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46"/>
  </p:notesMasterIdLst>
  <p:sldIdLst>
    <p:sldId id="256" r:id="rId2"/>
    <p:sldId id="342" r:id="rId3"/>
    <p:sldId id="257" r:id="rId4"/>
    <p:sldId id="343" r:id="rId5"/>
    <p:sldId id="341" r:id="rId6"/>
    <p:sldId id="259" r:id="rId7"/>
    <p:sldId id="258" r:id="rId8"/>
    <p:sldId id="308" r:id="rId9"/>
    <p:sldId id="309" r:id="rId10"/>
    <p:sldId id="310" r:id="rId11"/>
    <p:sldId id="311" r:id="rId12"/>
    <p:sldId id="313" r:id="rId13"/>
    <p:sldId id="314" r:id="rId14"/>
    <p:sldId id="315" r:id="rId15"/>
    <p:sldId id="316" r:id="rId16"/>
    <p:sldId id="317" r:id="rId17"/>
    <p:sldId id="318" r:id="rId18"/>
    <p:sldId id="267" r:id="rId19"/>
    <p:sldId id="344" r:id="rId20"/>
    <p:sldId id="261" r:id="rId21"/>
    <p:sldId id="319" r:id="rId22"/>
    <p:sldId id="320" r:id="rId23"/>
    <p:sldId id="321" r:id="rId24"/>
    <p:sldId id="322" r:id="rId25"/>
    <p:sldId id="323" r:id="rId26"/>
    <p:sldId id="324" r:id="rId27"/>
    <p:sldId id="325" r:id="rId28"/>
    <p:sldId id="326" r:id="rId29"/>
    <p:sldId id="327" r:id="rId30"/>
    <p:sldId id="328" r:id="rId31"/>
    <p:sldId id="329" r:id="rId32"/>
    <p:sldId id="272" r:id="rId33"/>
    <p:sldId id="330" r:id="rId34"/>
    <p:sldId id="331" r:id="rId35"/>
    <p:sldId id="345" r:id="rId36"/>
    <p:sldId id="332" r:id="rId37"/>
    <p:sldId id="334" r:id="rId38"/>
    <p:sldId id="335" r:id="rId39"/>
    <p:sldId id="336" r:id="rId40"/>
    <p:sldId id="337" r:id="rId41"/>
    <p:sldId id="338" r:id="rId42"/>
    <p:sldId id="346" r:id="rId43"/>
    <p:sldId id="339" r:id="rId44"/>
    <p:sldId id="340" r:id="rId45"/>
  </p:sldIdLst>
  <p:sldSz cx="9144000" cy="5143500" type="screen16x9"/>
  <p:notesSz cx="6858000" cy="9144000"/>
  <p:embeddedFontLst>
    <p:embeddedFont>
      <p:font typeface="DengXian" panose="02010600030101010101" pitchFamily="2" charset="-122"/>
      <p:regular r:id="rId47"/>
      <p:bold r:id="rId48"/>
    </p:embeddedFont>
    <p:embeddedFont>
      <p:font typeface="Jua" panose="020B0604020202020204" charset="-127"/>
      <p:regular r:id="rId49"/>
    </p:embeddedFont>
    <p:embeddedFont>
      <p:font typeface="Microsoft YaHei" panose="020B0503020204020204" pitchFamily="34" charset="-122"/>
      <p:regular r:id="rId50"/>
      <p:bold r:id="rId51"/>
    </p:embeddedFont>
    <p:embeddedFont>
      <p:font typeface="#9Slide03 Arima Madurai Medium" panose="00000600000000000000" pitchFamily="2" charset="0"/>
      <p:regular r:id="rId52"/>
    </p:embeddedFont>
    <p:embeddedFont>
      <p:font typeface="Calibri" panose="020F0502020204030204" pitchFamily="34" charset="0"/>
      <p:regular r:id="rId53"/>
      <p:bold r:id="rId54"/>
      <p:italic r:id="rId55"/>
      <p:boldItalic r:id="rId56"/>
    </p:embeddedFont>
    <p:embeddedFont>
      <p:font typeface="Eczar" panose="020B0604020202020204" charset="0"/>
      <p:regular r:id="rId57"/>
      <p:bold r:id="rId58"/>
    </p:embeddedFont>
    <p:embeddedFont>
      <p:font typeface="Fira Sans ExtraBold" panose="020B0903050000020004" pitchFamily="34" charset="0"/>
      <p:bold r:id="rId59"/>
      <p:boldItalic r:id="rId60"/>
    </p:embeddedFont>
    <p:embeddedFont>
      <p:font typeface="Sarala" panose="020B0604020202020204" charset="0"/>
      <p:regular r:id="rId61"/>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C1AF00-919B-4CA0-AB5F-1718B7359FE2}">
  <a:tblStyle styleId="{D3C1AF00-919B-4CA0-AB5F-1718B7359F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3360" autoAdjust="0"/>
  </p:normalViewPr>
  <p:slideViewPr>
    <p:cSldViewPr snapToGrid="0">
      <p:cViewPr varScale="1">
        <p:scale>
          <a:sx n="115" d="100"/>
          <a:sy n="115" d="100"/>
        </p:scale>
        <p:origin x="-645" y="5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2181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9768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530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444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107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6"/>
        <p:cNvGrpSpPr/>
        <p:nvPr/>
      </p:nvGrpSpPr>
      <p:grpSpPr>
        <a:xfrm>
          <a:off x="0" y="0"/>
          <a:ext cx="0" cy="0"/>
          <a:chOff x="0" y="0"/>
          <a:chExt cx="0" cy="0"/>
        </a:xfrm>
      </p:grpSpPr>
      <p:sp>
        <p:nvSpPr>
          <p:cNvPr id="3087" name="Google Shape;3087;g11b5e86fbc0_0_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8" name="Google Shape;3088;g11b5e86fbc0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11b5e86fbc0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1b5e86fbc0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0162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1639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288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7" name="Google Shape;182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461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077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8212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11b5e86fbc0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1b5e86fbc0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519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11b5e86fbc0_0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11b5e86fbc0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1953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303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11b5e86fbc0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1b5e86fbc0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1776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352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5"/>
        <p:cNvGrpSpPr/>
        <p:nvPr/>
      </p:nvGrpSpPr>
      <p:grpSpPr>
        <a:xfrm>
          <a:off x="0" y="0"/>
          <a:ext cx="0" cy="0"/>
          <a:chOff x="0" y="0"/>
          <a:chExt cx="0" cy="0"/>
        </a:xfrm>
      </p:grpSpPr>
      <p:sp>
        <p:nvSpPr>
          <p:cNvPr id="3986" name="Google Shape;3986;g11b5e86fbc0_0_1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7" name="Google Shape;3987;g11b5e86fbc0_0_1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51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2"/>
        <p:cNvGrpSpPr/>
        <p:nvPr/>
      </p:nvGrpSpPr>
      <p:grpSpPr>
        <a:xfrm>
          <a:off x="0" y="0"/>
          <a:ext cx="0" cy="0"/>
          <a:chOff x="0" y="0"/>
          <a:chExt cx="0" cy="0"/>
        </a:xfrm>
      </p:grpSpPr>
      <p:sp>
        <p:nvSpPr>
          <p:cNvPr id="2053" name="Google Shape;2053;g11b5e86fbc0_0_9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4" name="Google Shape;2054;g11b5e86fbc0_0_9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2067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11b5e86fbc0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1b5e86fbc0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0923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287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3951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827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745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852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366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97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25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4114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3585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543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170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07700" y="-150494"/>
            <a:ext cx="11108498" cy="7146738"/>
            <a:chOff x="-807700" y="-150494"/>
            <a:chExt cx="11108498" cy="7146738"/>
          </a:xfrm>
        </p:grpSpPr>
        <p:sp>
          <p:nvSpPr>
            <p:cNvPr id="10" name="Google Shape;10;p2"/>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577366" y="825107"/>
            <a:ext cx="10147533" cy="4705637"/>
            <a:chOff x="1786425" y="3731050"/>
            <a:chExt cx="695675" cy="322600"/>
          </a:xfrm>
        </p:grpSpPr>
        <p:sp>
          <p:nvSpPr>
            <p:cNvPr id="14" name="Google Shape;14;p2"/>
            <p:cNvSpPr/>
            <p:nvPr/>
          </p:nvSpPr>
          <p:spPr>
            <a:xfrm>
              <a:off x="1786425" y="3758150"/>
              <a:ext cx="168100" cy="76200"/>
            </a:xfrm>
            <a:custGeom>
              <a:avLst/>
              <a:gdLst/>
              <a:ahLst/>
              <a:cxnLst/>
              <a:rect l="l" t="t" r="r" b="b"/>
              <a:pathLst>
                <a:path w="6724" h="3048" extrusionOk="0">
                  <a:moveTo>
                    <a:pt x="2858" y="0"/>
                  </a:moveTo>
                  <a:cubicBezTo>
                    <a:pt x="2571" y="0"/>
                    <a:pt x="2269" y="149"/>
                    <a:pt x="2145" y="406"/>
                  </a:cubicBezTo>
                  <a:cubicBezTo>
                    <a:pt x="2081" y="539"/>
                    <a:pt x="2066" y="703"/>
                    <a:pt x="2135" y="833"/>
                  </a:cubicBezTo>
                  <a:lnTo>
                    <a:pt x="2135" y="833"/>
                  </a:lnTo>
                  <a:cubicBezTo>
                    <a:pt x="2098" y="764"/>
                    <a:pt x="1933" y="744"/>
                    <a:pt x="1858" y="744"/>
                  </a:cubicBezTo>
                  <a:cubicBezTo>
                    <a:pt x="1855" y="744"/>
                    <a:pt x="1851" y="744"/>
                    <a:pt x="1848" y="744"/>
                  </a:cubicBezTo>
                  <a:cubicBezTo>
                    <a:pt x="1778" y="745"/>
                    <a:pt x="1714" y="762"/>
                    <a:pt x="1658" y="795"/>
                  </a:cubicBezTo>
                  <a:cubicBezTo>
                    <a:pt x="1630" y="811"/>
                    <a:pt x="1605" y="831"/>
                    <a:pt x="1580" y="853"/>
                  </a:cubicBezTo>
                  <a:cubicBezTo>
                    <a:pt x="1442" y="984"/>
                    <a:pt x="1379" y="1195"/>
                    <a:pt x="1434" y="1377"/>
                  </a:cubicBezTo>
                  <a:cubicBezTo>
                    <a:pt x="1383" y="1357"/>
                    <a:pt x="1329" y="1347"/>
                    <a:pt x="1275" y="1347"/>
                  </a:cubicBezTo>
                  <a:cubicBezTo>
                    <a:pt x="1143" y="1347"/>
                    <a:pt x="1011" y="1405"/>
                    <a:pt x="928" y="1509"/>
                  </a:cubicBezTo>
                  <a:cubicBezTo>
                    <a:pt x="809" y="1653"/>
                    <a:pt x="800" y="1876"/>
                    <a:pt x="904" y="2031"/>
                  </a:cubicBezTo>
                  <a:cubicBezTo>
                    <a:pt x="878" y="2028"/>
                    <a:pt x="851" y="2026"/>
                    <a:pt x="824" y="2026"/>
                  </a:cubicBezTo>
                  <a:cubicBezTo>
                    <a:pt x="587" y="2026"/>
                    <a:pt x="351" y="2142"/>
                    <a:pt x="209" y="2332"/>
                  </a:cubicBezTo>
                  <a:cubicBezTo>
                    <a:pt x="100" y="2481"/>
                    <a:pt x="0" y="2751"/>
                    <a:pt x="149" y="2910"/>
                  </a:cubicBezTo>
                  <a:cubicBezTo>
                    <a:pt x="257" y="3026"/>
                    <a:pt x="404" y="3015"/>
                    <a:pt x="549" y="3023"/>
                  </a:cubicBezTo>
                  <a:cubicBezTo>
                    <a:pt x="662" y="3030"/>
                    <a:pt x="762" y="3048"/>
                    <a:pt x="874" y="3048"/>
                  </a:cubicBezTo>
                  <a:cubicBezTo>
                    <a:pt x="890" y="3048"/>
                    <a:pt x="906" y="3047"/>
                    <a:pt x="923" y="3046"/>
                  </a:cubicBezTo>
                  <a:cubicBezTo>
                    <a:pt x="1281" y="3028"/>
                    <a:pt x="1641" y="3012"/>
                    <a:pt x="1999" y="2995"/>
                  </a:cubicBezTo>
                  <a:cubicBezTo>
                    <a:pt x="2717" y="2963"/>
                    <a:pt x="3434" y="2928"/>
                    <a:pt x="4150" y="2895"/>
                  </a:cubicBezTo>
                  <a:cubicBezTo>
                    <a:pt x="4557" y="2877"/>
                    <a:pt x="4961" y="2856"/>
                    <a:pt x="5366" y="2837"/>
                  </a:cubicBezTo>
                  <a:cubicBezTo>
                    <a:pt x="5573" y="2829"/>
                    <a:pt x="5779" y="2819"/>
                    <a:pt x="5986" y="2809"/>
                  </a:cubicBezTo>
                  <a:cubicBezTo>
                    <a:pt x="6008" y="2808"/>
                    <a:pt x="6030" y="2807"/>
                    <a:pt x="6052" y="2807"/>
                  </a:cubicBezTo>
                  <a:cubicBezTo>
                    <a:pt x="6100" y="2807"/>
                    <a:pt x="6148" y="2809"/>
                    <a:pt x="6196" y="2809"/>
                  </a:cubicBezTo>
                  <a:cubicBezTo>
                    <a:pt x="6300" y="2809"/>
                    <a:pt x="6402" y="2800"/>
                    <a:pt x="6496" y="2740"/>
                  </a:cubicBezTo>
                  <a:cubicBezTo>
                    <a:pt x="6576" y="2689"/>
                    <a:pt x="6644" y="2613"/>
                    <a:pt x="6680" y="2528"/>
                  </a:cubicBezTo>
                  <a:cubicBezTo>
                    <a:pt x="6723" y="2417"/>
                    <a:pt x="6675" y="2357"/>
                    <a:pt x="6604" y="2274"/>
                  </a:cubicBezTo>
                  <a:cubicBezTo>
                    <a:pt x="6493" y="2148"/>
                    <a:pt x="6314" y="2072"/>
                    <a:pt x="6142" y="2072"/>
                  </a:cubicBezTo>
                  <a:cubicBezTo>
                    <a:pt x="6010" y="2072"/>
                    <a:pt x="5882" y="2116"/>
                    <a:pt x="5792" y="2216"/>
                  </a:cubicBezTo>
                  <a:cubicBezTo>
                    <a:pt x="5859" y="2111"/>
                    <a:pt x="5819" y="1948"/>
                    <a:pt x="5712" y="1875"/>
                  </a:cubicBezTo>
                  <a:cubicBezTo>
                    <a:pt x="5662" y="1841"/>
                    <a:pt x="5602" y="1826"/>
                    <a:pt x="5542" y="1826"/>
                  </a:cubicBezTo>
                  <a:cubicBezTo>
                    <a:pt x="5458" y="1826"/>
                    <a:pt x="5372" y="1856"/>
                    <a:pt x="5304" y="1907"/>
                  </a:cubicBezTo>
                  <a:cubicBezTo>
                    <a:pt x="5402" y="1754"/>
                    <a:pt x="5418" y="1543"/>
                    <a:pt x="5319" y="1391"/>
                  </a:cubicBezTo>
                  <a:cubicBezTo>
                    <a:pt x="5249" y="1284"/>
                    <a:pt x="5120" y="1217"/>
                    <a:pt x="4995" y="1217"/>
                  </a:cubicBezTo>
                  <a:cubicBezTo>
                    <a:pt x="4941" y="1217"/>
                    <a:pt x="4888" y="1229"/>
                    <a:pt x="4841" y="1255"/>
                  </a:cubicBezTo>
                  <a:cubicBezTo>
                    <a:pt x="4681" y="1343"/>
                    <a:pt x="4629" y="1588"/>
                    <a:pt x="4754" y="1721"/>
                  </a:cubicBezTo>
                  <a:cubicBezTo>
                    <a:pt x="4688" y="1704"/>
                    <a:pt x="4620" y="1695"/>
                    <a:pt x="4552" y="1695"/>
                  </a:cubicBezTo>
                  <a:cubicBezTo>
                    <a:pt x="4452" y="1695"/>
                    <a:pt x="4352" y="1714"/>
                    <a:pt x="4260" y="1750"/>
                  </a:cubicBezTo>
                  <a:cubicBezTo>
                    <a:pt x="4224" y="1683"/>
                    <a:pt x="4148" y="1647"/>
                    <a:pt x="4072" y="1647"/>
                  </a:cubicBezTo>
                  <a:cubicBezTo>
                    <a:pt x="4009" y="1647"/>
                    <a:pt x="3947" y="1672"/>
                    <a:pt x="3909" y="1723"/>
                  </a:cubicBezTo>
                  <a:cubicBezTo>
                    <a:pt x="3902" y="1595"/>
                    <a:pt x="3810" y="1476"/>
                    <a:pt x="3687" y="1437"/>
                  </a:cubicBezTo>
                  <a:cubicBezTo>
                    <a:pt x="3657" y="1428"/>
                    <a:pt x="3627" y="1423"/>
                    <a:pt x="3596" y="1423"/>
                  </a:cubicBezTo>
                  <a:cubicBezTo>
                    <a:pt x="3502" y="1423"/>
                    <a:pt x="3408" y="1464"/>
                    <a:pt x="3348" y="1536"/>
                  </a:cubicBezTo>
                  <a:lnTo>
                    <a:pt x="3348" y="1536"/>
                  </a:lnTo>
                  <a:cubicBezTo>
                    <a:pt x="3551" y="1281"/>
                    <a:pt x="3646" y="946"/>
                    <a:pt x="3612" y="623"/>
                  </a:cubicBezTo>
                  <a:cubicBezTo>
                    <a:pt x="3581" y="330"/>
                    <a:pt x="3326" y="93"/>
                    <a:pt x="3046" y="23"/>
                  </a:cubicBezTo>
                  <a:cubicBezTo>
                    <a:pt x="2985" y="8"/>
                    <a:pt x="2922" y="0"/>
                    <a:pt x="2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44275" y="3764125"/>
              <a:ext cx="25800" cy="22575"/>
            </a:xfrm>
            <a:custGeom>
              <a:avLst/>
              <a:gdLst/>
              <a:ahLst/>
              <a:cxnLst/>
              <a:rect l="l" t="t" r="r" b="b"/>
              <a:pathLst>
                <a:path w="1032" h="903" extrusionOk="0">
                  <a:moveTo>
                    <a:pt x="479" y="1"/>
                  </a:moveTo>
                  <a:cubicBezTo>
                    <a:pt x="366" y="1"/>
                    <a:pt x="254" y="39"/>
                    <a:pt x="164" y="124"/>
                  </a:cubicBezTo>
                  <a:cubicBezTo>
                    <a:pt x="68" y="214"/>
                    <a:pt x="1" y="353"/>
                    <a:pt x="22" y="486"/>
                  </a:cubicBezTo>
                  <a:cubicBezTo>
                    <a:pt x="23" y="488"/>
                    <a:pt x="24" y="488"/>
                    <a:pt x="26" y="488"/>
                  </a:cubicBezTo>
                  <a:cubicBezTo>
                    <a:pt x="28" y="488"/>
                    <a:pt x="30" y="487"/>
                    <a:pt x="30" y="485"/>
                  </a:cubicBezTo>
                  <a:cubicBezTo>
                    <a:pt x="31" y="364"/>
                    <a:pt x="74" y="255"/>
                    <a:pt x="159" y="167"/>
                  </a:cubicBezTo>
                  <a:cubicBezTo>
                    <a:pt x="241" y="82"/>
                    <a:pt x="354" y="29"/>
                    <a:pt x="472" y="28"/>
                  </a:cubicBezTo>
                  <a:cubicBezTo>
                    <a:pt x="474" y="28"/>
                    <a:pt x="477" y="28"/>
                    <a:pt x="479" y="28"/>
                  </a:cubicBezTo>
                  <a:cubicBezTo>
                    <a:pt x="596" y="28"/>
                    <a:pt x="709" y="75"/>
                    <a:pt x="801" y="147"/>
                  </a:cubicBezTo>
                  <a:cubicBezTo>
                    <a:pt x="897" y="227"/>
                    <a:pt x="962" y="338"/>
                    <a:pt x="987" y="460"/>
                  </a:cubicBezTo>
                  <a:cubicBezTo>
                    <a:pt x="1002" y="533"/>
                    <a:pt x="1003" y="609"/>
                    <a:pt x="993" y="682"/>
                  </a:cubicBezTo>
                  <a:cubicBezTo>
                    <a:pt x="987" y="718"/>
                    <a:pt x="980" y="752"/>
                    <a:pt x="969" y="787"/>
                  </a:cubicBezTo>
                  <a:cubicBezTo>
                    <a:pt x="959" y="824"/>
                    <a:pt x="942" y="858"/>
                    <a:pt x="930" y="895"/>
                  </a:cubicBezTo>
                  <a:cubicBezTo>
                    <a:pt x="929" y="899"/>
                    <a:pt x="932" y="902"/>
                    <a:pt x="936" y="902"/>
                  </a:cubicBezTo>
                  <a:cubicBezTo>
                    <a:pt x="937" y="902"/>
                    <a:pt x="938" y="902"/>
                    <a:pt x="940" y="901"/>
                  </a:cubicBezTo>
                  <a:cubicBezTo>
                    <a:pt x="981" y="851"/>
                    <a:pt x="1002" y="777"/>
                    <a:pt x="1015" y="714"/>
                  </a:cubicBezTo>
                  <a:cubicBezTo>
                    <a:pt x="1028" y="646"/>
                    <a:pt x="1032" y="574"/>
                    <a:pt x="1023" y="503"/>
                  </a:cubicBezTo>
                  <a:cubicBezTo>
                    <a:pt x="1008" y="368"/>
                    <a:pt x="949" y="242"/>
                    <a:pt x="848" y="149"/>
                  </a:cubicBezTo>
                  <a:cubicBezTo>
                    <a:pt x="747" y="54"/>
                    <a:pt x="612" y="1"/>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55800" y="3771375"/>
              <a:ext cx="7325" cy="10875"/>
            </a:xfrm>
            <a:custGeom>
              <a:avLst/>
              <a:gdLst/>
              <a:ahLst/>
              <a:cxnLst/>
              <a:rect l="l" t="t" r="r" b="b"/>
              <a:pathLst>
                <a:path w="293" h="435" extrusionOk="0">
                  <a:moveTo>
                    <a:pt x="11" y="0"/>
                  </a:moveTo>
                  <a:cubicBezTo>
                    <a:pt x="0" y="0"/>
                    <a:pt x="0" y="16"/>
                    <a:pt x="11" y="16"/>
                  </a:cubicBezTo>
                  <a:cubicBezTo>
                    <a:pt x="96" y="20"/>
                    <a:pt x="166" y="80"/>
                    <a:pt x="203" y="153"/>
                  </a:cubicBezTo>
                  <a:cubicBezTo>
                    <a:pt x="224" y="195"/>
                    <a:pt x="238" y="241"/>
                    <a:pt x="245" y="287"/>
                  </a:cubicBezTo>
                  <a:cubicBezTo>
                    <a:pt x="254" y="334"/>
                    <a:pt x="254" y="385"/>
                    <a:pt x="270" y="429"/>
                  </a:cubicBezTo>
                  <a:cubicBezTo>
                    <a:pt x="271" y="433"/>
                    <a:pt x="274" y="435"/>
                    <a:pt x="278" y="435"/>
                  </a:cubicBezTo>
                  <a:cubicBezTo>
                    <a:pt x="281" y="435"/>
                    <a:pt x="283" y="433"/>
                    <a:pt x="284" y="429"/>
                  </a:cubicBezTo>
                  <a:cubicBezTo>
                    <a:pt x="293" y="379"/>
                    <a:pt x="282" y="324"/>
                    <a:pt x="274" y="275"/>
                  </a:cubicBezTo>
                  <a:cubicBezTo>
                    <a:pt x="263" y="225"/>
                    <a:pt x="247" y="173"/>
                    <a:pt x="219" y="130"/>
                  </a:cubicBezTo>
                  <a:cubicBezTo>
                    <a:pt x="174" y="58"/>
                    <a:pt x="99"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828850" y="3783125"/>
              <a:ext cx="13975" cy="5150"/>
            </a:xfrm>
            <a:custGeom>
              <a:avLst/>
              <a:gdLst/>
              <a:ahLst/>
              <a:cxnLst/>
              <a:rect l="l" t="t" r="r" b="b"/>
              <a:pathLst>
                <a:path w="559" h="206" extrusionOk="0">
                  <a:moveTo>
                    <a:pt x="213" y="1"/>
                  </a:moveTo>
                  <a:cubicBezTo>
                    <a:pt x="141" y="1"/>
                    <a:pt x="69" y="19"/>
                    <a:pt x="7" y="56"/>
                  </a:cubicBezTo>
                  <a:cubicBezTo>
                    <a:pt x="1" y="60"/>
                    <a:pt x="5" y="69"/>
                    <a:pt x="12" y="69"/>
                  </a:cubicBezTo>
                  <a:cubicBezTo>
                    <a:pt x="13" y="69"/>
                    <a:pt x="14" y="69"/>
                    <a:pt x="15" y="68"/>
                  </a:cubicBezTo>
                  <a:cubicBezTo>
                    <a:pt x="74" y="42"/>
                    <a:pt x="137" y="27"/>
                    <a:pt x="201" y="27"/>
                  </a:cubicBezTo>
                  <a:cubicBezTo>
                    <a:pt x="243" y="27"/>
                    <a:pt x="285" y="33"/>
                    <a:pt x="326" y="47"/>
                  </a:cubicBezTo>
                  <a:cubicBezTo>
                    <a:pt x="371" y="61"/>
                    <a:pt x="413" y="84"/>
                    <a:pt x="450" y="113"/>
                  </a:cubicBezTo>
                  <a:cubicBezTo>
                    <a:pt x="468" y="128"/>
                    <a:pt x="485" y="144"/>
                    <a:pt x="501" y="161"/>
                  </a:cubicBezTo>
                  <a:cubicBezTo>
                    <a:pt x="516" y="177"/>
                    <a:pt x="529" y="194"/>
                    <a:pt x="547" y="204"/>
                  </a:cubicBezTo>
                  <a:cubicBezTo>
                    <a:pt x="549" y="205"/>
                    <a:pt x="550" y="206"/>
                    <a:pt x="551" y="206"/>
                  </a:cubicBezTo>
                  <a:cubicBezTo>
                    <a:pt x="555" y="206"/>
                    <a:pt x="559" y="201"/>
                    <a:pt x="558" y="197"/>
                  </a:cubicBezTo>
                  <a:cubicBezTo>
                    <a:pt x="551" y="153"/>
                    <a:pt x="503" y="113"/>
                    <a:pt x="469" y="88"/>
                  </a:cubicBezTo>
                  <a:cubicBezTo>
                    <a:pt x="429" y="56"/>
                    <a:pt x="381" y="32"/>
                    <a:pt x="330" y="17"/>
                  </a:cubicBezTo>
                  <a:cubicBezTo>
                    <a:pt x="292" y="6"/>
                    <a:pt x="253" y="1"/>
                    <a:pt x="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867575" y="3799550"/>
              <a:ext cx="14100" cy="8600"/>
            </a:xfrm>
            <a:custGeom>
              <a:avLst/>
              <a:gdLst/>
              <a:ahLst/>
              <a:cxnLst/>
              <a:rect l="l" t="t" r="r" b="b"/>
              <a:pathLst>
                <a:path w="564" h="344" extrusionOk="0">
                  <a:moveTo>
                    <a:pt x="233" y="1"/>
                  </a:moveTo>
                  <a:cubicBezTo>
                    <a:pt x="149" y="1"/>
                    <a:pt x="65" y="33"/>
                    <a:pt x="4" y="94"/>
                  </a:cubicBezTo>
                  <a:cubicBezTo>
                    <a:pt x="0" y="98"/>
                    <a:pt x="4" y="104"/>
                    <a:pt x="8" y="104"/>
                  </a:cubicBezTo>
                  <a:cubicBezTo>
                    <a:pt x="9" y="104"/>
                    <a:pt x="11" y="103"/>
                    <a:pt x="12" y="102"/>
                  </a:cubicBezTo>
                  <a:cubicBezTo>
                    <a:pt x="69" y="51"/>
                    <a:pt x="146" y="23"/>
                    <a:pt x="223" y="23"/>
                  </a:cubicBezTo>
                  <a:cubicBezTo>
                    <a:pt x="267" y="23"/>
                    <a:pt x="312" y="33"/>
                    <a:pt x="352" y="53"/>
                  </a:cubicBezTo>
                  <a:cubicBezTo>
                    <a:pt x="406" y="80"/>
                    <a:pt x="450" y="123"/>
                    <a:pt x="480" y="175"/>
                  </a:cubicBezTo>
                  <a:cubicBezTo>
                    <a:pt x="495" y="200"/>
                    <a:pt x="505" y="226"/>
                    <a:pt x="512" y="253"/>
                  </a:cubicBezTo>
                  <a:cubicBezTo>
                    <a:pt x="519" y="282"/>
                    <a:pt x="520" y="311"/>
                    <a:pt x="530" y="340"/>
                  </a:cubicBezTo>
                  <a:cubicBezTo>
                    <a:pt x="530" y="342"/>
                    <a:pt x="533" y="344"/>
                    <a:pt x="536" y="344"/>
                  </a:cubicBezTo>
                  <a:cubicBezTo>
                    <a:pt x="538" y="344"/>
                    <a:pt x="539" y="343"/>
                    <a:pt x="540" y="341"/>
                  </a:cubicBezTo>
                  <a:cubicBezTo>
                    <a:pt x="564" y="287"/>
                    <a:pt x="533" y="213"/>
                    <a:pt x="505" y="162"/>
                  </a:cubicBezTo>
                  <a:cubicBezTo>
                    <a:pt x="472" y="104"/>
                    <a:pt x="424" y="57"/>
                    <a:pt x="363" y="29"/>
                  </a:cubicBezTo>
                  <a:cubicBezTo>
                    <a:pt x="322" y="10"/>
                    <a:pt x="277" y="1"/>
                    <a:pt x="2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872825" y="3805275"/>
              <a:ext cx="4625" cy="4475"/>
            </a:xfrm>
            <a:custGeom>
              <a:avLst/>
              <a:gdLst/>
              <a:ahLst/>
              <a:cxnLst/>
              <a:rect l="l" t="t" r="r" b="b"/>
              <a:pathLst>
                <a:path w="185" h="179" extrusionOk="0">
                  <a:moveTo>
                    <a:pt x="13" y="0"/>
                  </a:moveTo>
                  <a:cubicBezTo>
                    <a:pt x="4" y="0"/>
                    <a:pt x="1" y="13"/>
                    <a:pt x="10" y="15"/>
                  </a:cubicBezTo>
                  <a:cubicBezTo>
                    <a:pt x="50" y="23"/>
                    <a:pt x="87" y="43"/>
                    <a:pt x="115" y="74"/>
                  </a:cubicBezTo>
                  <a:cubicBezTo>
                    <a:pt x="130" y="88"/>
                    <a:pt x="141" y="103"/>
                    <a:pt x="151" y="123"/>
                  </a:cubicBezTo>
                  <a:cubicBezTo>
                    <a:pt x="156" y="132"/>
                    <a:pt x="159" y="141"/>
                    <a:pt x="163" y="150"/>
                  </a:cubicBezTo>
                  <a:cubicBezTo>
                    <a:pt x="165" y="160"/>
                    <a:pt x="168" y="169"/>
                    <a:pt x="174" y="177"/>
                  </a:cubicBezTo>
                  <a:cubicBezTo>
                    <a:pt x="175" y="178"/>
                    <a:pt x="177" y="179"/>
                    <a:pt x="178" y="179"/>
                  </a:cubicBezTo>
                  <a:cubicBezTo>
                    <a:pt x="181" y="179"/>
                    <a:pt x="183" y="177"/>
                    <a:pt x="184" y="175"/>
                  </a:cubicBezTo>
                  <a:cubicBezTo>
                    <a:pt x="185" y="165"/>
                    <a:pt x="182" y="153"/>
                    <a:pt x="179" y="144"/>
                  </a:cubicBezTo>
                  <a:cubicBezTo>
                    <a:pt x="174" y="133"/>
                    <a:pt x="171" y="124"/>
                    <a:pt x="165" y="113"/>
                  </a:cubicBezTo>
                  <a:cubicBezTo>
                    <a:pt x="154" y="95"/>
                    <a:pt x="141" y="76"/>
                    <a:pt x="127" y="61"/>
                  </a:cubicBezTo>
                  <a:cubicBezTo>
                    <a:pt x="96" y="31"/>
                    <a:pt x="57" y="8"/>
                    <a:pt x="14" y="1"/>
                  </a:cubicBezTo>
                  <a:cubicBezTo>
                    <a:pt x="14" y="1"/>
                    <a:pt x="13" y="0"/>
                    <a:pt x="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891975" y="3806400"/>
              <a:ext cx="12450" cy="3300"/>
            </a:xfrm>
            <a:custGeom>
              <a:avLst/>
              <a:gdLst/>
              <a:ahLst/>
              <a:cxnLst/>
              <a:rect l="l" t="t" r="r" b="b"/>
              <a:pathLst>
                <a:path w="498" h="132" extrusionOk="0">
                  <a:moveTo>
                    <a:pt x="288" y="1"/>
                  </a:moveTo>
                  <a:cubicBezTo>
                    <a:pt x="270" y="1"/>
                    <a:pt x="252" y="2"/>
                    <a:pt x="235" y="4"/>
                  </a:cubicBezTo>
                  <a:cubicBezTo>
                    <a:pt x="148" y="16"/>
                    <a:pt x="61" y="58"/>
                    <a:pt x="3" y="125"/>
                  </a:cubicBezTo>
                  <a:cubicBezTo>
                    <a:pt x="1" y="129"/>
                    <a:pt x="2" y="131"/>
                    <a:pt x="5" y="131"/>
                  </a:cubicBezTo>
                  <a:cubicBezTo>
                    <a:pt x="6" y="131"/>
                    <a:pt x="7" y="131"/>
                    <a:pt x="8" y="131"/>
                  </a:cubicBezTo>
                  <a:cubicBezTo>
                    <a:pt x="77" y="78"/>
                    <a:pt x="155" y="40"/>
                    <a:pt x="242" y="35"/>
                  </a:cubicBezTo>
                  <a:cubicBezTo>
                    <a:pt x="252" y="34"/>
                    <a:pt x="263" y="34"/>
                    <a:pt x="273" y="34"/>
                  </a:cubicBezTo>
                  <a:cubicBezTo>
                    <a:pt x="304" y="34"/>
                    <a:pt x="336" y="38"/>
                    <a:pt x="366" y="46"/>
                  </a:cubicBezTo>
                  <a:cubicBezTo>
                    <a:pt x="405" y="55"/>
                    <a:pt x="443" y="80"/>
                    <a:pt x="483" y="84"/>
                  </a:cubicBezTo>
                  <a:cubicBezTo>
                    <a:pt x="484" y="84"/>
                    <a:pt x="484" y="84"/>
                    <a:pt x="484" y="84"/>
                  </a:cubicBezTo>
                  <a:cubicBezTo>
                    <a:pt x="491" y="84"/>
                    <a:pt x="498" y="73"/>
                    <a:pt x="493" y="67"/>
                  </a:cubicBezTo>
                  <a:cubicBezTo>
                    <a:pt x="468" y="32"/>
                    <a:pt x="414" y="19"/>
                    <a:pt x="375" y="11"/>
                  </a:cubicBezTo>
                  <a:cubicBezTo>
                    <a:pt x="346" y="4"/>
                    <a:pt x="317"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06825" y="3790950"/>
              <a:ext cx="8050" cy="7250"/>
            </a:xfrm>
            <a:custGeom>
              <a:avLst/>
              <a:gdLst/>
              <a:ahLst/>
              <a:cxnLst/>
              <a:rect l="l" t="t" r="r" b="b"/>
              <a:pathLst>
                <a:path w="322" h="290" extrusionOk="0">
                  <a:moveTo>
                    <a:pt x="260" y="1"/>
                  </a:moveTo>
                  <a:cubicBezTo>
                    <a:pt x="240" y="1"/>
                    <a:pt x="219" y="4"/>
                    <a:pt x="202" y="9"/>
                  </a:cubicBezTo>
                  <a:cubicBezTo>
                    <a:pt x="162" y="18"/>
                    <a:pt x="125" y="37"/>
                    <a:pt x="93" y="64"/>
                  </a:cubicBezTo>
                  <a:cubicBezTo>
                    <a:pt x="31" y="119"/>
                    <a:pt x="1" y="204"/>
                    <a:pt x="11" y="284"/>
                  </a:cubicBezTo>
                  <a:cubicBezTo>
                    <a:pt x="12" y="288"/>
                    <a:pt x="15" y="289"/>
                    <a:pt x="17" y="289"/>
                  </a:cubicBezTo>
                  <a:cubicBezTo>
                    <a:pt x="20" y="289"/>
                    <a:pt x="22" y="288"/>
                    <a:pt x="22" y="284"/>
                  </a:cubicBezTo>
                  <a:cubicBezTo>
                    <a:pt x="17" y="207"/>
                    <a:pt x="49" y="131"/>
                    <a:pt x="108" y="82"/>
                  </a:cubicBezTo>
                  <a:cubicBezTo>
                    <a:pt x="138" y="57"/>
                    <a:pt x="171" y="41"/>
                    <a:pt x="209" y="34"/>
                  </a:cubicBezTo>
                  <a:cubicBezTo>
                    <a:pt x="228" y="30"/>
                    <a:pt x="246" y="29"/>
                    <a:pt x="266" y="27"/>
                  </a:cubicBezTo>
                  <a:cubicBezTo>
                    <a:pt x="274" y="27"/>
                    <a:pt x="283" y="27"/>
                    <a:pt x="292" y="27"/>
                  </a:cubicBezTo>
                  <a:cubicBezTo>
                    <a:pt x="300" y="27"/>
                    <a:pt x="309" y="27"/>
                    <a:pt x="318" y="24"/>
                  </a:cubicBezTo>
                  <a:cubicBezTo>
                    <a:pt x="321" y="24"/>
                    <a:pt x="321" y="20"/>
                    <a:pt x="319" y="18"/>
                  </a:cubicBezTo>
                  <a:cubicBezTo>
                    <a:pt x="303" y="5"/>
                    <a:pt x="281" y="1"/>
                    <a:pt x="260"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910325" y="3794600"/>
              <a:ext cx="4000" cy="3300"/>
            </a:xfrm>
            <a:custGeom>
              <a:avLst/>
              <a:gdLst/>
              <a:ahLst/>
              <a:cxnLst/>
              <a:rect l="l" t="t" r="r" b="b"/>
              <a:pathLst>
                <a:path w="160" h="132" extrusionOk="0">
                  <a:moveTo>
                    <a:pt x="135" y="1"/>
                  </a:moveTo>
                  <a:cubicBezTo>
                    <a:pt x="125" y="1"/>
                    <a:pt x="113" y="3"/>
                    <a:pt x="104" y="6"/>
                  </a:cubicBezTo>
                  <a:cubicBezTo>
                    <a:pt x="85" y="11"/>
                    <a:pt x="68" y="21"/>
                    <a:pt x="53" y="32"/>
                  </a:cubicBezTo>
                  <a:cubicBezTo>
                    <a:pt x="24" y="56"/>
                    <a:pt x="4" y="90"/>
                    <a:pt x="1" y="127"/>
                  </a:cubicBezTo>
                  <a:cubicBezTo>
                    <a:pt x="1" y="130"/>
                    <a:pt x="3" y="131"/>
                    <a:pt x="6" y="131"/>
                  </a:cubicBezTo>
                  <a:cubicBezTo>
                    <a:pt x="8" y="131"/>
                    <a:pt x="10" y="130"/>
                    <a:pt x="10" y="128"/>
                  </a:cubicBezTo>
                  <a:cubicBezTo>
                    <a:pt x="16" y="95"/>
                    <a:pt x="36" y="64"/>
                    <a:pt x="63" y="44"/>
                  </a:cubicBezTo>
                  <a:cubicBezTo>
                    <a:pt x="76" y="34"/>
                    <a:pt x="91" y="27"/>
                    <a:pt x="107" y="23"/>
                  </a:cubicBezTo>
                  <a:cubicBezTo>
                    <a:pt x="115" y="21"/>
                    <a:pt x="123" y="18"/>
                    <a:pt x="131" y="18"/>
                  </a:cubicBezTo>
                  <a:cubicBezTo>
                    <a:pt x="140" y="17"/>
                    <a:pt x="147" y="17"/>
                    <a:pt x="157" y="15"/>
                  </a:cubicBezTo>
                  <a:cubicBezTo>
                    <a:pt x="160" y="15"/>
                    <a:pt x="160" y="10"/>
                    <a:pt x="158" y="7"/>
                  </a:cubicBezTo>
                  <a:cubicBezTo>
                    <a:pt x="151" y="2"/>
                    <a:pt x="143" y="1"/>
                    <a:pt x="13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20875" y="3806500"/>
              <a:ext cx="8950" cy="7625"/>
            </a:xfrm>
            <a:custGeom>
              <a:avLst/>
              <a:gdLst/>
              <a:ahLst/>
              <a:cxnLst/>
              <a:rect l="l" t="t" r="r" b="b"/>
              <a:pathLst>
                <a:path w="358" h="305" extrusionOk="0">
                  <a:moveTo>
                    <a:pt x="85" y="1"/>
                  </a:moveTo>
                  <a:cubicBezTo>
                    <a:pt x="60" y="1"/>
                    <a:pt x="35" y="3"/>
                    <a:pt x="11" y="7"/>
                  </a:cubicBezTo>
                  <a:cubicBezTo>
                    <a:pt x="0" y="8"/>
                    <a:pt x="5" y="23"/>
                    <a:pt x="13" y="23"/>
                  </a:cubicBezTo>
                  <a:cubicBezTo>
                    <a:pt x="13" y="23"/>
                    <a:pt x="13" y="23"/>
                    <a:pt x="14" y="23"/>
                  </a:cubicBezTo>
                  <a:cubicBezTo>
                    <a:pt x="33" y="21"/>
                    <a:pt x="53" y="19"/>
                    <a:pt x="72" y="19"/>
                  </a:cubicBezTo>
                  <a:cubicBezTo>
                    <a:pt x="142" y="19"/>
                    <a:pt x="212" y="37"/>
                    <a:pt x="263" y="86"/>
                  </a:cubicBezTo>
                  <a:cubicBezTo>
                    <a:pt x="292" y="112"/>
                    <a:pt x="313" y="145"/>
                    <a:pt x="321" y="183"/>
                  </a:cubicBezTo>
                  <a:cubicBezTo>
                    <a:pt x="327" y="203"/>
                    <a:pt x="327" y="221"/>
                    <a:pt x="327" y="241"/>
                  </a:cubicBezTo>
                  <a:cubicBezTo>
                    <a:pt x="326" y="260"/>
                    <a:pt x="320" y="278"/>
                    <a:pt x="318" y="297"/>
                  </a:cubicBezTo>
                  <a:cubicBezTo>
                    <a:pt x="317" y="301"/>
                    <a:pt x="320" y="304"/>
                    <a:pt x="323" y="304"/>
                  </a:cubicBezTo>
                  <a:cubicBezTo>
                    <a:pt x="325" y="304"/>
                    <a:pt x="326" y="304"/>
                    <a:pt x="327" y="302"/>
                  </a:cubicBezTo>
                  <a:cubicBezTo>
                    <a:pt x="358" y="271"/>
                    <a:pt x="358" y="222"/>
                    <a:pt x="350" y="183"/>
                  </a:cubicBezTo>
                  <a:cubicBezTo>
                    <a:pt x="341" y="141"/>
                    <a:pt x="316" y="99"/>
                    <a:pt x="284" y="70"/>
                  </a:cubicBezTo>
                  <a:cubicBezTo>
                    <a:pt x="231" y="20"/>
                    <a:pt x="157" y="1"/>
                    <a:pt x="8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33950" y="3812925"/>
              <a:ext cx="12200" cy="3500"/>
            </a:xfrm>
            <a:custGeom>
              <a:avLst/>
              <a:gdLst/>
              <a:ahLst/>
              <a:cxnLst/>
              <a:rect l="l" t="t" r="r" b="b"/>
              <a:pathLst>
                <a:path w="488" h="140" extrusionOk="0">
                  <a:moveTo>
                    <a:pt x="264" y="0"/>
                  </a:moveTo>
                  <a:cubicBezTo>
                    <a:pt x="171" y="0"/>
                    <a:pt x="79" y="30"/>
                    <a:pt x="4" y="86"/>
                  </a:cubicBezTo>
                  <a:cubicBezTo>
                    <a:pt x="1" y="88"/>
                    <a:pt x="3" y="94"/>
                    <a:pt x="7" y="94"/>
                  </a:cubicBezTo>
                  <a:cubicBezTo>
                    <a:pt x="8" y="94"/>
                    <a:pt x="8" y="94"/>
                    <a:pt x="9" y="94"/>
                  </a:cubicBezTo>
                  <a:cubicBezTo>
                    <a:pt x="80" y="51"/>
                    <a:pt x="164" y="26"/>
                    <a:pt x="247" y="26"/>
                  </a:cubicBezTo>
                  <a:cubicBezTo>
                    <a:pt x="256" y="26"/>
                    <a:pt x="266" y="27"/>
                    <a:pt x="275" y="27"/>
                  </a:cubicBezTo>
                  <a:cubicBezTo>
                    <a:pt x="315" y="30"/>
                    <a:pt x="355" y="38"/>
                    <a:pt x="391" y="57"/>
                  </a:cubicBezTo>
                  <a:cubicBezTo>
                    <a:pt x="426" y="75"/>
                    <a:pt x="446" y="102"/>
                    <a:pt x="469" y="134"/>
                  </a:cubicBezTo>
                  <a:cubicBezTo>
                    <a:pt x="471" y="138"/>
                    <a:pt x="475" y="139"/>
                    <a:pt x="478" y="139"/>
                  </a:cubicBezTo>
                  <a:cubicBezTo>
                    <a:pt x="483" y="139"/>
                    <a:pt x="488" y="136"/>
                    <a:pt x="487" y="129"/>
                  </a:cubicBezTo>
                  <a:cubicBezTo>
                    <a:pt x="481" y="43"/>
                    <a:pt x="369" y="7"/>
                    <a:pt x="299" y="2"/>
                  </a:cubicBezTo>
                  <a:cubicBezTo>
                    <a:pt x="288" y="1"/>
                    <a:pt x="276" y="0"/>
                    <a:pt x="2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860775" y="3790450"/>
              <a:ext cx="4275" cy="38975"/>
            </a:xfrm>
            <a:custGeom>
              <a:avLst/>
              <a:gdLst/>
              <a:ahLst/>
              <a:cxnLst/>
              <a:rect l="l" t="t" r="r" b="b"/>
              <a:pathLst>
                <a:path w="171" h="1559" extrusionOk="0">
                  <a:moveTo>
                    <a:pt x="45" y="1"/>
                  </a:moveTo>
                  <a:cubicBezTo>
                    <a:pt x="29" y="1"/>
                    <a:pt x="14" y="11"/>
                    <a:pt x="7" y="36"/>
                  </a:cubicBezTo>
                  <a:cubicBezTo>
                    <a:pt x="1" y="56"/>
                    <a:pt x="1" y="79"/>
                    <a:pt x="2" y="103"/>
                  </a:cubicBezTo>
                  <a:cubicBezTo>
                    <a:pt x="7" y="484"/>
                    <a:pt x="11" y="863"/>
                    <a:pt x="16" y="1244"/>
                  </a:cubicBezTo>
                  <a:cubicBezTo>
                    <a:pt x="18" y="1317"/>
                    <a:pt x="19" y="1458"/>
                    <a:pt x="41" y="1520"/>
                  </a:cubicBezTo>
                  <a:cubicBezTo>
                    <a:pt x="51" y="1548"/>
                    <a:pt x="68" y="1558"/>
                    <a:pt x="86" y="1558"/>
                  </a:cubicBezTo>
                  <a:cubicBezTo>
                    <a:pt x="109" y="1558"/>
                    <a:pt x="135" y="1541"/>
                    <a:pt x="157" y="1520"/>
                  </a:cubicBezTo>
                  <a:cubicBezTo>
                    <a:pt x="170" y="1083"/>
                    <a:pt x="154" y="645"/>
                    <a:pt x="140"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868425" y="3790450"/>
              <a:ext cx="4250" cy="38975"/>
            </a:xfrm>
            <a:custGeom>
              <a:avLst/>
              <a:gdLst/>
              <a:ahLst/>
              <a:cxnLst/>
              <a:rect l="l" t="t" r="r" b="b"/>
              <a:pathLst>
                <a:path w="170" h="1559" extrusionOk="0">
                  <a:moveTo>
                    <a:pt x="45" y="1"/>
                  </a:moveTo>
                  <a:cubicBezTo>
                    <a:pt x="29" y="1"/>
                    <a:pt x="15" y="11"/>
                    <a:pt x="8" y="36"/>
                  </a:cubicBezTo>
                  <a:cubicBezTo>
                    <a:pt x="0" y="56"/>
                    <a:pt x="0" y="79"/>
                    <a:pt x="2" y="103"/>
                  </a:cubicBezTo>
                  <a:cubicBezTo>
                    <a:pt x="8" y="484"/>
                    <a:pt x="11" y="863"/>
                    <a:pt x="16" y="1244"/>
                  </a:cubicBezTo>
                  <a:cubicBezTo>
                    <a:pt x="17" y="1317"/>
                    <a:pt x="19" y="1458"/>
                    <a:pt x="42" y="1520"/>
                  </a:cubicBezTo>
                  <a:cubicBezTo>
                    <a:pt x="52" y="1548"/>
                    <a:pt x="68" y="1558"/>
                    <a:pt x="86" y="1558"/>
                  </a:cubicBezTo>
                  <a:cubicBezTo>
                    <a:pt x="109" y="1558"/>
                    <a:pt x="136" y="1541"/>
                    <a:pt x="157" y="1520"/>
                  </a:cubicBezTo>
                  <a:cubicBezTo>
                    <a:pt x="170" y="1083"/>
                    <a:pt x="154" y="645"/>
                    <a:pt x="139" y="208"/>
                  </a:cubicBezTo>
                  <a:cubicBezTo>
                    <a:pt x="138" y="159"/>
                    <a:pt x="136" y="109"/>
                    <a:pt x="121" y="67"/>
                  </a:cubicBezTo>
                  <a:cubicBezTo>
                    <a:pt x="108"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876050" y="3790450"/>
              <a:ext cx="4275" cy="38975"/>
            </a:xfrm>
            <a:custGeom>
              <a:avLst/>
              <a:gdLst/>
              <a:ahLst/>
              <a:cxnLst/>
              <a:rect l="l" t="t" r="r" b="b"/>
              <a:pathLst>
                <a:path w="171" h="1559" extrusionOk="0">
                  <a:moveTo>
                    <a:pt x="46" y="1"/>
                  </a:moveTo>
                  <a:cubicBezTo>
                    <a:pt x="29" y="1"/>
                    <a:pt x="15" y="11"/>
                    <a:pt x="7" y="36"/>
                  </a:cubicBezTo>
                  <a:cubicBezTo>
                    <a:pt x="1" y="56"/>
                    <a:pt x="1" y="79"/>
                    <a:pt x="2" y="103"/>
                  </a:cubicBezTo>
                  <a:cubicBezTo>
                    <a:pt x="7" y="484"/>
                    <a:pt x="11" y="863"/>
                    <a:pt x="17" y="1244"/>
                  </a:cubicBezTo>
                  <a:cubicBezTo>
                    <a:pt x="18" y="1317"/>
                    <a:pt x="19" y="1458"/>
                    <a:pt x="42" y="1520"/>
                  </a:cubicBezTo>
                  <a:cubicBezTo>
                    <a:pt x="52" y="1548"/>
                    <a:pt x="68" y="1558"/>
                    <a:pt x="86" y="1558"/>
                  </a:cubicBezTo>
                  <a:cubicBezTo>
                    <a:pt x="109" y="1558"/>
                    <a:pt x="135" y="1541"/>
                    <a:pt x="157" y="1520"/>
                  </a:cubicBezTo>
                  <a:cubicBezTo>
                    <a:pt x="171" y="1083"/>
                    <a:pt x="155" y="645"/>
                    <a:pt x="140" y="208"/>
                  </a:cubicBezTo>
                  <a:cubicBezTo>
                    <a:pt x="139" y="159"/>
                    <a:pt x="135"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883725" y="3790450"/>
              <a:ext cx="4250" cy="38975"/>
            </a:xfrm>
            <a:custGeom>
              <a:avLst/>
              <a:gdLst/>
              <a:ahLst/>
              <a:cxnLst/>
              <a:rect l="l" t="t" r="r" b="b"/>
              <a:pathLst>
                <a:path w="170" h="1559" extrusionOk="0">
                  <a:moveTo>
                    <a:pt x="45" y="1"/>
                  </a:moveTo>
                  <a:cubicBezTo>
                    <a:pt x="29" y="1"/>
                    <a:pt x="15" y="11"/>
                    <a:pt x="7" y="36"/>
                  </a:cubicBezTo>
                  <a:cubicBezTo>
                    <a:pt x="0" y="56"/>
                    <a:pt x="0" y="79"/>
                    <a:pt x="1" y="103"/>
                  </a:cubicBezTo>
                  <a:cubicBezTo>
                    <a:pt x="7" y="484"/>
                    <a:pt x="10" y="863"/>
                    <a:pt x="15" y="1244"/>
                  </a:cubicBezTo>
                  <a:cubicBezTo>
                    <a:pt x="17" y="1317"/>
                    <a:pt x="18" y="1458"/>
                    <a:pt x="41" y="1520"/>
                  </a:cubicBezTo>
                  <a:cubicBezTo>
                    <a:pt x="51" y="1548"/>
                    <a:pt x="67" y="1558"/>
                    <a:pt x="85" y="1558"/>
                  </a:cubicBezTo>
                  <a:cubicBezTo>
                    <a:pt x="109" y="1558"/>
                    <a:pt x="135" y="1541"/>
                    <a:pt x="156" y="1520"/>
                  </a:cubicBezTo>
                  <a:cubicBezTo>
                    <a:pt x="169" y="1083"/>
                    <a:pt x="153" y="645"/>
                    <a:pt x="139" y="208"/>
                  </a:cubicBezTo>
                  <a:cubicBezTo>
                    <a:pt x="137"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891375" y="3790450"/>
              <a:ext cx="4250" cy="38975"/>
            </a:xfrm>
            <a:custGeom>
              <a:avLst/>
              <a:gdLst/>
              <a:ahLst/>
              <a:cxnLst/>
              <a:rect l="l" t="t" r="r" b="b"/>
              <a:pathLst>
                <a:path w="170" h="1559" extrusionOk="0">
                  <a:moveTo>
                    <a:pt x="46" y="1"/>
                  </a:moveTo>
                  <a:cubicBezTo>
                    <a:pt x="29" y="1"/>
                    <a:pt x="15" y="11"/>
                    <a:pt x="6" y="36"/>
                  </a:cubicBezTo>
                  <a:cubicBezTo>
                    <a:pt x="0" y="56"/>
                    <a:pt x="0" y="79"/>
                    <a:pt x="1" y="103"/>
                  </a:cubicBezTo>
                  <a:cubicBezTo>
                    <a:pt x="6" y="484"/>
                    <a:pt x="11" y="863"/>
                    <a:pt x="16" y="1244"/>
                  </a:cubicBezTo>
                  <a:cubicBezTo>
                    <a:pt x="17" y="1317"/>
                    <a:pt x="19" y="1458"/>
                    <a:pt x="41" y="1520"/>
                  </a:cubicBezTo>
                  <a:cubicBezTo>
                    <a:pt x="52" y="1548"/>
                    <a:pt x="68" y="1558"/>
                    <a:pt x="86" y="1558"/>
                  </a:cubicBezTo>
                  <a:cubicBezTo>
                    <a:pt x="109" y="1558"/>
                    <a:pt x="136" y="1541"/>
                    <a:pt x="157" y="1520"/>
                  </a:cubicBezTo>
                  <a:cubicBezTo>
                    <a:pt x="170" y="1083"/>
                    <a:pt x="154" y="645"/>
                    <a:pt x="139"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899025" y="3790450"/>
              <a:ext cx="4275" cy="38975"/>
            </a:xfrm>
            <a:custGeom>
              <a:avLst/>
              <a:gdLst/>
              <a:ahLst/>
              <a:cxnLst/>
              <a:rect l="l" t="t" r="r" b="b"/>
              <a:pathLst>
                <a:path w="171" h="1559" extrusionOk="0">
                  <a:moveTo>
                    <a:pt x="45" y="1"/>
                  </a:moveTo>
                  <a:cubicBezTo>
                    <a:pt x="29" y="1"/>
                    <a:pt x="15" y="11"/>
                    <a:pt x="7" y="36"/>
                  </a:cubicBezTo>
                  <a:cubicBezTo>
                    <a:pt x="1" y="56"/>
                    <a:pt x="1" y="79"/>
                    <a:pt x="2" y="103"/>
                  </a:cubicBezTo>
                  <a:cubicBezTo>
                    <a:pt x="7" y="484"/>
                    <a:pt x="11" y="863"/>
                    <a:pt x="17" y="1244"/>
                  </a:cubicBezTo>
                  <a:cubicBezTo>
                    <a:pt x="18" y="1317"/>
                    <a:pt x="19" y="1458"/>
                    <a:pt x="42" y="1520"/>
                  </a:cubicBezTo>
                  <a:cubicBezTo>
                    <a:pt x="52" y="1548"/>
                    <a:pt x="68" y="1558"/>
                    <a:pt x="85" y="1558"/>
                  </a:cubicBezTo>
                  <a:cubicBezTo>
                    <a:pt x="109" y="1558"/>
                    <a:pt x="136" y="1541"/>
                    <a:pt x="158" y="1520"/>
                  </a:cubicBezTo>
                  <a:cubicBezTo>
                    <a:pt x="170" y="1083"/>
                    <a:pt x="155" y="645"/>
                    <a:pt x="140" y="208"/>
                  </a:cubicBezTo>
                  <a:cubicBezTo>
                    <a:pt x="139" y="159"/>
                    <a:pt x="135" y="109"/>
                    <a:pt x="122"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906700" y="3790450"/>
              <a:ext cx="4275" cy="38975"/>
            </a:xfrm>
            <a:custGeom>
              <a:avLst/>
              <a:gdLst/>
              <a:ahLst/>
              <a:cxnLst/>
              <a:rect l="l" t="t" r="r" b="b"/>
              <a:pathLst>
                <a:path w="171" h="1559" extrusionOk="0">
                  <a:moveTo>
                    <a:pt x="45" y="1"/>
                  </a:moveTo>
                  <a:cubicBezTo>
                    <a:pt x="29" y="1"/>
                    <a:pt x="14" y="11"/>
                    <a:pt x="7" y="36"/>
                  </a:cubicBezTo>
                  <a:cubicBezTo>
                    <a:pt x="0" y="56"/>
                    <a:pt x="0" y="79"/>
                    <a:pt x="1" y="103"/>
                  </a:cubicBezTo>
                  <a:cubicBezTo>
                    <a:pt x="7" y="484"/>
                    <a:pt x="11" y="863"/>
                    <a:pt x="16" y="1244"/>
                  </a:cubicBezTo>
                  <a:cubicBezTo>
                    <a:pt x="17" y="1317"/>
                    <a:pt x="18" y="1458"/>
                    <a:pt x="42"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914300" y="3790450"/>
              <a:ext cx="4275" cy="38975"/>
            </a:xfrm>
            <a:custGeom>
              <a:avLst/>
              <a:gdLst/>
              <a:ahLst/>
              <a:cxnLst/>
              <a:rect l="l" t="t" r="r" b="b"/>
              <a:pathLst>
                <a:path w="171" h="1559" extrusionOk="0">
                  <a:moveTo>
                    <a:pt x="47" y="1"/>
                  </a:moveTo>
                  <a:cubicBezTo>
                    <a:pt x="31" y="1"/>
                    <a:pt x="16" y="11"/>
                    <a:pt x="8" y="36"/>
                  </a:cubicBezTo>
                  <a:cubicBezTo>
                    <a:pt x="1" y="56"/>
                    <a:pt x="1" y="79"/>
                    <a:pt x="3" y="103"/>
                  </a:cubicBezTo>
                  <a:cubicBezTo>
                    <a:pt x="8" y="484"/>
                    <a:pt x="11" y="863"/>
                    <a:pt x="17" y="1244"/>
                  </a:cubicBezTo>
                  <a:cubicBezTo>
                    <a:pt x="18" y="1317"/>
                    <a:pt x="20" y="1458"/>
                    <a:pt x="42" y="1520"/>
                  </a:cubicBezTo>
                  <a:cubicBezTo>
                    <a:pt x="52" y="1548"/>
                    <a:pt x="68" y="1558"/>
                    <a:pt x="86" y="1558"/>
                  </a:cubicBezTo>
                  <a:cubicBezTo>
                    <a:pt x="109" y="1558"/>
                    <a:pt x="136" y="1541"/>
                    <a:pt x="158" y="1520"/>
                  </a:cubicBezTo>
                  <a:cubicBezTo>
                    <a:pt x="171" y="1083"/>
                    <a:pt x="155" y="645"/>
                    <a:pt x="140" y="208"/>
                  </a:cubicBezTo>
                  <a:cubicBezTo>
                    <a:pt x="139" y="159"/>
                    <a:pt x="137" y="109"/>
                    <a:pt x="122" y="67"/>
                  </a:cubicBezTo>
                  <a:cubicBezTo>
                    <a:pt x="110" y="33"/>
                    <a:pt x="76" y="1"/>
                    <a:pt x="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921975" y="3790450"/>
              <a:ext cx="4275" cy="38975"/>
            </a:xfrm>
            <a:custGeom>
              <a:avLst/>
              <a:gdLst/>
              <a:ahLst/>
              <a:cxnLst/>
              <a:rect l="l" t="t" r="r" b="b"/>
              <a:pathLst>
                <a:path w="171" h="1559" extrusionOk="0">
                  <a:moveTo>
                    <a:pt x="45" y="1"/>
                  </a:moveTo>
                  <a:cubicBezTo>
                    <a:pt x="29" y="1"/>
                    <a:pt x="15" y="11"/>
                    <a:pt x="7" y="36"/>
                  </a:cubicBezTo>
                  <a:cubicBezTo>
                    <a:pt x="1" y="56"/>
                    <a:pt x="1" y="79"/>
                    <a:pt x="2" y="103"/>
                  </a:cubicBezTo>
                  <a:cubicBezTo>
                    <a:pt x="7" y="484"/>
                    <a:pt x="11" y="863"/>
                    <a:pt x="16" y="1244"/>
                  </a:cubicBezTo>
                  <a:cubicBezTo>
                    <a:pt x="18" y="1317"/>
                    <a:pt x="19" y="1458"/>
                    <a:pt x="42" y="1520"/>
                  </a:cubicBezTo>
                  <a:cubicBezTo>
                    <a:pt x="52" y="1548"/>
                    <a:pt x="67" y="1558"/>
                    <a:pt x="85" y="1558"/>
                  </a:cubicBezTo>
                  <a:cubicBezTo>
                    <a:pt x="108" y="1558"/>
                    <a:pt x="135" y="1541"/>
                    <a:pt x="157" y="1520"/>
                  </a:cubicBezTo>
                  <a:cubicBezTo>
                    <a:pt x="170" y="1083"/>
                    <a:pt x="154" y="645"/>
                    <a:pt x="140" y="208"/>
                  </a:cubicBezTo>
                  <a:cubicBezTo>
                    <a:pt x="138" y="159"/>
                    <a:pt x="135" y="109"/>
                    <a:pt x="122"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929650" y="3790450"/>
              <a:ext cx="4250" cy="38975"/>
            </a:xfrm>
            <a:custGeom>
              <a:avLst/>
              <a:gdLst/>
              <a:ahLst/>
              <a:cxnLst/>
              <a:rect l="l" t="t" r="r" b="b"/>
              <a:pathLst>
                <a:path w="170" h="1559" extrusionOk="0">
                  <a:moveTo>
                    <a:pt x="45" y="1"/>
                  </a:moveTo>
                  <a:cubicBezTo>
                    <a:pt x="29" y="1"/>
                    <a:pt x="15" y="11"/>
                    <a:pt x="7" y="36"/>
                  </a:cubicBezTo>
                  <a:cubicBezTo>
                    <a:pt x="0" y="56"/>
                    <a:pt x="0" y="79"/>
                    <a:pt x="1" y="103"/>
                  </a:cubicBezTo>
                  <a:cubicBezTo>
                    <a:pt x="7" y="484"/>
                    <a:pt x="11" y="863"/>
                    <a:pt x="16" y="1244"/>
                  </a:cubicBezTo>
                  <a:cubicBezTo>
                    <a:pt x="17" y="1317"/>
                    <a:pt x="18" y="1458"/>
                    <a:pt x="41"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937275" y="3790450"/>
              <a:ext cx="4275" cy="38975"/>
            </a:xfrm>
            <a:custGeom>
              <a:avLst/>
              <a:gdLst/>
              <a:ahLst/>
              <a:cxnLst/>
              <a:rect l="l" t="t" r="r" b="b"/>
              <a:pathLst>
                <a:path w="171" h="1559" extrusionOk="0">
                  <a:moveTo>
                    <a:pt x="46" y="1"/>
                  </a:moveTo>
                  <a:cubicBezTo>
                    <a:pt x="30" y="1"/>
                    <a:pt x="16" y="11"/>
                    <a:pt x="8" y="36"/>
                  </a:cubicBezTo>
                  <a:cubicBezTo>
                    <a:pt x="1" y="56"/>
                    <a:pt x="1" y="79"/>
                    <a:pt x="3" y="103"/>
                  </a:cubicBezTo>
                  <a:cubicBezTo>
                    <a:pt x="8" y="484"/>
                    <a:pt x="11" y="863"/>
                    <a:pt x="17" y="1244"/>
                  </a:cubicBezTo>
                  <a:cubicBezTo>
                    <a:pt x="19" y="1317"/>
                    <a:pt x="20" y="1458"/>
                    <a:pt x="42" y="1520"/>
                  </a:cubicBezTo>
                  <a:cubicBezTo>
                    <a:pt x="52" y="1548"/>
                    <a:pt x="68" y="1558"/>
                    <a:pt x="86" y="1558"/>
                  </a:cubicBezTo>
                  <a:cubicBezTo>
                    <a:pt x="110" y="1558"/>
                    <a:pt x="136" y="1541"/>
                    <a:pt x="158" y="1520"/>
                  </a:cubicBezTo>
                  <a:cubicBezTo>
                    <a:pt x="171" y="1083"/>
                    <a:pt x="155" y="645"/>
                    <a:pt x="141" y="208"/>
                  </a:cubicBezTo>
                  <a:cubicBezTo>
                    <a:pt x="139" y="159"/>
                    <a:pt x="137" y="109"/>
                    <a:pt x="122" y="67"/>
                  </a:cubicBezTo>
                  <a:cubicBezTo>
                    <a:pt x="110"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944950" y="3790450"/>
              <a:ext cx="4275" cy="38975"/>
            </a:xfrm>
            <a:custGeom>
              <a:avLst/>
              <a:gdLst/>
              <a:ahLst/>
              <a:cxnLst/>
              <a:rect l="l" t="t" r="r" b="b"/>
              <a:pathLst>
                <a:path w="171" h="1559" extrusionOk="0">
                  <a:moveTo>
                    <a:pt x="46" y="1"/>
                  </a:moveTo>
                  <a:cubicBezTo>
                    <a:pt x="30" y="1"/>
                    <a:pt x="15" y="11"/>
                    <a:pt x="8" y="36"/>
                  </a:cubicBezTo>
                  <a:cubicBezTo>
                    <a:pt x="0" y="56"/>
                    <a:pt x="0" y="79"/>
                    <a:pt x="3" y="103"/>
                  </a:cubicBezTo>
                  <a:cubicBezTo>
                    <a:pt x="8" y="484"/>
                    <a:pt x="11" y="863"/>
                    <a:pt x="16" y="1244"/>
                  </a:cubicBezTo>
                  <a:cubicBezTo>
                    <a:pt x="19" y="1317"/>
                    <a:pt x="20" y="1458"/>
                    <a:pt x="42" y="1520"/>
                  </a:cubicBezTo>
                  <a:cubicBezTo>
                    <a:pt x="53" y="1548"/>
                    <a:pt x="69" y="1558"/>
                    <a:pt x="87" y="1558"/>
                  </a:cubicBezTo>
                  <a:cubicBezTo>
                    <a:pt x="110" y="1558"/>
                    <a:pt x="136" y="1541"/>
                    <a:pt x="158" y="1520"/>
                  </a:cubicBezTo>
                  <a:cubicBezTo>
                    <a:pt x="170" y="1083"/>
                    <a:pt x="154" y="645"/>
                    <a:pt x="139" y="208"/>
                  </a:cubicBezTo>
                  <a:cubicBezTo>
                    <a:pt x="138" y="159"/>
                    <a:pt x="136" y="109"/>
                    <a:pt x="121" y="67"/>
                  </a:cubicBezTo>
                  <a:cubicBezTo>
                    <a:pt x="110"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952600" y="3790450"/>
              <a:ext cx="4250" cy="38975"/>
            </a:xfrm>
            <a:custGeom>
              <a:avLst/>
              <a:gdLst/>
              <a:ahLst/>
              <a:cxnLst/>
              <a:rect l="l" t="t" r="r" b="b"/>
              <a:pathLst>
                <a:path w="170" h="1559" extrusionOk="0">
                  <a:moveTo>
                    <a:pt x="45" y="1"/>
                  </a:moveTo>
                  <a:cubicBezTo>
                    <a:pt x="29" y="1"/>
                    <a:pt x="14" y="11"/>
                    <a:pt x="6" y="36"/>
                  </a:cubicBezTo>
                  <a:cubicBezTo>
                    <a:pt x="0" y="56"/>
                    <a:pt x="0" y="79"/>
                    <a:pt x="1" y="103"/>
                  </a:cubicBezTo>
                  <a:cubicBezTo>
                    <a:pt x="6" y="484"/>
                    <a:pt x="11" y="863"/>
                    <a:pt x="16" y="1244"/>
                  </a:cubicBezTo>
                  <a:cubicBezTo>
                    <a:pt x="17" y="1317"/>
                    <a:pt x="18" y="1458"/>
                    <a:pt x="41"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8"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960250" y="3790450"/>
              <a:ext cx="4250" cy="38975"/>
            </a:xfrm>
            <a:custGeom>
              <a:avLst/>
              <a:gdLst/>
              <a:ahLst/>
              <a:cxnLst/>
              <a:rect l="l" t="t" r="r" b="b"/>
              <a:pathLst>
                <a:path w="170" h="1559" extrusionOk="0">
                  <a:moveTo>
                    <a:pt x="46" y="1"/>
                  </a:moveTo>
                  <a:cubicBezTo>
                    <a:pt x="29" y="1"/>
                    <a:pt x="15" y="11"/>
                    <a:pt x="7" y="36"/>
                  </a:cubicBezTo>
                  <a:cubicBezTo>
                    <a:pt x="1" y="56"/>
                    <a:pt x="1" y="79"/>
                    <a:pt x="2" y="103"/>
                  </a:cubicBezTo>
                  <a:cubicBezTo>
                    <a:pt x="7" y="484"/>
                    <a:pt x="10" y="863"/>
                    <a:pt x="17" y="1244"/>
                  </a:cubicBezTo>
                  <a:cubicBezTo>
                    <a:pt x="18" y="1317"/>
                    <a:pt x="19" y="1458"/>
                    <a:pt x="41" y="1520"/>
                  </a:cubicBezTo>
                  <a:cubicBezTo>
                    <a:pt x="52" y="1548"/>
                    <a:pt x="68" y="1558"/>
                    <a:pt x="86" y="1558"/>
                  </a:cubicBezTo>
                  <a:cubicBezTo>
                    <a:pt x="109" y="1558"/>
                    <a:pt x="135" y="1541"/>
                    <a:pt x="157" y="1520"/>
                  </a:cubicBezTo>
                  <a:cubicBezTo>
                    <a:pt x="169" y="1083"/>
                    <a:pt x="155" y="645"/>
                    <a:pt x="140"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967900" y="3790450"/>
              <a:ext cx="4275" cy="38975"/>
            </a:xfrm>
            <a:custGeom>
              <a:avLst/>
              <a:gdLst/>
              <a:ahLst/>
              <a:cxnLst/>
              <a:rect l="l" t="t" r="r" b="b"/>
              <a:pathLst>
                <a:path w="171" h="1559" extrusionOk="0">
                  <a:moveTo>
                    <a:pt x="46" y="1"/>
                  </a:moveTo>
                  <a:cubicBezTo>
                    <a:pt x="30" y="1"/>
                    <a:pt x="16" y="11"/>
                    <a:pt x="8" y="36"/>
                  </a:cubicBezTo>
                  <a:cubicBezTo>
                    <a:pt x="0" y="56"/>
                    <a:pt x="0" y="79"/>
                    <a:pt x="2" y="103"/>
                  </a:cubicBezTo>
                  <a:cubicBezTo>
                    <a:pt x="8" y="484"/>
                    <a:pt x="11" y="863"/>
                    <a:pt x="16" y="1244"/>
                  </a:cubicBezTo>
                  <a:cubicBezTo>
                    <a:pt x="17" y="1317"/>
                    <a:pt x="19" y="1458"/>
                    <a:pt x="42" y="1520"/>
                  </a:cubicBezTo>
                  <a:cubicBezTo>
                    <a:pt x="52" y="1548"/>
                    <a:pt x="68" y="1558"/>
                    <a:pt x="86" y="1558"/>
                  </a:cubicBezTo>
                  <a:cubicBezTo>
                    <a:pt x="110" y="1558"/>
                    <a:pt x="136" y="1541"/>
                    <a:pt x="157" y="1520"/>
                  </a:cubicBezTo>
                  <a:cubicBezTo>
                    <a:pt x="170" y="1083"/>
                    <a:pt x="154" y="645"/>
                    <a:pt x="139"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861725" y="3773150"/>
              <a:ext cx="108600" cy="19650"/>
            </a:xfrm>
            <a:custGeom>
              <a:avLst/>
              <a:gdLst/>
              <a:ahLst/>
              <a:cxnLst/>
              <a:rect l="l" t="t" r="r" b="b"/>
              <a:pathLst>
                <a:path w="4344" h="786" extrusionOk="0">
                  <a:moveTo>
                    <a:pt x="3948" y="0"/>
                  </a:moveTo>
                  <a:cubicBezTo>
                    <a:pt x="3691" y="3"/>
                    <a:pt x="3421" y="4"/>
                    <a:pt x="3147" y="4"/>
                  </a:cubicBezTo>
                  <a:cubicBezTo>
                    <a:pt x="2673" y="4"/>
                    <a:pt x="2182" y="1"/>
                    <a:pt x="1709" y="1"/>
                  </a:cubicBezTo>
                  <a:cubicBezTo>
                    <a:pt x="1434" y="1"/>
                    <a:pt x="1165" y="2"/>
                    <a:pt x="908" y="5"/>
                  </a:cubicBezTo>
                  <a:cubicBezTo>
                    <a:pt x="739" y="8"/>
                    <a:pt x="579" y="28"/>
                    <a:pt x="417" y="73"/>
                  </a:cubicBezTo>
                  <a:cubicBezTo>
                    <a:pt x="279" y="284"/>
                    <a:pt x="140" y="497"/>
                    <a:pt x="1" y="707"/>
                  </a:cubicBezTo>
                  <a:cubicBezTo>
                    <a:pt x="572" y="763"/>
                    <a:pt x="1151" y="785"/>
                    <a:pt x="1731" y="785"/>
                  </a:cubicBezTo>
                  <a:cubicBezTo>
                    <a:pt x="2605" y="785"/>
                    <a:pt x="3482" y="735"/>
                    <a:pt x="4344" y="675"/>
                  </a:cubicBezTo>
                  <a:cubicBezTo>
                    <a:pt x="4210" y="412"/>
                    <a:pt x="4105" y="237"/>
                    <a:pt x="3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857675" y="3788550"/>
              <a:ext cx="115750" cy="7025"/>
            </a:xfrm>
            <a:custGeom>
              <a:avLst/>
              <a:gdLst/>
              <a:ahLst/>
              <a:cxnLst/>
              <a:rect l="l" t="t" r="r" b="b"/>
              <a:pathLst>
                <a:path w="4630" h="281" extrusionOk="0">
                  <a:moveTo>
                    <a:pt x="3948" y="1"/>
                  </a:moveTo>
                  <a:cubicBezTo>
                    <a:pt x="3019" y="1"/>
                    <a:pt x="2127" y="33"/>
                    <a:pt x="1080" y="33"/>
                  </a:cubicBezTo>
                  <a:cubicBezTo>
                    <a:pt x="883" y="33"/>
                    <a:pt x="681" y="32"/>
                    <a:pt x="472" y="29"/>
                  </a:cubicBezTo>
                  <a:cubicBezTo>
                    <a:pt x="443" y="29"/>
                    <a:pt x="414" y="28"/>
                    <a:pt x="385" y="28"/>
                  </a:cubicBezTo>
                  <a:cubicBezTo>
                    <a:pt x="254" y="28"/>
                    <a:pt x="125" y="37"/>
                    <a:pt x="0" y="84"/>
                  </a:cubicBezTo>
                  <a:lnTo>
                    <a:pt x="0" y="259"/>
                  </a:lnTo>
                  <a:cubicBezTo>
                    <a:pt x="498" y="274"/>
                    <a:pt x="998" y="281"/>
                    <a:pt x="1501" y="281"/>
                  </a:cubicBezTo>
                  <a:cubicBezTo>
                    <a:pt x="2529" y="281"/>
                    <a:pt x="3566" y="255"/>
                    <a:pt x="4600" y="225"/>
                  </a:cubicBezTo>
                  <a:cubicBezTo>
                    <a:pt x="4609" y="192"/>
                    <a:pt x="4629" y="95"/>
                    <a:pt x="4621" y="61"/>
                  </a:cubicBezTo>
                  <a:cubicBezTo>
                    <a:pt x="4613" y="26"/>
                    <a:pt x="4583" y="6"/>
                    <a:pt x="4549" y="6"/>
                  </a:cubicBezTo>
                  <a:cubicBezTo>
                    <a:pt x="4346" y="2"/>
                    <a:pt x="4146" y="1"/>
                    <a:pt x="3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865375" y="3789000"/>
              <a:ext cx="102100" cy="1350"/>
            </a:xfrm>
            <a:custGeom>
              <a:avLst/>
              <a:gdLst/>
              <a:ahLst/>
              <a:cxnLst/>
              <a:rect l="l" t="t" r="r" b="b"/>
              <a:pathLst>
                <a:path w="4084" h="54" extrusionOk="0">
                  <a:moveTo>
                    <a:pt x="3916" y="0"/>
                  </a:moveTo>
                  <a:cubicBezTo>
                    <a:pt x="3439" y="0"/>
                    <a:pt x="2964" y="8"/>
                    <a:pt x="2487" y="9"/>
                  </a:cubicBezTo>
                  <a:cubicBezTo>
                    <a:pt x="1958" y="11"/>
                    <a:pt x="1430" y="16"/>
                    <a:pt x="901" y="20"/>
                  </a:cubicBezTo>
                  <a:cubicBezTo>
                    <a:pt x="756" y="22"/>
                    <a:pt x="608" y="23"/>
                    <a:pt x="462" y="24"/>
                  </a:cubicBezTo>
                  <a:cubicBezTo>
                    <a:pt x="451" y="24"/>
                    <a:pt x="440" y="24"/>
                    <a:pt x="429" y="24"/>
                  </a:cubicBezTo>
                  <a:cubicBezTo>
                    <a:pt x="376" y="24"/>
                    <a:pt x="322" y="23"/>
                    <a:pt x="268" y="23"/>
                  </a:cubicBezTo>
                  <a:cubicBezTo>
                    <a:pt x="180" y="23"/>
                    <a:pt x="92" y="25"/>
                    <a:pt x="5" y="36"/>
                  </a:cubicBezTo>
                  <a:cubicBezTo>
                    <a:pt x="0" y="38"/>
                    <a:pt x="0" y="44"/>
                    <a:pt x="5" y="45"/>
                  </a:cubicBezTo>
                  <a:cubicBezTo>
                    <a:pt x="63" y="52"/>
                    <a:pt x="123" y="53"/>
                    <a:pt x="183" y="53"/>
                  </a:cubicBezTo>
                  <a:cubicBezTo>
                    <a:pt x="259" y="53"/>
                    <a:pt x="336" y="50"/>
                    <a:pt x="411" y="50"/>
                  </a:cubicBezTo>
                  <a:cubicBezTo>
                    <a:pt x="540" y="50"/>
                    <a:pt x="669" y="49"/>
                    <a:pt x="799" y="48"/>
                  </a:cubicBezTo>
                  <a:cubicBezTo>
                    <a:pt x="1063" y="45"/>
                    <a:pt x="1329" y="43"/>
                    <a:pt x="1592" y="40"/>
                  </a:cubicBezTo>
                  <a:cubicBezTo>
                    <a:pt x="2121" y="35"/>
                    <a:pt x="2650" y="27"/>
                    <a:pt x="3178" y="23"/>
                  </a:cubicBezTo>
                  <a:cubicBezTo>
                    <a:pt x="3477" y="20"/>
                    <a:pt x="3776" y="20"/>
                    <a:pt x="4073" y="14"/>
                  </a:cubicBezTo>
                  <a:cubicBezTo>
                    <a:pt x="4083" y="14"/>
                    <a:pt x="4083" y="1"/>
                    <a:pt x="4074" y="1"/>
                  </a:cubicBezTo>
                  <a:cubicBezTo>
                    <a:pt x="4021" y="0"/>
                    <a:pt x="3968" y="0"/>
                    <a:pt x="39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947700" y="3774625"/>
              <a:ext cx="10750" cy="15000"/>
            </a:xfrm>
            <a:custGeom>
              <a:avLst/>
              <a:gdLst/>
              <a:ahLst/>
              <a:cxnLst/>
              <a:rect l="l" t="t" r="r" b="b"/>
              <a:pathLst>
                <a:path w="430" h="600" extrusionOk="0">
                  <a:moveTo>
                    <a:pt x="417" y="0"/>
                  </a:moveTo>
                  <a:cubicBezTo>
                    <a:pt x="414" y="0"/>
                    <a:pt x="411" y="1"/>
                    <a:pt x="408" y="4"/>
                  </a:cubicBezTo>
                  <a:cubicBezTo>
                    <a:pt x="386" y="22"/>
                    <a:pt x="368" y="50"/>
                    <a:pt x="350" y="73"/>
                  </a:cubicBezTo>
                  <a:cubicBezTo>
                    <a:pt x="334" y="93"/>
                    <a:pt x="318" y="114"/>
                    <a:pt x="302" y="135"/>
                  </a:cubicBezTo>
                  <a:cubicBezTo>
                    <a:pt x="265" y="183"/>
                    <a:pt x="229" y="232"/>
                    <a:pt x="195" y="282"/>
                  </a:cubicBezTo>
                  <a:cubicBezTo>
                    <a:pt x="127" y="380"/>
                    <a:pt x="62" y="481"/>
                    <a:pt x="4" y="586"/>
                  </a:cubicBezTo>
                  <a:cubicBezTo>
                    <a:pt x="0" y="593"/>
                    <a:pt x="6" y="599"/>
                    <a:pt x="12" y="599"/>
                  </a:cubicBezTo>
                  <a:cubicBezTo>
                    <a:pt x="14" y="599"/>
                    <a:pt x="18" y="598"/>
                    <a:pt x="20" y="595"/>
                  </a:cubicBezTo>
                  <a:cubicBezTo>
                    <a:pt x="81" y="496"/>
                    <a:pt x="147" y="396"/>
                    <a:pt x="214" y="301"/>
                  </a:cubicBezTo>
                  <a:cubicBezTo>
                    <a:pt x="247" y="254"/>
                    <a:pt x="282" y="207"/>
                    <a:pt x="315" y="163"/>
                  </a:cubicBezTo>
                  <a:cubicBezTo>
                    <a:pt x="335" y="136"/>
                    <a:pt x="355" y="111"/>
                    <a:pt x="374" y="84"/>
                  </a:cubicBezTo>
                  <a:cubicBezTo>
                    <a:pt x="392" y="63"/>
                    <a:pt x="413" y="42"/>
                    <a:pt x="425" y="18"/>
                  </a:cubicBezTo>
                  <a:cubicBezTo>
                    <a:pt x="430" y="8"/>
                    <a:pt x="424" y="0"/>
                    <a:pt x="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957500" y="3778600"/>
              <a:ext cx="4175" cy="7725"/>
            </a:xfrm>
            <a:custGeom>
              <a:avLst/>
              <a:gdLst/>
              <a:ahLst/>
              <a:cxnLst/>
              <a:rect l="l" t="t" r="r" b="b"/>
              <a:pathLst>
                <a:path w="167" h="309" extrusionOk="0">
                  <a:moveTo>
                    <a:pt x="94" y="16"/>
                  </a:moveTo>
                  <a:cubicBezTo>
                    <a:pt x="109" y="16"/>
                    <a:pt x="123" y="25"/>
                    <a:pt x="131" y="40"/>
                  </a:cubicBezTo>
                  <a:cubicBezTo>
                    <a:pt x="145" y="61"/>
                    <a:pt x="147" y="90"/>
                    <a:pt x="150" y="114"/>
                  </a:cubicBezTo>
                  <a:cubicBezTo>
                    <a:pt x="154" y="163"/>
                    <a:pt x="149" y="218"/>
                    <a:pt x="128" y="260"/>
                  </a:cubicBezTo>
                  <a:cubicBezTo>
                    <a:pt x="117" y="278"/>
                    <a:pt x="98" y="296"/>
                    <a:pt x="75" y="296"/>
                  </a:cubicBezTo>
                  <a:cubicBezTo>
                    <a:pt x="71" y="296"/>
                    <a:pt x="66" y="296"/>
                    <a:pt x="62" y="295"/>
                  </a:cubicBezTo>
                  <a:cubicBezTo>
                    <a:pt x="61" y="295"/>
                    <a:pt x="61" y="292"/>
                    <a:pt x="60" y="292"/>
                  </a:cubicBezTo>
                  <a:cubicBezTo>
                    <a:pt x="21" y="266"/>
                    <a:pt x="24" y="206"/>
                    <a:pt x="28" y="164"/>
                  </a:cubicBezTo>
                  <a:cubicBezTo>
                    <a:pt x="30" y="139"/>
                    <a:pt x="34" y="112"/>
                    <a:pt x="40" y="88"/>
                  </a:cubicBezTo>
                  <a:cubicBezTo>
                    <a:pt x="45" y="64"/>
                    <a:pt x="50" y="40"/>
                    <a:pt x="69" y="25"/>
                  </a:cubicBezTo>
                  <a:cubicBezTo>
                    <a:pt x="77" y="19"/>
                    <a:pt x="86" y="16"/>
                    <a:pt x="94" y="16"/>
                  </a:cubicBezTo>
                  <a:close/>
                  <a:moveTo>
                    <a:pt x="95" y="1"/>
                  </a:moveTo>
                  <a:cubicBezTo>
                    <a:pt x="34" y="1"/>
                    <a:pt x="20" y="88"/>
                    <a:pt x="13" y="132"/>
                  </a:cubicBezTo>
                  <a:cubicBezTo>
                    <a:pt x="8" y="175"/>
                    <a:pt x="0" y="235"/>
                    <a:pt x="26" y="274"/>
                  </a:cubicBezTo>
                  <a:cubicBezTo>
                    <a:pt x="29" y="282"/>
                    <a:pt x="34" y="290"/>
                    <a:pt x="41" y="296"/>
                  </a:cubicBezTo>
                  <a:cubicBezTo>
                    <a:pt x="52" y="304"/>
                    <a:pt x="64" y="308"/>
                    <a:pt x="76" y="308"/>
                  </a:cubicBezTo>
                  <a:cubicBezTo>
                    <a:pt x="87" y="308"/>
                    <a:pt x="98" y="305"/>
                    <a:pt x="108" y="300"/>
                  </a:cubicBezTo>
                  <a:cubicBezTo>
                    <a:pt x="132" y="286"/>
                    <a:pt x="145" y="261"/>
                    <a:pt x="153" y="236"/>
                  </a:cubicBezTo>
                  <a:cubicBezTo>
                    <a:pt x="164" y="205"/>
                    <a:pt x="167" y="170"/>
                    <a:pt x="167" y="139"/>
                  </a:cubicBezTo>
                  <a:cubicBezTo>
                    <a:pt x="167" y="94"/>
                    <a:pt x="160" y="4"/>
                    <a:pt x="97" y="1"/>
                  </a:cubicBezTo>
                  <a:cubicBezTo>
                    <a:pt x="96" y="1"/>
                    <a:pt x="95"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991575" y="3803075"/>
              <a:ext cx="2400" cy="18075"/>
            </a:xfrm>
            <a:custGeom>
              <a:avLst/>
              <a:gdLst/>
              <a:ahLst/>
              <a:cxnLst/>
              <a:rect l="l" t="t" r="r" b="b"/>
              <a:pathLst>
                <a:path w="96" h="723" extrusionOk="0">
                  <a:moveTo>
                    <a:pt x="53" y="1"/>
                  </a:moveTo>
                  <a:cubicBezTo>
                    <a:pt x="39" y="1"/>
                    <a:pt x="21" y="14"/>
                    <a:pt x="19" y="28"/>
                  </a:cubicBezTo>
                  <a:cubicBezTo>
                    <a:pt x="7" y="251"/>
                    <a:pt x="1" y="475"/>
                    <a:pt x="1" y="700"/>
                  </a:cubicBezTo>
                  <a:cubicBezTo>
                    <a:pt x="17" y="710"/>
                    <a:pt x="36" y="723"/>
                    <a:pt x="53" y="723"/>
                  </a:cubicBezTo>
                  <a:cubicBezTo>
                    <a:pt x="60" y="723"/>
                    <a:pt x="67" y="720"/>
                    <a:pt x="74" y="715"/>
                  </a:cubicBezTo>
                  <a:cubicBezTo>
                    <a:pt x="93" y="702"/>
                    <a:pt x="95" y="676"/>
                    <a:pt x="95" y="653"/>
                  </a:cubicBezTo>
                  <a:cubicBezTo>
                    <a:pt x="93" y="459"/>
                    <a:pt x="93" y="266"/>
                    <a:pt x="92" y="74"/>
                  </a:cubicBezTo>
                  <a:cubicBezTo>
                    <a:pt x="92" y="59"/>
                    <a:pt x="92" y="43"/>
                    <a:pt x="87" y="30"/>
                  </a:cubicBezTo>
                  <a:cubicBezTo>
                    <a:pt x="82" y="16"/>
                    <a:pt x="71" y="3"/>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996200" y="3803075"/>
              <a:ext cx="2350" cy="18075"/>
            </a:xfrm>
            <a:custGeom>
              <a:avLst/>
              <a:gdLst/>
              <a:ahLst/>
              <a:cxnLst/>
              <a:rect l="l" t="t" r="r" b="b"/>
              <a:pathLst>
                <a:path w="94" h="723" extrusionOk="0">
                  <a:moveTo>
                    <a:pt x="53" y="1"/>
                  </a:moveTo>
                  <a:cubicBezTo>
                    <a:pt x="38" y="1"/>
                    <a:pt x="20" y="14"/>
                    <a:pt x="19" y="28"/>
                  </a:cubicBezTo>
                  <a:cubicBezTo>
                    <a:pt x="7" y="251"/>
                    <a:pt x="1" y="475"/>
                    <a:pt x="1" y="700"/>
                  </a:cubicBezTo>
                  <a:cubicBezTo>
                    <a:pt x="16" y="710"/>
                    <a:pt x="35" y="723"/>
                    <a:pt x="52" y="723"/>
                  </a:cubicBezTo>
                  <a:cubicBezTo>
                    <a:pt x="59" y="723"/>
                    <a:pt x="66" y="720"/>
                    <a:pt x="73" y="715"/>
                  </a:cubicBezTo>
                  <a:cubicBezTo>
                    <a:pt x="93" y="702"/>
                    <a:pt x="94" y="676"/>
                    <a:pt x="94" y="653"/>
                  </a:cubicBezTo>
                  <a:cubicBezTo>
                    <a:pt x="93" y="459"/>
                    <a:pt x="93" y="266"/>
                    <a:pt x="92" y="74"/>
                  </a:cubicBezTo>
                  <a:cubicBezTo>
                    <a:pt x="92" y="59"/>
                    <a:pt x="92" y="43"/>
                    <a:pt x="87" y="30"/>
                  </a:cubicBezTo>
                  <a:cubicBezTo>
                    <a:pt x="81" y="16"/>
                    <a:pt x="71"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000775" y="3803075"/>
              <a:ext cx="2375" cy="18075"/>
            </a:xfrm>
            <a:custGeom>
              <a:avLst/>
              <a:gdLst/>
              <a:ahLst/>
              <a:cxnLst/>
              <a:rect l="l" t="t" r="r" b="b"/>
              <a:pathLst>
                <a:path w="95" h="723" extrusionOk="0">
                  <a:moveTo>
                    <a:pt x="53" y="1"/>
                  </a:moveTo>
                  <a:cubicBezTo>
                    <a:pt x="39" y="1"/>
                    <a:pt x="20" y="14"/>
                    <a:pt x="19" y="28"/>
                  </a:cubicBezTo>
                  <a:cubicBezTo>
                    <a:pt x="6" y="251"/>
                    <a:pt x="0" y="475"/>
                    <a:pt x="0" y="700"/>
                  </a:cubicBezTo>
                  <a:cubicBezTo>
                    <a:pt x="17" y="710"/>
                    <a:pt x="36" y="723"/>
                    <a:pt x="53" y="723"/>
                  </a:cubicBezTo>
                  <a:cubicBezTo>
                    <a:pt x="60" y="723"/>
                    <a:pt x="67" y="720"/>
                    <a:pt x="73" y="715"/>
                  </a:cubicBezTo>
                  <a:cubicBezTo>
                    <a:pt x="93" y="702"/>
                    <a:pt x="95" y="676"/>
                    <a:pt x="95" y="653"/>
                  </a:cubicBezTo>
                  <a:cubicBezTo>
                    <a:pt x="93" y="459"/>
                    <a:pt x="93" y="266"/>
                    <a:pt x="91" y="74"/>
                  </a:cubicBezTo>
                  <a:cubicBezTo>
                    <a:pt x="91" y="59"/>
                    <a:pt x="91" y="43"/>
                    <a:pt x="86" y="30"/>
                  </a:cubicBezTo>
                  <a:cubicBezTo>
                    <a:pt x="81" y="16"/>
                    <a:pt x="70"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005375" y="3803075"/>
              <a:ext cx="2400" cy="18075"/>
            </a:xfrm>
            <a:custGeom>
              <a:avLst/>
              <a:gdLst/>
              <a:ahLst/>
              <a:cxnLst/>
              <a:rect l="l" t="t" r="r" b="b"/>
              <a:pathLst>
                <a:path w="96" h="723" extrusionOk="0">
                  <a:moveTo>
                    <a:pt x="53" y="1"/>
                  </a:moveTo>
                  <a:cubicBezTo>
                    <a:pt x="39" y="1"/>
                    <a:pt x="21" y="14"/>
                    <a:pt x="19" y="28"/>
                  </a:cubicBezTo>
                  <a:cubicBezTo>
                    <a:pt x="7" y="251"/>
                    <a:pt x="1" y="475"/>
                    <a:pt x="1" y="700"/>
                  </a:cubicBezTo>
                  <a:cubicBezTo>
                    <a:pt x="17" y="710"/>
                    <a:pt x="35" y="723"/>
                    <a:pt x="53" y="723"/>
                  </a:cubicBezTo>
                  <a:cubicBezTo>
                    <a:pt x="60" y="723"/>
                    <a:pt x="67" y="720"/>
                    <a:pt x="74" y="715"/>
                  </a:cubicBezTo>
                  <a:cubicBezTo>
                    <a:pt x="93" y="702"/>
                    <a:pt x="95" y="676"/>
                    <a:pt x="95" y="653"/>
                  </a:cubicBezTo>
                  <a:cubicBezTo>
                    <a:pt x="93" y="459"/>
                    <a:pt x="93" y="266"/>
                    <a:pt x="92" y="74"/>
                  </a:cubicBezTo>
                  <a:cubicBezTo>
                    <a:pt x="92" y="59"/>
                    <a:pt x="92" y="43"/>
                    <a:pt x="87" y="30"/>
                  </a:cubicBezTo>
                  <a:cubicBezTo>
                    <a:pt x="81" y="16"/>
                    <a:pt x="71" y="3"/>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009950" y="3803075"/>
              <a:ext cx="2375" cy="18075"/>
            </a:xfrm>
            <a:custGeom>
              <a:avLst/>
              <a:gdLst/>
              <a:ahLst/>
              <a:cxnLst/>
              <a:rect l="l" t="t" r="r" b="b"/>
              <a:pathLst>
                <a:path w="95" h="723" extrusionOk="0">
                  <a:moveTo>
                    <a:pt x="53" y="1"/>
                  </a:moveTo>
                  <a:cubicBezTo>
                    <a:pt x="39" y="1"/>
                    <a:pt x="20" y="14"/>
                    <a:pt x="19" y="28"/>
                  </a:cubicBezTo>
                  <a:cubicBezTo>
                    <a:pt x="8" y="251"/>
                    <a:pt x="0" y="475"/>
                    <a:pt x="0" y="700"/>
                  </a:cubicBezTo>
                  <a:cubicBezTo>
                    <a:pt x="18" y="710"/>
                    <a:pt x="36" y="723"/>
                    <a:pt x="53" y="723"/>
                  </a:cubicBezTo>
                  <a:cubicBezTo>
                    <a:pt x="60" y="723"/>
                    <a:pt x="67" y="720"/>
                    <a:pt x="73" y="715"/>
                  </a:cubicBezTo>
                  <a:cubicBezTo>
                    <a:pt x="94" y="702"/>
                    <a:pt x="95" y="676"/>
                    <a:pt x="95" y="653"/>
                  </a:cubicBezTo>
                  <a:cubicBezTo>
                    <a:pt x="94" y="459"/>
                    <a:pt x="94" y="266"/>
                    <a:pt x="93" y="74"/>
                  </a:cubicBezTo>
                  <a:cubicBezTo>
                    <a:pt x="93" y="59"/>
                    <a:pt x="93" y="43"/>
                    <a:pt x="87" y="30"/>
                  </a:cubicBezTo>
                  <a:cubicBezTo>
                    <a:pt x="82" y="16"/>
                    <a:pt x="71"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014550" y="3803075"/>
              <a:ext cx="2400" cy="18075"/>
            </a:xfrm>
            <a:custGeom>
              <a:avLst/>
              <a:gdLst/>
              <a:ahLst/>
              <a:cxnLst/>
              <a:rect l="l" t="t" r="r" b="b"/>
              <a:pathLst>
                <a:path w="96" h="723" extrusionOk="0">
                  <a:moveTo>
                    <a:pt x="54" y="1"/>
                  </a:moveTo>
                  <a:cubicBezTo>
                    <a:pt x="39" y="1"/>
                    <a:pt x="21" y="14"/>
                    <a:pt x="20" y="28"/>
                  </a:cubicBezTo>
                  <a:cubicBezTo>
                    <a:pt x="7" y="251"/>
                    <a:pt x="1" y="475"/>
                    <a:pt x="1" y="700"/>
                  </a:cubicBezTo>
                  <a:cubicBezTo>
                    <a:pt x="17" y="710"/>
                    <a:pt x="36" y="723"/>
                    <a:pt x="53" y="723"/>
                  </a:cubicBezTo>
                  <a:cubicBezTo>
                    <a:pt x="61" y="723"/>
                    <a:pt x="68" y="720"/>
                    <a:pt x="74" y="715"/>
                  </a:cubicBezTo>
                  <a:cubicBezTo>
                    <a:pt x="94" y="702"/>
                    <a:pt x="95" y="676"/>
                    <a:pt x="95" y="653"/>
                  </a:cubicBezTo>
                  <a:cubicBezTo>
                    <a:pt x="94" y="459"/>
                    <a:pt x="94" y="266"/>
                    <a:pt x="92" y="74"/>
                  </a:cubicBezTo>
                  <a:cubicBezTo>
                    <a:pt x="92" y="59"/>
                    <a:pt x="92" y="43"/>
                    <a:pt x="87" y="30"/>
                  </a:cubicBezTo>
                  <a:cubicBezTo>
                    <a:pt x="82" y="16"/>
                    <a:pt x="71" y="3"/>
                    <a:pt x="57" y="1"/>
                  </a:cubicBezTo>
                  <a:cubicBezTo>
                    <a:pt x="56" y="1"/>
                    <a:pt x="55" y="1"/>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019150" y="3803075"/>
              <a:ext cx="2350" cy="18075"/>
            </a:xfrm>
            <a:custGeom>
              <a:avLst/>
              <a:gdLst/>
              <a:ahLst/>
              <a:cxnLst/>
              <a:rect l="l" t="t" r="r" b="b"/>
              <a:pathLst>
                <a:path w="94" h="723" extrusionOk="0">
                  <a:moveTo>
                    <a:pt x="52" y="1"/>
                  </a:moveTo>
                  <a:cubicBezTo>
                    <a:pt x="38" y="1"/>
                    <a:pt x="19" y="14"/>
                    <a:pt x="18" y="28"/>
                  </a:cubicBezTo>
                  <a:cubicBezTo>
                    <a:pt x="7" y="251"/>
                    <a:pt x="0" y="475"/>
                    <a:pt x="0" y="700"/>
                  </a:cubicBezTo>
                  <a:cubicBezTo>
                    <a:pt x="17" y="710"/>
                    <a:pt x="35" y="723"/>
                    <a:pt x="52" y="723"/>
                  </a:cubicBezTo>
                  <a:cubicBezTo>
                    <a:pt x="59" y="723"/>
                    <a:pt x="66" y="720"/>
                    <a:pt x="73" y="715"/>
                  </a:cubicBezTo>
                  <a:cubicBezTo>
                    <a:pt x="93" y="702"/>
                    <a:pt x="94" y="676"/>
                    <a:pt x="94" y="653"/>
                  </a:cubicBezTo>
                  <a:cubicBezTo>
                    <a:pt x="93" y="459"/>
                    <a:pt x="93" y="266"/>
                    <a:pt x="92" y="74"/>
                  </a:cubicBezTo>
                  <a:cubicBezTo>
                    <a:pt x="92" y="59"/>
                    <a:pt x="92" y="43"/>
                    <a:pt x="86" y="30"/>
                  </a:cubicBezTo>
                  <a:cubicBezTo>
                    <a:pt x="81" y="16"/>
                    <a:pt x="70" y="3"/>
                    <a:pt x="56" y="1"/>
                  </a:cubicBezTo>
                  <a:cubicBezTo>
                    <a:pt x="55" y="1"/>
                    <a:pt x="54" y="1"/>
                    <a:pt x="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989975" y="3793150"/>
              <a:ext cx="33700" cy="8925"/>
            </a:xfrm>
            <a:custGeom>
              <a:avLst/>
              <a:gdLst/>
              <a:ahLst/>
              <a:cxnLst/>
              <a:rect l="l" t="t" r="r" b="b"/>
              <a:pathLst>
                <a:path w="1348" h="357" extrusionOk="0">
                  <a:moveTo>
                    <a:pt x="584" y="0"/>
                  </a:moveTo>
                  <a:cubicBezTo>
                    <a:pt x="479" y="0"/>
                    <a:pt x="373" y="2"/>
                    <a:pt x="268" y="4"/>
                  </a:cubicBezTo>
                  <a:cubicBezTo>
                    <a:pt x="264" y="4"/>
                    <a:pt x="260" y="4"/>
                    <a:pt x="257" y="4"/>
                  </a:cubicBezTo>
                  <a:cubicBezTo>
                    <a:pt x="222" y="4"/>
                    <a:pt x="183" y="6"/>
                    <a:pt x="160" y="43"/>
                  </a:cubicBezTo>
                  <a:cubicBezTo>
                    <a:pt x="101" y="135"/>
                    <a:pt x="48" y="236"/>
                    <a:pt x="0" y="341"/>
                  </a:cubicBezTo>
                  <a:cubicBezTo>
                    <a:pt x="364" y="352"/>
                    <a:pt x="737" y="356"/>
                    <a:pt x="1103" y="356"/>
                  </a:cubicBezTo>
                  <a:cubicBezTo>
                    <a:pt x="1185" y="356"/>
                    <a:pt x="1267" y="356"/>
                    <a:pt x="1348" y="356"/>
                  </a:cubicBezTo>
                  <a:cubicBezTo>
                    <a:pt x="1321" y="224"/>
                    <a:pt x="1260" y="113"/>
                    <a:pt x="1190" y="18"/>
                  </a:cubicBezTo>
                  <a:cubicBezTo>
                    <a:pt x="988" y="6"/>
                    <a:pt x="786" y="0"/>
                    <a:pt x="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988725" y="3800475"/>
              <a:ext cx="35675" cy="3800"/>
            </a:xfrm>
            <a:custGeom>
              <a:avLst/>
              <a:gdLst/>
              <a:ahLst/>
              <a:cxnLst/>
              <a:rect l="l" t="t" r="r" b="b"/>
              <a:pathLst>
                <a:path w="1427" h="152" extrusionOk="0">
                  <a:moveTo>
                    <a:pt x="737" y="1"/>
                  </a:moveTo>
                  <a:cubicBezTo>
                    <a:pt x="546" y="1"/>
                    <a:pt x="330" y="6"/>
                    <a:pt x="35" y="15"/>
                  </a:cubicBezTo>
                  <a:cubicBezTo>
                    <a:pt x="25" y="15"/>
                    <a:pt x="14" y="26"/>
                    <a:pt x="13" y="41"/>
                  </a:cubicBezTo>
                  <a:cubicBezTo>
                    <a:pt x="9" y="74"/>
                    <a:pt x="6" y="106"/>
                    <a:pt x="2" y="139"/>
                  </a:cubicBezTo>
                  <a:cubicBezTo>
                    <a:pt x="1" y="151"/>
                    <a:pt x="18" y="152"/>
                    <a:pt x="29" y="152"/>
                  </a:cubicBezTo>
                  <a:cubicBezTo>
                    <a:pt x="31" y="152"/>
                    <a:pt x="33" y="152"/>
                    <a:pt x="34" y="152"/>
                  </a:cubicBezTo>
                  <a:cubicBezTo>
                    <a:pt x="49" y="150"/>
                    <a:pt x="64" y="150"/>
                    <a:pt x="81" y="150"/>
                  </a:cubicBezTo>
                  <a:cubicBezTo>
                    <a:pt x="113" y="150"/>
                    <a:pt x="146" y="152"/>
                    <a:pt x="175" y="152"/>
                  </a:cubicBezTo>
                  <a:cubicBezTo>
                    <a:pt x="592" y="150"/>
                    <a:pt x="1003" y="146"/>
                    <a:pt x="1420" y="144"/>
                  </a:cubicBezTo>
                  <a:cubicBezTo>
                    <a:pt x="1425" y="115"/>
                    <a:pt x="1426" y="72"/>
                    <a:pt x="1425" y="41"/>
                  </a:cubicBezTo>
                  <a:cubicBezTo>
                    <a:pt x="1420" y="37"/>
                    <a:pt x="1414" y="28"/>
                    <a:pt x="1406" y="28"/>
                  </a:cubicBezTo>
                  <a:cubicBezTo>
                    <a:pt x="1159" y="8"/>
                    <a:pt x="966"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991550" y="3800400"/>
              <a:ext cx="30350" cy="850"/>
            </a:xfrm>
            <a:custGeom>
              <a:avLst/>
              <a:gdLst/>
              <a:ahLst/>
              <a:cxnLst/>
              <a:rect l="l" t="t" r="r" b="b"/>
              <a:pathLst>
                <a:path w="1214" h="34" extrusionOk="0">
                  <a:moveTo>
                    <a:pt x="598" y="1"/>
                  </a:moveTo>
                  <a:cubicBezTo>
                    <a:pt x="497" y="1"/>
                    <a:pt x="399" y="3"/>
                    <a:pt x="298" y="4"/>
                  </a:cubicBezTo>
                  <a:cubicBezTo>
                    <a:pt x="199" y="6"/>
                    <a:pt x="102" y="3"/>
                    <a:pt x="4" y="18"/>
                  </a:cubicBezTo>
                  <a:cubicBezTo>
                    <a:pt x="1" y="18"/>
                    <a:pt x="2" y="24"/>
                    <a:pt x="6" y="24"/>
                  </a:cubicBezTo>
                  <a:cubicBezTo>
                    <a:pt x="26" y="25"/>
                    <a:pt x="46" y="26"/>
                    <a:pt x="65" y="26"/>
                  </a:cubicBezTo>
                  <a:cubicBezTo>
                    <a:pt x="146" y="26"/>
                    <a:pt x="225" y="18"/>
                    <a:pt x="306" y="17"/>
                  </a:cubicBezTo>
                  <a:cubicBezTo>
                    <a:pt x="370" y="15"/>
                    <a:pt x="434" y="14"/>
                    <a:pt x="498" y="14"/>
                  </a:cubicBezTo>
                  <a:cubicBezTo>
                    <a:pt x="535" y="14"/>
                    <a:pt x="571" y="14"/>
                    <a:pt x="608" y="15"/>
                  </a:cubicBezTo>
                  <a:cubicBezTo>
                    <a:pt x="809" y="18"/>
                    <a:pt x="1010" y="24"/>
                    <a:pt x="1211" y="34"/>
                  </a:cubicBezTo>
                  <a:cubicBezTo>
                    <a:pt x="1214" y="34"/>
                    <a:pt x="1214" y="27"/>
                    <a:pt x="1208" y="27"/>
                  </a:cubicBezTo>
                  <a:cubicBezTo>
                    <a:pt x="1006" y="9"/>
                    <a:pt x="802" y="2"/>
                    <a:pt x="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995425" y="3794175"/>
              <a:ext cx="2950" cy="6575"/>
            </a:xfrm>
            <a:custGeom>
              <a:avLst/>
              <a:gdLst/>
              <a:ahLst/>
              <a:cxnLst/>
              <a:rect l="l" t="t" r="r" b="b"/>
              <a:pathLst>
                <a:path w="118" h="263" extrusionOk="0">
                  <a:moveTo>
                    <a:pt x="6" y="1"/>
                  </a:moveTo>
                  <a:cubicBezTo>
                    <a:pt x="3" y="1"/>
                    <a:pt x="0" y="3"/>
                    <a:pt x="2" y="6"/>
                  </a:cubicBezTo>
                  <a:lnTo>
                    <a:pt x="55" y="138"/>
                  </a:lnTo>
                  <a:cubicBezTo>
                    <a:pt x="64" y="160"/>
                    <a:pt x="72" y="182"/>
                    <a:pt x="81" y="203"/>
                  </a:cubicBezTo>
                  <a:lnTo>
                    <a:pt x="95" y="235"/>
                  </a:lnTo>
                  <a:cubicBezTo>
                    <a:pt x="98" y="245"/>
                    <a:pt x="101" y="256"/>
                    <a:pt x="108" y="262"/>
                  </a:cubicBezTo>
                  <a:cubicBezTo>
                    <a:pt x="109" y="262"/>
                    <a:pt x="111" y="263"/>
                    <a:pt x="112" y="263"/>
                  </a:cubicBezTo>
                  <a:cubicBezTo>
                    <a:pt x="114" y="263"/>
                    <a:pt x="116" y="261"/>
                    <a:pt x="118" y="257"/>
                  </a:cubicBezTo>
                  <a:cubicBezTo>
                    <a:pt x="118" y="250"/>
                    <a:pt x="112" y="241"/>
                    <a:pt x="108" y="232"/>
                  </a:cubicBezTo>
                  <a:cubicBezTo>
                    <a:pt x="104" y="221"/>
                    <a:pt x="98" y="211"/>
                    <a:pt x="95" y="200"/>
                  </a:cubicBezTo>
                  <a:cubicBezTo>
                    <a:pt x="86" y="178"/>
                    <a:pt x="76" y="156"/>
                    <a:pt x="66" y="134"/>
                  </a:cubicBezTo>
                  <a:cubicBezTo>
                    <a:pt x="47" y="91"/>
                    <a:pt x="28" y="46"/>
                    <a:pt x="8" y="3"/>
                  </a:cubicBezTo>
                  <a:cubicBezTo>
                    <a:pt x="8" y="1"/>
                    <a:pt x="7" y="1"/>
                    <a:pt x="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41500" y="3830500"/>
              <a:ext cx="17675" cy="1717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055150" y="3835150"/>
              <a:ext cx="1325" cy="972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052450" y="3836925"/>
              <a:ext cx="750" cy="7025"/>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990500" y="3854250"/>
              <a:ext cx="97675" cy="118975"/>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56475" y="3884975"/>
              <a:ext cx="11150" cy="68150"/>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49650" y="3903225"/>
              <a:ext cx="4575" cy="28450"/>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11225" y="3926400"/>
              <a:ext cx="1850" cy="22650"/>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19350" y="3929525"/>
              <a:ext cx="1550" cy="27150"/>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28100" y="3919350"/>
              <a:ext cx="1950" cy="21275"/>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793800" y="3818650"/>
              <a:ext cx="304225" cy="223475"/>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828050" y="3831875"/>
              <a:ext cx="100875" cy="10075"/>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868050" y="3838725"/>
              <a:ext cx="36525" cy="2200"/>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89525" y="3826625"/>
              <a:ext cx="41525" cy="3400"/>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011025" y="3831900"/>
              <a:ext cx="9550" cy="1325"/>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998675" y="3861625"/>
              <a:ext cx="66000" cy="49150"/>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029075" y="3865050"/>
              <a:ext cx="18675" cy="10725"/>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989750" y="3953725"/>
              <a:ext cx="76225" cy="35425"/>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97400" y="3964750"/>
              <a:ext cx="59550" cy="28825"/>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091750" y="3868350"/>
              <a:ext cx="30325" cy="112875"/>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124150" y="3913800"/>
              <a:ext cx="21650" cy="63150"/>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856375" y="3823375"/>
              <a:ext cx="625725" cy="230275"/>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863950" y="3893250"/>
              <a:ext cx="16925" cy="46550"/>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887625" y="3895750"/>
              <a:ext cx="8875" cy="25800"/>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2"/>
          <p:cNvSpPr txBox="1">
            <a:spLocks noGrp="1"/>
          </p:cNvSpPr>
          <p:nvPr>
            <p:ph type="subTitle" idx="1"/>
          </p:nvPr>
        </p:nvSpPr>
        <p:spPr>
          <a:xfrm rot="-546">
            <a:off x="4437750" y="2781451"/>
            <a:ext cx="3776700" cy="426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6" name="Google Shape;86;p2"/>
          <p:cNvSpPr txBox="1">
            <a:spLocks noGrp="1"/>
          </p:cNvSpPr>
          <p:nvPr>
            <p:ph type="ctrTitle"/>
          </p:nvPr>
        </p:nvSpPr>
        <p:spPr>
          <a:xfrm>
            <a:off x="3143250" y="916050"/>
            <a:ext cx="5071200" cy="18651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191919"/>
              </a:buClr>
              <a:buSzPts val="5200"/>
              <a:buNone/>
              <a:defRPr sz="96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17"/>
        <p:cNvGrpSpPr/>
        <p:nvPr/>
      </p:nvGrpSpPr>
      <p:grpSpPr>
        <a:xfrm>
          <a:off x="0" y="0"/>
          <a:ext cx="0" cy="0"/>
          <a:chOff x="0" y="0"/>
          <a:chExt cx="0" cy="0"/>
        </a:xfrm>
      </p:grpSpPr>
      <p:grpSp>
        <p:nvGrpSpPr>
          <p:cNvPr id="1518" name="Google Shape;1518;p36"/>
          <p:cNvGrpSpPr/>
          <p:nvPr/>
        </p:nvGrpSpPr>
        <p:grpSpPr>
          <a:xfrm>
            <a:off x="-807700" y="-150494"/>
            <a:ext cx="11108498" cy="7146738"/>
            <a:chOff x="-807700" y="-150494"/>
            <a:chExt cx="11108498" cy="7146738"/>
          </a:xfrm>
        </p:grpSpPr>
        <p:sp>
          <p:nvSpPr>
            <p:cNvPr id="1519" name="Google Shape;1519;p3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36"/>
          <p:cNvGrpSpPr/>
          <p:nvPr/>
        </p:nvGrpSpPr>
        <p:grpSpPr>
          <a:xfrm>
            <a:off x="-553155" y="3261630"/>
            <a:ext cx="5449161" cy="4002186"/>
            <a:chOff x="2979325" y="2745925"/>
            <a:chExt cx="461500" cy="338950"/>
          </a:xfrm>
        </p:grpSpPr>
        <p:sp>
          <p:nvSpPr>
            <p:cNvPr id="1523" name="Google Shape;1523;p36"/>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6"/>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6"/>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6"/>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6"/>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6"/>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6"/>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6"/>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6"/>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6"/>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6"/>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6"/>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6"/>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6"/>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6"/>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6"/>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6"/>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6"/>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1" name="Google Shape;1541;p36"/>
          <p:cNvGrpSpPr/>
          <p:nvPr/>
        </p:nvGrpSpPr>
        <p:grpSpPr>
          <a:xfrm>
            <a:off x="-219079" y="2933693"/>
            <a:ext cx="1297434" cy="891294"/>
            <a:chOff x="151837" y="1574012"/>
            <a:chExt cx="1136206" cy="780536"/>
          </a:xfrm>
        </p:grpSpPr>
        <p:sp>
          <p:nvSpPr>
            <p:cNvPr id="1542" name="Google Shape;1542;p36"/>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6"/>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546"/>
        <p:cNvGrpSpPr/>
        <p:nvPr/>
      </p:nvGrpSpPr>
      <p:grpSpPr>
        <a:xfrm>
          <a:off x="0" y="0"/>
          <a:ext cx="0" cy="0"/>
          <a:chOff x="0" y="0"/>
          <a:chExt cx="0" cy="0"/>
        </a:xfrm>
      </p:grpSpPr>
      <p:grpSp>
        <p:nvGrpSpPr>
          <p:cNvPr id="1547" name="Google Shape;1547;p37"/>
          <p:cNvGrpSpPr/>
          <p:nvPr/>
        </p:nvGrpSpPr>
        <p:grpSpPr>
          <a:xfrm>
            <a:off x="-807700" y="-150494"/>
            <a:ext cx="11108498" cy="7146738"/>
            <a:chOff x="-807700" y="-150494"/>
            <a:chExt cx="11108498" cy="7146738"/>
          </a:xfrm>
        </p:grpSpPr>
        <p:sp>
          <p:nvSpPr>
            <p:cNvPr id="1548" name="Google Shape;1548;p3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1" name="Google Shape;1551;p37"/>
          <p:cNvSpPr/>
          <p:nvPr/>
        </p:nvSpPr>
        <p:spPr>
          <a:xfrm>
            <a:off x="3035735" y="2275745"/>
            <a:ext cx="257818" cy="25052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3234842" y="2343572"/>
            <a:ext cx="19327" cy="14185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3195458" y="2369464"/>
            <a:ext cx="10940" cy="102471"/>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2291818" y="2622176"/>
            <a:ext cx="1424746" cy="1735441"/>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3254169" y="3070350"/>
            <a:ext cx="162641" cy="994077"/>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7"/>
          <p:cNvSpPr/>
          <p:nvPr/>
        </p:nvSpPr>
        <p:spPr>
          <a:xfrm>
            <a:off x="3154616" y="3336555"/>
            <a:ext cx="66734" cy="414989"/>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7"/>
          <p:cNvSpPr/>
          <p:nvPr/>
        </p:nvSpPr>
        <p:spPr>
          <a:xfrm>
            <a:off x="2594126" y="3674600"/>
            <a:ext cx="26985" cy="330386"/>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7"/>
          <p:cNvSpPr/>
          <p:nvPr/>
        </p:nvSpPr>
        <p:spPr>
          <a:xfrm>
            <a:off x="2712642" y="3720183"/>
            <a:ext cx="22609" cy="396026"/>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7"/>
          <p:cNvSpPr/>
          <p:nvPr/>
        </p:nvSpPr>
        <p:spPr>
          <a:xfrm>
            <a:off x="2840275" y="3571764"/>
            <a:ext cx="28444" cy="310330"/>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7"/>
          <p:cNvSpPr/>
          <p:nvPr/>
        </p:nvSpPr>
        <p:spPr>
          <a:xfrm>
            <a:off x="-577366" y="2102893"/>
            <a:ext cx="4437608" cy="3259740"/>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77775" y="2295801"/>
            <a:ext cx="1471423" cy="146960"/>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505689" y="2395719"/>
            <a:ext cx="532776" cy="32091"/>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2277596" y="2219222"/>
            <a:ext cx="605709" cy="49594"/>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2591208" y="2296166"/>
            <a:ext cx="139302" cy="19327"/>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2411064" y="2729753"/>
            <a:ext cx="962716" cy="716931"/>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2854496" y="2779712"/>
            <a:ext cx="272405" cy="156441"/>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2280878" y="4073178"/>
            <a:ext cx="1111864" cy="516730"/>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2392466" y="4233996"/>
            <a:ext cx="868632" cy="420459"/>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3768712" y="2827847"/>
            <a:ext cx="442339" cy="1646462"/>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4241317" y="3490808"/>
            <a:ext cx="315800" cy="921144"/>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335391" y="2171815"/>
            <a:ext cx="9127200" cy="3358929"/>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445884" y="3191054"/>
            <a:ext cx="246878" cy="679006"/>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791222" y="3227520"/>
            <a:ext cx="129456" cy="376334"/>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431426" y="2711300"/>
            <a:ext cx="1812300" cy="2034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5" name="Google Shape;1575;p37"/>
          <p:cNvGrpSpPr/>
          <p:nvPr/>
        </p:nvGrpSpPr>
        <p:grpSpPr>
          <a:xfrm>
            <a:off x="-199010" y="978618"/>
            <a:ext cx="1427681" cy="1865537"/>
            <a:chOff x="2491761" y="388856"/>
            <a:chExt cx="1321070" cy="1726230"/>
          </a:xfrm>
        </p:grpSpPr>
        <p:grpSp>
          <p:nvGrpSpPr>
            <p:cNvPr id="1576" name="Google Shape;1576;p37"/>
            <p:cNvGrpSpPr/>
            <p:nvPr/>
          </p:nvGrpSpPr>
          <p:grpSpPr>
            <a:xfrm>
              <a:off x="3561841" y="1131061"/>
              <a:ext cx="250990" cy="983513"/>
              <a:chOff x="3561841" y="1131061"/>
              <a:chExt cx="250990" cy="983513"/>
            </a:xfrm>
          </p:grpSpPr>
          <p:sp>
            <p:nvSpPr>
              <p:cNvPr id="1577" name="Google Shape;1577;p37"/>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7"/>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7"/>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37"/>
            <p:cNvGrpSpPr/>
            <p:nvPr/>
          </p:nvGrpSpPr>
          <p:grpSpPr>
            <a:xfrm>
              <a:off x="3246381" y="1130150"/>
              <a:ext cx="380101" cy="456645"/>
              <a:chOff x="3246381" y="1130150"/>
              <a:chExt cx="380101" cy="456645"/>
            </a:xfrm>
          </p:grpSpPr>
          <p:sp>
            <p:nvSpPr>
              <p:cNvPr id="1586" name="Google Shape;1586;p37"/>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0" name="Google Shape;1590;p37"/>
            <p:cNvGrpSpPr/>
            <p:nvPr/>
          </p:nvGrpSpPr>
          <p:grpSpPr>
            <a:xfrm>
              <a:off x="3067607" y="858373"/>
              <a:ext cx="279580" cy="1241166"/>
              <a:chOff x="3067607" y="858373"/>
              <a:chExt cx="279580" cy="1241166"/>
            </a:xfrm>
          </p:grpSpPr>
          <p:sp>
            <p:nvSpPr>
              <p:cNvPr id="1591" name="Google Shape;1591;p37"/>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7"/>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3" name="Google Shape;1603;p37"/>
            <p:cNvGrpSpPr/>
            <p:nvPr/>
          </p:nvGrpSpPr>
          <p:grpSpPr>
            <a:xfrm>
              <a:off x="2491761" y="388856"/>
              <a:ext cx="371102" cy="1726230"/>
              <a:chOff x="2491761" y="388856"/>
              <a:chExt cx="371102" cy="1726230"/>
            </a:xfrm>
          </p:grpSpPr>
          <p:sp>
            <p:nvSpPr>
              <p:cNvPr id="1604" name="Google Shape;1604;p37"/>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7"/>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7"/>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7"/>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7"/>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7"/>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7"/>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7"/>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2" name="Google Shape;1612;p37"/>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3" name="Google Shape;1613;p37"/>
          <p:cNvGrpSpPr/>
          <p:nvPr/>
        </p:nvGrpSpPr>
        <p:grpSpPr>
          <a:xfrm rot="167451">
            <a:off x="7344696" y="694406"/>
            <a:ext cx="849402" cy="384790"/>
            <a:chOff x="9581727" y="5929329"/>
            <a:chExt cx="1249476" cy="566112"/>
          </a:xfrm>
        </p:grpSpPr>
        <p:sp>
          <p:nvSpPr>
            <p:cNvPr id="1614" name="Google Shape;1614;p37"/>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7"/>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7"/>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7"/>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7"/>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7"/>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7"/>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7"/>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7"/>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7"/>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7"/>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grpSp>
        <p:nvGrpSpPr>
          <p:cNvPr id="88" name="Google Shape;88;p3"/>
          <p:cNvGrpSpPr/>
          <p:nvPr/>
        </p:nvGrpSpPr>
        <p:grpSpPr>
          <a:xfrm>
            <a:off x="-807700" y="-150494"/>
            <a:ext cx="11108498" cy="7146738"/>
            <a:chOff x="-807700" y="-150494"/>
            <a:chExt cx="11108498" cy="7146738"/>
          </a:xfrm>
        </p:grpSpPr>
        <p:sp>
          <p:nvSpPr>
            <p:cNvPr id="89" name="Google Shape;89;p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3"/>
          <p:cNvSpPr/>
          <p:nvPr/>
        </p:nvSpPr>
        <p:spPr>
          <a:xfrm>
            <a:off x="-107855" y="2296642"/>
            <a:ext cx="9359726" cy="2935912"/>
          </a:xfrm>
          <a:custGeom>
            <a:avLst/>
            <a:gdLst/>
            <a:ahLst/>
            <a:cxnLst/>
            <a:rect l="l" t="t" r="r" b="b"/>
            <a:pathLst>
              <a:path w="31861" h="9994" extrusionOk="0">
                <a:moveTo>
                  <a:pt x="304" y="0"/>
                </a:moveTo>
                <a:lnTo>
                  <a:pt x="0" y="9701"/>
                </a:lnTo>
                <a:lnTo>
                  <a:pt x="31861" y="9993"/>
                </a:lnTo>
                <a:lnTo>
                  <a:pt x="31861" y="7539"/>
                </a:lnTo>
                <a:cubicBezTo>
                  <a:pt x="31861" y="7539"/>
                  <a:pt x="18213" y="5894"/>
                  <a:pt x="14432" y="4086"/>
                </a:cubicBezTo>
                <a:cubicBezTo>
                  <a:pt x="10653" y="2277"/>
                  <a:pt x="304"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txBox="1">
            <a:spLocks noGrp="1"/>
          </p:cNvSpPr>
          <p:nvPr>
            <p:ph type="title"/>
          </p:nvPr>
        </p:nvSpPr>
        <p:spPr>
          <a:xfrm>
            <a:off x="3835200" y="1896075"/>
            <a:ext cx="43602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4" name="Google Shape;94;p3"/>
          <p:cNvSpPr txBox="1">
            <a:spLocks noGrp="1"/>
          </p:cNvSpPr>
          <p:nvPr>
            <p:ph type="title" idx="2" hasCustomPrompt="1"/>
          </p:nvPr>
        </p:nvSpPr>
        <p:spPr>
          <a:xfrm>
            <a:off x="6886575" y="931450"/>
            <a:ext cx="1308900" cy="10965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75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5" name="Google Shape;95;p3"/>
          <p:cNvSpPr txBox="1">
            <a:spLocks noGrp="1"/>
          </p:cNvSpPr>
          <p:nvPr>
            <p:ph type="subTitle" idx="1"/>
          </p:nvPr>
        </p:nvSpPr>
        <p:spPr>
          <a:xfrm rot="636">
            <a:off x="4953000" y="2698350"/>
            <a:ext cx="3242400" cy="557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6" name="Google Shape;96;p3"/>
          <p:cNvGrpSpPr/>
          <p:nvPr/>
        </p:nvGrpSpPr>
        <p:grpSpPr>
          <a:xfrm>
            <a:off x="6399369" y="3705344"/>
            <a:ext cx="1796115" cy="1233872"/>
            <a:chOff x="151837" y="1574012"/>
            <a:chExt cx="1136206" cy="780536"/>
          </a:xfrm>
        </p:grpSpPr>
        <p:sp>
          <p:nvSpPr>
            <p:cNvPr id="97" name="Google Shape;97;p3"/>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3"/>
        <p:cNvGrpSpPr/>
        <p:nvPr/>
      </p:nvGrpSpPr>
      <p:grpSpPr>
        <a:xfrm>
          <a:off x="0" y="0"/>
          <a:ext cx="0" cy="0"/>
          <a:chOff x="0" y="0"/>
          <a:chExt cx="0" cy="0"/>
        </a:xfrm>
      </p:grpSpPr>
      <p:grpSp>
        <p:nvGrpSpPr>
          <p:cNvPr id="164" name="Google Shape;164;p6"/>
          <p:cNvGrpSpPr/>
          <p:nvPr/>
        </p:nvGrpSpPr>
        <p:grpSpPr>
          <a:xfrm>
            <a:off x="-807700" y="-150494"/>
            <a:ext cx="11108498" cy="7146738"/>
            <a:chOff x="-807700" y="-150494"/>
            <a:chExt cx="11108498" cy="7146738"/>
          </a:xfrm>
        </p:grpSpPr>
        <p:sp>
          <p:nvSpPr>
            <p:cNvPr id="165" name="Google Shape;165;p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69" name="Google Shape;169;p6"/>
          <p:cNvSpPr/>
          <p:nvPr/>
        </p:nvSpPr>
        <p:spPr>
          <a:xfrm>
            <a:off x="-44050" y="3889275"/>
            <a:ext cx="10045314" cy="1588820"/>
          </a:xfrm>
          <a:custGeom>
            <a:avLst/>
            <a:gdLst/>
            <a:ahLst/>
            <a:cxnLst/>
            <a:rect l="l" t="t" r="r" b="b"/>
            <a:pathLst>
              <a:path w="26229" h="4477" extrusionOk="0">
                <a:moveTo>
                  <a:pt x="1376" y="0"/>
                </a:moveTo>
                <a:cubicBezTo>
                  <a:pt x="1161" y="0"/>
                  <a:pt x="947" y="9"/>
                  <a:pt x="734" y="30"/>
                </a:cubicBezTo>
                <a:cubicBezTo>
                  <a:pt x="527" y="50"/>
                  <a:pt x="165" y="59"/>
                  <a:pt x="1" y="218"/>
                </a:cubicBezTo>
                <a:lnTo>
                  <a:pt x="78" y="4476"/>
                </a:lnTo>
                <a:lnTo>
                  <a:pt x="26104" y="4476"/>
                </a:lnTo>
                <a:cubicBezTo>
                  <a:pt x="26104" y="4476"/>
                  <a:pt x="26223" y="221"/>
                  <a:pt x="26223" y="218"/>
                </a:cubicBezTo>
                <a:cubicBezTo>
                  <a:pt x="26229" y="40"/>
                  <a:pt x="24620" y="11"/>
                  <a:pt x="24537" y="10"/>
                </a:cubicBezTo>
                <a:cubicBezTo>
                  <a:pt x="24410" y="8"/>
                  <a:pt x="24283" y="7"/>
                  <a:pt x="24155" y="7"/>
                </a:cubicBezTo>
                <a:cubicBezTo>
                  <a:pt x="21511" y="7"/>
                  <a:pt x="18845" y="418"/>
                  <a:pt x="16242" y="821"/>
                </a:cubicBezTo>
                <a:cubicBezTo>
                  <a:pt x="14921" y="1024"/>
                  <a:pt x="13586" y="1218"/>
                  <a:pt x="12276" y="1485"/>
                </a:cubicBezTo>
                <a:cubicBezTo>
                  <a:pt x="12274" y="1485"/>
                  <a:pt x="12270" y="1485"/>
                  <a:pt x="12268" y="1486"/>
                </a:cubicBezTo>
                <a:cubicBezTo>
                  <a:pt x="11672" y="1608"/>
                  <a:pt x="11111" y="1669"/>
                  <a:pt x="10555" y="1669"/>
                </a:cubicBezTo>
                <a:cubicBezTo>
                  <a:pt x="9818" y="1669"/>
                  <a:pt x="9091" y="1561"/>
                  <a:pt x="8306" y="1342"/>
                </a:cubicBezTo>
                <a:cubicBezTo>
                  <a:pt x="6805" y="923"/>
                  <a:pt x="5336" y="513"/>
                  <a:pt x="3803" y="260"/>
                </a:cubicBezTo>
                <a:cubicBezTo>
                  <a:pt x="3013" y="130"/>
                  <a:pt x="2189" y="0"/>
                  <a:pt x="137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9"/>
        <p:cNvGrpSpPr/>
        <p:nvPr/>
      </p:nvGrpSpPr>
      <p:grpSpPr>
        <a:xfrm>
          <a:off x="0" y="0"/>
          <a:ext cx="0" cy="0"/>
          <a:chOff x="0" y="0"/>
          <a:chExt cx="0" cy="0"/>
        </a:xfrm>
      </p:grpSpPr>
      <p:grpSp>
        <p:nvGrpSpPr>
          <p:cNvPr id="220" name="Google Shape;220;p8"/>
          <p:cNvGrpSpPr/>
          <p:nvPr/>
        </p:nvGrpSpPr>
        <p:grpSpPr>
          <a:xfrm>
            <a:off x="-807700" y="-150494"/>
            <a:ext cx="11108498" cy="7146738"/>
            <a:chOff x="-807700" y="-150494"/>
            <a:chExt cx="11108498" cy="7146738"/>
          </a:xfrm>
        </p:grpSpPr>
        <p:sp>
          <p:nvSpPr>
            <p:cNvPr id="221" name="Google Shape;221;p8"/>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Google Shape;224;p8"/>
          <p:cNvSpPr txBox="1">
            <a:spLocks noGrp="1"/>
          </p:cNvSpPr>
          <p:nvPr>
            <p:ph type="title"/>
          </p:nvPr>
        </p:nvSpPr>
        <p:spPr>
          <a:xfrm>
            <a:off x="881925" y="793450"/>
            <a:ext cx="5374800" cy="2416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225" name="Google Shape;225;p8"/>
          <p:cNvSpPr/>
          <p:nvPr/>
        </p:nvSpPr>
        <p:spPr>
          <a:xfrm>
            <a:off x="2310258" y="3355922"/>
            <a:ext cx="280141" cy="1041863"/>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2609711" y="3775655"/>
            <a:ext cx="199424" cy="582745"/>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8"/>
          <p:cNvGrpSpPr/>
          <p:nvPr/>
        </p:nvGrpSpPr>
        <p:grpSpPr>
          <a:xfrm>
            <a:off x="267525" y="4127697"/>
            <a:ext cx="988927" cy="480308"/>
            <a:chOff x="1492875" y="1181650"/>
            <a:chExt cx="487300" cy="236675"/>
          </a:xfrm>
        </p:grpSpPr>
        <p:sp>
          <p:nvSpPr>
            <p:cNvPr id="228" name="Google Shape;228;p8"/>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8"/>
          <p:cNvGrpSpPr/>
          <p:nvPr/>
        </p:nvGrpSpPr>
        <p:grpSpPr>
          <a:xfrm>
            <a:off x="1425752" y="4248271"/>
            <a:ext cx="304613" cy="239165"/>
            <a:chOff x="2044825" y="1265775"/>
            <a:chExt cx="150100" cy="117850"/>
          </a:xfrm>
        </p:grpSpPr>
        <p:sp>
          <p:nvSpPr>
            <p:cNvPr id="249" name="Google Shape;249;p8"/>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8"/>
          <p:cNvGrpSpPr/>
          <p:nvPr/>
        </p:nvGrpSpPr>
        <p:grpSpPr>
          <a:xfrm flipH="1">
            <a:off x="-66786" y="2724159"/>
            <a:ext cx="9331211" cy="2536352"/>
            <a:chOff x="3719925" y="886625"/>
            <a:chExt cx="796525" cy="249850"/>
          </a:xfrm>
        </p:grpSpPr>
        <p:sp>
          <p:nvSpPr>
            <p:cNvPr id="261" name="Google Shape;261;p8"/>
            <p:cNvSpPr/>
            <p:nvPr/>
          </p:nvSpPr>
          <p:spPr>
            <a:xfrm>
              <a:off x="3719925" y="886625"/>
              <a:ext cx="796525" cy="249850"/>
            </a:xfrm>
            <a:custGeom>
              <a:avLst/>
              <a:gdLst/>
              <a:ahLst/>
              <a:cxnLst/>
              <a:rect l="l" t="t" r="r" b="b"/>
              <a:pathLst>
                <a:path w="31861" h="9994" extrusionOk="0">
                  <a:moveTo>
                    <a:pt x="304" y="0"/>
                  </a:moveTo>
                  <a:lnTo>
                    <a:pt x="0" y="9701"/>
                  </a:lnTo>
                  <a:lnTo>
                    <a:pt x="31861" y="9993"/>
                  </a:lnTo>
                  <a:lnTo>
                    <a:pt x="31861" y="7539"/>
                  </a:lnTo>
                  <a:cubicBezTo>
                    <a:pt x="31861" y="7539"/>
                    <a:pt x="18213" y="5894"/>
                    <a:pt x="14432" y="4086"/>
                  </a:cubicBezTo>
                  <a:cubicBezTo>
                    <a:pt x="10653" y="2277"/>
                    <a:pt x="304" y="0"/>
                    <a:pt x="304"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3780525" y="935350"/>
              <a:ext cx="421300" cy="198625"/>
            </a:xfrm>
            <a:custGeom>
              <a:avLst/>
              <a:gdLst/>
              <a:ahLst/>
              <a:cxnLst/>
              <a:rect l="l" t="t" r="r" b="b"/>
              <a:pathLst>
                <a:path w="16852" h="7945" extrusionOk="0">
                  <a:moveTo>
                    <a:pt x="5698" y="1"/>
                  </a:moveTo>
                  <a:cubicBezTo>
                    <a:pt x="4209" y="115"/>
                    <a:pt x="2823" y="410"/>
                    <a:pt x="1479" y="1100"/>
                  </a:cubicBezTo>
                  <a:cubicBezTo>
                    <a:pt x="975" y="1359"/>
                    <a:pt x="459" y="1689"/>
                    <a:pt x="239" y="2211"/>
                  </a:cubicBezTo>
                  <a:cubicBezTo>
                    <a:pt x="0" y="2778"/>
                    <a:pt x="177" y="3455"/>
                    <a:pt x="547" y="3945"/>
                  </a:cubicBezTo>
                  <a:cubicBezTo>
                    <a:pt x="915" y="4436"/>
                    <a:pt x="1450" y="4774"/>
                    <a:pt x="1987" y="5073"/>
                  </a:cubicBezTo>
                  <a:cubicBezTo>
                    <a:pt x="2302" y="5248"/>
                    <a:pt x="2622" y="5435"/>
                    <a:pt x="2947" y="5626"/>
                  </a:cubicBezTo>
                  <a:cubicBezTo>
                    <a:pt x="4162" y="6343"/>
                    <a:pt x="5439" y="7129"/>
                    <a:pt x="6699" y="7598"/>
                  </a:cubicBezTo>
                  <a:cubicBezTo>
                    <a:pt x="6866" y="7675"/>
                    <a:pt x="7031" y="7750"/>
                    <a:pt x="7197" y="7827"/>
                  </a:cubicBezTo>
                  <a:lnTo>
                    <a:pt x="16852" y="7944"/>
                  </a:lnTo>
                  <a:cubicBezTo>
                    <a:pt x="16551" y="7827"/>
                    <a:pt x="16248" y="7710"/>
                    <a:pt x="15946" y="7593"/>
                  </a:cubicBezTo>
                  <a:cubicBezTo>
                    <a:pt x="12739" y="6354"/>
                    <a:pt x="9505" y="5365"/>
                    <a:pt x="6191" y="4551"/>
                  </a:cubicBezTo>
                  <a:cubicBezTo>
                    <a:pt x="5417" y="4362"/>
                    <a:pt x="3815" y="3741"/>
                    <a:pt x="3193" y="3325"/>
                  </a:cubicBezTo>
                  <a:cubicBezTo>
                    <a:pt x="2786" y="3054"/>
                    <a:pt x="2389" y="2661"/>
                    <a:pt x="2377" y="2172"/>
                  </a:cubicBezTo>
                  <a:cubicBezTo>
                    <a:pt x="2371" y="1898"/>
                    <a:pt x="2490" y="1632"/>
                    <a:pt x="2669" y="1425"/>
                  </a:cubicBezTo>
                  <a:cubicBezTo>
                    <a:pt x="2848" y="1218"/>
                    <a:pt x="3082" y="1067"/>
                    <a:pt x="3327" y="946"/>
                  </a:cubicBezTo>
                  <a:cubicBezTo>
                    <a:pt x="4348" y="444"/>
                    <a:pt x="5483" y="489"/>
                    <a:pt x="6595" y="243"/>
                  </a:cubicBezTo>
                  <a:lnTo>
                    <a:pt x="5698" y="1"/>
                  </a:ln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8"/>
          <p:cNvGrpSpPr/>
          <p:nvPr/>
        </p:nvGrpSpPr>
        <p:grpSpPr>
          <a:xfrm>
            <a:off x="8301149" y="2118261"/>
            <a:ext cx="633283" cy="907000"/>
            <a:chOff x="4231075" y="2556050"/>
            <a:chExt cx="494250" cy="707875"/>
          </a:xfrm>
        </p:grpSpPr>
        <p:sp>
          <p:nvSpPr>
            <p:cNvPr id="264" name="Google Shape;264;p8"/>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8"/>
            <p:cNvGrpSpPr/>
            <p:nvPr/>
          </p:nvGrpSpPr>
          <p:grpSpPr>
            <a:xfrm>
              <a:off x="4297350" y="2726300"/>
              <a:ext cx="49250" cy="41775"/>
              <a:chOff x="4297350" y="2726300"/>
              <a:chExt cx="49250" cy="41775"/>
            </a:xfrm>
          </p:grpSpPr>
          <p:sp>
            <p:nvSpPr>
              <p:cNvPr id="304" name="Google Shape;304;p8"/>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 name="Google Shape;305;p8"/>
              <p:cNvGrpSpPr/>
              <p:nvPr/>
            </p:nvGrpSpPr>
            <p:grpSpPr>
              <a:xfrm>
                <a:off x="4297350" y="2726300"/>
                <a:ext cx="49250" cy="41775"/>
                <a:chOff x="4297350" y="2726300"/>
                <a:chExt cx="49250" cy="41775"/>
              </a:xfrm>
            </p:grpSpPr>
            <p:sp>
              <p:nvSpPr>
                <p:cNvPr id="306" name="Google Shape;306;p8"/>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Google Shape;307;p8"/>
                <p:cNvGrpSpPr/>
                <p:nvPr/>
              </p:nvGrpSpPr>
              <p:grpSpPr>
                <a:xfrm>
                  <a:off x="4297350" y="2726300"/>
                  <a:ext cx="48675" cy="41775"/>
                  <a:chOff x="4297350" y="2726300"/>
                  <a:chExt cx="48675" cy="41775"/>
                </a:xfrm>
              </p:grpSpPr>
              <p:sp>
                <p:nvSpPr>
                  <p:cNvPr id="308" name="Google Shape;308;p8"/>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14" name="Google Shape;314;p8"/>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8"/>
            <p:cNvGrpSpPr/>
            <p:nvPr/>
          </p:nvGrpSpPr>
          <p:grpSpPr>
            <a:xfrm>
              <a:off x="4583900" y="2817300"/>
              <a:ext cx="48675" cy="41775"/>
              <a:chOff x="4583900" y="2817300"/>
              <a:chExt cx="48675" cy="41775"/>
            </a:xfrm>
          </p:grpSpPr>
          <p:sp>
            <p:nvSpPr>
              <p:cNvPr id="318" name="Google Shape;318;p8"/>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8"/>
            <p:cNvGrpSpPr/>
            <p:nvPr/>
          </p:nvGrpSpPr>
          <p:grpSpPr>
            <a:xfrm>
              <a:off x="4639375" y="2688750"/>
              <a:ext cx="48675" cy="41775"/>
              <a:chOff x="4639375" y="2688750"/>
              <a:chExt cx="48675" cy="41775"/>
            </a:xfrm>
          </p:grpSpPr>
          <p:sp>
            <p:nvSpPr>
              <p:cNvPr id="325" name="Google Shape;325;p8"/>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8"/>
            <p:cNvGrpSpPr/>
            <p:nvPr/>
          </p:nvGrpSpPr>
          <p:grpSpPr>
            <a:xfrm>
              <a:off x="4323000" y="2902825"/>
              <a:ext cx="48625" cy="41750"/>
              <a:chOff x="4323000" y="2902825"/>
              <a:chExt cx="48625" cy="41750"/>
            </a:xfrm>
          </p:grpSpPr>
          <p:sp>
            <p:nvSpPr>
              <p:cNvPr id="332" name="Google Shape;332;p8"/>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8" name="Google Shape;338;p8"/>
          <p:cNvSpPr/>
          <p:nvPr/>
        </p:nvSpPr>
        <p:spPr>
          <a:xfrm flipH="1">
            <a:off x="8393950" y="2992825"/>
            <a:ext cx="490500" cy="480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9"/>
        <p:cNvGrpSpPr/>
        <p:nvPr/>
      </p:nvGrpSpPr>
      <p:grpSpPr>
        <a:xfrm>
          <a:off x="0" y="0"/>
          <a:ext cx="0" cy="0"/>
          <a:chOff x="0" y="0"/>
          <a:chExt cx="0" cy="0"/>
        </a:xfrm>
      </p:grpSpPr>
      <p:grpSp>
        <p:nvGrpSpPr>
          <p:cNvPr id="340" name="Google Shape;340;p9"/>
          <p:cNvGrpSpPr/>
          <p:nvPr/>
        </p:nvGrpSpPr>
        <p:grpSpPr>
          <a:xfrm>
            <a:off x="-807700" y="-150494"/>
            <a:ext cx="11108498" cy="7146738"/>
            <a:chOff x="-807700" y="-150494"/>
            <a:chExt cx="11108498" cy="7146738"/>
          </a:xfrm>
        </p:grpSpPr>
        <p:sp>
          <p:nvSpPr>
            <p:cNvPr id="341" name="Google Shape;341;p9"/>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9"/>
          <p:cNvSpPr txBox="1">
            <a:spLocks noGrp="1"/>
          </p:cNvSpPr>
          <p:nvPr>
            <p:ph type="title"/>
          </p:nvPr>
        </p:nvSpPr>
        <p:spPr>
          <a:xfrm>
            <a:off x="910500" y="862125"/>
            <a:ext cx="4096800" cy="1912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45" name="Google Shape;345;p9"/>
          <p:cNvSpPr txBox="1">
            <a:spLocks noGrp="1"/>
          </p:cNvSpPr>
          <p:nvPr>
            <p:ph type="subTitle" idx="1"/>
          </p:nvPr>
        </p:nvSpPr>
        <p:spPr>
          <a:xfrm>
            <a:off x="910500" y="2718500"/>
            <a:ext cx="4096500" cy="125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46" name="Google Shape;346;p9"/>
          <p:cNvGrpSpPr/>
          <p:nvPr/>
        </p:nvGrpSpPr>
        <p:grpSpPr>
          <a:xfrm flipH="1">
            <a:off x="7212958" y="2571697"/>
            <a:ext cx="849754" cy="412714"/>
            <a:chOff x="1492875" y="1181650"/>
            <a:chExt cx="487300" cy="236675"/>
          </a:xfrm>
        </p:grpSpPr>
        <p:sp>
          <p:nvSpPr>
            <p:cNvPr id="347" name="Google Shape;347;p9"/>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9"/>
          <p:cNvGrpSpPr/>
          <p:nvPr/>
        </p:nvGrpSpPr>
        <p:grpSpPr>
          <a:xfrm flipH="1">
            <a:off x="5247524" y="2888508"/>
            <a:ext cx="4096643" cy="3008791"/>
            <a:chOff x="2979325" y="2745925"/>
            <a:chExt cx="461500" cy="338950"/>
          </a:xfrm>
        </p:grpSpPr>
        <p:sp>
          <p:nvSpPr>
            <p:cNvPr id="368" name="Google Shape;368;p9"/>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9"/>
          <p:cNvGrpSpPr/>
          <p:nvPr/>
        </p:nvGrpSpPr>
        <p:grpSpPr>
          <a:xfrm>
            <a:off x="1571595" y="4052139"/>
            <a:ext cx="3370237" cy="1321772"/>
            <a:chOff x="1261800" y="819925"/>
            <a:chExt cx="583975" cy="229025"/>
          </a:xfrm>
        </p:grpSpPr>
        <p:sp>
          <p:nvSpPr>
            <p:cNvPr id="387" name="Google Shape;387;p9"/>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9"/>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9"/>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5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52"/>
        <p:cNvGrpSpPr/>
        <p:nvPr/>
      </p:nvGrpSpPr>
      <p:grpSpPr>
        <a:xfrm>
          <a:off x="0" y="0"/>
          <a:ext cx="0" cy="0"/>
          <a:chOff x="0" y="0"/>
          <a:chExt cx="0" cy="0"/>
        </a:xfrm>
      </p:grpSpPr>
      <p:sp>
        <p:nvSpPr>
          <p:cNvPr id="553" name="Google Shape;553;p1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
          <p:cNvSpPr txBox="1">
            <a:spLocks noGrp="1"/>
          </p:cNvSpPr>
          <p:nvPr>
            <p:ph type="title"/>
          </p:nvPr>
        </p:nvSpPr>
        <p:spPr>
          <a:xfrm>
            <a:off x="1605550" y="1310487"/>
            <a:ext cx="2787000" cy="350701"/>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55" name="Google Shape;555;p13"/>
          <p:cNvSpPr txBox="1">
            <a:spLocks noGrp="1"/>
          </p:cNvSpPr>
          <p:nvPr>
            <p:ph type="subTitle" idx="1"/>
          </p:nvPr>
        </p:nvSpPr>
        <p:spPr>
          <a:xfrm>
            <a:off x="1605250" y="1659737"/>
            <a:ext cx="2787000" cy="4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556" name="Google Shape;556;p13"/>
          <p:cNvSpPr txBox="1">
            <a:spLocks noGrp="1"/>
          </p:cNvSpPr>
          <p:nvPr>
            <p:ph type="title" idx="2" hasCustomPrompt="1"/>
          </p:nvPr>
        </p:nvSpPr>
        <p:spPr>
          <a:xfrm rot="1611">
            <a:off x="721494" y="2476406"/>
            <a:ext cx="640200" cy="593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57" name="Google Shape;557;p13"/>
          <p:cNvSpPr txBox="1">
            <a:spLocks noGrp="1"/>
          </p:cNvSpPr>
          <p:nvPr>
            <p:ph type="title" idx="3" hasCustomPrompt="1"/>
          </p:nvPr>
        </p:nvSpPr>
        <p:spPr>
          <a:xfrm>
            <a:off x="721790" y="3537325"/>
            <a:ext cx="6396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58" name="Google Shape;558;p13"/>
          <p:cNvSpPr txBox="1">
            <a:spLocks noGrp="1"/>
          </p:cNvSpPr>
          <p:nvPr>
            <p:ph type="title" idx="4" hasCustomPrompt="1"/>
          </p:nvPr>
        </p:nvSpPr>
        <p:spPr>
          <a:xfrm>
            <a:off x="4654140" y="2476256"/>
            <a:ext cx="6396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59" name="Google Shape;559;p13"/>
          <p:cNvSpPr txBox="1">
            <a:spLocks noGrp="1"/>
          </p:cNvSpPr>
          <p:nvPr>
            <p:ph type="title" idx="5"/>
          </p:nvPr>
        </p:nvSpPr>
        <p:spPr>
          <a:xfrm>
            <a:off x="1605400" y="2381718"/>
            <a:ext cx="2787000" cy="352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60" name="Google Shape;560;p13"/>
          <p:cNvSpPr txBox="1">
            <a:spLocks noGrp="1"/>
          </p:cNvSpPr>
          <p:nvPr>
            <p:ph type="subTitle" idx="6"/>
          </p:nvPr>
        </p:nvSpPr>
        <p:spPr>
          <a:xfrm>
            <a:off x="1605250" y="2729052"/>
            <a:ext cx="2787000" cy="4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561" name="Google Shape;561;p13"/>
          <p:cNvSpPr txBox="1">
            <a:spLocks noGrp="1"/>
          </p:cNvSpPr>
          <p:nvPr>
            <p:ph type="title" idx="7"/>
          </p:nvPr>
        </p:nvSpPr>
        <p:spPr>
          <a:xfrm>
            <a:off x="1605400" y="3446512"/>
            <a:ext cx="2789700" cy="355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62" name="Google Shape;562;p13"/>
          <p:cNvSpPr txBox="1">
            <a:spLocks noGrp="1"/>
          </p:cNvSpPr>
          <p:nvPr>
            <p:ph type="subTitle" idx="8"/>
          </p:nvPr>
        </p:nvSpPr>
        <p:spPr>
          <a:xfrm>
            <a:off x="1605250" y="3800462"/>
            <a:ext cx="2789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563" name="Google Shape;563;p13"/>
          <p:cNvSpPr txBox="1">
            <a:spLocks noGrp="1"/>
          </p:cNvSpPr>
          <p:nvPr>
            <p:ph type="title" idx="9"/>
          </p:nvPr>
        </p:nvSpPr>
        <p:spPr>
          <a:xfrm>
            <a:off x="5617075" y="3446512"/>
            <a:ext cx="2786700" cy="356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4" name="Google Shape;564;p13"/>
          <p:cNvSpPr txBox="1">
            <a:spLocks noGrp="1"/>
          </p:cNvSpPr>
          <p:nvPr>
            <p:ph type="subTitle" idx="13"/>
          </p:nvPr>
        </p:nvSpPr>
        <p:spPr>
          <a:xfrm>
            <a:off x="5616925" y="3800462"/>
            <a:ext cx="2786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565" name="Google Shape;565;p13"/>
          <p:cNvSpPr txBox="1">
            <a:spLocks noGrp="1"/>
          </p:cNvSpPr>
          <p:nvPr>
            <p:ph type="title" idx="14"/>
          </p:nvPr>
        </p:nvSpPr>
        <p:spPr>
          <a:xfrm>
            <a:off x="5617075" y="2379768"/>
            <a:ext cx="2786700" cy="356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6" name="Google Shape;566;p13"/>
          <p:cNvSpPr txBox="1">
            <a:spLocks noGrp="1"/>
          </p:cNvSpPr>
          <p:nvPr>
            <p:ph type="subTitle" idx="15"/>
          </p:nvPr>
        </p:nvSpPr>
        <p:spPr>
          <a:xfrm>
            <a:off x="5616925" y="2729052"/>
            <a:ext cx="2786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567" name="Google Shape;567;p13"/>
          <p:cNvSpPr txBox="1">
            <a:spLocks noGrp="1"/>
          </p:cNvSpPr>
          <p:nvPr>
            <p:ph type="title" idx="16"/>
          </p:nvPr>
        </p:nvSpPr>
        <p:spPr>
          <a:xfrm>
            <a:off x="5617075" y="1304487"/>
            <a:ext cx="2786700" cy="356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8" name="Google Shape;568;p13"/>
          <p:cNvSpPr txBox="1">
            <a:spLocks noGrp="1"/>
          </p:cNvSpPr>
          <p:nvPr>
            <p:ph type="subTitle" idx="17"/>
          </p:nvPr>
        </p:nvSpPr>
        <p:spPr>
          <a:xfrm>
            <a:off x="5616925" y="1657337"/>
            <a:ext cx="2786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569" name="Google Shape;569;p13"/>
          <p:cNvSpPr txBox="1">
            <a:spLocks noGrp="1"/>
          </p:cNvSpPr>
          <p:nvPr>
            <p:ph type="title" idx="18" hasCustomPrompt="1"/>
          </p:nvPr>
        </p:nvSpPr>
        <p:spPr>
          <a:xfrm rot="1603">
            <a:off x="719993" y="1415962"/>
            <a:ext cx="6432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0" name="Google Shape;570;p13"/>
          <p:cNvSpPr txBox="1">
            <a:spLocks noGrp="1"/>
          </p:cNvSpPr>
          <p:nvPr>
            <p:ph type="title" idx="19" hasCustomPrompt="1"/>
          </p:nvPr>
        </p:nvSpPr>
        <p:spPr>
          <a:xfrm rot="1612">
            <a:off x="4654316" y="1415962"/>
            <a:ext cx="6396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1" name="Google Shape;571;p13"/>
          <p:cNvSpPr txBox="1">
            <a:spLocks noGrp="1"/>
          </p:cNvSpPr>
          <p:nvPr>
            <p:ph type="title" idx="20" hasCustomPrompt="1"/>
          </p:nvPr>
        </p:nvSpPr>
        <p:spPr>
          <a:xfrm rot="1612">
            <a:off x="4654358" y="3537175"/>
            <a:ext cx="6399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2" name="Google Shape;572;p13"/>
          <p:cNvSpPr txBox="1">
            <a:spLocks noGrp="1"/>
          </p:cNvSpPr>
          <p:nvPr>
            <p:ph type="title" idx="21"/>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3" name="Google Shape;573;p1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5" name="Google Shape;575;p13"/>
          <p:cNvGrpSpPr/>
          <p:nvPr/>
        </p:nvGrpSpPr>
        <p:grpSpPr>
          <a:xfrm>
            <a:off x="8016682" y="4351033"/>
            <a:ext cx="643194" cy="504940"/>
            <a:chOff x="2044825" y="1265775"/>
            <a:chExt cx="150100" cy="117850"/>
          </a:xfrm>
        </p:grpSpPr>
        <p:sp>
          <p:nvSpPr>
            <p:cNvPr id="576" name="Google Shape;576;p13"/>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3"/>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3"/>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3"/>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3"/>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3"/>
          <p:cNvGrpSpPr/>
          <p:nvPr/>
        </p:nvGrpSpPr>
        <p:grpSpPr>
          <a:xfrm>
            <a:off x="3415094" y="4226013"/>
            <a:ext cx="361508" cy="754976"/>
            <a:chOff x="2091750" y="3868350"/>
            <a:chExt cx="54050" cy="112875"/>
          </a:xfrm>
        </p:grpSpPr>
        <p:sp>
          <p:nvSpPr>
            <p:cNvPr id="588" name="Google Shape;588;p13"/>
            <p:cNvSpPr/>
            <p:nvPr/>
          </p:nvSpPr>
          <p:spPr>
            <a:xfrm>
              <a:off x="2091750" y="3868350"/>
              <a:ext cx="30325" cy="112875"/>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3"/>
            <p:cNvSpPr/>
            <p:nvPr/>
          </p:nvSpPr>
          <p:spPr>
            <a:xfrm>
              <a:off x="2124150" y="3913800"/>
              <a:ext cx="21650" cy="63150"/>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13"/>
          <p:cNvSpPr/>
          <p:nvPr/>
        </p:nvSpPr>
        <p:spPr>
          <a:xfrm>
            <a:off x="-25" y="4593853"/>
            <a:ext cx="9143977" cy="564304"/>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591;p13"/>
          <p:cNvGrpSpPr/>
          <p:nvPr/>
        </p:nvGrpSpPr>
        <p:grpSpPr>
          <a:xfrm>
            <a:off x="352585" y="4441486"/>
            <a:ext cx="2373377" cy="716542"/>
            <a:chOff x="4622100" y="3983100"/>
            <a:chExt cx="898700" cy="271325"/>
          </a:xfrm>
        </p:grpSpPr>
        <p:sp>
          <p:nvSpPr>
            <p:cNvPr id="592" name="Google Shape;592;p13"/>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13"/>
          <p:cNvGrpSpPr/>
          <p:nvPr/>
        </p:nvGrpSpPr>
        <p:grpSpPr>
          <a:xfrm>
            <a:off x="7607462" y="630501"/>
            <a:ext cx="1372848" cy="454801"/>
            <a:chOff x="1969075" y="3731050"/>
            <a:chExt cx="76600" cy="25375"/>
          </a:xfrm>
        </p:grpSpPr>
        <p:sp>
          <p:nvSpPr>
            <p:cNvPr id="596" name="Google Shape;596;p13"/>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639"/>
        <p:cNvGrpSpPr/>
        <p:nvPr/>
      </p:nvGrpSpPr>
      <p:grpSpPr>
        <a:xfrm>
          <a:off x="0" y="0"/>
          <a:ext cx="0" cy="0"/>
          <a:chOff x="0" y="0"/>
          <a:chExt cx="0" cy="0"/>
        </a:xfrm>
      </p:grpSpPr>
      <p:grpSp>
        <p:nvGrpSpPr>
          <p:cNvPr id="640" name="Google Shape;640;p15"/>
          <p:cNvGrpSpPr/>
          <p:nvPr/>
        </p:nvGrpSpPr>
        <p:grpSpPr>
          <a:xfrm>
            <a:off x="-807700" y="-150494"/>
            <a:ext cx="11108498" cy="7146738"/>
            <a:chOff x="-807700" y="-150494"/>
            <a:chExt cx="11108498" cy="7146738"/>
          </a:xfrm>
        </p:grpSpPr>
        <p:sp>
          <p:nvSpPr>
            <p:cNvPr id="641" name="Google Shape;641;p1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15"/>
          <p:cNvSpPr txBox="1">
            <a:spLocks noGrp="1"/>
          </p:cNvSpPr>
          <p:nvPr>
            <p:ph type="subTitle" idx="1"/>
          </p:nvPr>
        </p:nvSpPr>
        <p:spPr>
          <a:xfrm rot="302">
            <a:off x="4652175" y="2608512"/>
            <a:ext cx="3419400" cy="10335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5" name="Google Shape;645;p15"/>
          <p:cNvSpPr txBox="1">
            <a:spLocks noGrp="1"/>
          </p:cNvSpPr>
          <p:nvPr>
            <p:ph type="title"/>
          </p:nvPr>
        </p:nvSpPr>
        <p:spPr>
          <a:xfrm>
            <a:off x="4652175" y="956013"/>
            <a:ext cx="3419400" cy="1703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646" name="Google Shape;646;p15"/>
          <p:cNvSpPr/>
          <p:nvPr/>
        </p:nvSpPr>
        <p:spPr>
          <a:xfrm flipH="1">
            <a:off x="16" y="4137821"/>
            <a:ext cx="9143971" cy="1005645"/>
          </a:xfrm>
          <a:custGeom>
            <a:avLst/>
            <a:gdLst/>
            <a:ahLst/>
            <a:cxnLst/>
            <a:rect l="l" t="t" r="r" b="b"/>
            <a:pathLst>
              <a:path w="43680" h="4804" extrusionOk="0">
                <a:moveTo>
                  <a:pt x="4860" y="1"/>
                </a:moveTo>
                <a:cubicBezTo>
                  <a:pt x="2683" y="1"/>
                  <a:pt x="0" y="1050"/>
                  <a:pt x="0" y="1050"/>
                </a:cubicBezTo>
                <a:lnTo>
                  <a:pt x="0" y="4803"/>
                </a:lnTo>
                <a:lnTo>
                  <a:pt x="43680" y="4803"/>
                </a:lnTo>
                <a:lnTo>
                  <a:pt x="43680" y="2297"/>
                </a:lnTo>
                <a:cubicBezTo>
                  <a:pt x="43680" y="2297"/>
                  <a:pt x="15546" y="1050"/>
                  <a:pt x="5439" y="28"/>
                </a:cubicBezTo>
                <a:cubicBezTo>
                  <a:pt x="5251" y="9"/>
                  <a:pt x="5058" y="1"/>
                  <a:pt x="486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15"/>
          <p:cNvGrpSpPr/>
          <p:nvPr/>
        </p:nvGrpSpPr>
        <p:grpSpPr>
          <a:xfrm>
            <a:off x="4024342" y="4137828"/>
            <a:ext cx="547651" cy="376218"/>
            <a:chOff x="151837" y="1574012"/>
            <a:chExt cx="1136206" cy="780536"/>
          </a:xfrm>
        </p:grpSpPr>
        <p:sp>
          <p:nvSpPr>
            <p:cNvPr id="648" name="Google Shape;648;p15"/>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5"/>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747"/>
        <p:cNvGrpSpPr/>
        <p:nvPr/>
      </p:nvGrpSpPr>
      <p:grpSpPr>
        <a:xfrm>
          <a:off x="0" y="0"/>
          <a:ext cx="0" cy="0"/>
          <a:chOff x="0" y="0"/>
          <a:chExt cx="0" cy="0"/>
        </a:xfrm>
      </p:grpSpPr>
      <p:grpSp>
        <p:nvGrpSpPr>
          <p:cNvPr id="748" name="Google Shape;748;p19"/>
          <p:cNvGrpSpPr/>
          <p:nvPr/>
        </p:nvGrpSpPr>
        <p:grpSpPr>
          <a:xfrm>
            <a:off x="-807700" y="-150494"/>
            <a:ext cx="11108498" cy="7146738"/>
            <a:chOff x="-807700" y="-150494"/>
            <a:chExt cx="11108498" cy="7146738"/>
          </a:xfrm>
        </p:grpSpPr>
        <p:sp>
          <p:nvSpPr>
            <p:cNvPr id="749" name="Google Shape;749;p19"/>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9"/>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9"/>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2" name="Google Shape;752;p1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53" name="Google Shape;753;p19"/>
          <p:cNvSpPr txBox="1">
            <a:spLocks noGrp="1"/>
          </p:cNvSpPr>
          <p:nvPr>
            <p:ph type="title" idx="2"/>
          </p:nvPr>
        </p:nvSpPr>
        <p:spPr>
          <a:xfrm>
            <a:off x="909231" y="1477725"/>
            <a:ext cx="2167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54" name="Google Shape;754;p19"/>
          <p:cNvSpPr txBox="1">
            <a:spLocks noGrp="1"/>
          </p:cNvSpPr>
          <p:nvPr>
            <p:ph type="subTitle" idx="1"/>
          </p:nvPr>
        </p:nvSpPr>
        <p:spPr>
          <a:xfrm>
            <a:off x="909231" y="1928950"/>
            <a:ext cx="22950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5" name="Google Shape;755;p19"/>
          <p:cNvSpPr txBox="1">
            <a:spLocks noGrp="1"/>
          </p:cNvSpPr>
          <p:nvPr>
            <p:ph type="title" idx="3"/>
          </p:nvPr>
        </p:nvSpPr>
        <p:spPr>
          <a:xfrm>
            <a:off x="3251846" y="1477725"/>
            <a:ext cx="2167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56" name="Google Shape;756;p19"/>
          <p:cNvSpPr txBox="1">
            <a:spLocks noGrp="1"/>
          </p:cNvSpPr>
          <p:nvPr>
            <p:ph type="subTitle" idx="4"/>
          </p:nvPr>
        </p:nvSpPr>
        <p:spPr>
          <a:xfrm>
            <a:off x="3251849" y="1928950"/>
            <a:ext cx="22908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7" name="Google Shape;757;p19"/>
          <p:cNvSpPr txBox="1">
            <a:spLocks noGrp="1"/>
          </p:cNvSpPr>
          <p:nvPr>
            <p:ph type="title" idx="5"/>
          </p:nvPr>
        </p:nvSpPr>
        <p:spPr>
          <a:xfrm>
            <a:off x="909231" y="2720875"/>
            <a:ext cx="2167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58" name="Google Shape;758;p19"/>
          <p:cNvSpPr txBox="1">
            <a:spLocks noGrp="1"/>
          </p:cNvSpPr>
          <p:nvPr>
            <p:ph type="subTitle" idx="6"/>
          </p:nvPr>
        </p:nvSpPr>
        <p:spPr>
          <a:xfrm>
            <a:off x="909231" y="3186400"/>
            <a:ext cx="22950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9" name="Google Shape;759;p19"/>
          <p:cNvSpPr txBox="1">
            <a:spLocks noGrp="1"/>
          </p:cNvSpPr>
          <p:nvPr>
            <p:ph type="title" idx="7"/>
          </p:nvPr>
        </p:nvSpPr>
        <p:spPr>
          <a:xfrm>
            <a:off x="3251846" y="2720875"/>
            <a:ext cx="21639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60" name="Google Shape;760;p19"/>
          <p:cNvSpPr txBox="1">
            <a:spLocks noGrp="1"/>
          </p:cNvSpPr>
          <p:nvPr>
            <p:ph type="subTitle" idx="8"/>
          </p:nvPr>
        </p:nvSpPr>
        <p:spPr>
          <a:xfrm>
            <a:off x="3251849" y="3186400"/>
            <a:ext cx="22908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61" name="Google Shape;761;p19"/>
          <p:cNvGrpSpPr/>
          <p:nvPr/>
        </p:nvGrpSpPr>
        <p:grpSpPr>
          <a:xfrm flipH="1">
            <a:off x="7486550" y="2949810"/>
            <a:ext cx="1371012" cy="962069"/>
            <a:chOff x="1953850" y="3841075"/>
            <a:chExt cx="643275" cy="451400"/>
          </a:xfrm>
        </p:grpSpPr>
        <p:sp>
          <p:nvSpPr>
            <p:cNvPr id="762" name="Google Shape;762;p19"/>
            <p:cNvSpPr/>
            <p:nvPr/>
          </p:nvSpPr>
          <p:spPr>
            <a:xfrm>
              <a:off x="2099900" y="3850475"/>
              <a:ext cx="32050" cy="36900"/>
            </a:xfrm>
            <a:custGeom>
              <a:avLst/>
              <a:gdLst/>
              <a:ahLst/>
              <a:cxnLst/>
              <a:rect l="l" t="t" r="r" b="b"/>
              <a:pathLst>
                <a:path w="1282" h="1476" extrusionOk="0">
                  <a:moveTo>
                    <a:pt x="886" y="1"/>
                  </a:moveTo>
                  <a:lnTo>
                    <a:pt x="886" y="1"/>
                  </a:lnTo>
                  <a:cubicBezTo>
                    <a:pt x="886" y="1"/>
                    <a:pt x="0" y="1246"/>
                    <a:pt x="558" y="1420"/>
                  </a:cubicBezTo>
                  <a:cubicBezTo>
                    <a:pt x="661" y="1452"/>
                    <a:pt x="760" y="1475"/>
                    <a:pt x="846" y="1475"/>
                  </a:cubicBezTo>
                  <a:cubicBezTo>
                    <a:pt x="1143" y="1475"/>
                    <a:pt x="1282" y="1192"/>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a:off x="2262725" y="3874525"/>
              <a:ext cx="32050" cy="36875"/>
            </a:xfrm>
            <a:custGeom>
              <a:avLst/>
              <a:gdLst/>
              <a:ahLst/>
              <a:cxnLst/>
              <a:rect l="l" t="t" r="r" b="b"/>
              <a:pathLst>
                <a:path w="1282" h="1475" extrusionOk="0">
                  <a:moveTo>
                    <a:pt x="886" y="0"/>
                  </a:moveTo>
                  <a:cubicBezTo>
                    <a:pt x="886" y="0"/>
                    <a:pt x="0" y="1245"/>
                    <a:pt x="558" y="1419"/>
                  </a:cubicBezTo>
                  <a:cubicBezTo>
                    <a:pt x="661" y="1451"/>
                    <a:pt x="760" y="1475"/>
                    <a:pt x="846" y="1475"/>
                  </a:cubicBezTo>
                  <a:cubicBezTo>
                    <a:pt x="1143" y="1475"/>
                    <a:pt x="1282" y="1191"/>
                    <a:pt x="8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a:off x="2237375" y="3864000"/>
              <a:ext cx="32175" cy="36950"/>
            </a:xfrm>
            <a:custGeom>
              <a:avLst/>
              <a:gdLst/>
              <a:ahLst/>
              <a:cxnLst/>
              <a:rect l="l" t="t" r="r" b="b"/>
              <a:pathLst>
                <a:path w="1287" h="1478" extrusionOk="0">
                  <a:moveTo>
                    <a:pt x="833" y="1"/>
                  </a:moveTo>
                  <a:cubicBezTo>
                    <a:pt x="833" y="1"/>
                    <a:pt x="0" y="1280"/>
                    <a:pt x="564" y="1432"/>
                  </a:cubicBezTo>
                  <a:cubicBezTo>
                    <a:pt x="660" y="1458"/>
                    <a:pt x="753" y="1477"/>
                    <a:pt x="834" y="1477"/>
                  </a:cubicBezTo>
                  <a:cubicBezTo>
                    <a:pt x="1144" y="1477"/>
                    <a:pt x="1286" y="1200"/>
                    <a:pt x="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9"/>
            <p:cNvSpPr/>
            <p:nvPr/>
          </p:nvSpPr>
          <p:spPr>
            <a:xfrm>
              <a:off x="2038675" y="3891950"/>
              <a:ext cx="35900" cy="32800"/>
            </a:xfrm>
            <a:custGeom>
              <a:avLst/>
              <a:gdLst/>
              <a:ahLst/>
              <a:cxnLst/>
              <a:rect l="l" t="t" r="r" b="b"/>
              <a:pathLst>
                <a:path w="1436" h="1312" extrusionOk="0">
                  <a:moveTo>
                    <a:pt x="577" y="0"/>
                  </a:moveTo>
                  <a:cubicBezTo>
                    <a:pt x="577" y="0"/>
                    <a:pt x="1" y="1311"/>
                    <a:pt x="572" y="1311"/>
                  </a:cubicBezTo>
                  <a:cubicBezTo>
                    <a:pt x="575" y="1311"/>
                    <a:pt x="579" y="1311"/>
                    <a:pt x="583" y="1311"/>
                  </a:cubicBezTo>
                  <a:cubicBezTo>
                    <a:pt x="1071" y="1299"/>
                    <a:pt x="1435" y="1159"/>
                    <a:pt x="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9"/>
            <p:cNvSpPr/>
            <p:nvPr/>
          </p:nvSpPr>
          <p:spPr>
            <a:xfrm>
              <a:off x="2185025" y="3841075"/>
              <a:ext cx="35900" cy="32825"/>
            </a:xfrm>
            <a:custGeom>
              <a:avLst/>
              <a:gdLst/>
              <a:ahLst/>
              <a:cxnLst/>
              <a:rect l="l" t="t" r="r" b="b"/>
              <a:pathLst>
                <a:path w="1436" h="1313" extrusionOk="0">
                  <a:moveTo>
                    <a:pt x="578" y="1"/>
                  </a:moveTo>
                  <a:cubicBezTo>
                    <a:pt x="578" y="1"/>
                    <a:pt x="1" y="1312"/>
                    <a:pt x="572" y="1312"/>
                  </a:cubicBezTo>
                  <a:cubicBezTo>
                    <a:pt x="575" y="1312"/>
                    <a:pt x="579" y="1312"/>
                    <a:pt x="583" y="1312"/>
                  </a:cubicBezTo>
                  <a:cubicBezTo>
                    <a:pt x="1070" y="1300"/>
                    <a:pt x="1436" y="1162"/>
                    <a:pt x="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9"/>
            <p:cNvSpPr/>
            <p:nvPr/>
          </p:nvSpPr>
          <p:spPr>
            <a:xfrm>
              <a:off x="2215225" y="3845900"/>
              <a:ext cx="35900" cy="32800"/>
            </a:xfrm>
            <a:custGeom>
              <a:avLst/>
              <a:gdLst/>
              <a:ahLst/>
              <a:cxnLst/>
              <a:rect l="l" t="t" r="r" b="b"/>
              <a:pathLst>
                <a:path w="1436" h="1312" extrusionOk="0">
                  <a:moveTo>
                    <a:pt x="578" y="1"/>
                  </a:moveTo>
                  <a:cubicBezTo>
                    <a:pt x="578" y="1"/>
                    <a:pt x="1" y="1312"/>
                    <a:pt x="572" y="1312"/>
                  </a:cubicBezTo>
                  <a:cubicBezTo>
                    <a:pt x="575" y="1312"/>
                    <a:pt x="579" y="1312"/>
                    <a:pt x="583" y="1312"/>
                  </a:cubicBezTo>
                  <a:cubicBezTo>
                    <a:pt x="1071" y="1299"/>
                    <a:pt x="1436" y="1161"/>
                    <a:pt x="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9"/>
            <p:cNvSpPr/>
            <p:nvPr/>
          </p:nvSpPr>
          <p:spPr>
            <a:xfrm>
              <a:off x="2126700" y="3841400"/>
              <a:ext cx="33150" cy="29625"/>
            </a:xfrm>
            <a:custGeom>
              <a:avLst/>
              <a:gdLst/>
              <a:ahLst/>
              <a:cxnLst/>
              <a:rect l="l" t="t" r="r" b="b"/>
              <a:pathLst>
                <a:path w="1326" h="1185" extrusionOk="0">
                  <a:moveTo>
                    <a:pt x="1325" y="0"/>
                  </a:moveTo>
                  <a:cubicBezTo>
                    <a:pt x="1325" y="0"/>
                    <a:pt x="0" y="591"/>
                    <a:pt x="448" y="975"/>
                  </a:cubicBezTo>
                  <a:cubicBezTo>
                    <a:pt x="584" y="1092"/>
                    <a:pt x="719" y="1185"/>
                    <a:pt x="842" y="1185"/>
                  </a:cubicBezTo>
                  <a:cubicBezTo>
                    <a:pt x="1055" y="1185"/>
                    <a:pt x="1234" y="909"/>
                    <a:pt x="1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a:off x="2286375" y="3901800"/>
              <a:ext cx="33150" cy="29625"/>
            </a:xfrm>
            <a:custGeom>
              <a:avLst/>
              <a:gdLst/>
              <a:ahLst/>
              <a:cxnLst/>
              <a:rect l="l" t="t" r="r" b="b"/>
              <a:pathLst>
                <a:path w="1326" h="1185" extrusionOk="0">
                  <a:moveTo>
                    <a:pt x="1326" y="0"/>
                  </a:moveTo>
                  <a:cubicBezTo>
                    <a:pt x="1326" y="0"/>
                    <a:pt x="1" y="591"/>
                    <a:pt x="449" y="975"/>
                  </a:cubicBezTo>
                  <a:cubicBezTo>
                    <a:pt x="584" y="1092"/>
                    <a:pt x="719" y="1185"/>
                    <a:pt x="842" y="1185"/>
                  </a:cubicBezTo>
                  <a:cubicBezTo>
                    <a:pt x="1055" y="1185"/>
                    <a:pt x="1234" y="908"/>
                    <a:pt x="1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2347550" y="3970075"/>
              <a:ext cx="34050" cy="33200"/>
            </a:xfrm>
            <a:custGeom>
              <a:avLst/>
              <a:gdLst/>
              <a:ahLst/>
              <a:cxnLst/>
              <a:rect l="l" t="t" r="r" b="b"/>
              <a:pathLst>
                <a:path w="1362" h="1328" extrusionOk="0">
                  <a:moveTo>
                    <a:pt x="1361" y="0"/>
                  </a:moveTo>
                  <a:cubicBezTo>
                    <a:pt x="1361" y="0"/>
                    <a:pt x="0" y="693"/>
                    <a:pt x="413" y="1106"/>
                  </a:cubicBezTo>
                  <a:cubicBezTo>
                    <a:pt x="536" y="1229"/>
                    <a:pt x="660" y="1328"/>
                    <a:pt x="780" y="1328"/>
                  </a:cubicBezTo>
                  <a:cubicBezTo>
                    <a:pt x="994" y="1328"/>
                    <a:pt x="1196" y="1020"/>
                    <a:pt x="1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2336150" y="3946800"/>
              <a:ext cx="31450" cy="36350"/>
            </a:xfrm>
            <a:custGeom>
              <a:avLst/>
              <a:gdLst/>
              <a:ahLst/>
              <a:cxnLst/>
              <a:rect l="l" t="t" r="r" b="b"/>
              <a:pathLst>
                <a:path w="1258" h="1454" extrusionOk="0">
                  <a:moveTo>
                    <a:pt x="1078" y="1"/>
                  </a:moveTo>
                  <a:cubicBezTo>
                    <a:pt x="1078" y="1"/>
                    <a:pt x="0" y="1082"/>
                    <a:pt x="521" y="1346"/>
                  </a:cubicBezTo>
                  <a:cubicBezTo>
                    <a:pt x="642" y="1407"/>
                    <a:pt x="758" y="1454"/>
                    <a:pt x="858" y="1454"/>
                  </a:cubicBezTo>
                  <a:cubicBezTo>
                    <a:pt x="1113" y="1454"/>
                    <a:pt x="1257" y="1148"/>
                    <a:pt x="10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9"/>
            <p:cNvSpPr/>
            <p:nvPr/>
          </p:nvSpPr>
          <p:spPr>
            <a:xfrm>
              <a:off x="2302800" y="4226350"/>
              <a:ext cx="207800" cy="60900"/>
            </a:xfrm>
            <a:custGeom>
              <a:avLst/>
              <a:gdLst/>
              <a:ahLst/>
              <a:cxnLst/>
              <a:rect l="l" t="t" r="r" b="b"/>
              <a:pathLst>
                <a:path w="8312" h="2436" extrusionOk="0">
                  <a:moveTo>
                    <a:pt x="7683" y="0"/>
                  </a:moveTo>
                  <a:cubicBezTo>
                    <a:pt x="7131" y="626"/>
                    <a:pt x="6191" y="1077"/>
                    <a:pt x="5903" y="1949"/>
                  </a:cubicBezTo>
                  <a:cubicBezTo>
                    <a:pt x="5621" y="1595"/>
                    <a:pt x="5575" y="1293"/>
                    <a:pt x="5669" y="1057"/>
                  </a:cubicBezTo>
                  <a:lnTo>
                    <a:pt x="5669" y="1057"/>
                  </a:lnTo>
                  <a:cubicBezTo>
                    <a:pt x="5143" y="1222"/>
                    <a:pt x="5180" y="1791"/>
                    <a:pt x="5180" y="1791"/>
                  </a:cubicBezTo>
                  <a:cubicBezTo>
                    <a:pt x="5138" y="1632"/>
                    <a:pt x="4984" y="1426"/>
                    <a:pt x="5070" y="1286"/>
                  </a:cubicBezTo>
                  <a:lnTo>
                    <a:pt x="5070" y="1286"/>
                  </a:lnTo>
                  <a:cubicBezTo>
                    <a:pt x="4818" y="1385"/>
                    <a:pt x="4581" y="1813"/>
                    <a:pt x="4563" y="2013"/>
                  </a:cubicBezTo>
                  <a:cubicBezTo>
                    <a:pt x="4075" y="984"/>
                    <a:pt x="4554" y="219"/>
                    <a:pt x="4549" y="210"/>
                  </a:cubicBezTo>
                  <a:lnTo>
                    <a:pt x="4549" y="210"/>
                  </a:lnTo>
                  <a:cubicBezTo>
                    <a:pt x="4252" y="261"/>
                    <a:pt x="3369" y="1232"/>
                    <a:pt x="3249" y="1441"/>
                  </a:cubicBezTo>
                  <a:cubicBezTo>
                    <a:pt x="3187" y="1546"/>
                    <a:pt x="3156" y="1680"/>
                    <a:pt x="3026" y="1736"/>
                  </a:cubicBezTo>
                  <a:cubicBezTo>
                    <a:pt x="2899" y="1465"/>
                    <a:pt x="2910" y="1162"/>
                    <a:pt x="3042" y="949"/>
                  </a:cubicBezTo>
                  <a:lnTo>
                    <a:pt x="3042" y="949"/>
                  </a:lnTo>
                  <a:cubicBezTo>
                    <a:pt x="2952" y="1012"/>
                    <a:pt x="2822" y="1160"/>
                    <a:pt x="2732" y="1227"/>
                  </a:cubicBezTo>
                  <a:cubicBezTo>
                    <a:pt x="2578" y="875"/>
                    <a:pt x="2702" y="341"/>
                    <a:pt x="2793" y="176"/>
                  </a:cubicBezTo>
                  <a:lnTo>
                    <a:pt x="2793" y="176"/>
                  </a:lnTo>
                  <a:cubicBezTo>
                    <a:pt x="2541" y="279"/>
                    <a:pt x="2262" y="642"/>
                    <a:pt x="2133" y="832"/>
                  </a:cubicBezTo>
                  <a:cubicBezTo>
                    <a:pt x="2001" y="1028"/>
                    <a:pt x="1814" y="1326"/>
                    <a:pt x="1812" y="1590"/>
                  </a:cubicBezTo>
                  <a:cubicBezTo>
                    <a:pt x="1630" y="1283"/>
                    <a:pt x="1709" y="712"/>
                    <a:pt x="1839" y="214"/>
                  </a:cubicBezTo>
                  <a:lnTo>
                    <a:pt x="1839" y="214"/>
                  </a:lnTo>
                  <a:cubicBezTo>
                    <a:pt x="1598" y="419"/>
                    <a:pt x="1395" y="605"/>
                    <a:pt x="1142" y="1179"/>
                  </a:cubicBezTo>
                  <a:cubicBezTo>
                    <a:pt x="1098" y="1278"/>
                    <a:pt x="1087" y="1453"/>
                    <a:pt x="995" y="1520"/>
                  </a:cubicBezTo>
                  <a:cubicBezTo>
                    <a:pt x="900" y="1211"/>
                    <a:pt x="926" y="800"/>
                    <a:pt x="1010" y="662"/>
                  </a:cubicBezTo>
                  <a:lnTo>
                    <a:pt x="1010" y="662"/>
                  </a:lnTo>
                  <a:cubicBezTo>
                    <a:pt x="755" y="731"/>
                    <a:pt x="507" y="1525"/>
                    <a:pt x="468" y="1764"/>
                  </a:cubicBezTo>
                  <a:cubicBezTo>
                    <a:pt x="378" y="1375"/>
                    <a:pt x="381" y="958"/>
                    <a:pt x="534" y="667"/>
                  </a:cubicBezTo>
                  <a:lnTo>
                    <a:pt x="534" y="667"/>
                  </a:lnTo>
                  <a:cubicBezTo>
                    <a:pt x="170" y="1115"/>
                    <a:pt x="127" y="1784"/>
                    <a:pt x="1" y="2412"/>
                  </a:cubicBezTo>
                  <a:lnTo>
                    <a:pt x="7377" y="2402"/>
                  </a:lnTo>
                  <a:cubicBezTo>
                    <a:pt x="7573" y="2406"/>
                    <a:pt x="7810" y="2436"/>
                    <a:pt x="8016" y="2436"/>
                  </a:cubicBezTo>
                  <a:cubicBezTo>
                    <a:pt x="8128" y="2436"/>
                    <a:pt x="8230" y="2427"/>
                    <a:pt x="8312" y="2400"/>
                  </a:cubicBezTo>
                  <a:cubicBezTo>
                    <a:pt x="6530" y="1982"/>
                    <a:pt x="7682" y="0"/>
                    <a:pt x="76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2145350" y="4241625"/>
              <a:ext cx="167500" cy="50400"/>
            </a:xfrm>
            <a:custGeom>
              <a:avLst/>
              <a:gdLst/>
              <a:ahLst/>
              <a:cxnLst/>
              <a:rect l="l" t="t" r="r" b="b"/>
              <a:pathLst>
                <a:path w="6700" h="2016" extrusionOk="0">
                  <a:moveTo>
                    <a:pt x="1285" y="1"/>
                  </a:moveTo>
                  <a:lnTo>
                    <a:pt x="1285" y="1"/>
                  </a:lnTo>
                  <a:cubicBezTo>
                    <a:pt x="1286" y="1"/>
                    <a:pt x="1512" y="1596"/>
                    <a:pt x="1" y="1908"/>
                  </a:cubicBezTo>
                  <a:cubicBezTo>
                    <a:pt x="60" y="1934"/>
                    <a:pt x="146" y="1941"/>
                    <a:pt x="243" y="1941"/>
                  </a:cubicBezTo>
                  <a:cubicBezTo>
                    <a:pt x="396" y="1941"/>
                    <a:pt x="576" y="1922"/>
                    <a:pt x="720" y="1922"/>
                  </a:cubicBezTo>
                  <a:lnTo>
                    <a:pt x="6397" y="2016"/>
                  </a:lnTo>
                  <a:cubicBezTo>
                    <a:pt x="6509" y="1512"/>
                    <a:pt x="6699" y="979"/>
                    <a:pt x="6567" y="616"/>
                  </a:cubicBezTo>
                  <a:lnTo>
                    <a:pt x="6567" y="616"/>
                  </a:lnTo>
                  <a:cubicBezTo>
                    <a:pt x="6587" y="851"/>
                    <a:pt x="6454" y="1183"/>
                    <a:pt x="6254" y="1492"/>
                  </a:cubicBezTo>
                  <a:cubicBezTo>
                    <a:pt x="6304" y="1300"/>
                    <a:pt x="6377" y="664"/>
                    <a:pt x="6204" y="606"/>
                  </a:cubicBezTo>
                  <a:lnTo>
                    <a:pt x="6204" y="606"/>
                  </a:lnTo>
                  <a:cubicBezTo>
                    <a:pt x="6223" y="716"/>
                    <a:pt x="6107" y="1046"/>
                    <a:pt x="5930" y="1291"/>
                  </a:cubicBezTo>
                  <a:cubicBezTo>
                    <a:pt x="5880" y="1237"/>
                    <a:pt x="5932" y="1097"/>
                    <a:pt x="5930" y="1017"/>
                  </a:cubicBezTo>
                  <a:cubicBezTo>
                    <a:pt x="5927" y="556"/>
                    <a:pt x="5833" y="404"/>
                    <a:pt x="5716" y="238"/>
                  </a:cubicBezTo>
                  <a:cubicBezTo>
                    <a:pt x="5648" y="637"/>
                    <a:pt x="5521" y="1094"/>
                    <a:pt x="5278" y="1337"/>
                  </a:cubicBezTo>
                  <a:cubicBezTo>
                    <a:pt x="5365" y="1126"/>
                    <a:pt x="5318" y="886"/>
                    <a:pt x="5284" y="728"/>
                  </a:cubicBezTo>
                  <a:cubicBezTo>
                    <a:pt x="5249" y="574"/>
                    <a:pt x="5154" y="282"/>
                    <a:pt x="4995" y="196"/>
                  </a:cubicBezTo>
                  <a:lnTo>
                    <a:pt x="4995" y="196"/>
                  </a:lnTo>
                  <a:cubicBezTo>
                    <a:pt x="5009" y="329"/>
                    <a:pt x="4926" y="757"/>
                    <a:pt x="4690" y="1037"/>
                  </a:cubicBezTo>
                  <a:cubicBezTo>
                    <a:pt x="4643" y="983"/>
                    <a:pt x="4591" y="863"/>
                    <a:pt x="4544" y="811"/>
                  </a:cubicBezTo>
                  <a:lnTo>
                    <a:pt x="4544" y="811"/>
                  </a:lnTo>
                  <a:cubicBezTo>
                    <a:pt x="4574" y="983"/>
                    <a:pt x="4480" y="1226"/>
                    <a:pt x="4294" y="1439"/>
                  </a:cubicBezTo>
                  <a:cubicBezTo>
                    <a:pt x="4211" y="1394"/>
                    <a:pt x="4232" y="1285"/>
                    <a:pt x="4220" y="1201"/>
                  </a:cubicBezTo>
                  <a:cubicBezTo>
                    <a:pt x="4196" y="1032"/>
                    <a:pt x="3843" y="246"/>
                    <a:pt x="3630" y="203"/>
                  </a:cubicBezTo>
                  <a:lnTo>
                    <a:pt x="3630" y="203"/>
                  </a:lnTo>
                  <a:cubicBezTo>
                    <a:pt x="3621" y="210"/>
                    <a:pt x="3737" y="826"/>
                    <a:pt x="3018" y="1643"/>
                  </a:cubicBezTo>
                  <a:cubicBezTo>
                    <a:pt x="3070" y="1484"/>
                    <a:pt x="3030" y="1138"/>
                    <a:pt x="2870" y="1057"/>
                  </a:cubicBezTo>
                  <a:lnTo>
                    <a:pt x="2870" y="1057"/>
                  </a:lnTo>
                  <a:cubicBezTo>
                    <a:pt x="2889" y="1169"/>
                    <a:pt x="2702" y="1332"/>
                    <a:pt x="2617" y="1458"/>
                  </a:cubicBezTo>
                  <a:cubicBezTo>
                    <a:pt x="2617" y="1458"/>
                    <a:pt x="2835" y="1005"/>
                    <a:pt x="2485" y="867"/>
                  </a:cubicBezTo>
                  <a:cubicBezTo>
                    <a:pt x="2478" y="1057"/>
                    <a:pt x="2343" y="1296"/>
                    <a:pt x="2006" y="1576"/>
                  </a:cubicBezTo>
                  <a:cubicBezTo>
                    <a:pt x="2076" y="875"/>
                    <a:pt x="1502" y="505"/>
                    <a:pt x="1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2483650" y="4240250"/>
              <a:ext cx="113475" cy="49175"/>
            </a:xfrm>
            <a:custGeom>
              <a:avLst/>
              <a:gdLst/>
              <a:ahLst/>
              <a:cxnLst/>
              <a:rect l="l" t="t" r="r" b="b"/>
              <a:pathLst>
                <a:path w="4539" h="1967" extrusionOk="0">
                  <a:moveTo>
                    <a:pt x="1802" y="1"/>
                  </a:moveTo>
                  <a:lnTo>
                    <a:pt x="1802" y="1"/>
                  </a:lnTo>
                  <a:cubicBezTo>
                    <a:pt x="1904" y="569"/>
                    <a:pt x="1815" y="453"/>
                    <a:pt x="1710" y="1151"/>
                  </a:cubicBezTo>
                  <a:cubicBezTo>
                    <a:pt x="1500" y="1081"/>
                    <a:pt x="1523" y="855"/>
                    <a:pt x="1555" y="672"/>
                  </a:cubicBezTo>
                  <a:lnTo>
                    <a:pt x="1555" y="672"/>
                  </a:lnTo>
                  <a:cubicBezTo>
                    <a:pt x="1299" y="838"/>
                    <a:pt x="1157" y="1136"/>
                    <a:pt x="1034" y="1386"/>
                  </a:cubicBezTo>
                  <a:cubicBezTo>
                    <a:pt x="767" y="1201"/>
                    <a:pt x="943" y="772"/>
                    <a:pt x="996" y="521"/>
                  </a:cubicBezTo>
                  <a:lnTo>
                    <a:pt x="996" y="521"/>
                  </a:lnTo>
                  <a:cubicBezTo>
                    <a:pt x="482" y="861"/>
                    <a:pt x="1" y="1388"/>
                    <a:pt x="128" y="1967"/>
                  </a:cubicBezTo>
                  <a:lnTo>
                    <a:pt x="4538" y="1910"/>
                  </a:lnTo>
                  <a:cubicBezTo>
                    <a:pt x="4465" y="1620"/>
                    <a:pt x="4243" y="1434"/>
                    <a:pt x="4107" y="1240"/>
                  </a:cubicBezTo>
                  <a:cubicBezTo>
                    <a:pt x="4041" y="1145"/>
                    <a:pt x="3918" y="875"/>
                    <a:pt x="3816" y="781"/>
                  </a:cubicBezTo>
                  <a:cubicBezTo>
                    <a:pt x="3741" y="914"/>
                    <a:pt x="3725" y="1066"/>
                    <a:pt x="3718" y="1212"/>
                  </a:cubicBezTo>
                  <a:cubicBezTo>
                    <a:pt x="3690" y="1167"/>
                    <a:pt x="3542" y="1083"/>
                    <a:pt x="3510" y="1044"/>
                  </a:cubicBezTo>
                  <a:cubicBezTo>
                    <a:pt x="3479" y="1094"/>
                    <a:pt x="3416" y="1133"/>
                    <a:pt x="3384" y="1187"/>
                  </a:cubicBezTo>
                  <a:cubicBezTo>
                    <a:pt x="3295" y="1110"/>
                    <a:pt x="3144" y="1071"/>
                    <a:pt x="3075" y="964"/>
                  </a:cubicBezTo>
                  <a:cubicBezTo>
                    <a:pt x="3041" y="1024"/>
                    <a:pt x="2899" y="1161"/>
                    <a:pt x="2862" y="1240"/>
                  </a:cubicBezTo>
                  <a:cubicBezTo>
                    <a:pt x="2822" y="1172"/>
                    <a:pt x="2757" y="1124"/>
                    <a:pt x="2732" y="1038"/>
                  </a:cubicBezTo>
                  <a:lnTo>
                    <a:pt x="2732" y="1038"/>
                  </a:lnTo>
                  <a:cubicBezTo>
                    <a:pt x="2735" y="1159"/>
                    <a:pt x="2714" y="1281"/>
                    <a:pt x="2709" y="1404"/>
                  </a:cubicBezTo>
                  <a:cubicBezTo>
                    <a:pt x="2306" y="629"/>
                    <a:pt x="2340" y="732"/>
                    <a:pt x="1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2086175" y="4231550"/>
              <a:ext cx="207800" cy="60925"/>
            </a:xfrm>
            <a:custGeom>
              <a:avLst/>
              <a:gdLst/>
              <a:ahLst/>
              <a:cxnLst/>
              <a:rect l="l" t="t" r="r" b="b"/>
              <a:pathLst>
                <a:path w="8312" h="2437" extrusionOk="0">
                  <a:moveTo>
                    <a:pt x="7681" y="1"/>
                  </a:moveTo>
                  <a:lnTo>
                    <a:pt x="7681" y="1"/>
                  </a:lnTo>
                  <a:cubicBezTo>
                    <a:pt x="7131" y="627"/>
                    <a:pt x="6191" y="1076"/>
                    <a:pt x="5903" y="1950"/>
                  </a:cubicBezTo>
                  <a:cubicBezTo>
                    <a:pt x="5619" y="1595"/>
                    <a:pt x="5574" y="1293"/>
                    <a:pt x="5669" y="1056"/>
                  </a:cubicBezTo>
                  <a:lnTo>
                    <a:pt x="5669" y="1056"/>
                  </a:lnTo>
                  <a:cubicBezTo>
                    <a:pt x="5143" y="1220"/>
                    <a:pt x="5180" y="1790"/>
                    <a:pt x="5180" y="1790"/>
                  </a:cubicBezTo>
                  <a:cubicBezTo>
                    <a:pt x="5138" y="1630"/>
                    <a:pt x="4984" y="1425"/>
                    <a:pt x="5069" y="1284"/>
                  </a:cubicBezTo>
                  <a:lnTo>
                    <a:pt x="5069" y="1284"/>
                  </a:lnTo>
                  <a:cubicBezTo>
                    <a:pt x="4817" y="1383"/>
                    <a:pt x="4580" y="1811"/>
                    <a:pt x="4562" y="2010"/>
                  </a:cubicBezTo>
                  <a:cubicBezTo>
                    <a:pt x="4074" y="981"/>
                    <a:pt x="4554" y="216"/>
                    <a:pt x="4548" y="207"/>
                  </a:cubicBezTo>
                  <a:lnTo>
                    <a:pt x="4548" y="207"/>
                  </a:lnTo>
                  <a:cubicBezTo>
                    <a:pt x="4251" y="258"/>
                    <a:pt x="3369" y="1230"/>
                    <a:pt x="3248" y="1439"/>
                  </a:cubicBezTo>
                  <a:cubicBezTo>
                    <a:pt x="3187" y="1544"/>
                    <a:pt x="3156" y="1678"/>
                    <a:pt x="3025" y="1734"/>
                  </a:cubicBezTo>
                  <a:cubicBezTo>
                    <a:pt x="2899" y="1463"/>
                    <a:pt x="2909" y="1159"/>
                    <a:pt x="3041" y="946"/>
                  </a:cubicBezTo>
                  <a:lnTo>
                    <a:pt x="3041" y="946"/>
                  </a:lnTo>
                  <a:cubicBezTo>
                    <a:pt x="2952" y="1010"/>
                    <a:pt x="2821" y="1157"/>
                    <a:pt x="2731" y="1225"/>
                  </a:cubicBezTo>
                  <a:cubicBezTo>
                    <a:pt x="2577" y="873"/>
                    <a:pt x="2701" y="338"/>
                    <a:pt x="2792" y="174"/>
                  </a:cubicBezTo>
                  <a:lnTo>
                    <a:pt x="2792" y="174"/>
                  </a:lnTo>
                  <a:cubicBezTo>
                    <a:pt x="2540" y="277"/>
                    <a:pt x="2261" y="640"/>
                    <a:pt x="2133" y="829"/>
                  </a:cubicBezTo>
                  <a:cubicBezTo>
                    <a:pt x="2001" y="1025"/>
                    <a:pt x="1813" y="1324"/>
                    <a:pt x="1810" y="1587"/>
                  </a:cubicBezTo>
                  <a:cubicBezTo>
                    <a:pt x="1630" y="1281"/>
                    <a:pt x="1709" y="709"/>
                    <a:pt x="1838" y="212"/>
                  </a:cubicBezTo>
                  <a:lnTo>
                    <a:pt x="1838" y="212"/>
                  </a:lnTo>
                  <a:cubicBezTo>
                    <a:pt x="1597" y="416"/>
                    <a:pt x="1395" y="603"/>
                    <a:pt x="1141" y="1176"/>
                  </a:cubicBezTo>
                  <a:cubicBezTo>
                    <a:pt x="1097" y="1275"/>
                    <a:pt x="1087" y="1450"/>
                    <a:pt x="993" y="1518"/>
                  </a:cubicBezTo>
                  <a:cubicBezTo>
                    <a:pt x="899" y="1209"/>
                    <a:pt x="926" y="798"/>
                    <a:pt x="1009" y="660"/>
                  </a:cubicBezTo>
                  <a:lnTo>
                    <a:pt x="1009" y="660"/>
                  </a:lnTo>
                  <a:cubicBezTo>
                    <a:pt x="755" y="728"/>
                    <a:pt x="506" y="1523"/>
                    <a:pt x="466" y="1762"/>
                  </a:cubicBezTo>
                  <a:cubicBezTo>
                    <a:pt x="376" y="1373"/>
                    <a:pt x="381" y="957"/>
                    <a:pt x="533" y="666"/>
                  </a:cubicBezTo>
                  <a:lnTo>
                    <a:pt x="533" y="666"/>
                  </a:lnTo>
                  <a:cubicBezTo>
                    <a:pt x="170" y="1114"/>
                    <a:pt x="127" y="1782"/>
                    <a:pt x="0" y="2410"/>
                  </a:cubicBezTo>
                  <a:lnTo>
                    <a:pt x="7375" y="2403"/>
                  </a:lnTo>
                  <a:cubicBezTo>
                    <a:pt x="7571" y="2406"/>
                    <a:pt x="7808" y="2436"/>
                    <a:pt x="8013" y="2436"/>
                  </a:cubicBezTo>
                  <a:cubicBezTo>
                    <a:pt x="8126" y="2436"/>
                    <a:pt x="8229" y="2427"/>
                    <a:pt x="8311" y="2400"/>
                  </a:cubicBezTo>
                  <a:cubicBezTo>
                    <a:pt x="6529" y="1983"/>
                    <a:pt x="7681" y="1"/>
                    <a:pt x="7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1953850" y="4239500"/>
              <a:ext cx="167500" cy="50375"/>
            </a:xfrm>
            <a:custGeom>
              <a:avLst/>
              <a:gdLst/>
              <a:ahLst/>
              <a:cxnLst/>
              <a:rect l="l" t="t" r="r" b="b"/>
              <a:pathLst>
                <a:path w="6700" h="2015" extrusionOk="0">
                  <a:moveTo>
                    <a:pt x="1286" y="0"/>
                  </a:moveTo>
                  <a:cubicBezTo>
                    <a:pt x="1286" y="0"/>
                    <a:pt x="1512" y="1596"/>
                    <a:pt x="1" y="1908"/>
                  </a:cubicBezTo>
                  <a:cubicBezTo>
                    <a:pt x="60" y="1933"/>
                    <a:pt x="146" y="1941"/>
                    <a:pt x="243" y="1941"/>
                  </a:cubicBezTo>
                  <a:cubicBezTo>
                    <a:pt x="396" y="1941"/>
                    <a:pt x="576" y="1922"/>
                    <a:pt x="720" y="1922"/>
                  </a:cubicBezTo>
                  <a:lnTo>
                    <a:pt x="6396" y="2014"/>
                  </a:lnTo>
                  <a:cubicBezTo>
                    <a:pt x="6510" y="1512"/>
                    <a:pt x="6699" y="978"/>
                    <a:pt x="6567" y="616"/>
                  </a:cubicBezTo>
                  <a:lnTo>
                    <a:pt x="6567" y="616"/>
                  </a:lnTo>
                  <a:cubicBezTo>
                    <a:pt x="6588" y="850"/>
                    <a:pt x="6453" y="1182"/>
                    <a:pt x="6253" y="1492"/>
                  </a:cubicBezTo>
                  <a:cubicBezTo>
                    <a:pt x="6304" y="1300"/>
                    <a:pt x="6377" y="663"/>
                    <a:pt x="6204" y="605"/>
                  </a:cubicBezTo>
                  <a:lnTo>
                    <a:pt x="6204" y="605"/>
                  </a:lnTo>
                  <a:cubicBezTo>
                    <a:pt x="6222" y="716"/>
                    <a:pt x="6106" y="1045"/>
                    <a:pt x="5930" y="1290"/>
                  </a:cubicBezTo>
                  <a:cubicBezTo>
                    <a:pt x="5879" y="1237"/>
                    <a:pt x="5931" y="1095"/>
                    <a:pt x="5930" y="1016"/>
                  </a:cubicBezTo>
                  <a:cubicBezTo>
                    <a:pt x="5926" y="555"/>
                    <a:pt x="5832" y="404"/>
                    <a:pt x="5715" y="237"/>
                  </a:cubicBezTo>
                  <a:cubicBezTo>
                    <a:pt x="5647" y="637"/>
                    <a:pt x="5519" y="1092"/>
                    <a:pt x="5277" y="1337"/>
                  </a:cubicBezTo>
                  <a:cubicBezTo>
                    <a:pt x="5365" y="1126"/>
                    <a:pt x="5318" y="886"/>
                    <a:pt x="5283" y="727"/>
                  </a:cubicBezTo>
                  <a:cubicBezTo>
                    <a:pt x="5249" y="574"/>
                    <a:pt x="5154" y="281"/>
                    <a:pt x="4994" y="195"/>
                  </a:cubicBezTo>
                  <a:lnTo>
                    <a:pt x="4994" y="195"/>
                  </a:lnTo>
                  <a:cubicBezTo>
                    <a:pt x="5009" y="328"/>
                    <a:pt x="4925" y="757"/>
                    <a:pt x="4690" y="1036"/>
                  </a:cubicBezTo>
                  <a:cubicBezTo>
                    <a:pt x="4643" y="981"/>
                    <a:pt x="4591" y="862"/>
                    <a:pt x="4544" y="811"/>
                  </a:cubicBezTo>
                  <a:lnTo>
                    <a:pt x="4544" y="811"/>
                  </a:lnTo>
                  <a:cubicBezTo>
                    <a:pt x="4574" y="981"/>
                    <a:pt x="4480" y="1226"/>
                    <a:pt x="4293" y="1439"/>
                  </a:cubicBezTo>
                  <a:cubicBezTo>
                    <a:pt x="4211" y="1393"/>
                    <a:pt x="4232" y="1285"/>
                    <a:pt x="4219" y="1201"/>
                  </a:cubicBezTo>
                  <a:cubicBezTo>
                    <a:pt x="4196" y="1032"/>
                    <a:pt x="3843" y="246"/>
                    <a:pt x="3629" y="201"/>
                  </a:cubicBezTo>
                  <a:lnTo>
                    <a:pt x="3629" y="201"/>
                  </a:lnTo>
                  <a:cubicBezTo>
                    <a:pt x="3621" y="210"/>
                    <a:pt x="3737" y="825"/>
                    <a:pt x="3017" y="1642"/>
                  </a:cubicBezTo>
                  <a:cubicBezTo>
                    <a:pt x="3069" y="1482"/>
                    <a:pt x="3029" y="1137"/>
                    <a:pt x="2869" y="1055"/>
                  </a:cubicBezTo>
                  <a:lnTo>
                    <a:pt x="2869" y="1055"/>
                  </a:lnTo>
                  <a:cubicBezTo>
                    <a:pt x="2889" y="1169"/>
                    <a:pt x="2701" y="1331"/>
                    <a:pt x="2616" y="1458"/>
                  </a:cubicBezTo>
                  <a:cubicBezTo>
                    <a:pt x="2616" y="1458"/>
                    <a:pt x="2835" y="1005"/>
                    <a:pt x="2484" y="866"/>
                  </a:cubicBezTo>
                  <a:cubicBezTo>
                    <a:pt x="2478" y="1055"/>
                    <a:pt x="2342" y="1296"/>
                    <a:pt x="2005" y="1576"/>
                  </a:cubicBezTo>
                  <a:cubicBezTo>
                    <a:pt x="2074" y="875"/>
                    <a:pt x="1500" y="505"/>
                    <a:pt x="1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2272225" y="4240225"/>
              <a:ext cx="113475" cy="49225"/>
            </a:xfrm>
            <a:custGeom>
              <a:avLst/>
              <a:gdLst/>
              <a:ahLst/>
              <a:cxnLst/>
              <a:rect l="l" t="t" r="r" b="b"/>
              <a:pathLst>
                <a:path w="4539" h="1969" extrusionOk="0">
                  <a:moveTo>
                    <a:pt x="1802" y="1"/>
                  </a:moveTo>
                  <a:lnTo>
                    <a:pt x="1802" y="1"/>
                  </a:lnTo>
                  <a:cubicBezTo>
                    <a:pt x="1905" y="568"/>
                    <a:pt x="1815" y="452"/>
                    <a:pt x="1712" y="1152"/>
                  </a:cubicBezTo>
                  <a:cubicBezTo>
                    <a:pt x="1501" y="1082"/>
                    <a:pt x="1523" y="856"/>
                    <a:pt x="1556" y="673"/>
                  </a:cubicBezTo>
                  <a:lnTo>
                    <a:pt x="1556" y="673"/>
                  </a:lnTo>
                  <a:cubicBezTo>
                    <a:pt x="1301" y="839"/>
                    <a:pt x="1158" y="1137"/>
                    <a:pt x="1034" y="1388"/>
                  </a:cubicBezTo>
                  <a:cubicBezTo>
                    <a:pt x="768" y="1203"/>
                    <a:pt x="943" y="775"/>
                    <a:pt x="996" y="523"/>
                  </a:cubicBezTo>
                  <a:lnTo>
                    <a:pt x="996" y="523"/>
                  </a:lnTo>
                  <a:cubicBezTo>
                    <a:pt x="484" y="863"/>
                    <a:pt x="1" y="1390"/>
                    <a:pt x="128" y="1969"/>
                  </a:cubicBezTo>
                  <a:lnTo>
                    <a:pt x="4539" y="1912"/>
                  </a:lnTo>
                  <a:cubicBezTo>
                    <a:pt x="4465" y="1620"/>
                    <a:pt x="4244" y="1432"/>
                    <a:pt x="4109" y="1240"/>
                  </a:cubicBezTo>
                  <a:cubicBezTo>
                    <a:pt x="4042" y="1145"/>
                    <a:pt x="3919" y="873"/>
                    <a:pt x="3817" y="781"/>
                  </a:cubicBezTo>
                  <a:cubicBezTo>
                    <a:pt x="3742" y="913"/>
                    <a:pt x="3726" y="1066"/>
                    <a:pt x="3720" y="1211"/>
                  </a:cubicBezTo>
                  <a:cubicBezTo>
                    <a:pt x="3690" y="1166"/>
                    <a:pt x="3543" y="1083"/>
                    <a:pt x="3510" y="1044"/>
                  </a:cubicBezTo>
                  <a:cubicBezTo>
                    <a:pt x="3479" y="1094"/>
                    <a:pt x="3416" y="1132"/>
                    <a:pt x="3384" y="1186"/>
                  </a:cubicBezTo>
                  <a:cubicBezTo>
                    <a:pt x="3295" y="1110"/>
                    <a:pt x="3145" y="1068"/>
                    <a:pt x="3077" y="963"/>
                  </a:cubicBezTo>
                  <a:cubicBezTo>
                    <a:pt x="3041" y="1024"/>
                    <a:pt x="2900" y="1161"/>
                    <a:pt x="2863" y="1240"/>
                  </a:cubicBezTo>
                  <a:cubicBezTo>
                    <a:pt x="2824" y="1171"/>
                    <a:pt x="2757" y="1124"/>
                    <a:pt x="2733" y="1037"/>
                  </a:cubicBezTo>
                  <a:lnTo>
                    <a:pt x="2733" y="1037"/>
                  </a:lnTo>
                  <a:cubicBezTo>
                    <a:pt x="2735" y="1158"/>
                    <a:pt x="2714" y="1281"/>
                    <a:pt x="2709" y="1404"/>
                  </a:cubicBezTo>
                  <a:cubicBezTo>
                    <a:pt x="2307" y="629"/>
                    <a:pt x="2340" y="731"/>
                    <a:pt x="1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p:nvPr/>
          </p:nvSpPr>
          <p:spPr>
            <a:xfrm>
              <a:off x="2168200" y="4126000"/>
              <a:ext cx="12425" cy="165000"/>
            </a:xfrm>
            <a:custGeom>
              <a:avLst/>
              <a:gdLst/>
              <a:ahLst/>
              <a:cxnLst/>
              <a:rect l="l" t="t" r="r" b="b"/>
              <a:pathLst>
                <a:path w="497" h="6600" extrusionOk="0">
                  <a:moveTo>
                    <a:pt x="0" y="0"/>
                  </a:moveTo>
                  <a:lnTo>
                    <a:pt x="0" y="6600"/>
                  </a:lnTo>
                  <a:lnTo>
                    <a:pt x="497" y="6600"/>
                  </a:lnTo>
                  <a:lnTo>
                    <a:pt x="285" y="0"/>
                  </a:lnTo>
                  <a:close/>
                </a:path>
              </a:pathLst>
            </a:custGeom>
            <a:solidFill>
              <a:srgbClr val="61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9"/>
            <p:cNvSpPr/>
            <p:nvPr/>
          </p:nvSpPr>
          <p:spPr>
            <a:xfrm>
              <a:off x="1980125" y="3848400"/>
              <a:ext cx="395650" cy="366600"/>
            </a:xfrm>
            <a:custGeom>
              <a:avLst/>
              <a:gdLst/>
              <a:ahLst/>
              <a:cxnLst/>
              <a:rect l="l" t="t" r="r" b="b"/>
              <a:pathLst>
                <a:path w="15826" h="14664" extrusionOk="0">
                  <a:moveTo>
                    <a:pt x="7913" y="1"/>
                  </a:moveTo>
                  <a:cubicBezTo>
                    <a:pt x="3855" y="697"/>
                    <a:pt x="1" y="4280"/>
                    <a:pt x="1" y="8172"/>
                  </a:cubicBezTo>
                  <a:cubicBezTo>
                    <a:pt x="1" y="12038"/>
                    <a:pt x="3925" y="14663"/>
                    <a:pt x="7830" y="14663"/>
                  </a:cubicBezTo>
                  <a:cubicBezTo>
                    <a:pt x="7858" y="14663"/>
                    <a:pt x="7885" y="14663"/>
                    <a:pt x="7913" y="14663"/>
                  </a:cubicBezTo>
                  <a:cubicBezTo>
                    <a:pt x="11820" y="14626"/>
                    <a:pt x="15825" y="12065"/>
                    <a:pt x="15825" y="8172"/>
                  </a:cubicBezTo>
                  <a:cubicBezTo>
                    <a:pt x="15825" y="4279"/>
                    <a:pt x="11898" y="581"/>
                    <a:pt x="79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1980150" y="3848400"/>
              <a:ext cx="394625" cy="226700"/>
            </a:xfrm>
            <a:custGeom>
              <a:avLst/>
              <a:gdLst/>
              <a:ahLst/>
              <a:cxnLst/>
              <a:rect l="l" t="t" r="r" b="b"/>
              <a:pathLst>
                <a:path w="15785" h="9068" extrusionOk="0">
                  <a:moveTo>
                    <a:pt x="7914" y="1"/>
                  </a:moveTo>
                  <a:cubicBezTo>
                    <a:pt x="3855" y="697"/>
                    <a:pt x="1" y="4280"/>
                    <a:pt x="1" y="8172"/>
                  </a:cubicBezTo>
                  <a:cubicBezTo>
                    <a:pt x="1" y="8480"/>
                    <a:pt x="29" y="8778"/>
                    <a:pt x="77" y="9068"/>
                  </a:cubicBezTo>
                  <a:cubicBezTo>
                    <a:pt x="51" y="8859"/>
                    <a:pt x="39" y="8645"/>
                    <a:pt x="39" y="8428"/>
                  </a:cubicBezTo>
                  <a:cubicBezTo>
                    <a:pt x="39" y="4534"/>
                    <a:pt x="3891" y="954"/>
                    <a:pt x="7950" y="256"/>
                  </a:cubicBezTo>
                  <a:cubicBezTo>
                    <a:pt x="11612" y="790"/>
                    <a:pt x="15223" y="3957"/>
                    <a:pt x="15784" y="7490"/>
                  </a:cubicBezTo>
                  <a:cubicBezTo>
                    <a:pt x="15363" y="3855"/>
                    <a:pt x="11665" y="548"/>
                    <a:pt x="7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1980175" y="3948825"/>
              <a:ext cx="395625" cy="266150"/>
            </a:xfrm>
            <a:custGeom>
              <a:avLst/>
              <a:gdLst/>
              <a:ahLst/>
              <a:cxnLst/>
              <a:rect l="l" t="t" r="r" b="b"/>
              <a:pathLst>
                <a:path w="15825" h="10646" extrusionOk="0">
                  <a:moveTo>
                    <a:pt x="1464" y="1"/>
                  </a:moveTo>
                  <a:lnTo>
                    <a:pt x="1464" y="1"/>
                  </a:lnTo>
                  <a:cubicBezTo>
                    <a:pt x="555" y="1248"/>
                    <a:pt x="1" y="2678"/>
                    <a:pt x="1" y="4154"/>
                  </a:cubicBezTo>
                  <a:cubicBezTo>
                    <a:pt x="1" y="8020"/>
                    <a:pt x="3924" y="10645"/>
                    <a:pt x="7829" y="10645"/>
                  </a:cubicBezTo>
                  <a:cubicBezTo>
                    <a:pt x="7857" y="10645"/>
                    <a:pt x="7885" y="10645"/>
                    <a:pt x="7913" y="10645"/>
                  </a:cubicBezTo>
                  <a:cubicBezTo>
                    <a:pt x="11819" y="10608"/>
                    <a:pt x="15824" y="8046"/>
                    <a:pt x="15824" y="4154"/>
                  </a:cubicBezTo>
                  <a:cubicBezTo>
                    <a:pt x="15823" y="3440"/>
                    <a:pt x="15690" y="2731"/>
                    <a:pt x="15449" y="2047"/>
                  </a:cubicBezTo>
                  <a:cubicBezTo>
                    <a:pt x="14590" y="4977"/>
                    <a:pt x="11549" y="6821"/>
                    <a:pt x="8571" y="6852"/>
                  </a:cubicBezTo>
                  <a:cubicBezTo>
                    <a:pt x="8546" y="6852"/>
                    <a:pt x="8521" y="6853"/>
                    <a:pt x="8496" y="6853"/>
                  </a:cubicBezTo>
                  <a:cubicBezTo>
                    <a:pt x="4984" y="6853"/>
                    <a:pt x="1453" y="4226"/>
                    <a:pt x="1453" y="362"/>
                  </a:cubicBezTo>
                  <a:cubicBezTo>
                    <a:pt x="1453" y="241"/>
                    <a:pt x="1457" y="121"/>
                    <a:pt x="1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2120775" y="3973925"/>
              <a:ext cx="37600" cy="19050"/>
            </a:xfrm>
            <a:custGeom>
              <a:avLst/>
              <a:gdLst/>
              <a:ahLst/>
              <a:cxnLst/>
              <a:rect l="l" t="t" r="r" b="b"/>
              <a:pathLst>
                <a:path w="1504" h="762" extrusionOk="0">
                  <a:moveTo>
                    <a:pt x="1045" y="0"/>
                  </a:moveTo>
                  <a:cubicBezTo>
                    <a:pt x="599" y="0"/>
                    <a:pt x="1" y="91"/>
                    <a:pt x="102" y="594"/>
                  </a:cubicBezTo>
                  <a:cubicBezTo>
                    <a:pt x="124" y="699"/>
                    <a:pt x="207" y="762"/>
                    <a:pt x="342" y="762"/>
                  </a:cubicBezTo>
                  <a:cubicBezTo>
                    <a:pt x="583" y="762"/>
                    <a:pt x="989" y="558"/>
                    <a:pt x="1503" y="30"/>
                  </a:cubicBezTo>
                  <a:cubicBezTo>
                    <a:pt x="1503" y="30"/>
                    <a:pt x="1299" y="0"/>
                    <a:pt x="1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2141125" y="4130350"/>
              <a:ext cx="39375" cy="23875"/>
            </a:xfrm>
            <a:custGeom>
              <a:avLst/>
              <a:gdLst/>
              <a:ahLst/>
              <a:cxnLst/>
              <a:rect l="l" t="t" r="r" b="b"/>
              <a:pathLst>
                <a:path w="1575" h="955" extrusionOk="0">
                  <a:moveTo>
                    <a:pt x="1575" y="0"/>
                  </a:moveTo>
                  <a:cubicBezTo>
                    <a:pt x="1574" y="0"/>
                    <a:pt x="1" y="91"/>
                    <a:pt x="314" y="830"/>
                  </a:cubicBezTo>
                  <a:cubicBezTo>
                    <a:pt x="348" y="909"/>
                    <a:pt x="416" y="954"/>
                    <a:pt x="510" y="954"/>
                  </a:cubicBezTo>
                  <a:cubicBezTo>
                    <a:pt x="742" y="954"/>
                    <a:pt x="1134" y="685"/>
                    <a:pt x="1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9"/>
            <p:cNvSpPr/>
            <p:nvPr/>
          </p:nvSpPr>
          <p:spPr>
            <a:xfrm>
              <a:off x="2228875" y="4089350"/>
              <a:ext cx="37575" cy="19050"/>
            </a:xfrm>
            <a:custGeom>
              <a:avLst/>
              <a:gdLst/>
              <a:ahLst/>
              <a:cxnLst/>
              <a:rect l="l" t="t" r="r" b="b"/>
              <a:pathLst>
                <a:path w="1503" h="762" extrusionOk="0">
                  <a:moveTo>
                    <a:pt x="1045" y="0"/>
                  </a:moveTo>
                  <a:cubicBezTo>
                    <a:pt x="598" y="0"/>
                    <a:pt x="0" y="91"/>
                    <a:pt x="103" y="593"/>
                  </a:cubicBezTo>
                  <a:cubicBezTo>
                    <a:pt x="125" y="698"/>
                    <a:pt x="208" y="761"/>
                    <a:pt x="342" y="761"/>
                  </a:cubicBezTo>
                  <a:cubicBezTo>
                    <a:pt x="583" y="761"/>
                    <a:pt x="990" y="558"/>
                    <a:pt x="1503" y="30"/>
                  </a:cubicBezTo>
                  <a:cubicBezTo>
                    <a:pt x="1503" y="30"/>
                    <a:pt x="1298" y="0"/>
                    <a:pt x="1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9"/>
            <p:cNvSpPr/>
            <p:nvPr/>
          </p:nvSpPr>
          <p:spPr>
            <a:xfrm>
              <a:off x="2091275" y="4039250"/>
              <a:ext cx="39275" cy="28500"/>
            </a:xfrm>
            <a:custGeom>
              <a:avLst/>
              <a:gdLst/>
              <a:ahLst/>
              <a:cxnLst/>
              <a:rect l="l" t="t" r="r" b="b"/>
              <a:pathLst>
                <a:path w="1571" h="1140" extrusionOk="0">
                  <a:moveTo>
                    <a:pt x="743" y="0"/>
                  </a:moveTo>
                  <a:cubicBezTo>
                    <a:pt x="384" y="0"/>
                    <a:pt x="1" y="177"/>
                    <a:pt x="1" y="177"/>
                  </a:cubicBezTo>
                  <a:cubicBezTo>
                    <a:pt x="1" y="177"/>
                    <a:pt x="804" y="1139"/>
                    <a:pt x="1131" y="1139"/>
                  </a:cubicBezTo>
                  <a:cubicBezTo>
                    <a:pt x="1220" y="1139"/>
                    <a:pt x="1274" y="1068"/>
                    <a:pt x="1267" y="889"/>
                  </a:cubicBezTo>
                  <a:cubicBezTo>
                    <a:pt x="1267" y="889"/>
                    <a:pt x="1570" y="874"/>
                    <a:pt x="1289" y="292"/>
                  </a:cubicBezTo>
                  <a:cubicBezTo>
                    <a:pt x="1181" y="69"/>
                    <a:pt x="967" y="0"/>
                    <a:pt x="7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9"/>
            <p:cNvSpPr/>
            <p:nvPr/>
          </p:nvSpPr>
          <p:spPr>
            <a:xfrm>
              <a:off x="2051225" y="4107700"/>
              <a:ext cx="43350" cy="18425"/>
            </a:xfrm>
            <a:custGeom>
              <a:avLst/>
              <a:gdLst/>
              <a:ahLst/>
              <a:cxnLst/>
              <a:rect l="l" t="t" r="r" b="b"/>
              <a:pathLst>
                <a:path w="1734" h="737" extrusionOk="0">
                  <a:moveTo>
                    <a:pt x="1095" y="0"/>
                  </a:moveTo>
                  <a:cubicBezTo>
                    <a:pt x="845" y="0"/>
                    <a:pt x="495" y="99"/>
                    <a:pt x="0" y="343"/>
                  </a:cubicBezTo>
                  <a:cubicBezTo>
                    <a:pt x="0" y="343"/>
                    <a:pt x="941" y="736"/>
                    <a:pt x="1422" y="736"/>
                  </a:cubicBezTo>
                  <a:cubicBezTo>
                    <a:pt x="1614" y="736"/>
                    <a:pt x="1733" y="673"/>
                    <a:pt x="1688" y="496"/>
                  </a:cubicBezTo>
                  <a:cubicBezTo>
                    <a:pt x="1616" y="217"/>
                    <a:pt x="1466" y="0"/>
                    <a:pt x="1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2293950" y="4104025"/>
              <a:ext cx="43350" cy="18425"/>
            </a:xfrm>
            <a:custGeom>
              <a:avLst/>
              <a:gdLst/>
              <a:ahLst/>
              <a:cxnLst/>
              <a:rect l="l" t="t" r="r" b="b"/>
              <a:pathLst>
                <a:path w="1734" h="737" extrusionOk="0">
                  <a:moveTo>
                    <a:pt x="1096" y="1"/>
                  </a:moveTo>
                  <a:cubicBezTo>
                    <a:pt x="845" y="1"/>
                    <a:pt x="495" y="99"/>
                    <a:pt x="0" y="344"/>
                  </a:cubicBezTo>
                  <a:cubicBezTo>
                    <a:pt x="0" y="344"/>
                    <a:pt x="942" y="736"/>
                    <a:pt x="1423" y="736"/>
                  </a:cubicBezTo>
                  <a:cubicBezTo>
                    <a:pt x="1615" y="736"/>
                    <a:pt x="1734" y="673"/>
                    <a:pt x="1688" y="497"/>
                  </a:cubicBezTo>
                  <a:cubicBezTo>
                    <a:pt x="1617" y="217"/>
                    <a:pt x="1466" y="1"/>
                    <a:pt x="1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p:nvPr/>
          </p:nvSpPr>
          <p:spPr>
            <a:xfrm>
              <a:off x="2248125" y="4034425"/>
              <a:ext cx="43375" cy="18425"/>
            </a:xfrm>
            <a:custGeom>
              <a:avLst/>
              <a:gdLst/>
              <a:ahLst/>
              <a:cxnLst/>
              <a:rect l="l" t="t" r="r" b="b"/>
              <a:pathLst>
                <a:path w="1735" h="737" extrusionOk="0">
                  <a:moveTo>
                    <a:pt x="1096" y="1"/>
                  </a:moveTo>
                  <a:cubicBezTo>
                    <a:pt x="845" y="1"/>
                    <a:pt x="495" y="99"/>
                    <a:pt x="0" y="344"/>
                  </a:cubicBezTo>
                  <a:cubicBezTo>
                    <a:pt x="0" y="344"/>
                    <a:pt x="942" y="737"/>
                    <a:pt x="1423" y="737"/>
                  </a:cubicBezTo>
                  <a:cubicBezTo>
                    <a:pt x="1616" y="737"/>
                    <a:pt x="1735" y="674"/>
                    <a:pt x="1689" y="497"/>
                  </a:cubicBezTo>
                  <a:cubicBezTo>
                    <a:pt x="1617" y="217"/>
                    <a:pt x="1467"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9"/>
            <p:cNvSpPr/>
            <p:nvPr/>
          </p:nvSpPr>
          <p:spPr>
            <a:xfrm>
              <a:off x="2050075" y="3938850"/>
              <a:ext cx="26250" cy="41475"/>
            </a:xfrm>
            <a:custGeom>
              <a:avLst/>
              <a:gdLst/>
              <a:ahLst/>
              <a:cxnLst/>
              <a:rect l="l" t="t" r="r" b="b"/>
              <a:pathLst>
                <a:path w="1050" h="1659" extrusionOk="0">
                  <a:moveTo>
                    <a:pt x="0" y="0"/>
                  </a:moveTo>
                  <a:cubicBezTo>
                    <a:pt x="0" y="0"/>
                    <a:pt x="32" y="1658"/>
                    <a:pt x="416" y="1658"/>
                  </a:cubicBezTo>
                  <a:cubicBezTo>
                    <a:pt x="454" y="1658"/>
                    <a:pt x="496" y="1642"/>
                    <a:pt x="541" y="1607"/>
                  </a:cubicBezTo>
                  <a:cubicBezTo>
                    <a:pt x="920" y="1309"/>
                    <a:pt x="1050" y="87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9"/>
            <p:cNvSpPr/>
            <p:nvPr/>
          </p:nvSpPr>
          <p:spPr>
            <a:xfrm>
              <a:off x="2286400" y="3946200"/>
              <a:ext cx="26275" cy="41475"/>
            </a:xfrm>
            <a:custGeom>
              <a:avLst/>
              <a:gdLst/>
              <a:ahLst/>
              <a:cxnLst/>
              <a:rect l="l" t="t" r="r" b="b"/>
              <a:pathLst>
                <a:path w="1051" h="1659" extrusionOk="0">
                  <a:moveTo>
                    <a:pt x="1" y="0"/>
                  </a:moveTo>
                  <a:lnTo>
                    <a:pt x="1" y="0"/>
                  </a:lnTo>
                  <a:cubicBezTo>
                    <a:pt x="1" y="0"/>
                    <a:pt x="32" y="1658"/>
                    <a:pt x="416" y="1658"/>
                  </a:cubicBezTo>
                  <a:cubicBezTo>
                    <a:pt x="454" y="1658"/>
                    <a:pt x="496" y="1642"/>
                    <a:pt x="541" y="1607"/>
                  </a:cubicBezTo>
                  <a:cubicBezTo>
                    <a:pt x="920" y="1308"/>
                    <a:pt x="1051" y="878"/>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9"/>
            <p:cNvSpPr/>
            <p:nvPr/>
          </p:nvSpPr>
          <p:spPr>
            <a:xfrm>
              <a:off x="2061125" y="3875250"/>
              <a:ext cx="32575" cy="32350"/>
            </a:xfrm>
            <a:custGeom>
              <a:avLst/>
              <a:gdLst/>
              <a:ahLst/>
              <a:cxnLst/>
              <a:rect l="l" t="t" r="r" b="b"/>
              <a:pathLst>
                <a:path w="1303" h="1294" extrusionOk="0">
                  <a:moveTo>
                    <a:pt x="1063" y="1"/>
                  </a:moveTo>
                  <a:lnTo>
                    <a:pt x="1063" y="1"/>
                  </a:lnTo>
                  <a:cubicBezTo>
                    <a:pt x="1063" y="1"/>
                    <a:pt x="1" y="988"/>
                    <a:pt x="549" y="1208"/>
                  </a:cubicBezTo>
                  <a:cubicBezTo>
                    <a:pt x="671" y="1256"/>
                    <a:pt x="789" y="1293"/>
                    <a:pt x="889" y="1293"/>
                  </a:cubicBezTo>
                  <a:cubicBezTo>
                    <a:pt x="1159" y="1293"/>
                    <a:pt x="1302" y="1025"/>
                    <a:pt x="10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9"/>
            <p:cNvSpPr/>
            <p:nvPr/>
          </p:nvSpPr>
          <p:spPr>
            <a:xfrm>
              <a:off x="2311300" y="3928250"/>
              <a:ext cx="32250" cy="31925"/>
            </a:xfrm>
            <a:custGeom>
              <a:avLst/>
              <a:gdLst/>
              <a:ahLst/>
              <a:cxnLst/>
              <a:rect l="l" t="t" r="r" b="b"/>
              <a:pathLst>
                <a:path w="1290" h="1277" extrusionOk="0">
                  <a:moveTo>
                    <a:pt x="1133" y="1"/>
                  </a:moveTo>
                  <a:lnTo>
                    <a:pt x="1133" y="1"/>
                  </a:lnTo>
                  <a:cubicBezTo>
                    <a:pt x="1133" y="1"/>
                    <a:pt x="0" y="906"/>
                    <a:pt x="529" y="1165"/>
                  </a:cubicBezTo>
                  <a:cubicBezTo>
                    <a:pt x="659" y="1228"/>
                    <a:pt x="785" y="1277"/>
                    <a:pt x="891" y="1277"/>
                  </a:cubicBezTo>
                  <a:cubicBezTo>
                    <a:pt x="1144" y="1277"/>
                    <a:pt x="1290" y="1003"/>
                    <a:pt x="1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9"/>
            <p:cNvSpPr/>
            <p:nvPr/>
          </p:nvSpPr>
          <p:spPr>
            <a:xfrm>
              <a:off x="2353625" y="4082750"/>
              <a:ext cx="36475" cy="19650"/>
            </a:xfrm>
            <a:custGeom>
              <a:avLst/>
              <a:gdLst/>
              <a:ahLst/>
              <a:cxnLst/>
              <a:rect l="l" t="t" r="r" b="b"/>
              <a:pathLst>
                <a:path w="1459" h="786" extrusionOk="0">
                  <a:moveTo>
                    <a:pt x="554" y="1"/>
                  </a:moveTo>
                  <a:cubicBezTo>
                    <a:pt x="255" y="1"/>
                    <a:pt x="1" y="72"/>
                    <a:pt x="13" y="318"/>
                  </a:cubicBezTo>
                  <a:cubicBezTo>
                    <a:pt x="25" y="571"/>
                    <a:pt x="75" y="786"/>
                    <a:pt x="304" y="786"/>
                  </a:cubicBezTo>
                  <a:cubicBezTo>
                    <a:pt x="509" y="786"/>
                    <a:pt x="860" y="612"/>
                    <a:pt x="1459" y="135"/>
                  </a:cubicBezTo>
                  <a:cubicBezTo>
                    <a:pt x="1459" y="135"/>
                    <a:pt x="965"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9"/>
            <p:cNvSpPr/>
            <p:nvPr/>
          </p:nvSpPr>
          <p:spPr>
            <a:xfrm>
              <a:off x="2350375" y="4047125"/>
              <a:ext cx="33700" cy="33500"/>
            </a:xfrm>
            <a:custGeom>
              <a:avLst/>
              <a:gdLst/>
              <a:ahLst/>
              <a:cxnLst/>
              <a:rect l="l" t="t" r="r" b="b"/>
              <a:pathLst>
                <a:path w="1348" h="1340" extrusionOk="0">
                  <a:moveTo>
                    <a:pt x="1347" y="0"/>
                  </a:moveTo>
                  <a:cubicBezTo>
                    <a:pt x="1347" y="1"/>
                    <a:pt x="0" y="721"/>
                    <a:pt x="422" y="1126"/>
                  </a:cubicBezTo>
                  <a:cubicBezTo>
                    <a:pt x="546" y="1245"/>
                    <a:pt x="670" y="1339"/>
                    <a:pt x="789" y="1339"/>
                  </a:cubicBezTo>
                  <a:cubicBezTo>
                    <a:pt x="1004" y="1339"/>
                    <a:pt x="1202" y="1031"/>
                    <a:pt x="1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9"/>
            <p:cNvSpPr/>
            <p:nvPr/>
          </p:nvSpPr>
          <p:spPr>
            <a:xfrm>
              <a:off x="2358450" y="4019250"/>
              <a:ext cx="34875" cy="21475"/>
            </a:xfrm>
            <a:custGeom>
              <a:avLst/>
              <a:gdLst/>
              <a:ahLst/>
              <a:cxnLst/>
              <a:rect l="l" t="t" r="r" b="b"/>
              <a:pathLst>
                <a:path w="1395" h="859" extrusionOk="0">
                  <a:moveTo>
                    <a:pt x="1170" y="1"/>
                  </a:moveTo>
                  <a:cubicBezTo>
                    <a:pt x="773" y="1"/>
                    <a:pt x="1" y="52"/>
                    <a:pt x="165" y="463"/>
                  </a:cubicBezTo>
                  <a:cubicBezTo>
                    <a:pt x="251" y="678"/>
                    <a:pt x="354" y="858"/>
                    <a:pt x="523" y="858"/>
                  </a:cubicBezTo>
                  <a:cubicBezTo>
                    <a:pt x="710" y="858"/>
                    <a:pt x="978" y="639"/>
                    <a:pt x="1394" y="7"/>
                  </a:cubicBezTo>
                  <a:cubicBezTo>
                    <a:pt x="1394" y="7"/>
                    <a:pt x="1303" y="1"/>
                    <a:pt x="1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9"/>
            <p:cNvSpPr/>
            <p:nvPr/>
          </p:nvSpPr>
          <p:spPr>
            <a:xfrm>
              <a:off x="2307925" y="4156200"/>
              <a:ext cx="39150" cy="19225"/>
            </a:xfrm>
            <a:custGeom>
              <a:avLst/>
              <a:gdLst/>
              <a:ahLst/>
              <a:cxnLst/>
              <a:rect l="l" t="t" r="r" b="b"/>
              <a:pathLst>
                <a:path w="1566" h="769" extrusionOk="0">
                  <a:moveTo>
                    <a:pt x="439" y="0"/>
                  </a:moveTo>
                  <a:cubicBezTo>
                    <a:pt x="332" y="0"/>
                    <a:pt x="245" y="44"/>
                    <a:pt x="195" y="153"/>
                  </a:cubicBezTo>
                  <a:cubicBezTo>
                    <a:pt x="48" y="477"/>
                    <a:pt x="1" y="769"/>
                    <a:pt x="627" y="769"/>
                  </a:cubicBezTo>
                  <a:cubicBezTo>
                    <a:pt x="848" y="769"/>
                    <a:pt x="1152" y="732"/>
                    <a:pt x="1565" y="648"/>
                  </a:cubicBezTo>
                  <a:cubicBezTo>
                    <a:pt x="1565" y="648"/>
                    <a:pt x="853" y="0"/>
                    <a:pt x="4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9"/>
            <p:cNvSpPr/>
            <p:nvPr/>
          </p:nvSpPr>
          <p:spPr>
            <a:xfrm>
              <a:off x="2325100" y="4139600"/>
              <a:ext cx="37200" cy="19025"/>
            </a:xfrm>
            <a:custGeom>
              <a:avLst/>
              <a:gdLst/>
              <a:ahLst/>
              <a:cxnLst/>
              <a:rect l="l" t="t" r="r" b="b"/>
              <a:pathLst>
                <a:path w="1488" h="761" extrusionOk="0">
                  <a:moveTo>
                    <a:pt x="406" y="1"/>
                  </a:moveTo>
                  <a:cubicBezTo>
                    <a:pt x="205" y="1"/>
                    <a:pt x="51" y="64"/>
                    <a:pt x="31" y="248"/>
                  </a:cubicBezTo>
                  <a:cubicBezTo>
                    <a:pt x="1" y="523"/>
                    <a:pt x="22" y="760"/>
                    <a:pt x="313" y="760"/>
                  </a:cubicBezTo>
                  <a:cubicBezTo>
                    <a:pt x="528" y="760"/>
                    <a:pt x="890" y="631"/>
                    <a:pt x="1488" y="292"/>
                  </a:cubicBezTo>
                  <a:cubicBezTo>
                    <a:pt x="1488" y="292"/>
                    <a:pt x="838"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9"/>
            <p:cNvSpPr/>
            <p:nvPr/>
          </p:nvSpPr>
          <p:spPr>
            <a:xfrm>
              <a:off x="2338075" y="4108875"/>
              <a:ext cx="33275" cy="19350"/>
            </a:xfrm>
            <a:custGeom>
              <a:avLst/>
              <a:gdLst/>
              <a:ahLst/>
              <a:cxnLst/>
              <a:rect l="l" t="t" r="r" b="b"/>
              <a:pathLst>
                <a:path w="1331" h="774" extrusionOk="0">
                  <a:moveTo>
                    <a:pt x="308" y="1"/>
                  </a:moveTo>
                  <a:cubicBezTo>
                    <a:pt x="155" y="1"/>
                    <a:pt x="43" y="61"/>
                    <a:pt x="27" y="228"/>
                  </a:cubicBezTo>
                  <a:cubicBezTo>
                    <a:pt x="1" y="520"/>
                    <a:pt x="23" y="774"/>
                    <a:pt x="320" y="774"/>
                  </a:cubicBezTo>
                  <a:cubicBezTo>
                    <a:pt x="516" y="774"/>
                    <a:pt x="831" y="663"/>
                    <a:pt x="1330" y="380"/>
                  </a:cubicBezTo>
                  <a:cubicBezTo>
                    <a:pt x="1330" y="380"/>
                    <a:pt x="692" y="1"/>
                    <a:pt x="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9"/>
            <p:cNvSpPr/>
            <p:nvPr/>
          </p:nvSpPr>
          <p:spPr>
            <a:xfrm>
              <a:off x="2206750" y="4188625"/>
              <a:ext cx="34750" cy="32825"/>
            </a:xfrm>
            <a:custGeom>
              <a:avLst/>
              <a:gdLst/>
              <a:ahLst/>
              <a:cxnLst/>
              <a:rect l="l" t="t" r="r" b="b"/>
              <a:pathLst>
                <a:path w="1390" h="1313" extrusionOk="0">
                  <a:moveTo>
                    <a:pt x="818" y="1"/>
                  </a:moveTo>
                  <a:cubicBezTo>
                    <a:pt x="783" y="1"/>
                    <a:pt x="747" y="8"/>
                    <a:pt x="709" y="25"/>
                  </a:cubicBezTo>
                  <a:cubicBezTo>
                    <a:pt x="267" y="217"/>
                    <a:pt x="1" y="486"/>
                    <a:pt x="1390" y="1312"/>
                  </a:cubicBezTo>
                  <a:cubicBezTo>
                    <a:pt x="1390" y="1312"/>
                    <a:pt x="1264"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9"/>
            <p:cNvSpPr/>
            <p:nvPr/>
          </p:nvSpPr>
          <p:spPr>
            <a:xfrm>
              <a:off x="2175075" y="4197675"/>
              <a:ext cx="40125" cy="24875"/>
            </a:xfrm>
            <a:custGeom>
              <a:avLst/>
              <a:gdLst/>
              <a:ahLst/>
              <a:cxnLst/>
              <a:rect l="l" t="t" r="r" b="b"/>
              <a:pathLst>
                <a:path w="1605" h="995" extrusionOk="0">
                  <a:moveTo>
                    <a:pt x="648" y="1"/>
                  </a:moveTo>
                  <a:cubicBezTo>
                    <a:pt x="583" y="1"/>
                    <a:pt x="521" y="26"/>
                    <a:pt x="466" y="85"/>
                  </a:cubicBezTo>
                  <a:cubicBezTo>
                    <a:pt x="138" y="438"/>
                    <a:pt x="1" y="789"/>
                    <a:pt x="1605" y="994"/>
                  </a:cubicBezTo>
                  <a:cubicBezTo>
                    <a:pt x="1605" y="994"/>
                    <a:pt x="105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9"/>
            <p:cNvSpPr/>
            <p:nvPr/>
          </p:nvSpPr>
          <p:spPr>
            <a:xfrm>
              <a:off x="2236900" y="4186350"/>
              <a:ext cx="38975" cy="19150"/>
            </a:xfrm>
            <a:custGeom>
              <a:avLst/>
              <a:gdLst/>
              <a:ahLst/>
              <a:cxnLst/>
              <a:rect l="l" t="t" r="r" b="b"/>
              <a:pathLst>
                <a:path w="1559" h="766" extrusionOk="0">
                  <a:moveTo>
                    <a:pt x="427" y="1"/>
                  </a:moveTo>
                  <a:cubicBezTo>
                    <a:pt x="316" y="1"/>
                    <a:pt x="227" y="46"/>
                    <a:pt x="179" y="159"/>
                  </a:cubicBezTo>
                  <a:cubicBezTo>
                    <a:pt x="41" y="479"/>
                    <a:pt x="0" y="766"/>
                    <a:pt x="583" y="766"/>
                  </a:cubicBezTo>
                  <a:cubicBezTo>
                    <a:pt x="806" y="766"/>
                    <a:pt x="1122" y="724"/>
                    <a:pt x="1558" y="625"/>
                  </a:cubicBezTo>
                  <a:cubicBezTo>
                    <a:pt x="1558" y="625"/>
                    <a:pt x="84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9"/>
            <p:cNvSpPr/>
            <p:nvPr/>
          </p:nvSpPr>
          <p:spPr>
            <a:xfrm>
              <a:off x="2269825" y="4174325"/>
              <a:ext cx="35250" cy="26525"/>
            </a:xfrm>
            <a:custGeom>
              <a:avLst/>
              <a:gdLst/>
              <a:ahLst/>
              <a:cxnLst/>
              <a:rect l="l" t="t" r="r" b="b"/>
              <a:pathLst>
                <a:path w="1410" h="1061" extrusionOk="0">
                  <a:moveTo>
                    <a:pt x="710" y="0"/>
                  </a:moveTo>
                  <a:cubicBezTo>
                    <a:pt x="656" y="0"/>
                    <a:pt x="602" y="22"/>
                    <a:pt x="547" y="72"/>
                  </a:cubicBezTo>
                  <a:cubicBezTo>
                    <a:pt x="186" y="402"/>
                    <a:pt x="1" y="745"/>
                    <a:pt x="1409" y="1061"/>
                  </a:cubicBezTo>
                  <a:cubicBezTo>
                    <a:pt x="1409" y="1061"/>
                    <a:pt x="1083" y="0"/>
                    <a:pt x="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9"/>
            <p:cNvSpPr/>
            <p:nvPr/>
          </p:nvSpPr>
          <p:spPr>
            <a:xfrm>
              <a:off x="1976950" y="3981150"/>
              <a:ext cx="33750" cy="33950"/>
            </a:xfrm>
            <a:custGeom>
              <a:avLst/>
              <a:gdLst/>
              <a:ahLst/>
              <a:cxnLst/>
              <a:rect l="l" t="t" r="r" b="b"/>
              <a:pathLst>
                <a:path w="1350" h="1358" extrusionOk="0">
                  <a:moveTo>
                    <a:pt x="0" y="0"/>
                  </a:moveTo>
                  <a:lnTo>
                    <a:pt x="0" y="0"/>
                  </a:lnTo>
                  <a:cubicBezTo>
                    <a:pt x="127" y="1044"/>
                    <a:pt x="320" y="1358"/>
                    <a:pt x="536" y="1358"/>
                  </a:cubicBezTo>
                  <a:cubicBezTo>
                    <a:pt x="657" y="1358"/>
                    <a:pt x="787" y="1258"/>
                    <a:pt x="916" y="1132"/>
                  </a:cubicBezTo>
                  <a:cubicBezTo>
                    <a:pt x="1349" y="709"/>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9"/>
            <p:cNvSpPr/>
            <p:nvPr/>
          </p:nvSpPr>
          <p:spPr>
            <a:xfrm>
              <a:off x="1991575" y="3947675"/>
              <a:ext cx="31900" cy="37225"/>
            </a:xfrm>
            <a:custGeom>
              <a:avLst/>
              <a:gdLst/>
              <a:ahLst/>
              <a:cxnLst/>
              <a:rect l="l" t="t" r="r" b="b"/>
              <a:pathLst>
                <a:path w="1276" h="1489" extrusionOk="0">
                  <a:moveTo>
                    <a:pt x="228" y="0"/>
                  </a:moveTo>
                  <a:cubicBezTo>
                    <a:pt x="0" y="1176"/>
                    <a:pt x="134" y="1489"/>
                    <a:pt x="392" y="1489"/>
                  </a:cubicBezTo>
                  <a:cubicBezTo>
                    <a:pt x="493" y="1489"/>
                    <a:pt x="613" y="1441"/>
                    <a:pt x="738" y="1378"/>
                  </a:cubicBezTo>
                  <a:cubicBezTo>
                    <a:pt x="1275" y="1107"/>
                    <a:pt x="228" y="0"/>
                    <a:pt x="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9"/>
            <p:cNvSpPr/>
            <p:nvPr/>
          </p:nvSpPr>
          <p:spPr>
            <a:xfrm>
              <a:off x="2020925" y="3919800"/>
              <a:ext cx="32750" cy="32675"/>
            </a:xfrm>
            <a:custGeom>
              <a:avLst/>
              <a:gdLst/>
              <a:ahLst/>
              <a:cxnLst/>
              <a:rect l="l" t="t" r="r" b="b"/>
              <a:pathLst>
                <a:path w="1310" h="1307" extrusionOk="0">
                  <a:moveTo>
                    <a:pt x="199" y="0"/>
                  </a:moveTo>
                  <a:lnTo>
                    <a:pt x="199" y="0"/>
                  </a:lnTo>
                  <a:cubicBezTo>
                    <a:pt x="1" y="1026"/>
                    <a:pt x="137" y="1306"/>
                    <a:pt x="393" y="1306"/>
                  </a:cubicBezTo>
                  <a:cubicBezTo>
                    <a:pt x="501" y="1306"/>
                    <a:pt x="630" y="1257"/>
                    <a:pt x="763" y="1192"/>
                  </a:cubicBezTo>
                  <a:cubicBezTo>
                    <a:pt x="1309" y="928"/>
                    <a:pt x="200"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9"/>
            <p:cNvSpPr/>
            <p:nvPr/>
          </p:nvSpPr>
          <p:spPr>
            <a:xfrm>
              <a:off x="1962350" y="4080675"/>
              <a:ext cx="36925" cy="20100"/>
            </a:xfrm>
            <a:custGeom>
              <a:avLst/>
              <a:gdLst/>
              <a:ahLst/>
              <a:cxnLst/>
              <a:rect l="l" t="t" r="r" b="b"/>
              <a:pathLst>
                <a:path w="1477" h="804" extrusionOk="0">
                  <a:moveTo>
                    <a:pt x="921" y="0"/>
                  </a:moveTo>
                  <a:cubicBezTo>
                    <a:pt x="506" y="0"/>
                    <a:pt x="0" y="138"/>
                    <a:pt x="0" y="138"/>
                  </a:cubicBezTo>
                  <a:cubicBezTo>
                    <a:pt x="587" y="626"/>
                    <a:pt x="935" y="804"/>
                    <a:pt x="1143" y="804"/>
                  </a:cubicBezTo>
                  <a:cubicBezTo>
                    <a:pt x="1374" y="804"/>
                    <a:pt x="1432" y="584"/>
                    <a:pt x="1455" y="324"/>
                  </a:cubicBezTo>
                  <a:cubicBezTo>
                    <a:pt x="1476" y="73"/>
                    <a:pt x="1223" y="0"/>
                    <a:pt x="9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9"/>
            <p:cNvSpPr/>
            <p:nvPr/>
          </p:nvSpPr>
          <p:spPr>
            <a:xfrm>
              <a:off x="1970025" y="4044200"/>
              <a:ext cx="33375" cy="34275"/>
            </a:xfrm>
            <a:custGeom>
              <a:avLst/>
              <a:gdLst/>
              <a:ahLst/>
              <a:cxnLst/>
              <a:rect l="l" t="t" r="r" b="b"/>
              <a:pathLst>
                <a:path w="1335" h="1371" extrusionOk="0">
                  <a:moveTo>
                    <a:pt x="1" y="0"/>
                  </a:moveTo>
                  <a:cubicBezTo>
                    <a:pt x="107" y="1055"/>
                    <a:pt x="293" y="1370"/>
                    <a:pt x="511" y="1370"/>
                  </a:cubicBezTo>
                  <a:cubicBezTo>
                    <a:pt x="631" y="1370"/>
                    <a:pt x="761" y="1273"/>
                    <a:pt x="892" y="1151"/>
                  </a:cubicBezTo>
                  <a:cubicBezTo>
                    <a:pt x="1334" y="738"/>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9"/>
            <p:cNvSpPr/>
            <p:nvPr/>
          </p:nvSpPr>
          <p:spPr>
            <a:xfrm>
              <a:off x="1961750" y="4015650"/>
              <a:ext cx="35250" cy="21975"/>
            </a:xfrm>
            <a:custGeom>
              <a:avLst/>
              <a:gdLst/>
              <a:ahLst/>
              <a:cxnLst/>
              <a:rect l="l" t="t" r="r" b="b"/>
              <a:pathLst>
                <a:path w="1410" h="879" extrusionOk="0">
                  <a:moveTo>
                    <a:pt x="224" y="0"/>
                  </a:moveTo>
                  <a:cubicBezTo>
                    <a:pt x="92" y="0"/>
                    <a:pt x="1" y="6"/>
                    <a:pt x="1" y="6"/>
                  </a:cubicBezTo>
                  <a:cubicBezTo>
                    <a:pt x="397" y="654"/>
                    <a:pt x="660" y="878"/>
                    <a:pt x="849" y="878"/>
                  </a:cubicBezTo>
                  <a:cubicBezTo>
                    <a:pt x="1020" y="878"/>
                    <a:pt x="1131" y="694"/>
                    <a:pt x="1226" y="474"/>
                  </a:cubicBezTo>
                  <a:cubicBezTo>
                    <a:pt x="1409" y="53"/>
                    <a:pt x="625"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9"/>
            <p:cNvSpPr/>
            <p:nvPr/>
          </p:nvSpPr>
          <p:spPr>
            <a:xfrm>
              <a:off x="2007500" y="4154450"/>
              <a:ext cx="39450" cy="19700"/>
            </a:xfrm>
            <a:custGeom>
              <a:avLst/>
              <a:gdLst/>
              <a:ahLst/>
              <a:cxnLst/>
              <a:rect l="l" t="t" r="r" b="b"/>
              <a:pathLst>
                <a:path w="1578" h="788" extrusionOk="0">
                  <a:moveTo>
                    <a:pt x="1166" y="0"/>
                  </a:moveTo>
                  <a:cubicBezTo>
                    <a:pt x="748" y="0"/>
                    <a:pt x="1" y="665"/>
                    <a:pt x="1" y="665"/>
                  </a:cubicBezTo>
                  <a:cubicBezTo>
                    <a:pt x="415" y="750"/>
                    <a:pt x="721" y="787"/>
                    <a:pt x="944" y="787"/>
                  </a:cubicBezTo>
                  <a:cubicBezTo>
                    <a:pt x="1578" y="787"/>
                    <a:pt x="1542" y="489"/>
                    <a:pt x="1407" y="157"/>
                  </a:cubicBezTo>
                  <a:cubicBezTo>
                    <a:pt x="1361" y="45"/>
                    <a:pt x="1275" y="0"/>
                    <a:pt x="1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9"/>
            <p:cNvSpPr/>
            <p:nvPr/>
          </p:nvSpPr>
          <p:spPr>
            <a:xfrm>
              <a:off x="1988050" y="4138800"/>
              <a:ext cx="37400" cy="19500"/>
            </a:xfrm>
            <a:custGeom>
              <a:avLst/>
              <a:gdLst/>
              <a:ahLst/>
              <a:cxnLst/>
              <a:rect l="l" t="t" r="r" b="b"/>
              <a:pathLst>
                <a:path w="1496" h="780" extrusionOk="0">
                  <a:moveTo>
                    <a:pt x="1108" y="1"/>
                  </a:moveTo>
                  <a:cubicBezTo>
                    <a:pt x="671" y="1"/>
                    <a:pt x="1" y="300"/>
                    <a:pt x="1" y="300"/>
                  </a:cubicBezTo>
                  <a:cubicBezTo>
                    <a:pt x="591" y="647"/>
                    <a:pt x="952" y="779"/>
                    <a:pt x="1170" y="779"/>
                  </a:cubicBezTo>
                  <a:cubicBezTo>
                    <a:pt x="1465" y="779"/>
                    <a:pt x="1496" y="536"/>
                    <a:pt x="1477" y="254"/>
                  </a:cubicBezTo>
                  <a:cubicBezTo>
                    <a:pt x="1464" y="65"/>
                    <a:pt x="1311" y="1"/>
                    <a:pt x="1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9"/>
            <p:cNvSpPr/>
            <p:nvPr/>
          </p:nvSpPr>
          <p:spPr>
            <a:xfrm>
              <a:off x="1980050" y="4107425"/>
              <a:ext cx="33525" cy="19775"/>
            </a:xfrm>
            <a:custGeom>
              <a:avLst/>
              <a:gdLst/>
              <a:ahLst/>
              <a:cxnLst/>
              <a:rect l="l" t="t" r="r" b="b"/>
              <a:pathLst>
                <a:path w="1341" h="791" extrusionOk="0">
                  <a:moveTo>
                    <a:pt x="1050" y="0"/>
                  </a:moveTo>
                  <a:cubicBezTo>
                    <a:pt x="662" y="0"/>
                    <a:pt x="0" y="387"/>
                    <a:pt x="0" y="387"/>
                  </a:cubicBezTo>
                  <a:cubicBezTo>
                    <a:pt x="494" y="677"/>
                    <a:pt x="809" y="790"/>
                    <a:pt x="1007" y="790"/>
                  </a:cubicBezTo>
                  <a:cubicBezTo>
                    <a:pt x="1307" y="790"/>
                    <a:pt x="1340" y="531"/>
                    <a:pt x="1324" y="232"/>
                  </a:cubicBezTo>
                  <a:cubicBezTo>
                    <a:pt x="1315" y="61"/>
                    <a:pt x="1204" y="0"/>
                    <a:pt x="10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9"/>
            <p:cNvSpPr/>
            <p:nvPr/>
          </p:nvSpPr>
          <p:spPr>
            <a:xfrm>
              <a:off x="2107325" y="4189000"/>
              <a:ext cx="35950" cy="33600"/>
            </a:xfrm>
            <a:custGeom>
              <a:avLst/>
              <a:gdLst/>
              <a:ahLst/>
              <a:cxnLst/>
              <a:rect l="l" t="t" r="r" b="b"/>
              <a:pathLst>
                <a:path w="1438" h="1344" extrusionOk="0">
                  <a:moveTo>
                    <a:pt x="631" y="1"/>
                  </a:moveTo>
                  <a:cubicBezTo>
                    <a:pt x="180" y="1"/>
                    <a:pt x="1" y="1343"/>
                    <a:pt x="1" y="1343"/>
                  </a:cubicBezTo>
                  <a:cubicBezTo>
                    <a:pt x="1437" y="497"/>
                    <a:pt x="1179" y="222"/>
                    <a:pt x="741" y="26"/>
                  </a:cubicBezTo>
                  <a:cubicBezTo>
                    <a:pt x="703" y="9"/>
                    <a:pt x="666" y="1"/>
                    <a:pt x="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2131325" y="4198950"/>
              <a:ext cx="40850" cy="27100"/>
            </a:xfrm>
            <a:custGeom>
              <a:avLst/>
              <a:gdLst/>
              <a:ahLst/>
              <a:cxnLst/>
              <a:rect l="l" t="t" r="r" b="b"/>
              <a:pathLst>
                <a:path w="1634" h="1084" extrusionOk="0">
                  <a:moveTo>
                    <a:pt x="954" y="1"/>
                  </a:moveTo>
                  <a:cubicBezTo>
                    <a:pt x="533" y="1"/>
                    <a:pt x="1" y="1084"/>
                    <a:pt x="1" y="1084"/>
                  </a:cubicBezTo>
                  <a:cubicBezTo>
                    <a:pt x="1634" y="741"/>
                    <a:pt x="1476" y="397"/>
                    <a:pt x="1123" y="71"/>
                  </a:cubicBezTo>
                  <a:cubicBezTo>
                    <a:pt x="1070" y="22"/>
                    <a:pt x="1014"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9"/>
            <p:cNvSpPr/>
            <p:nvPr/>
          </p:nvSpPr>
          <p:spPr>
            <a:xfrm>
              <a:off x="2073325" y="4186700"/>
              <a:ext cx="39300" cy="19600"/>
            </a:xfrm>
            <a:custGeom>
              <a:avLst/>
              <a:gdLst/>
              <a:ahLst/>
              <a:cxnLst/>
              <a:rect l="l" t="t" r="r" b="b"/>
              <a:pathLst>
                <a:path w="1572" h="784" extrusionOk="0">
                  <a:moveTo>
                    <a:pt x="1170" y="0"/>
                  </a:moveTo>
                  <a:cubicBezTo>
                    <a:pt x="750" y="0"/>
                    <a:pt x="1" y="640"/>
                    <a:pt x="1" y="640"/>
                  </a:cubicBezTo>
                  <a:cubicBezTo>
                    <a:pt x="439" y="740"/>
                    <a:pt x="756" y="783"/>
                    <a:pt x="982" y="783"/>
                  </a:cubicBezTo>
                  <a:cubicBezTo>
                    <a:pt x="1572" y="783"/>
                    <a:pt x="1540" y="490"/>
                    <a:pt x="1415" y="162"/>
                  </a:cubicBezTo>
                  <a:cubicBezTo>
                    <a:pt x="1371" y="46"/>
                    <a:pt x="1282" y="0"/>
                    <a:pt x="1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9"/>
            <p:cNvSpPr/>
            <p:nvPr/>
          </p:nvSpPr>
          <p:spPr>
            <a:xfrm>
              <a:off x="2042425" y="4168875"/>
              <a:ext cx="35975" cy="27125"/>
            </a:xfrm>
            <a:custGeom>
              <a:avLst/>
              <a:gdLst/>
              <a:ahLst/>
              <a:cxnLst/>
              <a:rect l="l" t="t" r="r" b="b"/>
              <a:pathLst>
                <a:path w="1439" h="1085" extrusionOk="0">
                  <a:moveTo>
                    <a:pt x="750" y="0"/>
                  </a:moveTo>
                  <a:cubicBezTo>
                    <a:pt x="373" y="0"/>
                    <a:pt x="0" y="1085"/>
                    <a:pt x="0" y="1085"/>
                  </a:cubicBezTo>
                  <a:cubicBezTo>
                    <a:pt x="1438" y="762"/>
                    <a:pt x="1264" y="410"/>
                    <a:pt x="912" y="74"/>
                  </a:cubicBezTo>
                  <a:cubicBezTo>
                    <a:pt x="859" y="23"/>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9"/>
            <p:cNvSpPr/>
            <p:nvPr/>
          </p:nvSpPr>
          <p:spPr>
            <a:xfrm>
              <a:off x="2190800" y="3891125"/>
              <a:ext cx="32300" cy="31950"/>
            </a:xfrm>
            <a:custGeom>
              <a:avLst/>
              <a:gdLst/>
              <a:ahLst/>
              <a:cxnLst/>
              <a:rect l="l" t="t" r="r" b="b"/>
              <a:pathLst>
                <a:path w="1292" h="1278" extrusionOk="0">
                  <a:moveTo>
                    <a:pt x="1134" y="0"/>
                  </a:moveTo>
                  <a:cubicBezTo>
                    <a:pt x="1134" y="0"/>
                    <a:pt x="1" y="906"/>
                    <a:pt x="531" y="1165"/>
                  </a:cubicBezTo>
                  <a:cubicBezTo>
                    <a:pt x="661" y="1229"/>
                    <a:pt x="787" y="1278"/>
                    <a:pt x="893" y="1278"/>
                  </a:cubicBezTo>
                  <a:cubicBezTo>
                    <a:pt x="1146" y="1278"/>
                    <a:pt x="1291" y="1003"/>
                    <a:pt x="1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9"/>
          <p:cNvGrpSpPr/>
          <p:nvPr/>
        </p:nvGrpSpPr>
        <p:grpSpPr>
          <a:xfrm rot="-290517">
            <a:off x="3583083" y="4258112"/>
            <a:ext cx="988947" cy="480318"/>
            <a:chOff x="1492875" y="1181650"/>
            <a:chExt cx="487300" cy="236675"/>
          </a:xfrm>
        </p:grpSpPr>
        <p:sp>
          <p:nvSpPr>
            <p:cNvPr id="818" name="Google Shape;818;p19"/>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9"/>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9"/>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9"/>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9"/>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9"/>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9"/>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9"/>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19"/>
          <p:cNvSpPr/>
          <p:nvPr/>
        </p:nvSpPr>
        <p:spPr>
          <a:xfrm>
            <a:off x="26" y="3852726"/>
            <a:ext cx="9143990" cy="1290799"/>
          </a:xfrm>
          <a:custGeom>
            <a:avLst/>
            <a:gdLst/>
            <a:ahLst/>
            <a:cxnLst/>
            <a:rect l="l" t="t" r="r" b="b"/>
            <a:pathLst>
              <a:path w="41836" h="7969" extrusionOk="0">
                <a:moveTo>
                  <a:pt x="40075" y="0"/>
                </a:moveTo>
                <a:cubicBezTo>
                  <a:pt x="36642" y="0"/>
                  <a:pt x="28930" y="357"/>
                  <a:pt x="23637" y="3300"/>
                </a:cubicBezTo>
                <a:cubicBezTo>
                  <a:pt x="19920" y="5367"/>
                  <a:pt x="13473" y="5850"/>
                  <a:pt x="8251" y="5850"/>
                </a:cubicBezTo>
                <a:cubicBezTo>
                  <a:pt x="3651" y="5850"/>
                  <a:pt x="1" y="5475"/>
                  <a:pt x="1" y="5475"/>
                </a:cubicBezTo>
                <a:lnTo>
                  <a:pt x="1" y="7969"/>
                </a:lnTo>
                <a:lnTo>
                  <a:pt x="41836" y="7969"/>
                </a:lnTo>
                <a:lnTo>
                  <a:pt x="41836" y="37"/>
                </a:lnTo>
                <a:cubicBezTo>
                  <a:pt x="41836" y="37"/>
                  <a:pt x="41175" y="0"/>
                  <a:pt x="4007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19"/>
          <p:cNvGrpSpPr/>
          <p:nvPr/>
        </p:nvGrpSpPr>
        <p:grpSpPr>
          <a:xfrm>
            <a:off x="270531" y="4181285"/>
            <a:ext cx="3186521" cy="962037"/>
            <a:chOff x="4622100" y="3983100"/>
            <a:chExt cx="898700" cy="271325"/>
          </a:xfrm>
        </p:grpSpPr>
        <p:sp>
          <p:nvSpPr>
            <p:cNvPr id="840" name="Google Shape;840;p19"/>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9"/>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9"/>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Eczar"/>
              <a:buNone/>
              <a:defRPr sz="3100" b="1">
                <a:solidFill>
                  <a:schemeClr val="dk1"/>
                </a:solidFill>
                <a:latin typeface="Eczar"/>
                <a:ea typeface="Eczar"/>
                <a:cs typeface="Eczar"/>
                <a:sym typeface="Eczar"/>
              </a:defRPr>
            </a:lvl1pPr>
            <a:lvl2pPr lvl="1" rtl="0">
              <a:spcBef>
                <a:spcPts val="0"/>
              </a:spcBef>
              <a:spcAft>
                <a:spcPts val="0"/>
              </a:spcAft>
              <a:buClr>
                <a:schemeClr val="dk1"/>
              </a:buClr>
              <a:buSzPts val="3100"/>
              <a:buFont typeface="Jua"/>
              <a:buNone/>
              <a:defRPr sz="3100" b="1">
                <a:solidFill>
                  <a:schemeClr val="dk1"/>
                </a:solidFill>
                <a:latin typeface="Jua"/>
                <a:ea typeface="Jua"/>
                <a:cs typeface="Jua"/>
                <a:sym typeface="Jua"/>
              </a:defRPr>
            </a:lvl2pPr>
            <a:lvl3pPr lvl="2" rtl="0">
              <a:spcBef>
                <a:spcPts val="0"/>
              </a:spcBef>
              <a:spcAft>
                <a:spcPts val="0"/>
              </a:spcAft>
              <a:buClr>
                <a:schemeClr val="dk1"/>
              </a:buClr>
              <a:buSzPts val="3100"/>
              <a:buFont typeface="Jua"/>
              <a:buNone/>
              <a:defRPr sz="3100" b="1">
                <a:solidFill>
                  <a:schemeClr val="dk1"/>
                </a:solidFill>
                <a:latin typeface="Jua"/>
                <a:ea typeface="Jua"/>
                <a:cs typeface="Jua"/>
                <a:sym typeface="Jua"/>
              </a:defRPr>
            </a:lvl3pPr>
            <a:lvl4pPr lvl="3" rtl="0">
              <a:spcBef>
                <a:spcPts val="0"/>
              </a:spcBef>
              <a:spcAft>
                <a:spcPts val="0"/>
              </a:spcAft>
              <a:buClr>
                <a:schemeClr val="dk1"/>
              </a:buClr>
              <a:buSzPts val="3100"/>
              <a:buFont typeface="Jua"/>
              <a:buNone/>
              <a:defRPr sz="3100" b="1">
                <a:solidFill>
                  <a:schemeClr val="dk1"/>
                </a:solidFill>
                <a:latin typeface="Jua"/>
                <a:ea typeface="Jua"/>
                <a:cs typeface="Jua"/>
                <a:sym typeface="Jua"/>
              </a:defRPr>
            </a:lvl4pPr>
            <a:lvl5pPr lvl="4" rtl="0">
              <a:spcBef>
                <a:spcPts val="0"/>
              </a:spcBef>
              <a:spcAft>
                <a:spcPts val="0"/>
              </a:spcAft>
              <a:buClr>
                <a:schemeClr val="dk1"/>
              </a:buClr>
              <a:buSzPts val="3100"/>
              <a:buFont typeface="Jua"/>
              <a:buNone/>
              <a:defRPr sz="3100" b="1">
                <a:solidFill>
                  <a:schemeClr val="dk1"/>
                </a:solidFill>
                <a:latin typeface="Jua"/>
                <a:ea typeface="Jua"/>
                <a:cs typeface="Jua"/>
                <a:sym typeface="Jua"/>
              </a:defRPr>
            </a:lvl5pPr>
            <a:lvl6pPr lvl="5" rtl="0">
              <a:spcBef>
                <a:spcPts val="0"/>
              </a:spcBef>
              <a:spcAft>
                <a:spcPts val="0"/>
              </a:spcAft>
              <a:buClr>
                <a:schemeClr val="dk1"/>
              </a:buClr>
              <a:buSzPts val="3100"/>
              <a:buFont typeface="Jua"/>
              <a:buNone/>
              <a:defRPr sz="3100" b="1">
                <a:solidFill>
                  <a:schemeClr val="dk1"/>
                </a:solidFill>
                <a:latin typeface="Jua"/>
                <a:ea typeface="Jua"/>
                <a:cs typeface="Jua"/>
                <a:sym typeface="Jua"/>
              </a:defRPr>
            </a:lvl6pPr>
            <a:lvl7pPr lvl="6" rtl="0">
              <a:spcBef>
                <a:spcPts val="0"/>
              </a:spcBef>
              <a:spcAft>
                <a:spcPts val="0"/>
              </a:spcAft>
              <a:buClr>
                <a:schemeClr val="dk1"/>
              </a:buClr>
              <a:buSzPts val="3100"/>
              <a:buFont typeface="Jua"/>
              <a:buNone/>
              <a:defRPr sz="3100" b="1">
                <a:solidFill>
                  <a:schemeClr val="dk1"/>
                </a:solidFill>
                <a:latin typeface="Jua"/>
                <a:ea typeface="Jua"/>
                <a:cs typeface="Jua"/>
                <a:sym typeface="Jua"/>
              </a:defRPr>
            </a:lvl7pPr>
            <a:lvl8pPr lvl="7" rtl="0">
              <a:spcBef>
                <a:spcPts val="0"/>
              </a:spcBef>
              <a:spcAft>
                <a:spcPts val="0"/>
              </a:spcAft>
              <a:buClr>
                <a:schemeClr val="dk1"/>
              </a:buClr>
              <a:buSzPts val="3100"/>
              <a:buFont typeface="Jua"/>
              <a:buNone/>
              <a:defRPr sz="3100" b="1">
                <a:solidFill>
                  <a:schemeClr val="dk1"/>
                </a:solidFill>
                <a:latin typeface="Jua"/>
                <a:ea typeface="Jua"/>
                <a:cs typeface="Jua"/>
                <a:sym typeface="Jua"/>
              </a:defRPr>
            </a:lvl8pPr>
            <a:lvl9pPr lvl="8" rtl="0">
              <a:spcBef>
                <a:spcPts val="0"/>
              </a:spcBef>
              <a:spcAft>
                <a:spcPts val="0"/>
              </a:spcAft>
              <a:buClr>
                <a:schemeClr val="dk1"/>
              </a:buClr>
              <a:buSzPts val="3100"/>
              <a:buFont typeface="Jua"/>
              <a:buNone/>
              <a:defRPr sz="3100" b="1">
                <a:solidFill>
                  <a:schemeClr val="dk1"/>
                </a:solidFill>
                <a:latin typeface="Jua"/>
                <a:ea typeface="Jua"/>
                <a:cs typeface="Jua"/>
                <a:sym typeface="Jua"/>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rala"/>
              <a:buChar char="●"/>
              <a:defRPr>
                <a:solidFill>
                  <a:schemeClr val="dk1"/>
                </a:solidFill>
                <a:latin typeface="Sarala"/>
                <a:ea typeface="Sarala"/>
                <a:cs typeface="Sarala"/>
                <a:sym typeface="Sarala"/>
              </a:defRPr>
            </a:lvl1pPr>
            <a:lvl2pPr marL="914400" lvl="1"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2pPr>
            <a:lvl3pPr marL="1371600" lvl="2"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3pPr>
            <a:lvl4pPr marL="1828800" lvl="3"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4pPr>
            <a:lvl5pPr marL="2286000" lvl="4"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5pPr>
            <a:lvl6pPr marL="2743200" lvl="5"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6pPr>
            <a:lvl7pPr marL="3200400" lvl="6"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7pPr>
            <a:lvl8pPr marL="3657600" lvl="7"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8pPr>
            <a:lvl9pPr marL="4114800" lvl="8" indent="-317500">
              <a:lnSpc>
                <a:spcPct val="100000"/>
              </a:lnSpc>
              <a:spcBef>
                <a:spcPts val="1600"/>
              </a:spcBef>
              <a:spcAft>
                <a:spcPts val="1600"/>
              </a:spcAft>
              <a:buClr>
                <a:schemeClr val="dk1"/>
              </a:buClr>
              <a:buSzPts val="1400"/>
              <a:buFont typeface="Sarala"/>
              <a:buChar char="■"/>
              <a:defRPr>
                <a:solidFill>
                  <a:schemeClr val="dk1"/>
                </a:solidFill>
                <a:latin typeface="Sarala"/>
                <a:ea typeface="Sarala"/>
                <a:cs typeface="Sarala"/>
                <a:sym typeface="Sara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5" r:id="rId5"/>
    <p:sldLayoutId id="2147483658" r:id="rId6"/>
    <p:sldLayoutId id="2147483659" r:id="rId7"/>
    <p:sldLayoutId id="2147483661" r:id="rId8"/>
    <p:sldLayoutId id="2147483665"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41"/>
          <p:cNvSpPr/>
          <p:nvPr/>
        </p:nvSpPr>
        <p:spPr>
          <a:xfrm>
            <a:off x="291725" y="2558150"/>
            <a:ext cx="275100" cy="213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1"/>
          <p:cNvSpPr txBox="1">
            <a:spLocks noGrp="1"/>
          </p:cNvSpPr>
          <p:nvPr>
            <p:ph type="subTitle" idx="1"/>
          </p:nvPr>
        </p:nvSpPr>
        <p:spPr>
          <a:xfrm rot="-546">
            <a:off x="4437716" y="2724803"/>
            <a:ext cx="3776700" cy="426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 sz="2400" b="1" dirty="0">
                <a:solidFill>
                  <a:schemeClr val="tx2">
                    <a:lumMod val="75000"/>
                  </a:schemeClr>
                </a:solidFill>
                <a:latin typeface="Calibri" panose="020F0502020204030204" pitchFamily="34" charset="0"/>
                <a:cs typeface="Calibri" panose="020F0502020204030204" pitchFamily="34" charset="0"/>
              </a:rPr>
              <a:t>BÀI 1. TẠO LẬP THẾ GIỚI</a:t>
            </a:r>
            <a:endParaRPr sz="2400" b="1" dirty="0">
              <a:solidFill>
                <a:schemeClr val="tx2">
                  <a:lumMod val="75000"/>
                </a:schemeClr>
              </a:solidFill>
              <a:latin typeface="Calibri" panose="020F0502020204030204" pitchFamily="34" charset="0"/>
              <a:cs typeface="Calibri" panose="020F0502020204030204" pitchFamily="34" charset="0"/>
            </a:endParaRPr>
          </a:p>
        </p:txBody>
      </p:sp>
      <p:sp>
        <p:nvSpPr>
          <p:cNvPr id="1637" name="Google Shape;1637;p41"/>
          <p:cNvSpPr txBox="1">
            <a:spLocks noGrp="1"/>
          </p:cNvSpPr>
          <p:nvPr>
            <p:ph type="ctrTitle"/>
          </p:nvPr>
        </p:nvSpPr>
        <p:spPr>
          <a:xfrm>
            <a:off x="3143250" y="916050"/>
            <a:ext cx="5071200" cy="1865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s" sz="4800" dirty="0">
                <a:solidFill>
                  <a:schemeClr val="dk1"/>
                </a:solidFill>
              </a:rPr>
              <a:t>Prô-mê-tê</a:t>
            </a:r>
            <a:br>
              <a:rPr lang="es" sz="4800" dirty="0">
                <a:solidFill>
                  <a:schemeClr val="dk1"/>
                </a:solidFill>
              </a:rPr>
            </a:br>
            <a:r>
              <a:rPr lang="es" sz="4800" dirty="0">
                <a:solidFill>
                  <a:schemeClr val="dk1"/>
                </a:solidFill>
              </a:rPr>
              <a:t>và loài người</a:t>
            </a:r>
            <a:endParaRPr sz="3500" dirty="0">
              <a:solidFill>
                <a:schemeClr val="accent2"/>
              </a:solidFill>
            </a:endParaRPr>
          </a:p>
        </p:txBody>
      </p:sp>
      <p:sp>
        <p:nvSpPr>
          <p:cNvPr id="1638" name="Google Shape;1638;p41"/>
          <p:cNvSpPr/>
          <p:nvPr/>
        </p:nvSpPr>
        <p:spPr>
          <a:xfrm>
            <a:off x="2137100" y="4606103"/>
            <a:ext cx="1712700" cy="1689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6" name="Google Shape;1666;p41"/>
          <p:cNvGrpSpPr/>
          <p:nvPr/>
        </p:nvGrpSpPr>
        <p:grpSpPr>
          <a:xfrm>
            <a:off x="181375" y="1819050"/>
            <a:ext cx="373000" cy="752700"/>
            <a:chOff x="1578100" y="1748750"/>
            <a:chExt cx="373000" cy="752700"/>
          </a:xfrm>
        </p:grpSpPr>
        <p:sp>
          <p:nvSpPr>
            <p:cNvPr id="1667" name="Google Shape;1667;p41"/>
            <p:cNvSpPr/>
            <p:nvPr/>
          </p:nvSpPr>
          <p:spPr>
            <a:xfrm>
              <a:off x="1917150" y="2112600"/>
              <a:ext cx="22750" cy="31625"/>
            </a:xfrm>
            <a:custGeom>
              <a:avLst/>
              <a:gdLst/>
              <a:ahLst/>
              <a:cxnLst/>
              <a:rect l="l" t="t" r="r" b="b"/>
              <a:pathLst>
                <a:path w="910" h="1265" extrusionOk="0">
                  <a:moveTo>
                    <a:pt x="538" y="0"/>
                  </a:moveTo>
                  <a:cubicBezTo>
                    <a:pt x="226" y="0"/>
                    <a:pt x="0" y="587"/>
                    <a:pt x="20" y="1031"/>
                  </a:cubicBezTo>
                  <a:cubicBezTo>
                    <a:pt x="20" y="1031"/>
                    <a:pt x="37" y="1264"/>
                    <a:pt x="207" y="1264"/>
                  </a:cubicBezTo>
                  <a:cubicBezTo>
                    <a:pt x="269" y="1264"/>
                    <a:pt x="351" y="1233"/>
                    <a:pt x="461" y="1148"/>
                  </a:cubicBezTo>
                  <a:cubicBezTo>
                    <a:pt x="870" y="831"/>
                    <a:pt x="910" y="56"/>
                    <a:pt x="578" y="3"/>
                  </a:cubicBezTo>
                  <a:cubicBezTo>
                    <a:pt x="565" y="1"/>
                    <a:pt x="551"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1"/>
            <p:cNvSpPr/>
            <p:nvPr/>
          </p:nvSpPr>
          <p:spPr>
            <a:xfrm>
              <a:off x="1917375" y="2119400"/>
              <a:ext cx="20200" cy="24825"/>
            </a:xfrm>
            <a:custGeom>
              <a:avLst/>
              <a:gdLst/>
              <a:ahLst/>
              <a:cxnLst/>
              <a:rect l="l" t="t" r="r" b="b"/>
              <a:pathLst>
                <a:path w="808" h="993" extrusionOk="0">
                  <a:moveTo>
                    <a:pt x="186" y="0"/>
                  </a:moveTo>
                  <a:cubicBezTo>
                    <a:pt x="69" y="211"/>
                    <a:pt x="1" y="508"/>
                    <a:pt x="12" y="759"/>
                  </a:cubicBezTo>
                  <a:cubicBezTo>
                    <a:pt x="12" y="759"/>
                    <a:pt x="29" y="992"/>
                    <a:pt x="199" y="992"/>
                  </a:cubicBezTo>
                  <a:cubicBezTo>
                    <a:pt x="261" y="992"/>
                    <a:pt x="344" y="961"/>
                    <a:pt x="453" y="877"/>
                  </a:cubicBezTo>
                  <a:cubicBezTo>
                    <a:pt x="697" y="689"/>
                    <a:pt x="807" y="341"/>
                    <a:pt x="790" y="77"/>
                  </a:cubicBezTo>
                  <a:lnTo>
                    <a:pt x="790" y="77"/>
                  </a:lnTo>
                  <a:cubicBezTo>
                    <a:pt x="743" y="146"/>
                    <a:pt x="689" y="208"/>
                    <a:pt x="624" y="257"/>
                  </a:cubicBezTo>
                  <a:cubicBezTo>
                    <a:pt x="514" y="342"/>
                    <a:pt x="432" y="373"/>
                    <a:pt x="370" y="373"/>
                  </a:cubicBezTo>
                  <a:cubicBezTo>
                    <a:pt x="201" y="373"/>
                    <a:pt x="184" y="140"/>
                    <a:pt x="184" y="140"/>
                  </a:cubicBezTo>
                  <a:cubicBezTo>
                    <a:pt x="181" y="95"/>
                    <a:pt x="183" y="47"/>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1"/>
            <p:cNvSpPr/>
            <p:nvPr/>
          </p:nvSpPr>
          <p:spPr>
            <a:xfrm>
              <a:off x="1708550" y="2197450"/>
              <a:ext cx="55650" cy="298725"/>
            </a:xfrm>
            <a:custGeom>
              <a:avLst/>
              <a:gdLst/>
              <a:ahLst/>
              <a:cxnLst/>
              <a:rect l="l" t="t" r="r" b="b"/>
              <a:pathLst>
                <a:path w="2226" h="11949" extrusionOk="0">
                  <a:moveTo>
                    <a:pt x="0" y="0"/>
                  </a:moveTo>
                  <a:cubicBezTo>
                    <a:pt x="0" y="0"/>
                    <a:pt x="0" y="0"/>
                    <a:pt x="0" y="0"/>
                  </a:cubicBezTo>
                  <a:lnTo>
                    <a:pt x="0" y="0"/>
                  </a:lnTo>
                  <a:lnTo>
                    <a:pt x="0" y="0"/>
                  </a:lnTo>
                  <a:cubicBezTo>
                    <a:pt x="0" y="0"/>
                    <a:pt x="0" y="0"/>
                    <a:pt x="0" y="0"/>
                  </a:cubicBezTo>
                  <a:close/>
                  <a:moveTo>
                    <a:pt x="0" y="0"/>
                  </a:moveTo>
                  <a:lnTo>
                    <a:pt x="0" y="0"/>
                  </a:lnTo>
                  <a:cubicBezTo>
                    <a:pt x="3" y="9"/>
                    <a:pt x="843" y="5964"/>
                    <a:pt x="1999" y="11946"/>
                  </a:cubicBezTo>
                  <a:lnTo>
                    <a:pt x="2225" y="11948"/>
                  </a:lnTo>
                  <a:cubicBezTo>
                    <a:pt x="2225" y="11948"/>
                    <a:pt x="1463" y="5626"/>
                    <a:pt x="1786" y="3365"/>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1"/>
            <p:cNvSpPr/>
            <p:nvPr/>
          </p:nvSpPr>
          <p:spPr>
            <a:xfrm>
              <a:off x="1854375" y="2205425"/>
              <a:ext cx="37725" cy="291825"/>
            </a:xfrm>
            <a:custGeom>
              <a:avLst/>
              <a:gdLst/>
              <a:ahLst/>
              <a:cxnLst/>
              <a:rect l="l" t="t" r="r" b="b"/>
              <a:pathLst>
                <a:path w="1509" h="11673" extrusionOk="0">
                  <a:moveTo>
                    <a:pt x="2" y="1"/>
                  </a:moveTo>
                  <a:cubicBezTo>
                    <a:pt x="1" y="3"/>
                    <a:pt x="530" y="5689"/>
                    <a:pt x="1158" y="11671"/>
                  </a:cubicBezTo>
                  <a:lnTo>
                    <a:pt x="1385" y="11672"/>
                  </a:lnTo>
                  <a:cubicBezTo>
                    <a:pt x="1385" y="11672"/>
                    <a:pt x="984" y="2640"/>
                    <a:pt x="1509" y="380"/>
                  </a:cubicBez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1"/>
            <p:cNvSpPr/>
            <p:nvPr/>
          </p:nvSpPr>
          <p:spPr>
            <a:xfrm>
              <a:off x="1668075" y="1949050"/>
              <a:ext cx="283025" cy="329800"/>
            </a:xfrm>
            <a:custGeom>
              <a:avLst/>
              <a:gdLst/>
              <a:ahLst/>
              <a:cxnLst/>
              <a:rect l="l" t="t" r="r" b="b"/>
              <a:pathLst>
                <a:path w="11321" h="13192" extrusionOk="0">
                  <a:moveTo>
                    <a:pt x="1756" y="0"/>
                  </a:moveTo>
                  <a:cubicBezTo>
                    <a:pt x="1433" y="0"/>
                    <a:pt x="0" y="1500"/>
                    <a:pt x="0" y="1500"/>
                  </a:cubicBezTo>
                  <a:cubicBezTo>
                    <a:pt x="758" y="3076"/>
                    <a:pt x="1414" y="6724"/>
                    <a:pt x="1475" y="7842"/>
                  </a:cubicBezTo>
                  <a:cubicBezTo>
                    <a:pt x="1535" y="8959"/>
                    <a:pt x="1745" y="11758"/>
                    <a:pt x="2926" y="12735"/>
                  </a:cubicBezTo>
                  <a:cubicBezTo>
                    <a:pt x="3313" y="13054"/>
                    <a:pt x="3806" y="13191"/>
                    <a:pt x="4339" y="13191"/>
                  </a:cubicBezTo>
                  <a:cubicBezTo>
                    <a:pt x="5434" y="13191"/>
                    <a:pt x="6695" y="12611"/>
                    <a:pt x="7527" y="11842"/>
                  </a:cubicBezTo>
                  <a:cubicBezTo>
                    <a:pt x="9322" y="10182"/>
                    <a:pt x="11102" y="10284"/>
                    <a:pt x="11200" y="9863"/>
                  </a:cubicBezTo>
                  <a:cubicBezTo>
                    <a:pt x="11321" y="9344"/>
                    <a:pt x="10830" y="7617"/>
                    <a:pt x="10290" y="7520"/>
                  </a:cubicBezTo>
                  <a:cubicBezTo>
                    <a:pt x="10275" y="7518"/>
                    <a:pt x="10257" y="7516"/>
                    <a:pt x="10236" y="7516"/>
                  </a:cubicBezTo>
                  <a:cubicBezTo>
                    <a:pt x="9916" y="7516"/>
                    <a:pt x="8973" y="7817"/>
                    <a:pt x="7885" y="7817"/>
                  </a:cubicBezTo>
                  <a:cubicBezTo>
                    <a:pt x="6567" y="7817"/>
                    <a:pt x="5037" y="7376"/>
                    <a:pt x="4143" y="5430"/>
                  </a:cubicBezTo>
                  <a:cubicBezTo>
                    <a:pt x="2779" y="2460"/>
                    <a:pt x="2030" y="129"/>
                    <a:pt x="1788" y="7"/>
                  </a:cubicBezTo>
                  <a:cubicBezTo>
                    <a:pt x="1779" y="2"/>
                    <a:pt x="1768"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1"/>
            <p:cNvSpPr/>
            <p:nvPr/>
          </p:nvSpPr>
          <p:spPr>
            <a:xfrm>
              <a:off x="1707375" y="1962200"/>
              <a:ext cx="198300" cy="227400"/>
            </a:xfrm>
            <a:custGeom>
              <a:avLst/>
              <a:gdLst/>
              <a:ahLst/>
              <a:cxnLst/>
              <a:rect l="l" t="t" r="r" b="b"/>
              <a:pathLst>
                <a:path w="7932" h="9096" extrusionOk="0">
                  <a:moveTo>
                    <a:pt x="505" y="1"/>
                  </a:moveTo>
                  <a:lnTo>
                    <a:pt x="505" y="1"/>
                  </a:lnTo>
                  <a:cubicBezTo>
                    <a:pt x="1" y="1470"/>
                    <a:pt x="1386" y="6845"/>
                    <a:pt x="2064" y="7766"/>
                  </a:cubicBezTo>
                  <a:cubicBezTo>
                    <a:pt x="2781" y="8741"/>
                    <a:pt x="3656" y="9095"/>
                    <a:pt x="4511" y="9095"/>
                  </a:cubicBezTo>
                  <a:cubicBezTo>
                    <a:pt x="6105" y="9095"/>
                    <a:pt x="7628" y="7865"/>
                    <a:pt x="7931" y="7120"/>
                  </a:cubicBezTo>
                  <a:cubicBezTo>
                    <a:pt x="7932" y="7118"/>
                    <a:pt x="7930" y="7114"/>
                    <a:pt x="7930" y="7110"/>
                  </a:cubicBezTo>
                  <a:cubicBezTo>
                    <a:pt x="7493" y="7194"/>
                    <a:pt x="6925" y="7289"/>
                    <a:pt x="6311" y="7289"/>
                  </a:cubicBezTo>
                  <a:cubicBezTo>
                    <a:pt x="4993" y="7289"/>
                    <a:pt x="3463" y="6849"/>
                    <a:pt x="2570" y="4902"/>
                  </a:cubicBezTo>
                  <a:cubicBezTo>
                    <a:pt x="1928" y="3505"/>
                    <a:pt x="885" y="95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1"/>
            <p:cNvSpPr/>
            <p:nvPr/>
          </p:nvSpPr>
          <p:spPr>
            <a:xfrm>
              <a:off x="1668075" y="1957125"/>
              <a:ext cx="280775" cy="327500"/>
            </a:xfrm>
            <a:custGeom>
              <a:avLst/>
              <a:gdLst/>
              <a:ahLst/>
              <a:cxnLst/>
              <a:rect l="l" t="t" r="r" b="b"/>
              <a:pathLst>
                <a:path w="11231" h="13100" extrusionOk="0">
                  <a:moveTo>
                    <a:pt x="2061" y="0"/>
                  </a:moveTo>
                  <a:lnTo>
                    <a:pt x="2061" y="0"/>
                  </a:lnTo>
                  <a:cubicBezTo>
                    <a:pt x="1772" y="282"/>
                    <a:pt x="0" y="1176"/>
                    <a:pt x="0" y="1176"/>
                  </a:cubicBezTo>
                  <a:cubicBezTo>
                    <a:pt x="758" y="2752"/>
                    <a:pt x="1241" y="6530"/>
                    <a:pt x="1302" y="7647"/>
                  </a:cubicBezTo>
                  <a:cubicBezTo>
                    <a:pt x="1362" y="8765"/>
                    <a:pt x="1619" y="11679"/>
                    <a:pt x="2801" y="12655"/>
                  </a:cubicBezTo>
                  <a:cubicBezTo>
                    <a:pt x="3178" y="12967"/>
                    <a:pt x="3677" y="13100"/>
                    <a:pt x="4222" y="13100"/>
                  </a:cubicBezTo>
                  <a:cubicBezTo>
                    <a:pt x="5385" y="13100"/>
                    <a:pt x="6758" y="12493"/>
                    <a:pt x="7600" y="11714"/>
                  </a:cubicBezTo>
                  <a:cubicBezTo>
                    <a:pt x="9394" y="10054"/>
                    <a:pt x="11077" y="10182"/>
                    <a:pt x="11176" y="9763"/>
                  </a:cubicBezTo>
                  <a:cubicBezTo>
                    <a:pt x="11202" y="9648"/>
                    <a:pt x="11230" y="9402"/>
                    <a:pt x="11205" y="9184"/>
                  </a:cubicBezTo>
                  <a:cubicBezTo>
                    <a:pt x="11175" y="8812"/>
                    <a:pt x="11019" y="8660"/>
                    <a:pt x="10781" y="8660"/>
                  </a:cubicBezTo>
                  <a:cubicBezTo>
                    <a:pt x="10139" y="8660"/>
                    <a:pt x="8902" y="9769"/>
                    <a:pt x="7945" y="10655"/>
                  </a:cubicBezTo>
                  <a:cubicBezTo>
                    <a:pt x="7285" y="11265"/>
                    <a:pt x="6346" y="11566"/>
                    <a:pt x="5434" y="11566"/>
                  </a:cubicBezTo>
                  <a:cubicBezTo>
                    <a:pt x="4636" y="11566"/>
                    <a:pt x="3859" y="11336"/>
                    <a:pt x="3307" y="10880"/>
                  </a:cubicBezTo>
                  <a:cubicBezTo>
                    <a:pt x="2126" y="9904"/>
                    <a:pt x="1792" y="6950"/>
                    <a:pt x="1647" y="5840"/>
                  </a:cubicBezTo>
                  <a:cubicBezTo>
                    <a:pt x="1056" y="1347"/>
                    <a:pt x="2750" y="1699"/>
                    <a:pt x="20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1"/>
            <p:cNvSpPr/>
            <p:nvPr/>
          </p:nvSpPr>
          <p:spPr>
            <a:xfrm>
              <a:off x="1654950" y="1896775"/>
              <a:ext cx="46300" cy="54000"/>
            </a:xfrm>
            <a:custGeom>
              <a:avLst/>
              <a:gdLst/>
              <a:ahLst/>
              <a:cxnLst/>
              <a:rect l="l" t="t" r="r" b="b"/>
              <a:pathLst>
                <a:path w="1852" h="2160" extrusionOk="0">
                  <a:moveTo>
                    <a:pt x="1706" y="1"/>
                  </a:moveTo>
                  <a:cubicBezTo>
                    <a:pt x="1700" y="1"/>
                    <a:pt x="1694" y="3"/>
                    <a:pt x="1687" y="8"/>
                  </a:cubicBezTo>
                  <a:cubicBezTo>
                    <a:pt x="1175" y="362"/>
                    <a:pt x="0" y="1457"/>
                    <a:pt x="457" y="2122"/>
                  </a:cubicBezTo>
                  <a:cubicBezTo>
                    <a:pt x="457" y="2122"/>
                    <a:pt x="574" y="2160"/>
                    <a:pt x="711" y="2160"/>
                  </a:cubicBezTo>
                  <a:cubicBezTo>
                    <a:pt x="814" y="2160"/>
                    <a:pt x="927" y="2138"/>
                    <a:pt x="1010" y="2064"/>
                  </a:cubicBezTo>
                  <a:cubicBezTo>
                    <a:pt x="1631" y="1510"/>
                    <a:pt x="1852" y="1"/>
                    <a:pt x="17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1"/>
            <p:cNvSpPr/>
            <p:nvPr/>
          </p:nvSpPr>
          <p:spPr>
            <a:xfrm>
              <a:off x="1597975" y="1756075"/>
              <a:ext cx="99425" cy="182875"/>
            </a:xfrm>
            <a:custGeom>
              <a:avLst/>
              <a:gdLst/>
              <a:ahLst/>
              <a:cxnLst/>
              <a:rect l="l" t="t" r="r" b="b"/>
              <a:pathLst>
                <a:path w="3977" h="7315" extrusionOk="0">
                  <a:moveTo>
                    <a:pt x="1291" y="1"/>
                  </a:moveTo>
                  <a:lnTo>
                    <a:pt x="1291" y="1"/>
                  </a:lnTo>
                  <a:cubicBezTo>
                    <a:pt x="0" y="1893"/>
                    <a:pt x="591" y="3936"/>
                    <a:pt x="1747" y="5122"/>
                  </a:cubicBezTo>
                  <a:cubicBezTo>
                    <a:pt x="2311" y="5699"/>
                    <a:pt x="3465" y="6526"/>
                    <a:pt x="3328" y="7315"/>
                  </a:cubicBezTo>
                  <a:lnTo>
                    <a:pt x="3811" y="7306"/>
                  </a:lnTo>
                  <a:cubicBezTo>
                    <a:pt x="3976" y="6347"/>
                    <a:pt x="2448" y="5446"/>
                    <a:pt x="1855" y="4839"/>
                  </a:cubicBezTo>
                  <a:cubicBezTo>
                    <a:pt x="775" y="3732"/>
                    <a:pt x="160" y="1816"/>
                    <a:pt x="1362" y="50"/>
                  </a:cubicBezTo>
                  <a:lnTo>
                    <a:pt x="12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1"/>
            <p:cNvSpPr/>
            <p:nvPr/>
          </p:nvSpPr>
          <p:spPr>
            <a:xfrm>
              <a:off x="1583100" y="1933275"/>
              <a:ext cx="145175" cy="129525"/>
            </a:xfrm>
            <a:custGeom>
              <a:avLst/>
              <a:gdLst/>
              <a:ahLst/>
              <a:cxnLst/>
              <a:rect l="l" t="t" r="r" b="b"/>
              <a:pathLst>
                <a:path w="5807" h="5181" extrusionOk="0">
                  <a:moveTo>
                    <a:pt x="3695" y="1"/>
                  </a:moveTo>
                  <a:cubicBezTo>
                    <a:pt x="3650" y="1"/>
                    <a:pt x="3614" y="2"/>
                    <a:pt x="3588" y="4"/>
                  </a:cubicBezTo>
                  <a:cubicBezTo>
                    <a:pt x="3338" y="24"/>
                    <a:pt x="963" y="3618"/>
                    <a:pt x="158" y="4707"/>
                  </a:cubicBezTo>
                  <a:cubicBezTo>
                    <a:pt x="1" y="4919"/>
                    <a:pt x="928" y="5180"/>
                    <a:pt x="1307" y="5180"/>
                  </a:cubicBezTo>
                  <a:cubicBezTo>
                    <a:pt x="1346" y="5180"/>
                    <a:pt x="1380" y="5178"/>
                    <a:pt x="1406" y="5171"/>
                  </a:cubicBezTo>
                  <a:cubicBezTo>
                    <a:pt x="1678" y="5105"/>
                    <a:pt x="4813" y="2823"/>
                    <a:pt x="5064" y="2622"/>
                  </a:cubicBezTo>
                  <a:cubicBezTo>
                    <a:pt x="5313" y="2420"/>
                    <a:pt x="5807" y="1737"/>
                    <a:pt x="5427" y="881"/>
                  </a:cubicBezTo>
                  <a:cubicBezTo>
                    <a:pt x="5087" y="114"/>
                    <a:pt x="4080" y="1"/>
                    <a:pt x="3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1"/>
            <p:cNvSpPr/>
            <p:nvPr/>
          </p:nvSpPr>
          <p:spPr>
            <a:xfrm>
              <a:off x="1586425" y="1933275"/>
              <a:ext cx="134825" cy="120250"/>
            </a:xfrm>
            <a:custGeom>
              <a:avLst/>
              <a:gdLst/>
              <a:ahLst/>
              <a:cxnLst/>
              <a:rect l="l" t="t" r="r" b="b"/>
              <a:pathLst>
                <a:path w="5393" h="4810" extrusionOk="0">
                  <a:moveTo>
                    <a:pt x="3563" y="1"/>
                  </a:moveTo>
                  <a:cubicBezTo>
                    <a:pt x="3518" y="1"/>
                    <a:pt x="3482" y="2"/>
                    <a:pt x="3456" y="4"/>
                  </a:cubicBezTo>
                  <a:cubicBezTo>
                    <a:pt x="3205" y="27"/>
                    <a:pt x="831" y="3618"/>
                    <a:pt x="26" y="4707"/>
                  </a:cubicBezTo>
                  <a:cubicBezTo>
                    <a:pt x="1" y="4740"/>
                    <a:pt x="4" y="4775"/>
                    <a:pt x="27" y="4810"/>
                  </a:cubicBezTo>
                  <a:cubicBezTo>
                    <a:pt x="554" y="3822"/>
                    <a:pt x="2044" y="2370"/>
                    <a:pt x="3314" y="1595"/>
                  </a:cubicBezTo>
                  <a:cubicBezTo>
                    <a:pt x="3971" y="1194"/>
                    <a:pt x="4472" y="1034"/>
                    <a:pt x="4854" y="1034"/>
                  </a:cubicBezTo>
                  <a:cubicBezTo>
                    <a:pt x="5069" y="1034"/>
                    <a:pt x="5247" y="1085"/>
                    <a:pt x="5392" y="1172"/>
                  </a:cubicBezTo>
                  <a:cubicBezTo>
                    <a:pt x="5370" y="1077"/>
                    <a:pt x="5339" y="982"/>
                    <a:pt x="5295" y="881"/>
                  </a:cubicBezTo>
                  <a:cubicBezTo>
                    <a:pt x="4955" y="114"/>
                    <a:pt x="3948" y="1"/>
                    <a:pt x="3563" y="1"/>
                  </a:cubicBezTo>
                  <a:close/>
                </a:path>
              </a:pathLst>
            </a:custGeom>
            <a:solidFill>
              <a:srgbClr val="E9D5BB">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1"/>
            <p:cNvSpPr/>
            <p:nvPr/>
          </p:nvSpPr>
          <p:spPr>
            <a:xfrm>
              <a:off x="1700650" y="1910275"/>
              <a:ext cx="58700" cy="45725"/>
            </a:xfrm>
            <a:custGeom>
              <a:avLst/>
              <a:gdLst/>
              <a:ahLst/>
              <a:cxnLst/>
              <a:rect l="l" t="t" r="r" b="b"/>
              <a:pathLst>
                <a:path w="2348" h="1829" extrusionOk="0">
                  <a:moveTo>
                    <a:pt x="2150" y="1"/>
                  </a:moveTo>
                  <a:cubicBezTo>
                    <a:pt x="2145" y="1"/>
                    <a:pt x="2140" y="1"/>
                    <a:pt x="2135" y="3"/>
                  </a:cubicBezTo>
                  <a:cubicBezTo>
                    <a:pt x="1451" y="198"/>
                    <a:pt x="0" y="844"/>
                    <a:pt x="106" y="1630"/>
                  </a:cubicBezTo>
                  <a:cubicBezTo>
                    <a:pt x="106" y="1630"/>
                    <a:pt x="292" y="1829"/>
                    <a:pt x="492" y="1829"/>
                  </a:cubicBezTo>
                  <a:cubicBezTo>
                    <a:pt x="519" y="1829"/>
                    <a:pt x="547" y="1825"/>
                    <a:pt x="575" y="1816"/>
                  </a:cubicBezTo>
                  <a:cubicBezTo>
                    <a:pt x="1376" y="1556"/>
                    <a:pt x="2348" y="1"/>
                    <a:pt x="2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1"/>
            <p:cNvSpPr/>
            <p:nvPr/>
          </p:nvSpPr>
          <p:spPr>
            <a:xfrm>
              <a:off x="1709150" y="1917775"/>
              <a:ext cx="40325" cy="31450"/>
            </a:xfrm>
            <a:custGeom>
              <a:avLst/>
              <a:gdLst/>
              <a:ahLst/>
              <a:cxnLst/>
              <a:rect l="l" t="t" r="r" b="b"/>
              <a:pathLst>
                <a:path w="1613" h="1258" extrusionOk="0">
                  <a:moveTo>
                    <a:pt x="1476" y="1"/>
                  </a:moveTo>
                  <a:cubicBezTo>
                    <a:pt x="1473" y="1"/>
                    <a:pt x="1470" y="1"/>
                    <a:pt x="1466" y="2"/>
                  </a:cubicBezTo>
                  <a:cubicBezTo>
                    <a:pt x="997" y="136"/>
                    <a:pt x="1" y="581"/>
                    <a:pt x="72" y="1121"/>
                  </a:cubicBezTo>
                  <a:cubicBezTo>
                    <a:pt x="72" y="1121"/>
                    <a:pt x="200" y="1257"/>
                    <a:pt x="337" y="1257"/>
                  </a:cubicBezTo>
                  <a:cubicBezTo>
                    <a:pt x="356" y="1257"/>
                    <a:pt x="375" y="1254"/>
                    <a:pt x="394" y="1248"/>
                  </a:cubicBezTo>
                  <a:cubicBezTo>
                    <a:pt x="944" y="1069"/>
                    <a:pt x="1612" y="1"/>
                    <a:pt x="14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1"/>
            <p:cNvSpPr/>
            <p:nvPr/>
          </p:nvSpPr>
          <p:spPr>
            <a:xfrm>
              <a:off x="1697950" y="1763950"/>
              <a:ext cx="171800" cy="180300"/>
            </a:xfrm>
            <a:custGeom>
              <a:avLst/>
              <a:gdLst/>
              <a:ahLst/>
              <a:cxnLst/>
              <a:rect l="l" t="t" r="r" b="b"/>
              <a:pathLst>
                <a:path w="6872" h="7212" extrusionOk="0">
                  <a:moveTo>
                    <a:pt x="6738" y="1"/>
                  </a:moveTo>
                  <a:lnTo>
                    <a:pt x="6636" y="16"/>
                  </a:lnTo>
                  <a:cubicBezTo>
                    <a:pt x="6754" y="747"/>
                    <a:pt x="6047" y="3036"/>
                    <a:pt x="4048" y="3957"/>
                  </a:cubicBezTo>
                  <a:cubicBezTo>
                    <a:pt x="2024" y="4892"/>
                    <a:pt x="460" y="5406"/>
                    <a:pt x="2" y="6932"/>
                  </a:cubicBezTo>
                  <a:cubicBezTo>
                    <a:pt x="1" y="7071"/>
                    <a:pt x="227" y="7211"/>
                    <a:pt x="406" y="7211"/>
                  </a:cubicBezTo>
                  <a:cubicBezTo>
                    <a:pt x="437" y="7211"/>
                    <a:pt x="466" y="7207"/>
                    <a:pt x="493" y="7198"/>
                  </a:cubicBezTo>
                  <a:cubicBezTo>
                    <a:pt x="576" y="6084"/>
                    <a:pt x="1737" y="5262"/>
                    <a:pt x="4011" y="4212"/>
                  </a:cubicBezTo>
                  <a:cubicBezTo>
                    <a:pt x="6164" y="3219"/>
                    <a:pt x="6871" y="815"/>
                    <a:pt x="67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1"/>
            <p:cNvSpPr/>
            <p:nvPr/>
          </p:nvSpPr>
          <p:spPr>
            <a:xfrm>
              <a:off x="1778525" y="2256300"/>
              <a:ext cx="31925" cy="240175"/>
            </a:xfrm>
            <a:custGeom>
              <a:avLst/>
              <a:gdLst/>
              <a:ahLst/>
              <a:cxnLst/>
              <a:rect l="l" t="t" r="r" b="b"/>
              <a:pathLst>
                <a:path w="1277" h="9607" extrusionOk="0">
                  <a:moveTo>
                    <a:pt x="1276" y="1"/>
                  </a:moveTo>
                  <a:lnTo>
                    <a:pt x="1" y="859"/>
                  </a:lnTo>
                  <a:cubicBezTo>
                    <a:pt x="580" y="3171"/>
                    <a:pt x="621" y="9606"/>
                    <a:pt x="621" y="9606"/>
                  </a:cubicBezTo>
                  <a:lnTo>
                    <a:pt x="836" y="9607"/>
                  </a:lnTo>
                  <a:cubicBezTo>
                    <a:pt x="1211" y="3521"/>
                    <a:pt x="1275" y="2"/>
                    <a:pt x="1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1"/>
            <p:cNvSpPr/>
            <p:nvPr/>
          </p:nvSpPr>
          <p:spPr>
            <a:xfrm>
              <a:off x="1775025" y="2249575"/>
              <a:ext cx="36675" cy="135150"/>
            </a:xfrm>
            <a:custGeom>
              <a:avLst/>
              <a:gdLst/>
              <a:ahLst/>
              <a:cxnLst/>
              <a:rect l="l" t="t" r="r" b="b"/>
              <a:pathLst>
                <a:path w="1467" h="5406" extrusionOk="0">
                  <a:moveTo>
                    <a:pt x="1467" y="0"/>
                  </a:moveTo>
                  <a:lnTo>
                    <a:pt x="1" y="1067"/>
                  </a:lnTo>
                  <a:cubicBezTo>
                    <a:pt x="241" y="2031"/>
                    <a:pt x="529" y="3773"/>
                    <a:pt x="619" y="5405"/>
                  </a:cubicBezTo>
                  <a:cubicBezTo>
                    <a:pt x="782" y="4155"/>
                    <a:pt x="1042" y="3115"/>
                    <a:pt x="1339" y="2496"/>
                  </a:cubicBezTo>
                  <a:cubicBezTo>
                    <a:pt x="1440" y="343"/>
                    <a:pt x="1467" y="0"/>
                    <a:pt x="1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1"/>
            <p:cNvSpPr/>
            <p:nvPr/>
          </p:nvSpPr>
          <p:spPr>
            <a:xfrm>
              <a:off x="1903275" y="2192325"/>
              <a:ext cx="44975" cy="305075"/>
            </a:xfrm>
            <a:custGeom>
              <a:avLst/>
              <a:gdLst/>
              <a:ahLst/>
              <a:cxnLst/>
              <a:rect l="l" t="t" r="r" b="b"/>
              <a:pathLst>
                <a:path w="1799" h="12203" extrusionOk="0">
                  <a:moveTo>
                    <a:pt x="1798" y="1"/>
                  </a:moveTo>
                  <a:lnTo>
                    <a:pt x="263" y="624"/>
                  </a:lnTo>
                  <a:cubicBezTo>
                    <a:pt x="612" y="3178"/>
                    <a:pt x="1" y="12202"/>
                    <a:pt x="1" y="12202"/>
                  </a:cubicBezTo>
                  <a:lnTo>
                    <a:pt x="216" y="12203"/>
                  </a:lnTo>
                  <a:cubicBezTo>
                    <a:pt x="1198" y="5479"/>
                    <a:pt x="1798" y="1"/>
                    <a:pt x="1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1"/>
            <p:cNvSpPr/>
            <p:nvPr/>
          </p:nvSpPr>
          <p:spPr>
            <a:xfrm>
              <a:off x="1906025" y="2192325"/>
              <a:ext cx="42225" cy="183400"/>
            </a:xfrm>
            <a:custGeom>
              <a:avLst/>
              <a:gdLst/>
              <a:ahLst/>
              <a:cxnLst/>
              <a:rect l="l" t="t" r="r" b="b"/>
              <a:pathLst>
                <a:path w="1689" h="7336" extrusionOk="0">
                  <a:moveTo>
                    <a:pt x="1688" y="1"/>
                  </a:moveTo>
                  <a:lnTo>
                    <a:pt x="1" y="497"/>
                  </a:lnTo>
                  <a:cubicBezTo>
                    <a:pt x="174" y="1768"/>
                    <a:pt x="263" y="4769"/>
                    <a:pt x="154" y="7336"/>
                  </a:cubicBezTo>
                  <a:cubicBezTo>
                    <a:pt x="447" y="5272"/>
                    <a:pt x="913" y="3483"/>
                    <a:pt x="1413" y="2369"/>
                  </a:cubicBezTo>
                  <a:cubicBezTo>
                    <a:pt x="1592" y="881"/>
                    <a:pt x="1688" y="1"/>
                    <a:pt x="1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1"/>
            <p:cNvSpPr/>
            <p:nvPr/>
          </p:nvSpPr>
          <p:spPr>
            <a:xfrm>
              <a:off x="1799925" y="1791975"/>
              <a:ext cx="19950" cy="63125"/>
            </a:xfrm>
            <a:custGeom>
              <a:avLst/>
              <a:gdLst/>
              <a:ahLst/>
              <a:cxnLst/>
              <a:rect l="l" t="t" r="r" b="b"/>
              <a:pathLst>
                <a:path w="798" h="2525" extrusionOk="0">
                  <a:moveTo>
                    <a:pt x="76" y="0"/>
                  </a:moveTo>
                  <a:lnTo>
                    <a:pt x="1" y="16"/>
                  </a:lnTo>
                  <a:cubicBezTo>
                    <a:pt x="480" y="764"/>
                    <a:pt x="665" y="1943"/>
                    <a:pt x="609" y="2525"/>
                  </a:cubicBezTo>
                  <a:lnTo>
                    <a:pt x="788" y="2390"/>
                  </a:lnTo>
                  <a:cubicBezTo>
                    <a:pt x="798" y="1925"/>
                    <a:pt x="608" y="816"/>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1"/>
            <p:cNvSpPr/>
            <p:nvPr/>
          </p:nvSpPr>
          <p:spPr>
            <a:xfrm>
              <a:off x="1850075" y="1795275"/>
              <a:ext cx="54050" cy="23450"/>
            </a:xfrm>
            <a:custGeom>
              <a:avLst/>
              <a:gdLst/>
              <a:ahLst/>
              <a:cxnLst/>
              <a:rect l="l" t="t" r="r" b="b"/>
              <a:pathLst>
                <a:path w="2162" h="938" extrusionOk="0">
                  <a:moveTo>
                    <a:pt x="2103" y="0"/>
                  </a:moveTo>
                  <a:cubicBezTo>
                    <a:pt x="1753" y="434"/>
                    <a:pt x="866" y="644"/>
                    <a:pt x="302" y="644"/>
                  </a:cubicBezTo>
                  <a:cubicBezTo>
                    <a:pt x="238" y="644"/>
                    <a:pt x="178" y="641"/>
                    <a:pt x="124" y="636"/>
                  </a:cubicBezTo>
                  <a:lnTo>
                    <a:pt x="1" y="937"/>
                  </a:lnTo>
                  <a:cubicBezTo>
                    <a:pt x="5" y="937"/>
                    <a:pt x="10" y="937"/>
                    <a:pt x="14" y="937"/>
                  </a:cubicBezTo>
                  <a:cubicBezTo>
                    <a:pt x="473" y="937"/>
                    <a:pt x="1741" y="627"/>
                    <a:pt x="2162" y="63"/>
                  </a:cubicBezTo>
                  <a:lnTo>
                    <a:pt x="21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1"/>
            <p:cNvSpPr/>
            <p:nvPr/>
          </p:nvSpPr>
          <p:spPr>
            <a:xfrm>
              <a:off x="1811600" y="1781925"/>
              <a:ext cx="11050" cy="39425"/>
            </a:xfrm>
            <a:custGeom>
              <a:avLst/>
              <a:gdLst/>
              <a:ahLst/>
              <a:cxnLst/>
              <a:rect l="l" t="t" r="r" b="b"/>
              <a:pathLst>
                <a:path w="442" h="1577" extrusionOk="0">
                  <a:moveTo>
                    <a:pt x="246" y="1"/>
                  </a:moveTo>
                  <a:lnTo>
                    <a:pt x="195" y="14"/>
                  </a:lnTo>
                  <a:cubicBezTo>
                    <a:pt x="353" y="411"/>
                    <a:pt x="177" y="1103"/>
                    <a:pt x="1" y="1400"/>
                  </a:cubicBezTo>
                  <a:lnTo>
                    <a:pt x="133" y="1576"/>
                  </a:lnTo>
                  <a:cubicBezTo>
                    <a:pt x="258" y="1316"/>
                    <a:pt x="441" y="449"/>
                    <a:pt x="2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1"/>
            <p:cNvSpPr/>
            <p:nvPr/>
          </p:nvSpPr>
          <p:spPr>
            <a:xfrm>
              <a:off x="1751500" y="1866750"/>
              <a:ext cx="97000" cy="24925"/>
            </a:xfrm>
            <a:custGeom>
              <a:avLst/>
              <a:gdLst/>
              <a:ahLst/>
              <a:cxnLst/>
              <a:rect l="l" t="t" r="r" b="b"/>
              <a:pathLst>
                <a:path w="3880" h="997" extrusionOk="0">
                  <a:moveTo>
                    <a:pt x="3785" y="1"/>
                  </a:moveTo>
                  <a:cubicBezTo>
                    <a:pt x="2692" y="493"/>
                    <a:pt x="890" y="788"/>
                    <a:pt x="178" y="819"/>
                  </a:cubicBezTo>
                  <a:lnTo>
                    <a:pt x="0" y="997"/>
                  </a:lnTo>
                  <a:cubicBezTo>
                    <a:pt x="562" y="959"/>
                    <a:pt x="2666" y="597"/>
                    <a:pt x="3879" y="43"/>
                  </a:cubicBezTo>
                  <a:lnTo>
                    <a:pt x="378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1"/>
            <p:cNvSpPr/>
            <p:nvPr/>
          </p:nvSpPr>
          <p:spPr>
            <a:xfrm>
              <a:off x="1762275" y="1815850"/>
              <a:ext cx="23875" cy="65600"/>
            </a:xfrm>
            <a:custGeom>
              <a:avLst/>
              <a:gdLst/>
              <a:ahLst/>
              <a:cxnLst/>
              <a:rect l="l" t="t" r="r" b="b"/>
              <a:pathLst>
                <a:path w="955" h="2624" extrusionOk="0">
                  <a:moveTo>
                    <a:pt x="955" y="0"/>
                  </a:moveTo>
                  <a:lnTo>
                    <a:pt x="878" y="14"/>
                  </a:lnTo>
                  <a:cubicBezTo>
                    <a:pt x="244" y="1015"/>
                    <a:pt x="1" y="2221"/>
                    <a:pt x="32" y="2624"/>
                  </a:cubicBezTo>
                  <a:lnTo>
                    <a:pt x="290" y="2514"/>
                  </a:lnTo>
                  <a:cubicBezTo>
                    <a:pt x="198" y="2082"/>
                    <a:pt x="417" y="878"/>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1"/>
            <p:cNvSpPr/>
            <p:nvPr/>
          </p:nvSpPr>
          <p:spPr>
            <a:xfrm>
              <a:off x="1755525" y="1824325"/>
              <a:ext cx="18650" cy="23150"/>
            </a:xfrm>
            <a:custGeom>
              <a:avLst/>
              <a:gdLst/>
              <a:ahLst/>
              <a:cxnLst/>
              <a:rect l="l" t="t" r="r" b="b"/>
              <a:pathLst>
                <a:path w="746" h="926" extrusionOk="0">
                  <a:moveTo>
                    <a:pt x="134" y="1"/>
                  </a:moveTo>
                  <a:lnTo>
                    <a:pt x="76" y="55"/>
                  </a:lnTo>
                  <a:cubicBezTo>
                    <a:pt x="1" y="587"/>
                    <a:pt x="449" y="915"/>
                    <a:pt x="657" y="925"/>
                  </a:cubicBezTo>
                  <a:lnTo>
                    <a:pt x="746" y="647"/>
                  </a:lnTo>
                  <a:lnTo>
                    <a:pt x="746" y="647"/>
                  </a:lnTo>
                  <a:cubicBezTo>
                    <a:pt x="730" y="649"/>
                    <a:pt x="714" y="649"/>
                    <a:pt x="697" y="649"/>
                  </a:cubicBezTo>
                  <a:cubicBezTo>
                    <a:pt x="428" y="649"/>
                    <a:pt x="84" y="425"/>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1"/>
            <p:cNvSpPr/>
            <p:nvPr/>
          </p:nvSpPr>
          <p:spPr>
            <a:xfrm>
              <a:off x="1840075" y="1757525"/>
              <a:ext cx="22000" cy="34650"/>
            </a:xfrm>
            <a:custGeom>
              <a:avLst/>
              <a:gdLst/>
              <a:ahLst/>
              <a:cxnLst/>
              <a:rect l="l" t="t" r="r" b="b"/>
              <a:pathLst>
                <a:path w="880" h="1386" extrusionOk="0">
                  <a:moveTo>
                    <a:pt x="53" y="1"/>
                  </a:moveTo>
                  <a:lnTo>
                    <a:pt x="0" y="15"/>
                  </a:lnTo>
                  <a:cubicBezTo>
                    <a:pt x="34" y="521"/>
                    <a:pt x="606" y="1214"/>
                    <a:pt x="842" y="1386"/>
                  </a:cubicBezTo>
                  <a:lnTo>
                    <a:pt x="879" y="1157"/>
                  </a:lnTo>
                  <a:cubicBezTo>
                    <a:pt x="582" y="978"/>
                    <a:pt x="95" y="442"/>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1"/>
            <p:cNvSpPr/>
            <p:nvPr/>
          </p:nvSpPr>
          <p:spPr>
            <a:xfrm>
              <a:off x="1634650" y="1810325"/>
              <a:ext cx="30675" cy="60950"/>
            </a:xfrm>
            <a:custGeom>
              <a:avLst/>
              <a:gdLst/>
              <a:ahLst/>
              <a:cxnLst/>
              <a:rect l="l" t="t" r="r" b="b"/>
              <a:pathLst>
                <a:path w="1227" h="2438" extrusionOk="0">
                  <a:moveTo>
                    <a:pt x="1150" y="1"/>
                  </a:moveTo>
                  <a:cubicBezTo>
                    <a:pt x="454" y="737"/>
                    <a:pt x="68" y="1815"/>
                    <a:pt x="1" y="2278"/>
                  </a:cubicBezTo>
                  <a:lnTo>
                    <a:pt x="167" y="2438"/>
                  </a:lnTo>
                  <a:cubicBezTo>
                    <a:pt x="206" y="1850"/>
                    <a:pt x="598" y="703"/>
                    <a:pt x="1227" y="27"/>
                  </a:cubicBezTo>
                  <a:lnTo>
                    <a:pt x="11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1"/>
            <p:cNvSpPr/>
            <p:nvPr/>
          </p:nvSpPr>
          <p:spPr>
            <a:xfrm>
              <a:off x="1578100" y="1791750"/>
              <a:ext cx="36000" cy="29025"/>
            </a:xfrm>
            <a:custGeom>
              <a:avLst/>
              <a:gdLst/>
              <a:ahLst/>
              <a:cxnLst/>
              <a:rect l="l" t="t" r="r" b="b"/>
              <a:pathLst>
                <a:path w="1440" h="1161" extrusionOk="0">
                  <a:moveTo>
                    <a:pt x="13" y="1"/>
                  </a:moveTo>
                  <a:lnTo>
                    <a:pt x="1" y="62"/>
                  </a:lnTo>
                  <a:cubicBezTo>
                    <a:pt x="508" y="152"/>
                    <a:pt x="1146" y="784"/>
                    <a:pt x="1367" y="1160"/>
                  </a:cubicBezTo>
                  <a:lnTo>
                    <a:pt x="1440" y="916"/>
                  </a:lnTo>
                  <a:cubicBezTo>
                    <a:pt x="1230" y="615"/>
                    <a:pt x="595" y="83"/>
                    <a:pt x="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1"/>
            <p:cNvSpPr/>
            <p:nvPr/>
          </p:nvSpPr>
          <p:spPr>
            <a:xfrm>
              <a:off x="1641350" y="1798025"/>
              <a:ext cx="8300" cy="39650"/>
            </a:xfrm>
            <a:custGeom>
              <a:avLst/>
              <a:gdLst/>
              <a:ahLst/>
              <a:cxnLst/>
              <a:rect l="l" t="t" r="r" b="b"/>
              <a:pathLst>
                <a:path w="332" h="1586" extrusionOk="0">
                  <a:moveTo>
                    <a:pt x="280" y="1"/>
                  </a:moveTo>
                  <a:cubicBezTo>
                    <a:pt x="0" y="420"/>
                    <a:pt x="47" y="1308"/>
                    <a:pt x="133" y="1586"/>
                  </a:cubicBezTo>
                  <a:lnTo>
                    <a:pt x="302" y="1429"/>
                  </a:lnTo>
                  <a:cubicBezTo>
                    <a:pt x="168" y="1110"/>
                    <a:pt x="99" y="395"/>
                    <a:pt x="331" y="22"/>
                  </a:cubicBezTo>
                  <a:lnTo>
                    <a:pt x="2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1"/>
            <p:cNvSpPr/>
            <p:nvPr/>
          </p:nvSpPr>
          <p:spPr>
            <a:xfrm>
              <a:off x="1588900" y="1875600"/>
              <a:ext cx="66825" cy="21300"/>
            </a:xfrm>
            <a:custGeom>
              <a:avLst/>
              <a:gdLst/>
              <a:ahLst/>
              <a:cxnLst/>
              <a:rect l="l" t="t" r="r" b="b"/>
              <a:pathLst>
                <a:path w="2673" h="852" extrusionOk="0">
                  <a:moveTo>
                    <a:pt x="1" y="1"/>
                  </a:moveTo>
                  <a:lnTo>
                    <a:pt x="18" y="78"/>
                  </a:lnTo>
                  <a:cubicBezTo>
                    <a:pt x="962" y="629"/>
                    <a:pt x="2064" y="852"/>
                    <a:pt x="2553" y="852"/>
                  </a:cubicBezTo>
                  <a:cubicBezTo>
                    <a:pt x="2598" y="852"/>
                    <a:pt x="2639" y="850"/>
                    <a:pt x="2673" y="846"/>
                  </a:cubicBezTo>
                  <a:lnTo>
                    <a:pt x="2552" y="592"/>
                  </a:lnTo>
                  <a:cubicBezTo>
                    <a:pt x="2475" y="611"/>
                    <a:pt x="2374" y="620"/>
                    <a:pt x="2253" y="620"/>
                  </a:cubicBezTo>
                  <a:cubicBezTo>
                    <a:pt x="1699" y="620"/>
                    <a:pt x="744" y="42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1"/>
            <p:cNvSpPr/>
            <p:nvPr/>
          </p:nvSpPr>
          <p:spPr>
            <a:xfrm>
              <a:off x="1583025" y="1887225"/>
              <a:ext cx="44350" cy="10275"/>
            </a:xfrm>
            <a:custGeom>
              <a:avLst/>
              <a:gdLst/>
              <a:ahLst/>
              <a:cxnLst/>
              <a:rect l="l" t="t" r="r" b="b"/>
              <a:pathLst>
                <a:path w="1774" h="411" extrusionOk="0">
                  <a:moveTo>
                    <a:pt x="1353" y="1"/>
                  </a:moveTo>
                  <a:cubicBezTo>
                    <a:pt x="1295" y="161"/>
                    <a:pt x="973" y="327"/>
                    <a:pt x="511" y="327"/>
                  </a:cubicBezTo>
                  <a:cubicBezTo>
                    <a:pt x="355" y="327"/>
                    <a:pt x="184" y="309"/>
                    <a:pt x="1" y="264"/>
                  </a:cubicBezTo>
                  <a:lnTo>
                    <a:pt x="1" y="264"/>
                  </a:lnTo>
                  <a:lnTo>
                    <a:pt x="66" y="325"/>
                  </a:lnTo>
                  <a:cubicBezTo>
                    <a:pt x="307" y="386"/>
                    <a:pt x="541" y="411"/>
                    <a:pt x="754" y="411"/>
                  </a:cubicBezTo>
                  <a:cubicBezTo>
                    <a:pt x="1286" y="411"/>
                    <a:pt x="1692" y="259"/>
                    <a:pt x="1774" y="150"/>
                  </a:cubicBezTo>
                  <a:lnTo>
                    <a:pt x="13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1"/>
            <p:cNvSpPr/>
            <p:nvPr/>
          </p:nvSpPr>
          <p:spPr>
            <a:xfrm>
              <a:off x="1603800" y="1748750"/>
              <a:ext cx="15750" cy="38775"/>
            </a:xfrm>
            <a:custGeom>
              <a:avLst/>
              <a:gdLst/>
              <a:ahLst/>
              <a:cxnLst/>
              <a:rect l="l" t="t" r="r" b="b"/>
              <a:pathLst>
                <a:path w="630" h="1551" extrusionOk="0">
                  <a:moveTo>
                    <a:pt x="112" y="1"/>
                  </a:moveTo>
                  <a:cubicBezTo>
                    <a:pt x="0" y="494"/>
                    <a:pt x="352" y="1318"/>
                    <a:pt x="531" y="1550"/>
                  </a:cubicBezTo>
                  <a:lnTo>
                    <a:pt x="630" y="1343"/>
                  </a:lnTo>
                  <a:cubicBezTo>
                    <a:pt x="395" y="1088"/>
                    <a:pt x="83" y="437"/>
                    <a:pt x="168" y="3"/>
                  </a:cubicBezTo>
                  <a:lnTo>
                    <a:pt x="1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1"/>
            <p:cNvSpPr/>
            <p:nvPr/>
          </p:nvSpPr>
          <p:spPr>
            <a:xfrm>
              <a:off x="1787950" y="2479750"/>
              <a:ext cx="13525" cy="20750"/>
            </a:xfrm>
            <a:custGeom>
              <a:avLst/>
              <a:gdLst/>
              <a:ahLst/>
              <a:cxnLst/>
              <a:rect l="l" t="t" r="r" b="b"/>
              <a:pathLst>
                <a:path w="541" h="830" extrusionOk="0">
                  <a:moveTo>
                    <a:pt x="398" y="0"/>
                  </a:moveTo>
                  <a:cubicBezTo>
                    <a:pt x="268" y="0"/>
                    <a:pt x="0" y="825"/>
                    <a:pt x="0" y="825"/>
                  </a:cubicBezTo>
                  <a:lnTo>
                    <a:pt x="541" y="830"/>
                  </a:lnTo>
                  <a:cubicBezTo>
                    <a:pt x="541" y="830"/>
                    <a:pt x="540" y="105"/>
                    <a:pt x="418" y="8"/>
                  </a:cubicBezTo>
                  <a:cubicBezTo>
                    <a:pt x="412" y="3"/>
                    <a:pt x="405" y="0"/>
                    <a:pt x="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1"/>
            <p:cNvSpPr/>
            <p:nvPr/>
          </p:nvSpPr>
          <p:spPr>
            <a:xfrm>
              <a:off x="1751250" y="2479375"/>
              <a:ext cx="13575" cy="20800"/>
            </a:xfrm>
            <a:custGeom>
              <a:avLst/>
              <a:gdLst/>
              <a:ahLst/>
              <a:cxnLst/>
              <a:rect l="l" t="t" r="r" b="b"/>
              <a:pathLst>
                <a:path w="543" h="832" extrusionOk="0">
                  <a:moveTo>
                    <a:pt x="369" y="1"/>
                  </a:moveTo>
                  <a:cubicBezTo>
                    <a:pt x="237" y="1"/>
                    <a:pt x="1" y="826"/>
                    <a:pt x="1" y="826"/>
                  </a:cubicBezTo>
                  <a:lnTo>
                    <a:pt x="543" y="831"/>
                  </a:lnTo>
                  <a:cubicBezTo>
                    <a:pt x="543" y="831"/>
                    <a:pt x="512" y="107"/>
                    <a:pt x="389" y="8"/>
                  </a:cubicBezTo>
                  <a:cubicBezTo>
                    <a:pt x="383" y="3"/>
                    <a:pt x="376" y="1"/>
                    <a:pt x="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1"/>
            <p:cNvSpPr/>
            <p:nvPr/>
          </p:nvSpPr>
          <p:spPr>
            <a:xfrm>
              <a:off x="1896900" y="2480700"/>
              <a:ext cx="14425" cy="20750"/>
            </a:xfrm>
            <a:custGeom>
              <a:avLst/>
              <a:gdLst/>
              <a:ahLst/>
              <a:cxnLst/>
              <a:rect l="l" t="t" r="r" b="b"/>
              <a:pathLst>
                <a:path w="577" h="830" extrusionOk="0">
                  <a:moveTo>
                    <a:pt x="441" y="0"/>
                  </a:moveTo>
                  <a:cubicBezTo>
                    <a:pt x="310" y="0"/>
                    <a:pt x="1" y="825"/>
                    <a:pt x="1" y="825"/>
                  </a:cubicBezTo>
                  <a:lnTo>
                    <a:pt x="542" y="830"/>
                  </a:lnTo>
                  <a:cubicBezTo>
                    <a:pt x="542" y="830"/>
                    <a:pt x="576" y="105"/>
                    <a:pt x="460" y="8"/>
                  </a:cubicBezTo>
                  <a:cubicBezTo>
                    <a:pt x="454" y="3"/>
                    <a:pt x="44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1"/>
            <p:cNvSpPr/>
            <p:nvPr/>
          </p:nvSpPr>
          <p:spPr>
            <a:xfrm>
              <a:off x="1875775" y="2480500"/>
              <a:ext cx="14450" cy="20750"/>
            </a:xfrm>
            <a:custGeom>
              <a:avLst/>
              <a:gdLst/>
              <a:ahLst/>
              <a:cxnLst/>
              <a:rect l="l" t="t" r="r" b="b"/>
              <a:pathLst>
                <a:path w="578" h="830" extrusionOk="0">
                  <a:moveTo>
                    <a:pt x="442" y="0"/>
                  </a:moveTo>
                  <a:cubicBezTo>
                    <a:pt x="311" y="0"/>
                    <a:pt x="0" y="824"/>
                    <a:pt x="0" y="824"/>
                  </a:cubicBezTo>
                  <a:lnTo>
                    <a:pt x="542" y="830"/>
                  </a:lnTo>
                  <a:cubicBezTo>
                    <a:pt x="542" y="830"/>
                    <a:pt x="577" y="106"/>
                    <a:pt x="461" y="7"/>
                  </a:cubicBezTo>
                  <a:cubicBezTo>
                    <a:pt x="455" y="2"/>
                    <a:pt x="449"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1"/>
            <p:cNvSpPr/>
            <p:nvPr/>
          </p:nvSpPr>
          <p:spPr>
            <a:xfrm>
              <a:off x="1582200" y="2023500"/>
              <a:ext cx="34550" cy="36950"/>
            </a:xfrm>
            <a:custGeom>
              <a:avLst/>
              <a:gdLst/>
              <a:ahLst/>
              <a:cxnLst/>
              <a:rect l="l" t="t" r="r" b="b"/>
              <a:pathLst>
                <a:path w="1382" h="1478" extrusionOk="0">
                  <a:moveTo>
                    <a:pt x="1201" y="1"/>
                  </a:moveTo>
                  <a:cubicBezTo>
                    <a:pt x="1082" y="1"/>
                    <a:pt x="0" y="1011"/>
                    <a:pt x="0" y="1143"/>
                  </a:cubicBezTo>
                  <a:cubicBezTo>
                    <a:pt x="0" y="1261"/>
                    <a:pt x="372" y="1477"/>
                    <a:pt x="617" y="1477"/>
                  </a:cubicBezTo>
                  <a:cubicBezTo>
                    <a:pt x="653" y="1477"/>
                    <a:pt x="687" y="1473"/>
                    <a:pt x="716" y="1462"/>
                  </a:cubicBezTo>
                  <a:cubicBezTo>
                    <a:pt x="911" y="1393"/>
                    <a:pt x="1382" y="68"/>
                    <a:pt x="1206" y="1"/>
                  </a:cubicBezTo>
                  <a:cubicBezTo>
                    <a:pt x="1205" y="1"/>
                    <a:pt x="1203" y="1"/>
                    <a:pt x="1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1"/>
            <p:cNvSpPr/>
            <p:nvPr/>
          </p:nvSpPr>
          <p:spPr>
            <a:xfrm>
              <a:off x="1635000" y="2030525"/>
              <a:ext cx="28900" cy="16925"/>
            </a:xfrm>
            <a:custGeom>
              <a:avLst/>
              <a:gdLst/>
              <a:ahLst/>
              <a:cxnLst/>
              <a:rect l="l" t="t" r="r" b="b"/>
              <a:pathLst>
                <a:path w="1156" h="677" extrusionOk="0">
                  <a:moveTo>
                    <a:pt x="1156" y="1"/>
                  </a:moveTo>
                  <a:lnTo>
                    <a:pt x="443" y="6"/>
                  </a:lnTo>
                  <a:cubicBezTo>
                    <a:pt x="105" y="340"/>
                    <a:pt x="0" y="676"/>
                    <a:pt x="0" y="676"/>
                  </a:cubicBezTo>
                  <a:lnTo>
                    <a:pt x="65" y="662"/>
                  </a:lnTo>
                  <a:cubicBezTo>
                    <a:pt x="65" y="662"/>
                    <a:pt x="331" y="141"/>
                    <a:pt x="1156" y="1"/>
                  </a:cubicBezTo>
                  <a:close/>
                </a:path>
              </a:pathLst>
            </a:custGeom>
            <a:solidFill>
              <a:srgbClr val="934D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1"/>
            <p:cNvSpPr/>
            <p:nvPr/>
          </p:nvSpPr>
          <p:spPr>
            <a:xfrm>
              <a:off x="1640500" y="1991950"/>
              <a:ext cx="61350" cy="43850"/>
            </a:xfrm>
            <a:custGeom>
              <a:avLst/>
              <a:gdLst/>
              <a:ahLst/>
              <a:cxnLst/>
              <a:rect l="l" t="t" r="r" b="b"/>
              <a:pathLst>
                <a:path w="2454" h="1754" extrusionOk="0">
                  <a:moveTo>
                    <a:pt x="2389" y="1"/>
                  </a:moveTo>
                  <a:cubicBezTo>
                    <a:pt x="2389" y="1"/>
                    <a:pt x="1397" y="22"/>
                    <a:pt x="789" y="387"/>
                  </a:cubicBezTo>
                  <a:cubicBezTo>
                    <a:pt x="173" y="761"/>
                    <a:pt x="1" y="1753"/>
                    <a:pt x="1" y="1753"/>
                  </a:cubicBezTo>
                  <a:cubicBezTo>
                    <a:pt x="120" y="1705"/>
                    <a:pt x="284" y="1695"/>
                    <a:pt x="471" y="1695"/>
                  </a:cubicBezTo>
                  <a:cubicBezTo>
                    <a:pt x="609" y="1695"/>
                    <a:pt x="759" y="1700"/>
                    <a:pt x="912" y="1700"/>
                  </a:cubicBezTo>
                  <a:cubicBezTo>
                    <a:pt x="1247" y="1700"/>
                    <a:pt x="1598" y="1674"/>
                    <a:pt x="1878" y="1506"/>
                  </a:cubicBezTo>
                  <a:cubicBezTo>
                    <a:pt x="2454" y="1159"/>
                    <a:pt x="2389" y="1"/>
                    <a:pt x="2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1"/>
            <p:cNvSpPr/>
            <p:nvPr/>
          </p:nvSpPr>
          <p:spPr>
            <a:xfrm>
              <a:off x="1667725" y="1970475"/>
              <a:ext cx="21700" cy="12375"/>
            </a:xfrm>
            <a:custGeom>
              <a:avLst/>
              <a:gdLst/>
              <a:ahLst/>
              <a:cxnLst/>
              <a:rect l="l" t="t" r="r" b="b"/>
              <a:pathLst>
                <a:path w="868" h="495" extrusionOk="0">
                  <a:moveTo>
                    <a:pt x="374" y="0"/>
                  </a:moveTo>
                  <a:cubicBezTo>
                    <a:pt x="201" y="0"/>
                    <a:pt x="91" y="205"/>
                    <a:pt x="1" y="357"/>
                  </a:cubicBezTo>
                  <a:cubicBezTo>
                    <a:pt x="1" y="357"/>
                    <a:pt x="176" y="160"/>
                    <a:pt x="362" y="160"/>
                  </a:cubicBezTo>
                  <a:cubicBezTo>
                    <a:pt x="382" y="160"/>
                    <a:pt x="402" y="162"/>
                    <a:pt x="422" y="167"/>
                  </a:cubicBezTo>
                  <a:cubicBezTo>
                    <a:pt x="638" y="221"/>
                    <a:pt x="867" y="495"/>
                    <a:pt x="867" y="495"/>
                  </a:cubicBezTo>
                  <a:cubicBezTo>
                    <a:pt x="867" y="495"/>
                    <a:pt x="661" y="77"/>
                    <a:pt x="445" y="11"/>
                  </a:cubicBezTo>
                  <a:cubicBezTo>
                    <a:pt x="421" y="4"/>
                    <a:pt x="397"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1"/>
            <p:cNvSpPr/>
            <p:nvPr/>
          </p:nvSpPr>
          <p:spPr>
            <a:xfrm>
              <a:off x="1641050" y="1967600"/>
              <a:ext cx="13250" cy="10675"/>
            </a:xfrm>
            <a:custGeom>
              <a:avLst/>
              <a:gdLst/>
              <a:ahLst/>
              <a:cxnLst/>
              <a:rect l="l" t="t" r="r" b="b"/>
              <a:pathLst>
                <a:path w="530" h="427" extrusionOk="0">
                  <a:moveTo>
                    <a:pt x="426" y="1"/>
                  </a:moveTo>
                  <a:cubicBezTo>
                    <a:pt x="417" y="1"/>
                    <a:pt x="407" y="2"/>
                    <a:pt x="396" y="6"/>
                  </a:cubicBezTo>
                  <a:cubicBezTo>
                    <a:pt x="259" y="50"/>
                    <a:pt x="1" y="426"/>
                    <a:pt x="1" y="426"/>
                  </a:cubicBezTo>
                  <a:cubicBezTo>
                    <a:pt x="1" y="426"/>
                    <a:pt x="219" y="187"/>
                    <a:pt x="353" y="155"/>
                  </a:cubicBezTo>
                  <a:cubicBezTo>
                    <a:pt x="360" y="153"/>
                    <a:pt x="367" y="152"/>
                    <a:pt x="374" y="152"/>
                  </a:cubicBezTo>
                  <a:cubicBezTo>
                    <a:pt x="482" y="152"/>
                    <a:pt x="504" y="368"/>
                    <a:pt x="504" y="368"/>
                  </a:cubicBezTo>
                  <a:cubicBezTo>
                    <a:pt x="512" y="213"/>
                    <a:pt x="529" y="1"/>
                    <a:pt x="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1"/>
            <p:cNvSpPr/>
            <p:nvPr/>
          </p:nvSpPr>
          <p:spPr>
            <a:xfrm>
              <a:off x="1754900" y="2208175"/>
              <a:ext cx="21925" cy="69775"/>
            </a:xfrm>
            <a:custGeom>
              <a:avLst/>
              <a:gdLst/>
              <a:ahLst/>
              <a:cxnLst/>
              <a:rect l="l" t="t" r="r" b="b"/>
              <a:pathLst>
                <a:path w="877" h="2791" extrusionOk="0">
                  <a:moveTo>
                    <a:pt x="596" y="0"/>
                  </a:moveTo>
                  <a:cubicBezTo>
                    <a:pt x="596" y="0"/>
                    <a:pt x="0" y="935"/>
                    <a:pt x="75" y="1885"/>
                  </a:cubicBezTo>
                  <a:lnTo>
                    <a:pt x="75" y="1885"/>
                  </a:lnTo>
                  <a:cubicBezTo>
                    <a:pt x="67" y="1822"/>
                    <a:pt x="60" y="1777"/>
                    <a:pt x="60" y="1777"/>
                  </a:cubicBezTo>
                  <a:lnTo>
                    <a:pt x="60" y="1777"/>
                  </a:lnTo>
                  <a:cubicBezTo>
                    <a:pt x="59" y="1777"/>
                    <a:pt x="67" y="1851"/>
                    <a:pt x="92" y="2057"/>
                  </a:cubicBezTo>
                  <a:cubicBezTo>
                    <a:pt x="98" y="2104"/>
                    <a:pt x="105" y="2148"/>
                    <a:pt x="113" y="2190"/>
                  </a:cubicBezTo>
                  <a:lnTo>
                    <a:pt x="113" y="2190"/>
                  </a:lnTo>
                  <a:cubicBezTo>
                    <a:pt x="123" y="2261"/>
                    <a:pt x="127" y="2290"/>
                    <a:pt x="127" y="2290"/>
                  </a:cubicBezTo>
                  <a:cubicBezTo>
                    <a:pt x="128" y="2290"/>
                    <a:pt x="124" y="2259"/>
                    <a:pt x="118" y="2213"/>
                  </a:cubicBezTo>
                  <a:lnTo>
                    <a:pt x="118" y="2213"/>
                  </a:lnTo>
                  <a:cubicBezTo>
                    <a:pt x="223" y="2701"/>
                    <a:pt x="498" y="2790"/>
                    <a:pt x="686" y="2790"/>
                  </a:cubicBezTo>
                  <a:cubicBezTo>
                    <a:pt x="796" y="2790"/>
                    <a:pt x="876" y="2760"/>
                    <a:pt x="876" y="2760"/>
                  </a:cubicBezTo>
                  <a:cubicBezTo>
                    <a:pt x="876" y="2760"/>
                    <a:pt x="414" y="757"/>
                    <a:pt x="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1"/>
            <p:cNvSpPr/>
            <p:nvPr/>
          </p:nvSpPr>
          <p:spPr>
            <a:xfrm>
              <a:off x="1639850" y="2035900"/>
              <a:ext cx="17725" cy="23125"/>
            </a:xfrm>
            <a:custGeom>
              <a:avLst/>
              <a:gdLst/>
              <a:ahLst/>
              <a:cxnLst/>
              <a:rect l="l" t="t" r="r" b="b"/>
              <a:pathLst>
                <a:path w="709" h="925" extrusionOk="0">
                  <a:moveTo>
                    <a:pt x="235" y="1"/>
                  </a:moveTo>
                  <a:cubicBezTo>
                    <a:pt x="235" y="1"/>
                    <a:pt x="40" y="50"/>
                    <a:pt x="0" y="241"/>
                  </a:cubicBezTo>
                  <a:cubicBezTo>
                    <a:pt x="0" y="241"/>
                    <a:pt x="439" y="505"/>
                    <a:pt x="709" y="924"/>
                  </a:cubicBezTo>
                  <a:cubicBezTo>
                    <a:pt x="709" y="924"/>
                    <a:pt x="518" y="150"/>
                    <a:pt x="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1"/>
            <p:cNvSpPr/>
            <p:nvPr/>
          </p:nvSpPr>
          <p:spPr>
            <a:xfrm>
              <a:off x="1643025" y="2036325"/>
              <a:ext cx="25975" cy="23100"/>
            </a:xfrm>
            <a:custGeom>
              <a:avLst/>
              <a:gdLst/>
              <a:ahLst/>
              <a:cxnLst/>
              <a:rect l="l" t="t" r="r" b="b"/>
              <a:pathLst>
                <a:path w="1039" h="924" extrusionOk="0">
                  <a:moveTo>
                    <a:pt x="107" y="1"/>
                  </a:moveTo>
                  <a:cubicBezTo>
                    <a:pt x="105" y="1"/>
                    <a:pt x="2" y="44"/>
                    <a:pt x="1" y="211"/>
                  </a:cubicBezTo>
                  <a:cubicBezTo>
                    <a:pt x="1" y="211"/>
                    <a:pt x="736" y="616"/>
                    <a:pt x="1038" y="924"/>
                  </a:cubicBezTo>
                  <a:cubicBezTo>
                    <a:pt x="1038" y="924"/>
                    <a:pt x="372" y="77"/>
                    <a:pt x="107" y="1"/>
                  </a:cubicBezTo>
                  <a:cubicBezTo>
                    <a:pt x="107" y="1"/>
                    <a:pt x="107"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1"/>
            <p:cNvSpPr/>
            <p:nvPr/>
          </p:nvSpPr>
          <p:spPr>
            <a:xfrm>
              <a:off x="1631325" y="2080175"/>
              <a:ext cx="37025" cy="10625"/>
            </a:xfrm>
            <a:custGeom>
              <a:avLst/>
              <a:gdLst/>
              <a:ahLst/>
              <a:cxnLst/>
              <a:rect l="l" t="t" r="r" b="b"/>
              <a:pathLst>
                <a:path w="1481" h="425" extrusionOk="0">
                  <a:moveTo>
                    <a:pt x="364" y="0"/>
                  </a:moveTo>
                  <a:cubicBezTo>
                    <a:pt x="241" y="0"/>
                    <a:pt x="100" y="8"/>
                    <a:pt x="1" y="35"/>
                  </a:cubicBezTo>
                  <a:cubicBezTo>
                    <a:pt x="1" y="35"/>
                    <a:pt x="1181" y="260"/>
                    <a:pt x="1481" y="424"/>
                  </a:cubicBezTo>
                  <a:cubicBezTo>
                    <a:pt x="1481" y="424"/>
                    <a:pt x="981" y="62"/>
                    <a:pt x="639" y="11"/>
                  </a:cubicBezTo>
                  <a:cubicBezTo>
                    <a:pt x="639" y="11"/>
                    <a:pt x="513" y="0"/>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1"/>
            <p:cNvSpPr/>
            <p:nvPr/>
          </p:nvSpPr>
          <p:spPr>
            <a:xfrm>
              <a:off x="1672525" y="1997950"/>
              <a:ext cx="26500" cy="29400"/>
            </a:xfrm>
            <a:custGeom>
              <a:avLst/>
              <a:gdLst/>
              <a:ahLst/>
              <a:cxnLst/>
              <a:rect l="l" t="t" r="r" b="b"/>
              <a:pathLst>
                <a:path w="1060" h="1176" extrusionOk="0">
                  <a:moveTo>
                    <a:pt x="776" y="0"/>
                  </a:moveTo>
                  <a:cubicBezTo>
                    <a:pt x="601" y="0"/>
                    <a:pt x="369" y="162"/>
                    <a:pt x="213" y="439"/>
                  </a:cubicBezTo>
                  <a:cubicBezTo>
                    <a:pt x="1" y="820"/>
                    <a:pt x="55" y="1176"/>
                    <a:pt x="327" y="1176"/>
                  </a:cubicBezTo>
                  <a:cubicBezTo>
                    <a:pt x="334" y="1176"/>
                    <a:pt x="341" y="1176"/>
                    <a:pt x="348" y="1175"/>
                  </a:cubicBezTo>
                  <a:cubicBezTo>
                    <a:pt x="594" y="1158"/>
                    <a:pt x="866" y="861"/>
                    <a:pt x="970" y="556"/>
                  </a:cubicBezTo>
                  <a:cubicBezTo>
                    <a:pt x="1060" y="294"/>
                    <a:pt x="1009" y="66"/>
                    <a:pt x="854" y="12"/>
                  </a:cubicBezTo>
                  <a:cubicBezTo>
                    <a:pt x="830" y="4"/>
                    <a:pt x="804" y="0"/>
                    <a:pt x="776" y="0"/>
                  </a:cubicBezTo>
                  <a:close/>
                </a:path>
              </a:pathLst>
            </a:custGeom>
            <a:solidFill>
              <a:srgbClr val="E9D5BB">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2" name="Google Shape;1712;p41"/>
          <p:cNvSpPr/>
          <p:nvPr/>
        </p:nvSpPr>
        <p:spPr>
          <a:xfrm>
            <a:off x="847800" y="4844900"/>
            <a:ext cx="2505000" cy="1716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01" name="Google Shape;1801;p41"/>
          <p:cNvCxnSpPr/>
          <p:nvPr/>
        </p:nvCxnSpPr>
        <p:spPr>
          <a:xfrm>
            <a:off x="8424000" y="916050"/>
            <a:ext cx="0" cy="2286000"/>
          </a:xfrm>
          <a:prstGeom prst="straightConnector1">
            <a:avLst/>
          </a:prstGeom>
          <a:noFill/>
          <a:ln w="19050" cap="flat" cmpd="sng">
            <a:solidFill>
              <a:schemeClr val="accent5"/>
            </a:solidFill>
            <a:prstDash val="solid"/>
            <a:round/>
            <a:headEnd type="none" w="med" len="med"/>
            <a:tailEnd type="none" w="med" len="med"/>
          </a:ln>
        </p:spPr>
      </p:cxnSp>
      <p:sp>
        <p:nvSpPr>
          <p:cNvPr id="1802" name="Google Shape;1802;p41"/>
          <p:cNvSpPr/>
          <p:nvPr/>
        </p:nvSpPr>
        <p:spPr>
          <a:xfrm>
            <a:off x="5440300" y="4844900"/>
            <a:ext cx="4103700" cy="1716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3" name="Google Shape;1803;p41"/>
          <p:cNvGrpSpPr/>
          <p:nvPr/>
        </p:nvGrpSpPr>
        <p:grpSpPr>
          <a:xfrm>
            <a:off x="5745050" y="3693829"/>
            <a:ext cx="3398948" cy="1244821"/>
            <a:chOff x="3909850" y="4037954"/>
            <a:chExt cx="3398948" cy="1244821"/>
          </a:xfrm>
        </p:grpSpPr>
        <p:sp>
          <p:nvSpPr>
            <p:cNvPr id="1804" name="Google Shape;1804;p41"/>
            <p:cNvSpPr/>
            <p:nvPr/>
          </p:nvSpPr>
          <p:spPr>
            <a:xfrm>
              <a:off x="7095981" y="4318368"/>
              <a:ext cx="65606" cy="493515"/>
            </a:xfrm>
            <a:custGeom>
              <a:avLst/>
              <a:gdLst/>
              <a:ahLst/>
              <a:cxnLst/>
              <a:rect l="l" t="t" r="r" b="b"/>
              <a:pathLst>
                <a:path w="693" h="5213" extrusionOk="0">
                  <a:moveTo>
                    <a:pt x="0" y="0"/>
                  </a:moveTo>
                  <a:lnTo>
                    <a:pt x="693" y="5213"/>
                  </a:lnTo>
                  <a:lnTo>
                    <a:pt x="663" y="109"/>
                  </a:lnTo>
                  <a:lnTo>
                    <a:pt x="0" y="0"/>
                  </a:lnTo>
                  <a:close/>
                </a:path>
              </a:pathLst>
            </a:custGeom>
            <a:solidFill>
              <a:srgbClr val="B5A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1"/>
            <p:cNvSpPr/>
            <p:nvPr/>
          </p:nvSpPr>
          <p:spPr>
            <a:xfrm>
              <a:off x="3910418" y="4143512"/>
              <a:ext cx="3395813" cy="1139259"/>
            </a:xfrm>
            <a:custGeom>
              <a:avLst/>
              <a:gdLst/>
              <a:ahLst/>
              <a:cxnLst/>
              <a:rect l="l" t="t" r="r" b="b"/>
              <a:pathLst>
                <a:path w="35870" h="12034" extrusionOk="0">
                  <a:moveTo>
                    <a:pt x="1193" y="0"/>
                  </a:moveTo>
                  <a:lnTo>
                    <a:pt x="1863" y="8883"/>
                  </a:lnTo>
                  <a:lnTo>
                    <a:pt x="774" y="8740"/>
                  </a:lnTo>
                  <a:cubicBezTo>
                    <a:pt x="746" y="8736"/>
                    <a:pt x="717" y="8734"/>
                    <a:pt x="689" y="8734"/>
                  </a:cubicBezTo>
                  <a:cubicBezTo>
                    <a:pt x="534" y="8734"/>
                    <a:pt x="382" y="8790"/>
                    <a:pt x="263" y="8893"/>
                  </a:cubicBezTo>
                  <a:cubicBezTo>
                    <a:pt x="121" y="9014"/>
                    <a:pt x="40" y="9190"/>
                    <a:pt x="37" y="9376"/>
                  </a:cubicBezTo>
                  <a:lnTo>
                    <a:pt x="0" y="11939"/>
                  </a:lnTo>
                  <a:lnTo>
                    <a:pt x="48" y="12034"/>
                  </a:lnTo>
                  <a:lnTo>
                    <a:pt x="35869" y="12034"/>
                  </a:lnTo>
                  <a:lnTo>
                    <a:pt x="35844" y="11122"/>
                  </a:lnTo>
                  <a:cubicBezTo>
                    <a:pt x="35831" y="10627"/>
                    <a:pt x="35464" y="10212"/>
                    <a:pt x="34976" y="10137"/>
                  </a:cubicBezTo>
                  <a:lnTo>
                    <a:pt x="34579" y="10077"/>
                  </a:lnTo>
                  <a:lnTo>
                    <a:pt x="33862" y="1003"/>
                  </a:lnTo>
                  <a:lnTo>
                    <a:pt x="11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1"/>
            <p:cNvSpPr/>
            <p:nvPr/>
          </p:nvSpPr>
          <p:spPr>
            <a:xfrm>
              <a:off x="4842448" y="4168316"/>
              <a:ext cx="1665056" cy="1114455"/>
            </a:xfrm>
            <a:custGeom>
              <a:avLst/>
              <a:gdLst/>
              <a:ahLst/>
              <a:cxnLst/>
              <a:rect l="l" t="t" r="r" b="b"/>
              <a:pathLst>
                <a:path w="17588" h="11772" extrusionOk="0">
                  <a:moveTo>
                    <a:pt x="0" y="1"/>
                  </a:moveTo>
                  <a:lnTo>
                    <a:pt x="3642" y="11772"/>
                  </a:lnTo>
                  <a:lnTo>
                    <a:pt x="17587" y="11772"/>
                  </a:lnTo>
                  <a:lnTo>
                    <a:pt x="14081" y="433"/>
                  </a:lnTo>
                  <a:lnTo>
                    <a:pt x="0"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1"/>
            <p:cNvSpPr/>
            <p:nvPr/>
          </p:nvSpPr>
          <p:spPr>
            <a:xfrm>
              <a:off x="3910607" y="4629171"/>
              <a:ext cx="3395718" cy="653507"/>
            </a:xfrm>
            <a:custGeom>
              <a:avLst/>
              <a:gdLst/>
              <a:ahLst/>
              <a:cxnLst/>
              <a:rect l="l" t="t" r="r" b="b"/>
              <a:pathLst>
                <a:path w="35869" h="6903" extrusionOk="0">
                  <a:moveTo>
                    <a:pt x="34189" y="1"/>
                  </a:moveTo>
                  <a:cubicBezTo>
                    <a:pt x="30610" y="2435"/>
                    <a:pt x="24236" y="3654"/>
                    <a:pt x="17861" y="3654"/>
                  </a:cubicBezTo>
                  <a:cubicBezTo>
                    <a:pt x="11520" y="3654"/>
                    <a:pt x="5177" y="2448"/>
                    <a:pt x="1582" y="32"/>
                  </a:cubicBezTo>
                  <a:lnTo>
                    <a:pt x="1582" y="32"/>
                  </a:lnTo>
                  <a:lnTo>
                    <a:pt x="1862" y="3752"/>
                  </a:lnTo>
                  <a:lnTo>
                    <a:pt x="773" y="3609"/>
                  </a:lnTo>
                  <a:cubicBezTo>
                    <a:pt x="745" y="3605"/>
                    <a:pt x="716" y="3603"/>
                    <a:pt x="688" y="3603"/>
                  </a:cubicBezTo>
                  <a:cubicBezTo>
                    <a:pt x="533" y="3603"/>
                    <a:pt x="381" y="3659"/>
                    <a:pt x="262" y="3762"/>
                  </a:cubicBezTo>
                  <a:cubicBezTo>
                    <a:pt x="120" y="3883"/>
                    <a:pt x="39" y="4059"/>
                    <a:pt x="36" y="4245"/>
                  </a:cubicBezTo>
                  <a:lnTo>
                    <a:pt x="0" y="6808"/>
                  </a:lnTo>
                  <a:lnTo>
                    <a:pt x="48" y="6903"/>
                  </a:lnTo>
                  <a:lnTo>
                    <a:pt x="35868" y="6903"/>
                  </a:lnTo>
                  <a:lnTo>
                    <a:pt x="35844" y="5991"/>
                  </a:lnTo>
                  <a:cubicBezTo>
                    <a:pt x="35830" y="5495"/>
                    <a:pt x="35464" y="5081"/>
                    <a:pt x="34975" y="5006"/>
                  </a:cubicBezTo>
                  <a:lnTo>
                    <a:pt x="34579" y="4946"/>
                  </a:lnTo>
                  <a:lnTo>
                    <a:pt x="34189" y="1"/>
                  </a:lnTo>
                  <a:close/>
                </a:path>
              </a:pathLst>
            </a:custGeom>
            <a:solidFill>
              <a:srgbClr val="8F6027">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1"/>
            <p:cNvSpPr/>
            <p:nvPr/>
          </p:nvSpPr>
          <p:spPr>
            <a:xfrm>
              <a:off x="3910323" y="4143133"/>
              <a:ext cx="3398464" cy="1139543"/>
            </a:xfrm>
            <a:custGeom>
              <a:avLst/>
              <a:gdLst/>
              <a:ahLst/>
              <a:cxnLst/>
              <a:rect l="l" t="t" r="r" b="b"/>
              <a:pathLst>
                <a:path w="35898" h="12037" extrusionOk="0">
                  <a:moveTo>
                    <a:pt x="1194" y="0"/>
                  </a:moveTo>
                  <a:lnTo>
                    <a:pt x="1863" y="8890"/>
                  </a:lnTo>
                  <a:lnTo>
                    <a:pt x="696" y="8733"/>
                  </a:lnTo>
                  <a:cubicBezTo>
                    <a:pt x="670" y="8730"/>
                    <a:pt x="644" y="8728"/>
                    <a:pt x="619" y="8728"/>
                  </a:cubicBezTo>
                  <a:cubicBezTo>
                    <a:pt x="480" y="8728"/>
                    <a:pt x="345" y="8778"/>
                    <a:pt x="239" y="8869"/>
                  </a:cubicBezTo>
                  <a:cubicBezTo>
                    <a:pt x="115" y="8977"/>
                    <a:pt x="41" y="9134"/>
                    <a:pt x="38" y="9300"/>
                  </a:cubicBezTo>
                  <a:lnTo>
                    <a:pt x="0" y="11942"/>
                  </a:lnTo>
                  <a:lnTo>
                    <a:pt x="48" y="12037"/>
                  </a:lnTo>
                  <a:lnTo>
                    <a:pt x="35869" y="12037"/>
                  </a:lnTo>
                  <a:lnTo>
                    <a:pt x="35888" y="11027"/>
                  </a:lnTo>
                  <a:cubicBezTo>
                    <a:pt x="35897" y="10579"/>
                    <a:pt x="35575" y="10194"/>
                    <a:pt x="35132" y="10125"/>
                  </a:cubicBezTo>
                  <a:lnTo>
                    <a:pt x="34615" y="10043"/>
                  </a:lnTo>
                  <a:lnTo>
                    <a:pt x="2449" y="8658"/>
                  </a:lnTo>
                  <a:lnTo>
                    <a:pt x="2023" y="2430"/>
                  </a:lnTo>
                  <a:lnTo>
                    <a:pt x="34306" y="3177"/>
                  </a:lnTo>
                  <a:lnTo>
                    <a:pt x="34377" y="955"/>
                  </a:lnTo>
                  <a:lnTo>
                    <a:pt x="1194" y="0"/>
                  </a:lnTo>
                  <a:close/>
                </a:path>
              </a:pathLst>
            </a:custGeom>
            <a:solidFill>
              <a:srgbClr val="B5A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1"/>
            <p:cNvSpPr/>
            <p:nvPr/>
          </p:nvSpPr>
          <p:spPr>
            <a:xfrm>
              <a:off x="4001870" y="5021579"/>
              <a:ext cx="3284954" cy="246426"/>
            </a:xfrm>
            <a:custGeom>
              <a:avLst/>
              <a:gdLst/>
              <a:ahLst/>
              <a:cxnLst/>
              <a:rect l="l" t="t" r="r" b="b"/>
              <a:pathLst>
                <a:path w="34699" h="2603" extrusionOk="0">
                  <a:moveTo>
                    <a:pt x="1060" y="0"/>
                  </a:moveTo>
                  <a:cubicBezTo>
                    <a:pt x="781" y="0"/>
                    <a:pt x="515" y="110"/>
                    <a:pt x="317" y="307"/>
                  </a:cubicBezTo>
                  <a:cubicBezTo>
                    <a:pt x="115" y="507"/>
                    <a:pt x="1" y="778"/>
                    <a:pt x="1" y="1063"/>
                  </a:cubicBezTo>
                  <a:lnTo>
                    <a:pt x="1" y="2603"/>
                  </a:lnTo>
                  <a:lnTo>
                    <a:pt x="34676" y="2603"/>
                  </a:lnTo>
                  <a:lnTo>
                    <a:pt x="34699" y="1797"/>
                  </a:lnTo>
                  <a:cubicBezTo>
                    <a:pt x="34699" y="1384"/>
                    <a:pt x="34458" y="1026"/>
                    <a:pt x="34139" y="1009"/>
                  </a:cubicBezTo>
                  <a:lnTo>
                    <a:pt x="18317" y="203"/>
                  </a:lnTo>
                  <a:lnTo>
                    <a:pt x="1076" y="0"/>
                  </a:lnTo>
                  <a:cubicBezTo>
                    <a:pt x="1071" y="0"/>
                    <a:pt x="1065" y="0"/>
                    <a:pt x="10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1"/>
            <p:cNvSpPr/>
            <p:nvPr/>
          </p:nvSpPr>
          <p:spPr>
            <a:xfrm>
              <a:off x="4030176" y="4257400"/>
              <a:ext cx="3135944" cy="148727"/>
            </a:xfrm>
            <a:custGeom>
              <a:avLst/>
              <a:gdLst/>
              <a:ahLst/>
              <a:cxnLst/>
              <a:rect l="l" t="t" r="r" b="b"/>
              <a:pathLst>
                <a:path w="33125" h="1571" extrusionOk="0">
                  <a:moveTo>
                    <a:pt x="0" y="0"/>
                  </a:moveTo>
                  <a:lnTo>
                    <a:pt x="73" y="734"/>
                  </a:lnTo>
                  <a:lnTo>
                    <a:pt x="33050" y="1571"/>
                  </a:lnTo>
                  <a:lnTo>
                    <a:pt x="33124" y="1038"/>
                  </a:lnTo>
                  <a:lnTo>
                    <a:pt x="0" y="0"/>
                  </a:lnTo>
                  <a:close/>
                </a:path>
              </a:pathLst>
            </a:custGeom>
            <a:solidFill>
              <a:srgbClr val="9783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1"/>
            <p:cNvSpPr/>
            <p:nvPr/>
          </p:nvSpPr>
          <p:spPr>
            <a:xfrm>
              <a:off x="4032543" y="4244809"/>
              <a:ext cx="2294801" cy="1037962"/>
            </a:xfrm>
            <a:custGeom>
              <a:avLst/>
              <a:gdLst/>
              <a:ahLst/>
              <a:cxnLst/>
              <a:rect l="l" t="t" r="r" b="b"/>
              <a:pathLst>
                <a:path w="24240" h="10964" extrusionOk="0">
                  <a:moveTo>
                    <a:pt x="11129" y="1"/>
                  </a:moveTo>
                  <a:cubicBezTo>
                    <a:pt x="9748" y="1"/>
                    <a:pt x="8345" y="288"/>
                    <a:pt x="6953" y="288"/>
                  </a:cubicBezTo>
                  <a:cubicBezTo>
                    <a:pt x="6866" y="288"/>
                    <a:pt x="6779" y="287"/>
                    <a:pt x="6692" y="285"/>
                  </a:cubicBezTo>
                  <a:cubicBezTo>
                    <a:pt x="5617" y="254"/>
                    <a:pt x="4555" y="32"/>
                    <a:pt x="3483" y="14"/>
                  </a:cubicBezTo>
                  <a:cubicBezTo>
                    <a:pt x="3437" y="13"/>
                    <a:pt x="3391" y="13"/>
                    <a:pt x="3345" y="13"/>
                  </a:cubicBezTo>
                  <a:cubicBezTo>
                    <a:pt x="2235" y="13"/>
                    <a:pt x="1104" y="212"/>
                    <a:pt x="0" y="240"/>
                  </a:cubicBezTo>
                  <a:lnTo>
                    <a:pt x="427" y="5906"/>
                  </a:lnTo>
                  <a:cubicBezTo>
                    <a:pt x="776" y="5824"/>
                    <a:pt x="1116" y="5719"/>
                    <a:pt x="1398" y="5510"/>
                  </a:cubicBezTo>
                  <a:cubicBezTo>
                    <a:pt x="1963" y="5094"/>
                    <a:pt x="2246" y="4308"/>
                    <a:pt x="2909" y="4082"/>
                  </a:cubicBezTo>
                  <a:cubicBezTo>
                    <a:pt x="3189" y="3986"/>
                    <a:pt x="3496" y="4010"/>
                    <a:pt x="3791" y="3975"/>
                  </a:cubicBezTo>
                  <a:cubicBezTo>
                    <a:pt x="4027" y="3948"/>
                    <a:pt x="4265" y="3882"/>
                    <a:pt x="4498" y="3882"/>
                  </a:cubicBezTo>
                  <a:cubicBezTo>
                    <a:pt x="4580" y="3882"/>
                    <a:pt x="4661" y="3890"/>
                    <a:pt x="4742" y="3911"/>
                  </a:cubicBezTo>
                  <a:cubicBezTo>
                    <a:pt x="5050" y="3990"/>
                    <a:pt x="5308" y="4376"/>
                    <a:pt x="5113" y="4630"/>
                  </a:cubicBezTo>
                  <a:cubicBezTo>
                    <a:pt x="5449" y="4516"/>
                    <a:pt x="5650" y="4105"/>
                    <a:pt x="5533" y="3769"/>
                  </a:cubicBezTo>
                  <a:cubicBezTo>
                    <a:pt x="5965" y="3627"/>
                    <a:pt x="6420" y="3525"/>
                    <a:pt x="6872" y="3525"/>
                  </a:cubicBezTo>
                  <a:cubicBezTo>
                    <a:pt x="7063" y="3525"/>
                    <a:pt x="7253" y="3543"/>
                    <a:pt x="7440" y="3584"/>
                  </a:cubicBezTo>
                  <a:cubicBezTo>
                    <a:pt x="8070" y="3722"/>
                    <a:pt x="8664" y="4165"/>
                    <a:pt x="8838" y="4788"/>
                  </a:cubicBezTo>
                  <a:cubicBezTo>
                    <a:pt x="9319" y="4929"/>
                    <a:pt x="9818" y="5015"/>
                    <a:pt x="10320" y="5040"/>
                  </a:cubicBezTo>
                  <a:cubicBezTo>
                    <a:pt x="10299" y="5134"/>
                    <a:pt x="10276" y="5229"/>
                    <a:pt x="10255" y="5322"/>
                  </a:cubicBezTo>
                  <a:cubicBezTo>
                    <a:pt x="10516" y="5229"/>
                    <a:pt x="10792" y="5183"/>
                    <a:pt x="11068" y="5183"/>
                  </a:cubicBezTo>
                  <a:cubicBezTo>
                    <a:pt x="11654" y="5183"/>
                    <a:pt x="12241" y="5388"/>
                    <a:pt x="12686" y="5770"/>
                  </a:cubicBezTo>
                  <a:cubicBezTo>
                    <a:pt x="12436" y="6184"/>
                    <a:pt x="12092" y="6540"/>
                    <a:pt x="11688" y="6804"/>
                  </a:cubicBezTo>
                  <a:cubicBezTo>
                    <a:pt x="11941" y="6853"/>
                    <a:pt x="12198" y="6868"/>
                    <a:pt x="12457" y="6868"/>
                  </a:cubicBezTo>
                  <a:cubicBezTo>
                    <a:pt x="12847" y="6868"/>
                    <a:pt x="13240" y="6835"/>
                    <a:pt x="13628" y="6835"/>
                  </a:cubicBezTo>
                  <a:cubicBezTo>
                    <a:pt x="13976" y="6835"/>
                    <a:pt x="14320" y="6862"/>
                    <a:pt x="14653" y="6964"/>
                  </a:cubicBezTo>
                  <a:cubicBezTo>
                    <a:pt x="15251" y="7147"/>
                    <a:pt x="15748" y="7552"/>
                    <a:pt x="16229" y="7948"/>
                  </a:cubicBezTo>
                  <a:cubicBezTo>
                    <a:pt x="16166" y="8026"/>
                    <a:pt x="16101" y="8103"/>
                    <a:pt x="16038" y="8180"/>
                  </a:cubicBezTo>
                  <a:cubicBezTo>
                    <a:pt x="16589" y="8259"/>
                    <a:pt x="17145" y="8298"/>
                    <a:pt x="17701" y="8298"/>
                  </a:cubicBezTo>
                  <a:cubicBezTo>
                    <a:pt x="17882" y="8298"/>
                    <a:pt x="18063" y="8294"/>
                    <a:pt x="18244" y="8285"/>
                  </a:cubicBezTo>
                  <a:lnTo>
                    <a:pt x="17909" y="8193"/>
                  </a:lnTo>
                  <a:lnTo>
                    <a:pt x="17909" y="8193"/>
                  </a:lnTo>
                  <a:cubicBezTo>
                    <a:pt x="18627" y="8211"/>
                    <a:pt x="19343" y="8363"/>
                    <a:pt x="20007" y="8640"/>
                  </a:cubicBezTo>
                  <a:cubicBezTo>
                    <a:pt x="19804" y="8902"/>
                    <a:pt x="19625" y="9181"/>
                    <a:pt x="19473" y="9476"/>
                  </a:cubicBezTo>
                  <a:cubicBezTo>
                    <a:pt x="19923" y="9588"/>
                    <a:pt x="20345" y="9815"/>
                    <a:pt x="20685" y="10131"/>
                  </a:cubicBezTo>
                  <a:cubicBezTo>
                    <a:pt x="20456" y="10215"/>
                    <a:pt x="20275" y="10424"/>
                    <a:pt x="20227" y="10663"/>
                  </a:cubicBezTo>
                  <a:cubicBezTo>
                    <a:pt x="20444" y="10720"/>
                    <a:pt x="20648" y="10825"/>
                    <a:pt x="20825" y="10964"/>
                  </a:cubicBezTo>
                  <a:lnTo>
                    <a:pt x="24240" y="10964"/>
                  </a:lnTo>
                  <a:cubicBezTo>
                    <a:pt x="23210" y="10148"/>
                    <a:pt x="22124" y="9403"/>
                    <a:pt x="20992" y="8735"/>
                  </a:cubicBezTo>
                  <a:cubicBezTo>
                    <a:pt x="21435" y="8646"/>
                    <a:pt x="21878" y="8556"/>
                    <a:pt x="22321" y="8467"/>
                  </a:cubicBezTo>
                  <a:cubicBezTo>
                    <a:pt x="21705" y="8349"/>
                    <a:pt x="20974" y="8131"/>
                    <a:pt x="20809" y="7523"/>
                  </a:cubicBezTo>
                  <a:cubicBezTo>
                    <a:pt x="20700" y="7117"/>
                    <a:pt x="20901" y="6678"/>
                    <a:pt x="20801" y="6269"/>
                  </a:cubicBezTo>
                  <a:cubicBezTo>
                    <a:pt x="20767" y="6126"/>
                    <a:pt x="20695" y="5987"/>
                    <a:pt x="20698" y="5840"/>
                  </a:cubicBezTo>
                  <a:cubicBezTo>
                    <a:pt x="20701" y="5739"/>
                    <a:pt x="20739" y="5641"/>
                    <a:pt x="20761" y="5542"/>
                  </a:cubicBezTo>
                  <a:cubicBezTo>
                    <a:pt x="20860" y="5119"/>
                    <a:pt x="20674" y="4670"/>
                    <a:pt x="20382" y="4346"/>
                  </a:cubicBezTo>
                  <a:cubicBezTo>
                    <a:pt x="19785" y="3681"/>
                    <a:pt x="18885" y="3502"/>
                    <a:pt x="17960" y="3502"/>
                  </a:cubicBezTo>
                  <a:cubicBezTo>
                    <a:pt x="17535" y="3502"/>
                    <a:pt x="17105" y="3540"/>
                    <a:pt x="16696" y="3585"/>
                  </a:cubicBezTo>
                  <a:cubicBezTo>
                    <a:pt x="16142" y="3646"/>
                    <a:pt x="15590" y="3708"/>
                    <a:pt x="15037" y="3769"/>
                  </a:cubicBezTo>
                  <a:cubicBezTo>
                    <a:pt x="14947" y="3779"/>
                    <a:pt x="14851" y="3786"/>
                    <a:pt x="14756" y="3786"/>
                  </a:cubicBezTo>
                  <a:cubicBezTo>
                    <a:pt x="14503" y="3786"/>
                    <a:pt x="14255" y="3733"/>
                    <a:pt x="14126" y="3528"/>
                  </a:cubicBezTo>
                  <a:cubicBezTo>
                    <a:pt x="14046" y="3402"/>
                    <a:pt x="14030" y="3236"/>
                    <a:pt x="13922" y="3133"/>
                  </a:cubicBezTo>
                  <a:cubicBezTo>
                    <a:pt x="13782" y="2998"/>
                    <a:pt x="13520" y="3000"/>
                    <a:pt x="13444" y="2821"/>
                  </a:cubicBezTo>
                  <a:cubicBezTo>
                    <a:pt x="13337" y="2569"/>
                    <a:pt x="13731" y="2358"/>
                    <a:pt x="13724" y="2085"/>
                  </a:cubicBezTo>
                  <a:cubicBezTo>
                    <a:pt x="13715" y="1698"/>
                    <a:pt x="13021" y="1736"/>
                    <a:pt x="12875" y="1378"/>
                  </a:cubicBezTo>
                  <a:cubicBezTo>
                    <a:pt x="12734" y="1034"/>
                    <a:pt x="13214" y="613"/>
                    <a:pt x="12991" y="314"/>
                  </a:cubicBezTo>
                  <a:cubicBezTo>
                    <a:pt x="12914" y="213"/>
                    <a:pt x="12781" y="176"/>
                    <a:pt x="12656" y="149"/>
                  </a:cubicBezTo>
                  <a:cubicBezTo>
                    <a:pt x="12151" y="40"/>
                    <a:pt x="11641" y="1"/>
                    <a:pt x="11129" y="1"/>
                  </a:cubicBezTo>
                  <a:close/>
                </a:path>
              </a:pathLst>
            </a:custGeom>
            <a:solidFill>
              <a:srgbClr val="8F6027">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1"/>
            <p:cNvSpPr/>
            <p:nvPr/>
          </p:nvSpPr>
          <p:spPr>
            <a:xfrm>
              <a:off x="3910134" y="4038144"/>
              <a:ext cx="3332952" cy="326517"/>
            </a:xfrm>
            <a:custGeom>
              <a:avLst/>
              <a:gdLst/>
              <a:ahLst/>
              <a:cxnLst/>
              <a:rect l="l" t="t" r="r" b="b"/>
              <a:pathLst>
                <a:path w="35206" h="3449" extrusionOk="0">
                  <a:moveTo>
                    <a:pt x="365" y="0"/>
                  </a:moveTo>
                  <a:cubicBezTo>
                    <a:pt x="268" y="0"/>
                    <a:pt x="174" y="41"/>
                    <a:pt x="106" y="112"/>
                  </a:cubicBezTo>
                  <a:cubicBezTo>
                    <a:pt x="35" y="186"/>
                    <a:pt x="0" y="285"/>
                    <a:pt x="6" y="387"/>
                  </a:cubicBezTo>
                  <a:lnTo>
                    <a:pt x="109" y="2017"/>
                  </a:lnTo>
                  <a:cubicBezTo>
                    <a:pt x="117" y="2140"/>
                    <a:pt x="216" y="2236"/>
                    <a:pt x="339" y="2241"/>
                  </a:cubicBezTo>
                  <a:lnTo>
                    <a:pt x="34595" y="3448"/>
                  </a:lnTo>
                  <a:cubicBezTo>
                    <a:pt x="34600" y="3448"/>
                    <a:pt x="34606" y="3449"/>
                    <a:pt x="34612" y="3449"/>
                  </a:cubicBezTo>
                  <a:cubicBezTo>
                    <a:pt x="34864" y="3449"/>
                    <a:pt x="35075" y="3253"/>
                    <a:pt x="35091" y="2999"/>
                  </a:cubicBezTo>
                  <a:lnTo>
                    <a:pt x="35196" y="1302"/>
                  </a:lnTo>
                  <a:cubicBezTo>
                    <a:pt x="35206" y="1165"/>
                    <a:pt x="35156" y="1030"/>
                    <a:pt x="35065" y="929"/>
                  </a:cubicBezTo>
                  <a:cubicBezTo>
                    <a:pt x="34971" y="828"/>
                    <a:pt x="34842" y="770"/>
                    <a:pt x="34703" y="766"/>
                  </a:cubicBezTo>
                  <a:lnTo>
                    <a:pt x="376" y="0"/>
                  </a:lnTo>
                  <a:cubicBezTo>
                    <a:pt x="373" y="0"/>
                    <a:pt x="369" y="0"/>
                    <a:pt x="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1"/>
            <p:cNvSpPr/>
            <p:nvPr/>
          </p:nvSpPr>
          <p:spPr>
            <a:xfrm>
              <a:off x="3909850" y="4062663"/>
              <a:ext cx="3332857" cy="317902"/>
            </a:xfrm>
            <a:custGeom>
              <a:avLst/>
              <a:gdLst/>
              <a:ahLst/>
              <a:cxnLst/>
              <a:rect l="l" t="t" r="r" b="b"/>
              <a:pathLst>
                <a:path w="35205" h="3358" extrusionOk="0">
                  <a:moveTo>
                    <a:pt x="130" y="1"/>
                  </a:moveTo>
                  <a:cubicBezTo>
                    <a:pt x="122" y="7"/>
                    <a:pt x="115" y="11"/>
                    <a:pt x="108" y="18"/>
                  </a:cubicBezTo>
                  <a:cubicBezTo>
                    <a:pt x="37" y="91"/>
                    <a:pt x="1" y="190"/>
                    <a:pt x="8" y="293"/>
                  </a:cubicBezTo>
                  <a:lnTo>
                    <a:pt x="112" y="1925"/>
                  </a:lnTo>
                  <a:cubicBezTo>
                    <a:pt x="120" y="2048"/>
                    <a:pt x="219" y="2145"/>
                    <a:pt x="342" y="2150"/>
                  </a:cubicBezTo>
                  <a:lnTo>
                    <a:pt x="34598" y="3357"/>
                  </a:lnTo>
                  <a:cubicBezTo>
                    <a:pt x="34603" y="3357"/>
                    <a:pt x="34608" y="3357"/>
                    <a:pt x="34613" y="3357"/>
                  </a:cubicBezTo>
                  <a:cubicBezTo>
                    <a:pt x="34866" y="3357"/>
                    <a:pt x="35077" y="3162"/>
                    <a:pt x="35094" y="2907"/>
                  </a:cubicBezTo>
                  <a:lnTo>
                    <a:pt x="35199" y="1210"/>
                  </a:lnTo>
                  <a:cubicBezTo>
                    <a:pt x="35205" y="1097"/>
                    <a:pt x="35173" y="986"/>
                    <a:pt x="35110" y="896"/>
                  </a:cubicBezTo>
                  <a:lnTo>
                    <a:pt x="34810" y="2382"/>
                  </a:lnTo>
                  <a:cubicBezTo>
                    <a:pt x="34757" y="2649"/>
                    <a:pt x="34503" y="2857"/>
                    <a:pt x="34234" y="2857"/>
                  </a:cubicBezTo>
                  <a:cubicBezTo>
                    <a:pt x="34227" y="2857"/>
                    <a:pt x="34220" y="2856"/>
                    <a:pt x="34214" y="2856"/>
                  </a:cubicBezTo>
                  <a:lnTo>
                    <a:pt x="556" y="1686"/>
                  </a:lnTo>
                  <a:cubicBezTo>
                    <a:pt x="446" y="1682"/>
                    <a:pt x="348" y="1588"/>
                    <a:pt x="331" y="1468"/>
                  </a:cubicBezTo>
                  <a:lnTo>
                    <a:pt x="1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1"/>
            <p:cNvSpPr/>
            <p:nvPr/>
          </p:nvSpPr>
          <p:spPr>
            <a:xfrm>
              <a:off x="4182122" y="4423452"/>
              <a:ext cx="2907410" cy="631733"/>
            </a:xfrm>
            <a:custGeom>
              <a:avLst/>
              <a:gdLst/>
              <a:ahLst/>
              <a:cxnLst/>
              <a:rect l="l" t="t" r="r" b="b"/>
              <a:pathLst>
                <a:path w="30711" h="6673" extrusionOk="0">
                  <a:moveTo>
                    <a:pt x="302" y="291"/>
                  </a:moveTo>
                  <a:lnTo>
                    <a:pt x="30281" y="769"/>
                  </a:lnTo>
                  <a:lnTo>
                    <a:pt x="30417" y="6371"/>
                  </a:lnTo>
                  <a:lnTo>
                    <a:pt x="538" y="4902"/>
                  </a:lnTo>
                  <a:lnTo>
                    <a:pt x="302" y="291"/>
                  </a:lnTo>
                  <a:close/>
                  <a:moveTo>
                    <a:pt x="0" y="0"/>
                  </a:moveTo>
                  <a:lnTo>
                    <a:pt x="265" y="5176"/>
                  </a:lnTo>
                  <a:lnTo>
                    <a:pt x="30711" y="6672"/>
                  </a:lnTo>
                  <a:lnTo>
                    <a:pt x="30560" y="486"/>
                  </a:lnTo>
                  <a:lnTo>
                    <a:pt x="153" y="2"/>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1"/>
            <p:cNvSpPr/>
            <p:nvPr/>
          </p:nvSpPr>
          <p:spPr>
            <a:xfrm>
              <a:off x="3909850" y="4037954"/>
              <a:ext cx="3333047" cy="304648"/>
            </a:xfrm>
            <a:custGeom>
              <a:avLst/>
              <a:gdLst/>
              <a:ahLst/>
              <a:cxnLst/>
              <a:rect l="l" t="t" r="r" b="b"/>
              <a:pathLst>
                <a:path w="35207" h="3218" extrusionOk="0">
                  <a:moveTo>
                    <a:pt x="371" y="0"/>
                  </a:moveTo>
                  <a:cubicBezTo>
                    <a:pt x="271" y="0"/>
                    <a:pt x="176" y="41"/>
                    <a:pt x="107" y="113"/>
                  </a:cubicBezTo>
                  <a:cubicBezTo>
                    <a:pt x="37" y="187"/>
                    <a:pt x="1" y="285"/>
                    <a:pt x="7" y="388"/>
                  </a:cubicBezTo>
                  <a:lnTo>
                    <a:pt x="112" y="2021"/>
                  </a:lnTo>
                  <a:cubicBezTo>
                    <a:pt x="116" y="2078"/>
                    <a:pt x="139" y="2128"/>
                    <a:pt x="176" y="2168"/>
                  </a:cubicBezTo>
                  <a:lnTo>
                    <a:pt x="80" y="645"/>
                  </a:lnTo>
                  <a:cubicBezTo>
                    <a:pt x="74" y="543"/>
                    <a:pt x="111" y="444"/>
                    <a:pt x="180" y="371"/>
                  </a:cubicBezTo>
                  <a:cubicBezTo>
                    <a:pt x="247" y="300"/>
                    <a:pt x="341" y="260"/>
                    <a:pt x="438" y="260"/>
                  </a:cubicBezTo>
                  <a:cubicBezTo>
                    <a:pt x="441" y="260"/>
                    <a:pt x="445" y="261"/>
                    <a:pt x="449" y="261"/>
                  </a:cubicBezTo>
                  <a:lnTo>
                    <a:pt x="34637" y="1023"/>
                  </a:lnTo>
                  <a:cubicBezTo>
                    <a:pt x="34774" y="1026"/>
                    <a:pt x="34902" y="1085"/>
                    <a:pt x="34995" y="1185"/>
                  </a:cubicBezTo>
                  <a:cubicBezTo>
                    <a:pt x="35087" y="1285"/>
                    <a:pt x="35134" y="1419"/>
                    <a:pt x="35127" y="1557"/>
                  </a:cubicBezTo>
                  <a:lnTo>
                    <a:pt x="35022" y="3217"/>
                  </a:lnTo>
                  <a:cubicBezTo>
                    <a:pt x="35060" y="3152"/>
                    <a:pt x="35087" y="3080"/>
                    <a:pt x="35092" y="3001"/>
                  </a:cubicBezTo>
                  <a:lnTo>
                    <a:pt x="35197" y="1304"/>
                  </a:lnTo>
                  <a:cubicBezTo>
                    <a:pt x="35207" y="1165"/>
                    <a:pt x="35158" y="1031"/>
                    <a:pt x="35067" y="930"/>
                  </a:cubicBezTo>
                  <a:cubicBezTo>
                    <a:pt x="34973" y="828"/>
                    <a:pt x="34843" y="770"/>
                    <a:pt x="34705" y="767"/>
                  </a:cubicBezTo>
                  <a:lnTo>
                    <a:pt x="378" y="0"/>
                  </a:lnTo>
                  <a:cubicBezTo>
                    <a:pt x="376" y="0"/>
                    <a:pt x="373" y="0"/>
                    <a:pt x="37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1"/>
            <p:cNvSpPr/>
            <p:nvPr/>
          </p:nvSpPr>
          <p:spPr>
            <a:xfrm>
              <a:off x="5093798" y="4063610"/>
              <a:ext cx="1039287" cy="279655"/>
            </a:xfrm>
            <a:custGeom>
              <a:avLst/>
              <a:gdLst/>
              <a:ahLst/>
              <a:cxnLst/>
              <a:rect l="l" t="t" r="r" b="b"/>
              <a:pathLst>
                <a:path w="10978" h="2954" extrusionOk="0">
                  <a:moveTo>
                    <a:pt x="0" y="0"/>
                  </a:moveTo>
                  <a:lnTo>
                    <a:pt x="675" y="2598"/>
                  </a:lnTo>
                  <a:lnTo>
                    <a:pt x="10977" y="2954"/>
                  </a:lnTo>
                  <a:lnTo>
                    <a:pt x="10977" y="2954"/>
                  </a:lnTo>
                  <a:lnTo>
                    <a:pt x="10273" y="248"/>
                  </a:lnTo>
                  <a:lnTo>
                    <a:pt x="0"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1"/>
            <p:cNvSpPr/>
            <p:nvPr/>
          </p:nvSpPr>
          <p:spPr>
            <a:xfrm>
              <a:off x="5095312" y="5033224"/>
              <a:ext cx="1237242" cy="249550"/>
            </a:xfrm>
            <a:custGeom>
              <a:avLst/>
              <a:gdLst/>
              <a:ahLst/>
              <a:cxnLst/>
              <a:rect l="l" t="t" r="r" b="b"/>
              <a:pathLst>
                <a:path w="13069" h="2636" extrusionOk="0">
                  <a:moveTo>
                    <a:pt x="0" y="1"/>
                  </a:moveTo>
                  <a:lnTo>
                    <a:pt x="926" y="2636"/>
                  </a:lnTo>
                  <a:lnTo>
                    <a:pt x="13069" y="2636"/>
                  </a:lnTo>
                  <a:lnTo>
                    <a:pt x="12278" y="384"/>
                  </a:lnTo>
                  <a:lnTo>
                    <a:pt x="6768" y="85"/>
                  </a:lnTo>
                  <a:lnTo>
                    <a:pt x="0"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1"/>
            <p:cNvSpPr/>
            <p:nvPr/>
          </p:nvSpPr>
          <p:spPr>
            <a:xfrm>
              <a:off x="6670059" y="5094760"/>
              <a:ext cx="638738" cy="188015"/>
            </a:xfrm>
            <a:custGeom>
              <a:avLst/>
              <a:gdLst/>
              <a:ahLst/>
              <a:cxnLst/>
              <a:rect l="l" t="t" r="r" b="b"/>
              <a:pathLst>
                <a:path w="6747" h="1986" extrusionOk="0">
                  <a:moveTo>
                    <a:pt x="4825" y="774"/>
                  </a:moveTo>
                  <a:cubicBezTo>
                    <a:pt x="4831" y="775"/>
                    <a:pt x="4837" y="777"/>
                    <a:pt x="4844" y="778"/>
                  </a:cubicBezTo>
                  <a:lnTo>
                    <a:pt x="4844" y="778"/>
                  </a:lnTo>
                  <a:cubicBezTo>
                    <a:pt x="4838" y="776"/>
                    <a:pt x="4831" y="774"/>
                    <a:pt x="4825" y="774"/>
                  </a:cubicBezTo>
                  <a:close/>
                  <a:moveTo>
                    <a:pt x="5522" y="1"/>
                  </a:moveTo>
                  <a:lnTo>
                    <a:pt x="5522" y="1"/>
                  </a:lnTo>
                  <a:cubicBezTo>
                    <a:pt x="5528" y="14"/>
                    <a:pt x="5534" y="25"/>
                    <a:pt x="5540" y="37"/>
                  </a:cubicBezTo>
                  <a:cubicBezTo>
                    <a:pt x="5621" y="209"/>
                    <a:pt x="5569" y="440"/>
                    <a:pt x="5417" y="598"/>
                  </a:cubicBezTo>
                  <a:cubicBezTo>
                    <a:pt x="5298" y="720"/>
                    <a:pt x="5123" y="791"/>
                    <a:pt x="4958" y="791"/>
                  </a:cubicBezTo>
                  <a:cubicBezTo>
                    <a:pt x="4919" y="791"/>
                    <a:pt x="4881" y="787"/>
                    <a:pt x="4844" y="778"/>
                  </a:cubicBezTo>
                  <a:lnTo>
                    <a:pt x="4844" y="778"/>
                  </a:lnTo>
                  <a:cubicBezTo>
                    <a:pt x="4893" y="796"/>
                    <a:pt x="4919" y="854"/>
                    <a:pt x="4896" y="905"/>
                  </a:cubicBezTo>
                  <a:cubicBezTo>
                    <a:pt x="4876" y="948"/>
                    <a:pt x="4823" y="977"/>
                    <a:pt x="4776" y="977"/>
                  </a:cubicBezTo>
                  <a:cubicBezTo>
                    <a:pt x="4761" y="977"/>
                    <a:pt x="4746" y="974"/>
                    <a:pt x="4733" y="968"/>
                  </a:cubicBezTo>
                  <a:lnTo>
                    <a:pt x="4733" y="968"/>
                  </a:lnTo>
                  <a:cubicBezTo>
                    <a:pt x="4755" y="1071"/>
                    <a:pt x="4612" y="1143"/>
                    <a:pt x="4490" y="1143"/>
                  </a:cubicBezTo>
                  <a:cubicBezTo>
                    <a:pt x="4467" y="1143"/>
                    <a:pt x="4445" y="1140"/>
                    <a:pt x="4425" y="1135"/>
                  </a:cubicBezTo>
                  <a:cubicBezTo>
                    <a:pt x="4326" y="1108"/>
                    <a:pt x="4228" y="1053"/>
                    <a:pt x="4126" y="1053"/>
                  </a:cubicBezTo>
                  <a:cubicBezTo>
                    <a:pt x="4098" y="1053"/>
                    <a:pt x="4069" y="1057"/>
                    <a:pt x="4040" y="1068"/>
                  </a:cubicBezTo>
                  <a:cubicBezTo>
                    <a:pt x="4168" y="1122"/>
                    <a:pt x="4078" y="1343"/>
                    <a:pt x="3930" y="1388"/>
                  </a:cubicBezTo>
                  <a:cubicBezTo>
                    <a:pt x="3896" y="1399"/>
                    <a:pt x="3862" y="1403"/>
                    <a:pt x="3828" y="1403"/>
                  </a:cubicBezTo>
                  <a:cubicBezTo>
                    <a:pt x="3717" y="1403"/>
                    <a:pt x="3612" y="1353"/>
                    <a:pt x="3518" y="1304"/>
                  </a:cubicBezTo>
                  <a:cubicBezTo>
                    <a:pt x="3244" y="1161"/>
                    <a:pt x="2970" y="1019"/>
                    <a:pt x="2697" y="875"/>
                  </a:cubicBezTo>
                  <a:cubicBezTo>
                    <a:pt x="2640" y="846"/>
                    <a:pt x="2569" y="820"/>
                    <a:pt x="2504" y="820"/>
                  </a:cubicBezTo>
                  <a:cubicBezTo>
                    <a:pt x="2455" y="820"/>
                    <a:pt x="2410" y="835"/>
                    <a:pt x="2375" y="873"/>
                  </a:cubicBezTo>
                  <a:cubicBezTo>
                    <a:pt x="2325" y="926"/>
                    <a:pt x="2312" y="1021"/>
                    <a:pt x="2239" y="1036"/>
                  </a:cubicBezTo>
                  <a:cubicBezTo>
                    <a:pt x="2234" y="1037"/>
                    <a:pt x="2229" y="1037"/>
                    <a:pt x="2224" y="1037"/>
                  </a:cubicBezTo>
                  <a:cubicBezTo>
                    <a:pt x="2191" y="1037"/>
                    <a:pt x="2163" y="1018"/>
                    <a:pt x="2139" y="1000"/>
                  </a:cubicBezTo>
                  <a:cubicBezTo>
                    <a:pt x="1784" y="728"/>
                    <a:pt x="1429" y="456"/>
                    <a:pt x="1073" y="184"/>
                  </a:cubicBezTo>
                  <a:cubicBezTo>
                    <a:pt x="1014" y="138"/>
                    <a:pt x="942" y="90"/>
                    <a:pt x="862" y="90"/>
                  </a:cubicBezTo>
                  <a:cubicBezTo>
                    <a:pt x="843" y="90"/>
                    <a:pt x="822" y="93"/>
                    <a:pt x="802" y="100"/>
                  </a:cubicBezTo>
                  <a:cubicBezTo>
                    <a:pt x="753" y="116"/>
                    <a:pt x="714" y="152"/>
                    <a:pt x="675" y="186"/>
                  </a:cubicBezTo>
                  <a:cubicBezTo>
                    <a:pt x="516" y="328"/>
                    <a:pt x="338" y="521"/>
                    <a:pt x="394" y="699"/>
                  </a:cubicBezTo>
                  <a:cubicBezTo>
                    <a:pt x="435" y="830"/>
                    <a:pt x="598" y="916"/>
                    <a:pt x="572" y="1058"/>
                  </a:cubicBezTo>
                  <a:cubicBezTo>
                    <a:pt x="559" y="1120"/>
                    <a:pt x="514" y="1176"/>
                    <a:pt x="500" y="1237"/>
                  </a:cubicBezTo>
                  <a:cubicBezTo>
                    <a:pt x="485" y="1308"/>
                    <a:pt x="519" y="1374"/>
                    <a:pt x="531" y="1444"/>
                  </a:cubicBezTo>
                  <a:cubicBezTo>
                    <a:pt x="563" y="1626"/>
                    <a:pt x="425" y="1842"/>
                    <a:pt x="229" y="1917"/>
                  </a:cubicBezTo>
                  <a:cubicBezTo>
                    <a:pt x="163" y="1926"/>
                    <a:pt x="98" y="1935"/>
                    <a:pt x="32" y="1944"/>
                  </a:cubicBezTo>
                  <a:lnTo>
                    <a:pt x="32" y="1944"/>
                  </a:lnTo>
                  <a:cubicBezTo>
                    <a:pt x="30" y="1944"/>
                    <a:pt x="29" y="1944"/>
                    <a:pt x="27" y="1944"/>
                  </a:cubicBezTo>
                  <a:cubicBezTo>
                    <a:pt x="19" y="1944"/>
                    <a:pt x="10" y="1946"/>
                    <a:pt x="0" y="1949"/>
                  </a:cubicBezTo>
                  <a:cubicBezTo>
                    <a:pt x="11" y="1947"/>
                    <a:pt x="22" y="1946"/>
                    <a:pt x="32" y="1944"/>
                  </a:cubicBezTo>
                  <a:lnTo>
                    <a:pt x="32" y="1944"/>
                  </a:lnTo>
                  <a:cubicBezTo>
                    <a:pt x="58" y="1946"/>
                    <a:pt x="78" y="1963"/>
                    <a:pt x="90" y="1986"/>
                  </a:cubicBezTo>
                  <a:lnTo>
                    <a:pt x="6718" y="1986"/>
                  </a:lnTo>
                  <a:lnTo>
                    <a:pt x="6738" y="976"/>
                  </a:lnTo>
                  <a:cubicBezTo>
                    <a:pt x="6746" y="528"/>
                    <a:pt x="6424" y="143"/>
                    <a:pt x="5981" y="74"/>
                  </a:cubicBezTo>
                  <a:lnTo>
                    <a:pt x="5522" y="1"/>
                  </a:lnTo>
                  <a:close/>
                </a:path>
              </a:pathLst>
            </a:custGeom>
            <a:solidFill>
              <a:srgbClr val="8F6027">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1"/>
            <p:cNvSpPr/>
            <p:nvPr/>
          </p:nvSpPr>
          <p:spPr>
            <a:xfrm>
              <a:off x="6494351" y="5282112"/>
              <a:ext cx="17609" cy="663"/>
            </a:xfrm>
            <a:custGeom>
              <a:avLst/>
              <a:gdLst/>
              <a:ahLst/>
              <a:cxnLst/>
              <a:rect l="l" t="t" r="r" b="b"/>
              <a:pathLst>
                <a:path w="186" h="7" extrusionOk="0">
                  <a:moveTo>
                    <a:pt x="88" y="0"/>
                  </a:moveTo>
                  <a:cubicBezTo>
                    <a:pt x="58" y="0"/>
                    <a:pt x="29" y="2"/>
                    <a:pt x="0" y="7"/>
                  </a:cubicBezTo>
                  <a:lnTo>
                    <a:pt x="186" y="7"/>
                  </a:lnTo>
                  <a:cubicBezTo>
                    <a:pt x="154" y="3"/>
                    <a:pt x="121" y="0"/>
                    <a:pt x="88" y="0"/>
                  </a:cubicBezTo>
                  <a:close/>
                </a:path>
              </a:pathLst>
            </a:custGeom>
            <a:solidFill>
              <a:srgbClr val="CAB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1"/>
            <p:cNvSpPr/>
            <p:nvPr/>
          </p:nvSpPr>
          <p:spPr>
            <a:xfrm>
              <a:off x="5235898" y="4066734"/>
              <a:ext cx="1999525" cy="313642"/>
            </a:xfrm>
            <a:custGeom>
              <a:avLst/>
              <a:gdLst/>
              <a:ahLst/>
              <a:cxnLst/>
              <a:rect l="l" t="t" r="r" b="b"/>
              <a:pathLst>
                <a:path w="21121" h="3313" extrusionOk="0">
                  <a:moveTo>
                    <a:pt x="0" y="1"/>
                  </a:moveTo>
                  <a:cubicBezTo>
                    <a:pt x="99" y="63"/>
                    <a:pt x="200" y="125"/>
                    <a:pt x="298" y="181"/>
                  </a:cubicBezTo>
                  <a:cubicBezTo>
                    <a:pt x="960" y="563"/>
                    <a:pt x="1724" y="763"/>
                    <a:pt x="2488" y="763"/>
                  </a:cubicBezTo>
                  <a:cubicBezTo>
                    <a:pt x="2658" y="763"/>
                    <a:pt x="2827" y="753"/>
                    <a:pt x="2995" y="733"/>
                  </a:cubicBezTo>
                  <a:cubicBezTo>
                    <a:pt x="3351" y="691"/>
                    <a:pt x="3727" y="609"/>
                    <a:pt x="4082" y="609"/>
                  </a:cubicBezTo>
                  <a:cubicBezTo>
                    <a:pt x="4346" y="609"/>
                    <a:pt x="4599" y="654"/>
                    <a:pt x="4826" y="795"/>
                  </a:cubicBezTo>
                  <a:cubicBezTo>
                    <a:pt x="4915" y="849"/>
                    <a:pt x="4998" y="918"/>
                    <a:pt x="5094" y="960"/>
                  </a:cubicBezTo>
                  <a:cubicBezTo>
                    <a:pt x="5231" y="1019"/>
                    <a:pt x="5383" y="1022"/>
                    <a:pt x="5532" y="1033"/>
                  </a:cubicBezTo>
                  <a:cubicBezTo>
                    <a:pt x="6191" y="1082"/>
                    <a:pt x="6825" y="1340"/>
                    <a:pt x="7485" y="1348"/>
                  </a:cubicBezTo>
                  <a:cubicBezTo>
                    <a:pt x="7495" y="1348"/>
                    <a:pt x="7504" y="1348"/>
                    <a:pt x="7514" y="1348"/>
                  </a:cubicBezTo>
                  <a:cubicBezTo>
                    <a:pt x="8198" y="1348"/>
                    <a:pt x="8851" y="1088"/>
                    <a:pt x="9520" y="939"/>
                  </a:cubicBezTo>
                  <a:cubicBezTo>
                    <a:pt x="9774" y="883"/>
                    <a:pt x="10043" y="847"/>
                    <a:pt x="10308" y="847"/>
                  </a:cubicBezTo>
                  <a:cubicBezTo>
                    <a:pt x="10747" y="847"/>
                    <a:pt x="11175" y="947"/>
                    <a:pt x="11508" y="1225"/>
                  </a:cubicBezTo>
                  <a:cubicBezTo>
                    <a:pt x="11497" y="1222"/>
                    <a:pt x="11487" y="1221"/>
                    <a:pt x="11476" y="1221"/>
                  </a:cubicBezTo>
                  <a:cubicBezTo>
                    <a:pt x="11354" y="1221"/>
                    <a:pt x="11248" y="1373"/>
                    <a:pt x="11306" y="1486"/>
                  </a:cubicBezTo>
                  <a:cubicBezTo>
                    <a:pt x="11840" y="1233"/>
                    <a:pt x="12419" y="1075"/>
                    <a:pt x="13009" y="1021"/>
                  </a:cubicBezTo>
                  <a:cubicBezTo>
                    <a:pt x="13079" y="1015"/>
                    <a:pt x="13151" y="1010"/>
                    <a:pt x="13223" y="1010"/>
                  </a:cubicBezTo>
                  <a:cubicBezTo>
                    <a:pt x="13422" y="1010"/>
                    <a:pt x="13620" y="1044"/>
                    <a:pt x="13774" y="1165"/>
                  </a:cubicBezTo>
                  <a:cubicBezTo>
                    <a:pt x="13984" y="1328"/>
                    <a:pt x="14032" y="1706"/>
                    <a:pt x="13803" y="1841"/>
                  </a:cubicBezTo>
                  <a:cubicBezTo>
                    <a:pt x="14032" y="1843"/>
                    <a:pt x="14283" y="1850"/>
                    <a:pt x="14461" y="1994"/>
                  </a:cubicBezTo>
                  <a:cubicBezTo>
                    <a:pt x="14638" y="2140"/>
                    <a:pt x="14665" y="2476"/>
                    <a:pt x="14456" y="2569"/>
                  </a:cubicBezTo>
                  <a:cubicBezTo>
                    <a:pt x="14535" y="2611"/>
                    <a:pt x="14589" y="2698"/>
                    <a:pt x="14591" y="2788"/>
                  </a:cubicBezTo>
                  <a:cubicBezTo>
                    <a:pt x="14354" y="2884"/>
                    <a:pt x="14115" y="2980"/>
                    <a:pt x="13878" y="3077"/>
                  </a:cubicBezTo>
                  <a:lnTo>
                    <a:pt x="20591" y="3312"/>
                  </a:lnTo>
                  <a:cubicBezTo>
                    <a:pt x="20596" y="3312"/>
                    <a:pt x="20602" y="3312"/>
                    <a:pt x="20608" y="3312"/>
                  </a:cubicBezTo>
                  <a:cubicBezTo>
                    <a:pt x="20860" y="3312"/>
                    <a:pt x="21069" y="3116"/>
                    <a:pt x="21087" y="2863"/>
                  </a:cubicBezTo>
                  <a:lnTo>
                    <a:pt x="21121" y="2321"/>
                  </a:lnTo>
                  <a:cubicBezTo>
                    <a:pt x="20780" y="2066"/>
                    <a:pt x="20378" y="1892"/>
                    <a:pt x="19955" y="1833"/>
                  </a:cubicBezTo>
                  <a:cubicBezTo>
                    <a:pt x="19612" y="1783"/>
                    <a:pt x="19134" y="1673"/>
                    <a:pt x="19174" y="1329"/>
                  </a:cubicBezTo>
                  <a:cubicBezTo>
                    <a:pt x="19205" y="1051"/>
                    <a:pt x="19589" y="938"/>
                    <a:pt x="19661" y="667"/>
                  </a:cubicBezTo>
                  <a:cubicBezTo>
                    <a:pt x="19681" y="593"/>
                    <a:pt x="19675" y="516"/>
                    <a:pt x="19669" y="439"/>
                  </a:cubicBezTo>
                  <a:lnTo>
                    <a:pt x="0" y="1"/>
                  </a:lnTo>
                  <a:close/>
                </a:path>
              </a:pathLst>
            </a:custGeom>
            <a:solidFill>
              <a:srgbClr val="8F6027">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41"/>
          <p:cNvGrpSpPr/>
          <p:nvPr/>
        </p:nvGrpSpPr>
        <p:grpSpPr>
          <a:xfrm>
            <a:off x="4755034" y="4390789"/>
            <a:ext cx="2782359" cy="752699"/>
            <a:chOff x="2734950" y="3153725"/>
            <a:chExt cx="923850" cy="249925"/>
          </a:xfrm>
        </p:grpSpPr>
        <p:sp>
          <p:nvSpPr>
            <p:cNvPr id="1822" name="Google Shape;1822;p41"/>
            <p:cNvSpPr/>
            <p:nvPr/>
          </p:nvSpPr>
          <p:spPr>
            <a:xfrm>
              <a:off x="2734975" y="3153725"/>
              <a:ext cx="923825" cy="249925"/>
            </a:xfrm>
            <a:custGeom>
              <a:avLst/>
              <a:gdLst/>
              <a:ahLst/>
              <a:cxnLst/>
              <a:rect l="l" t="t" r="r" b="b"/>
              <a:pathLst>
                <a:path w="36953" h="9997" extrusionOk="0">
                  <a:moveTo>
                    <a:pt x="3408" y="0"/>
                  </a:moveTo>
                  <a:cubicBezTo>
                    <a:pt x="1959" y="0"/>
                    <a:pt x="889" y="755"/>
                    <a:pt x="934" y="1628"/>
                  </a:cubicBezTo>
                  <a:cubicBezTo>
                    <a:pt x="980" y="2504"/>
                    <a:pt x="2013" y="3383"/>
                    <a:pt x="3331" y="3874"/>
                  </a:cubicBezTo>
                  <a:cubicBezTo>
                    <a:pt x="2894" y="4006"/>
                    <a:pt x="2744" y="4372"/>
                    <a:pt x="3016" y="4646"/>
                  </a:cubicBezTo>
                  <a:cubicBezTo>
                    <a:pt x="2526" y="4779"/>
                    <a:pt x="2514" y="5255"/>
                    <a:pt x="2995" y="5454"/>
                  </a:cubicBezTo>
                  <a:cubicBezTo>
                    <a:pt x="2952" y="5446"/>
                    <a:pt x="2911" y="5443"/>
                    <a:pt x="2871" y="5443"/>
                  </a:cubicBezTo>
                  <a:cubicBezTo>
                    <a:pt x="2551" y="5443"/>
                    <a:pt x="2340" y="5675"/>
                    <a:pt x="2424" y="5855"/>
                  </a:cubicBezTo>
                  <a:cubicBezTo>
                    <a:pt x="2172" y="5711"/>
                    <a:pt x="1804" y="5634"/>
                    <a:pt x="1445" y="5634"/>
                  </a:cubicBezTo>
                  <a:cubicBezTo>
                    <a:pt x="1239" y="5634"/>
                    <a:pt x="1036" y="5660"/>
                    <a:pt x="860" y="5712"/>
                  </a:cubicBezTo>
                  <a:cubicBezTo>
                    <a:pt x="272" y="5890"/>
                    <a:pt x="0" y="6300"/>
                    <a:pt x="59" y="6691"/>
                  </a:cubicBezTo>
                  <a:cubicBezTo>
                    <a:pt x="158" y="7329"/>
                    <a:pt x="1103" y="7917"/>
                    <a:pt x="2203" y="8039"/>
                  </a:cubicBezTo>
                  <a:cubicBezTo>
                    <a:pt x="2353" y="8240"/>
                    <a:pt x="2271" y="8485"/>
                    <a:pt x="2003" y="8635"/>
                  </a:cubicBezTo>
                  <a:cubicBezTo>
                    <a:pt x="2096" y="8908"/>
                    <a:pt x="2188" y="9179"/>
                    <a:pt x="2280" y="9450"/>
                  </a:cubicBezTo>
                  <a:cubicBezTo>
                    <a:pt x="2133" y="9380"/>
                    <a:pt x="1966" y="9349"/>
                    <a:pt x="1795" y="9349"/>
                  </a:cubicBezTo>
                  <a:cubicBezTo>
                    <a:pt x="1253" y="9349"/>
                    <a:pt x="680" y="9661"/>
                    <a:pt x="640" y="9996"/>
                  </a:cubicBezTo>
                  <a:lnTo>
                    <a:pt x="36716" y="9996"/>
                  </a:lnTo>
                  <a:cubicBezTo>
                    <a:pt x="36745" y="9956"/>
                    <a:pt x="36775" y="9917"/>
                    <a:pt x="36801" y="9876"/>
                  </a:cubicBezTo>
                  <a:cubicBezTo>
                    <a:pt x="36624" y="9847"/>
                    <a:pt x="36603" y="9603"/>
                    <a:pt x="36685" y="9445"/>
                  </a:cubicBezTo>
                  <a:cubicBezTo>
                    <a:pt x="36766" y="9289"/>
                    <a:pt x="36908" y="9152"/>
                    <a:pt x="36929" y="8979"/>
                  </a:cubicBezTo>
                  <a:cubicBezTo>
                    <a:pt x="36953" y="8767"/>
                    <a:pt x="36782" y="8590"/>
                    <a:pt x="36670" y="8407"/>
                  </a:cubicBezTo>
                  <a:cubicBezTo>
                    <a:pt x="36559" y="8222"/>
                    <a:pt x="36536" y="7926"/>
                    <a:pt x="36743" y="7845"/>
                  </a:cubicBezTo>
                  <a:cubicBezTo>
                    <a:pt x="36865" y="7535"/>
                    <a:pt x="36717" y="7145"/>
                    <a:pt x="36409" y="6981"/>
                  </a:cubicBezTo>
                  <a:cubicBezTo>
                    <a:pt x="36601" y="6370"/>
                    <a:pt x="36370" y="5685"/>
                    <a:pt x="35980" y="5134"/>
                  </a:cubicBezTo>
                  <a:cubicBezTo>
                    <a:pt x="35794" y="4872"/>
                    <a:pt x="35562" y="4621"/>
                    <a:pt x="35260" y="4474"/>
                  </a:cubicBezTo>
                  <a:cubicBezTo>
                    <a:pt x="35102" y="4397"/>
                    <a:pt x="34922" y="4352"/>
                    <a:pt x="34747" y="4352"/>
                  </a:cubicBezTo>
                  <a:cubicBezTo>
                    <a:pt x="34585" y="4352"/>
                    <a:pt x="34428" y="4390"/>
                    <a:pt x="34298" y="4475"/>
                  </a:cubicBezTo>
                  <a:cubicBezTo>
                    <a:pt x="34025" y="4653"/>
                    <a:pt x="33936" y="5059"/>
                    <a:pt x="34166" y="5312"/>
                  </a:cubicBezTo>
                  <a:cubicBezTo>
                    <a:pt x="34035" y="5205"/>
                    <a:pt x="33903" y="5099"/>
                    <a:pt x="33772" y="4990"/>
                  </a:cubicBezTo>
                  <a:cubicBezTo>
                    <a:pt x="33488" y="5158"/>
                    <a:pt x="33159" y="5265"/>
                    <a:pt x="32809" y="5308"/>
                  </a:cubicBezTo>
                  <a:cubicBezTo>
                    <a:pt x="32734" y="5144"/>
                    <a:pt x="32531" y="5034"/>
                    <a:pt x="32338" y="5034"/>
                  </a:cubicBezTo>
                  <a:cubicBezTo>
                    <a:pt x="32286" y="5034"/>
                    <a:pt x="32234" y="5042"/>
                    <a:pt x="32186" y="5059"/>
                  </a:cubicBezTo>
                  <a:cubicBezTo>
                    <a:pt x="31958" y="5141"/>
                    <a:pt x="31850" y="5410"/>
                    <a:pt x="31965" y="5615"/>
                  </a:cubicBezTo>
                  <a:cubicBezTo>
                    <a:pt x="31995" y="5668"/>
                    <a:pt x="32038" y="5718"/>
                    <a:pt x="32045" y="5776"/>
                  </a:cubicBezTo>
                  <a:cubicBezTo>
                    <a:pt x="32069" y="5934"/>
                    <a:pt x="31862" y="5993"/>
                    <a:pt x="31666" y="5993"/>
                  </a:cubicBezTo>
                  <a:cubicBezTo>
                    <a:pt x="31623" y="5993"/>
                    <a:pt x="31581" y="5990"/>
                    <a:pt x="31542" y="5985"/>
                  </a:cubicBezTo>
                  <a:lnTo>
                    <a:pt x="31542" y="5985"/>
                  </a:lnTo>
                  <a:cubicBezTo>
                    <a:pt x="31739" y="6176"/>
                    <a:pt x="31808" y="6460"/>
                    <a:pt x="31715" y="6694"/>
                  </a:cubicBezTo>
                  <a:cubicBezTo>
                    <a:pt x="31667" y="6664"/>
                    <a:pt x="31614" y="6651"/>
                    <a:pt x="31562" y="6651"/>
                  </a:cubicBezTo>
                  <a:cubicBezTo>
                    <a:pt x="31359" y="6651"/>
                    <a:pt x="31155" y="6845"/>
                    <a:pt x="31164" y="7042"/>
                  </a:cubicBezTo>
                  <a:cubicBezTo>
                    <a:pt x="31173" y="7289"/>
                    <a:pt x="31381" y="7497"/>
                    <a:pt x="31575" y="7677"/>
                  </a:cubicBezTo>
                  <a:cubicBezTo>
                    <a:pt x="31404" y="7679"/>
                    <a:pt x="31231" y="7683"/>
                    <a:pt x="31057" y="7687"/>
                  </a:cubicBezTo>
                  <a:lnTo>
                    <a:pt x="30915" y="7927"/>
                  </a:lnTo>
                  <a:cubicBezTo>
                    <a:pt x="30166" y="8269"/>
                    <a:pt x="29341" y="8538"/>
                    <a:pt x="28466" y="8725"/>
                  </a:cubicBezTo>
                  <a:cubicBezTo>
                    <a:pt x="28216" y="8447"/>
                    <a:pt x="27802" y="8252"/>
                    <a:pt x="27372" y="8169"/>
                  </a:cubicBezTo>
                  <a:cubicBezTo>
                    <a:pt x="27136" y="8124"/>
                    <a:pt x="26893" y="8107"/>
                    <a:pt x="26647" y="8107"/>
                  </a:cubicBezTo>
                  <a:cubicBezTo>
                    <a:pt x="26252" y="8107"/>
                    <a:pt x="25848" y="8152"/>
                    <a:pt x="25446" y="8196"/>
                  </a:cubicBezTo>
                  <a:cubicBezTo>
                    <a:pt x="25428" y="8048"/>
                    <a:pt x="25306" y="7909"/>
                    <a:pt x="25136" y="7839"/>
                  </a:cubicBezTo>
                  <a:cubicBezTo>
                    <a:pt x="24988" y="7887"/>
                    <a:pt x="24869" y="7984"/>
                    <a:pt x="24811" y="8100"/>
                  </a:cubicBezTo>
                  <a:cubicBezTo>
                    <a:pt x="24682" y="7693"/>
                    <a:pt x="24642" y="7268"/>
                    <a:pt x="24468" y="6865"/>
                  </a:cubicBezTo>
                  <a:cubicBezTo>
                    <a:pt x="24292" y="6460"/>
                    <a:pt x="23941" y="6056"/>
                    <a:pt x="23409" y="5902"/>
                  </a:cubicBezTo>
                  <a:cubicBezTo>
                    <a:pt x="23552" y="5358"/>
                    <a:pt x="22924" y="4725"/>
                    <a:pt x="22162" y="4662"/>
                  </a:cubicBezTo>
                  <a:cubicBezTo>
                    <a:pt x="22129" y="4658"/>
                    <a:pt x="22095" y="4656"/>
                    <a:pt x="22062" y="4656"/>
                  </a:cubicBezTo>
                  <a:cubicBezTo>
                    <a:pt x="21808" y="4656"/>
                    <a:pt x="21568" y="4771"/>
                    <a:pt x="21476" y="4946"/>
                  </a:cubicBezTo>
                  <a:cubicBezTo>
                    <a:pt x="21475" y="4806"/>
                    <a:pt x="21246" y="4720"/>
                    <a:pt x="21050" y="4720"/>
                  </a:cubicBezTo>
                  <a:cubicBezTo>
                    <a:pt x="21032" y="4720"/>
                    <a:pt x="21014" y="4721"/>
                    <a:pt x="20996" y="4723"/>
                  </a:cubicBezTo>
                  <a:cubicBezTo>
                    <a:pt x="20818" y="4739"/>
                    <a:pt x="20648" y="4798"/>
                    <a:pt x="20467" y="4798"/>
                  </a:cubicBezTo>
                  <a:cubicBezTo>
                    <a:pt x="20438" y="4798"/>
                    <a:pt x="20410" y="4796"/>
                    <a:pt x="20381" y="4793"/>
                  </a:cubicBezTo>
                  <a:cubicBezTo>
                    <a:pt x="20118" y="4763"/>
                    <a:pt x="19918" y="4594"/>
                    <a:pt x="19684" y="4487"/>
                  </a:cubicBezTo>
                  <a:cubicBezTo>
                    <a:pt x="19582" y="4441"/>
                    <a:pt x="19451" y="4414"/>
                    <a:pt x="19331" y="4414"/>
                  </a:cubicBezTo>
                  <a:cubicBezTo>
                    <a:pt x="19175" y="4414"/>
                    <a:pt x="19040" y="4460"/>
                    <a:pt x="19017" y="4568"/>
                  </a:cubicBezTo>
                  <a:cubicBezTo>
                    <a:pt x="18887" y="4069"/>
                    <a:pt x="18532" y="3563"/>
                    <a:pt x="17942" y="3228"/>
                  </a:cubicBezTo>
                  <a:cubicBezTo>
                    <a:pt x="17546" y="3003"/>
                    <a:pt x="17036" y="2867"/>
                    <a:pt x="16553" y="2867"/>
                  </a:cubicBezTo>
                  <a:cubicBezTo>
                    <a:pt x="16302" y="2867"/>
                    <a:pt x="16059" y="2904"/>
                    <a:pt x="15843" y="2983"/>
                  </a:cubicBezTo>
                  <a:cubicBezTo>
                    <a:pt x="15201" y="3219"/>
                    <a:pt x="14948" y="3862"/>
                    <a:pt x="15403" y="4324"/>
                  </a:cubicBezTo>
                  <a:cubicBezTo>
                    <a:pt x="14513" y="3646"/>
                    <a:pt x="14037" y="3436"/>
                    <a:pt x="13656" y="3436"/>
                  </a:cubicBezTo>
                  <a:cubicBezTo>
                    <a:pt x="13442" y="3436"/>
                    <a:pt x="13258" y="3502"/>
                    <a:pt x="13048" y="3588"/>
                  </a:cubicBezTo>
                  <a:cubicBezTo>
                    <a:pt x="12718" y="3486"/>
                    <a:pt x="12361" y="3380"/>
                    <a:pt x="12016" y="3380"/>
                  </a:cubicBezTo>
                  <a:cubicBezTo>
                    <a:pt x="11952" y="3380"/>
                    <a:pt x="11889" y="3383"/>
                    <a:pt x="11827" y="3391"/>
                  </a:cubicBezTo>
                  <a:cubicBezTo>
                    <a:pt x="11564" y="3424"/>
                    <a:pt x="11352" y="3570"/>
                    <a:pt x="11305" y="3734"/>
                  </a:cubicBezTo>
                  <a:cubicBezTo>
                    <a:pt x="10935" y="2824"/>
                    <a:pt x="10070" y="1939"/>
                    <a:pt x="8861" y="1265"/>
                  </a:cubicBezTo>
                  <a:cubicBezTo>
                    <a:pt x="8663" y="1154"/>
                    <a:pt x="8360" y="1061"/>
                    <a:pt x="8138" y="1061"/>
                  </a:cubicBezTo>
                  <a:cubicBezTo>
                    <a:pt x="8001" y="1061"/>
                    <a:pt x="7894" y="1096"/>
                    <a:pt x="7863" y="1185"/>
                  </a:cubicBezTo>
                  <a:cubicBezTo>
                    <a:pt x="7695" y="1094"/>
                    <a:pt x="7526" y="1002"/>
                    <a:pt x="7358" y="911"/>
                  </a:cubicBezTo>
                  <a:cubicBezTo>
                    <a:pt x="7236" y="1032"/>
                    <a:pt x="7214" y="1196"/>
                    <a:pt x="7299" y="1348"/>
                  </a:cubicBezTo>
                  <a:cubicBezTo>
                    <a:pt x="7258" y="1345"/>
                    <a:pt x="7217" y="1344"/>
                    <a:pt x="7177" y="1344"/>
                  </a:cubicBezTo>
                  <a:cubicBezTo>
                    <a:pt x="6820" y="1344"/>
                    <a:pt x="6500" y="1471"/>
                    <a:pt x="6383" y="1670"/>
                  </a:cubicBezTo>
                  <a:cubicBezTo>
                    <a:pt x="6375" y="849"/>
                    <a:pt x="4857" y="13"/>
                    <a:pt x="3441" y="0"/>
                  </a:cubicBezTo>
                  <a:cubicBezTo>
                    <a:pt x="3430" y="0"/>
                    <a:pt x="3419" y="0"/>
                    <a:pt x="3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1"/>
            <p:cNvSpPr/>
            <p:nvPr/>
          </p:nvSpPr>
          <p:spPr>
            <a:xfrm>
              <a:off x="3311725" y="3280000"/>
              <a:ext cx="8625" cy="13725"/>
            </a:xfrm>
            <a:custGeom>
              <a:avLst/>
              <a:gdLst/>
              <a:ahLst/>
              <a:cxnLst/>
              <a:rect l="l" t="t" r="r" b="b"/>
              <a:pathLst>
                <a:path w="345" h="549" extrusionOk="0">
                  <a:moveTo>
                    <a:pt x="1" y="0"/>
                  </a:moveTo>
                  <a:lnTo>
                    <a:pt x="1" y="0"/>
                  </a:lnTo>
                  <a:cubicBezTo>
                    <a:pt x="151" y="171"/>
                    <a:pt x="267" y="356"/>
                    <a:pt x="344" y="549"/>
                  </a:cubicBezTo>
                  <a:cubicBezTo>
                    <a:pt x="303" y="350"/>
                    <a:pt x="178" y="160"/>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1"/>
            <p:cNvSpPr/>
            <p:nvPr/>
          </p:nvSpPr>
          <p:spPr>
            <a:xfrm>
              <a:off x="2734950" y="3179900"/>
              <a:ext cx="923850" cy="223625"/>
            </a:xfrm>
            <a:custGeom>
              <a:avLst/>
              <a:gdLst/>
              <a:ahLst/>
              <a:cxnLst/>
              <a:rect l="l" t="t" r="r" b="b"/>
              <a:pathLst>
                <a:path w="36954" h="8945" extrusionOk="0">
                  <a:moveTo>
                    <a:pt x="1075" y="0"/>
                  </a:moveTo>
                  <a:cubicBezTo>
                    <a:pt x="975" y="181"/>
                    <a:pt x="924" y="375"/>
                    <a:pt x="934" y="576"/>
                  </a:cubicBezTo>
                  <a:cubicBezTo>
                    <a:pt x="979" y="1453"/>
                    <a:pt x="2012" y="2331"/>
                    <a:pt x="3331" y="2823"/>
                  </a:cubicBezTo>
                  <a:cubicBezTo>
                    <a:pt x="2894" y="2955"/>
                    <a:pt x="2743" y="3319"/>
                    <a:pt x="3016" y="3593"/>
                  </a:cubicBezTo>
                  <a:cubicBezTo>
                    <a:pt x="2526" y="3727"/>
                    <a:pt x="2514" y="4203"/>
                    <a:pt x="2995" y="4402"/>
                  </a:cubicBezTo>
                  <a:cubicBezTo>
                    <a:pt x="2952" y="4394"/>
                    <a:pt x="2911" y="4391"/>
                    <a:pt x="2871" y="4391"/>
                  </a:cubicBezTo>
                  <a:cubicBezTo>
                    <a:pt x="2551" y="4391"/>
                    <a:pt x="2340" y="4622"/>
                    <a:pt x="2424" y="4802"/>
                  </a:cubicBezTo>
                  <a:cubicBezTo>
                    <a:pt x="2171" y="4659"/>
                    <a:pt x="1803" y="4582"/>
                    <a:pt x="1445" y="4582"/>
                  </a:cubicBezTo>
                  <a:cubicBezTo>
                    <a:pt x="1239" y="4582"/>
                    <a:pt x="1036" y="4607"/>
                    <a:pt x="860" y="4660"/>
                  </a:cubicBezTo>
                  <a:cubicBezTo>
                    <a:pt x="271" y="4838"/>
                    <a:pt x="0" y="5248"/>
                    <a:pt x="59" y="5638"/>
                  </a:cubicBezTo>
                  <a:cubicBezTo>
                    <a:pt x="157" y="6278"/>
                    <a:pt x="1102" y="6867"/>
                    <a:pt x="2202" y="6987"/>
                  </a:cubicBezTo>
                  <a:cubicBezTo>
                    <a:pt x="2351" y="7189"/>
                    <a:pt x="2269" y="7434"/>
                    <a:pt x="2002" y="7584"/>
                  </a:cubicBezTo>
                  <a:cubicBezTo>
                    <a:pt x="2094" y="7857"/>
                    <a:pt x="2186" y="8128"/>
                    <a:pt x="2278" y="8400"/>
                  </a:cubicBezTo>
                  <a:cubicBezTo>
                    <a:pt x="2131" y="8329"/>
                    <a:pt x="1963" y="8299"/>
                    <a:pt x="1793" y="8299"/>
                  </a:cubicBezTo>
                  <a:cubicBezTo>
                    <a:pt x="1250" y="8299"/>
                    <a:pt x="678" y="8610"/>
                    <a:pt x="638" y="8945"/>
                  </a:cubicBezTo>
                  <a:lnTo>
                    <a:pt x="36713" y="8945"/>
                  </a:lnTo>
                  <a:cubicBezTo>
                    <a:pt x="36744" y="8906"/>
                    <a:pt x="36772" y="8866"/>
                    <a:pt x="36799" y="8825"/>
                  </a:cubicBezTo>
                  <a:cubicBezTo>
                    <a:pt x="36623" y="8796"/>
                    <a:pt x="36602" y="8553"/>
                    <a:pt x="36683" y="8395"/>
                  </a:cubicBezTo>
                  <a:cubicBezTo>
                    <a:pt x="36769" y="8242"/>
                    <a:pt x="36912" y="8105"/>
                    <a:pt x="36930" y="7932"/>
                  </a:cubicBezTo>
                  <a:cubicBezTo>
                    <a:pt x="36954" y="7720"/>
                    <a:pt x="36783" y="7543"/>
                    <a:pt x="36671" y="7361"/>
                  </a:cubicBezTo>
                  <a:cubicBezTo>
                    <a:pt x="36560" y="7176"/>
                    <a:pt x="36537" y="6879"/>
                    <a:pt x="36744" y="6798"/>
                  </a:cubicBezTo>
                  <a:cubicBezTo>
                    <a:pt x="36866" y="6488"/>
                    <a:pt x="36718" y="6098"/>
                    <a:pt x="36410" y="5934"/>
                  </a:cubicBezTo>
                  <a:cubicBezTo>
                    <a:pt x="36570" y="5425"/>
                    <a:pt x="36436" y="4867"/>
                    <a:pt x="36164" y="4379"/>
                  </a:cubicBezTo>
                  <a:lnTo>
                    <a:pt x="36164" y="4379"/>
                  </a:lnTo>
                  <a:cubicBezTo>
                    <a:pt x="36180" y="4444"/>
                    <a:pt x="36193" y="4511"/>
                    <a:pt x="36203" y="4579"/>
                  </a:cubicBezTo>
                  <a:cubicBezTo>
                    <a:pt x="36233" y="4769"/>
                    <a:pt x="36238" y="4971"/>
                    <a:pt x="36133" y="5132"/>
                  </a:cubicBezTo>
                  <a:cubicBezTo>
                    <a:pt x="36058" y="5246"/>
                    <a:pt x="35912" y="5325"/>
                    <a:pt x="35768" y="5325"/>
                  </a:cubicBezTo>
                  <a:cubicBezTo>
                    <a:pt x="35709" y="5325"/>
                    <a:pt x="35650" y="5312"/>
                    <a:pt x="35597" y="5282"/>
                  </a:cubicBezTo>
                  <a:lnTo>
                    <a:pt x="35597" y="5282"/>
                  </a:lnTo>
                  <a:cubicBezTo>
                    <a:pt x="35671" y="5533"/>
                    <a:pt x="35722" y="5796"/>
                    <a:pt x="35650" y="6043"/>
                  </a:cubicBezTo>
                  <a:cubicBezTo>
                    <a:pt x="35579" y="6289"/>
                    <a:pt x="35354" y="6513"/>
                    <a:pt x="35068" y="6533"/>
                  </a:cubicBezTo>
                  <a:cubicBezTo>
                    <a:pt x="35058" y="6534"/>
                    <a:pt x="35048" y="6534"/>
                    <a:pt x="35038" y="6534"/>
                  </a:cubicBezTo>
                  <a:cubicBezTo>
                    <a:pt x="34759" y="6534"/>
                    <a:pt x="34481" y="6283"/>
                    <a:pt x="34559" y="6041"/>
                  </a:cubicBezTo>
                  <a:lnTo>
                    <a:pt x="34559" y="6041"/>
                  </a:lnTo>
                  <a:cubicBezTo>
                    <a:pt x="34485" y="6075"/>
                    <a:pt x="34402" y="6092"/>
                    <a:pt x="34317" y="6092"/>
                  </a:cubicBezTo>
                  <a:cubicBezTo>
                    <a:pt x="34169" y="6092"/>
                    <a:pt x="34018" y="6041"/>
                    <a:pt x="33912" y="5946"/>
                  </a:cubicBezTo>
                  <a:cubicBezTo>
                    <a:pt x="33743" y="5796"/>
                    <a:pt x="33701" y="5549"/>
                    <a:pt x="33815" y="5369"/>
                  </a:cubicBezTo>
                  <a:cubicBezTo>
                    <a:pt x="33656" y="5355"/>
                    <a:pt x="33493" y="5340"/>
                    <a:pt x="33331" y="5326"/>
                  </a:cubicBezTo>
                  <a:lnTo>
                    <a:pt x="33331" y="5326"/>
                  </a:lnTo>
                  <a:cubicBezTo>
                    <a:pt x="33561" y="5777"/>
                    <a:pt x="33753" y="6254"/>
                    <a:pt x="33730" y="6736"/>
                  </a:cubicBezTo>
                  <a:cubicBezTo>
                    <a:pt x="33708" y="7216"/>
                    <a:pt x="33429" y="7717"/>
                    <a:pt x="32920" y="7931"/>
                  </a:cubicBezTo>
                  <a:cubicBezTo>
                    <a:pt x="32735" y="8009"/>
                    <a:pt x="32532" y="8044"/>
                    <a:pt x="32325" y="8044"/>
                  </a:cubicBezTo>
                  <a:cubicBezTo>
                    <a:pt x="31983" y="8044"/>
                    <a:pt x="31630" y="7947"/>
                    <a:pt x="31333" y="7789"/>
                  </a:cubicBezTo>
                  <a:cubicBezTo>
                    <a:pt x="30993" y="7605"/>
                    <a:pt x="30714" y="7351"/>
                    <a:pt x="30467" y="7072"/>
                  </a:cubicBezTo>
                  <a:cubicBezTo>
                    <a:pt x="29841" y="7324"/>
                    <a:pt x="29172" y="7527"/>
                    <a:pt x="28469" y="7678"/>
                  </a:cubicBezTo>
                  <a:cubicBezTo>
                    <a:pt x="28217" y="7400"/>
                    <a:pt x="27804" y="7205"/>
                    <a:pt x="27373" y="7123"/>
                  </a:cubicBezTo>
                  <a:cubicBezTo>
                    <a:pt x="27136" y="7078"/>
                    <a:pt x="26893" y="7061"/>
                    <a:pt x="26646" y="7061"/>
                  </a:cubicBezTo>
                  <a:cubicBezTo>
                    <a:pt x="26251" y="7061"/>
                    <a:pt x="25848" y="7105"/>
                    <a:pt x="25447" y="7150"/>
                  </a:cubicBezTo>
                  <a:cubicBezTo>
                    <a:pt x="25429" y="7002"/>
                    <a:pt x="25307" y="6862"/>
                    <a:pt x="25138" y="6792"/>
                  </a:cubicBezTo>
                  <a:cubicBezTo>
                    <a:pt x="24990" y="6840"/>
                    <a:pt x="24870" y="6937"/>
                    <a:pt x="24812" y="7053"/>
                  </a:cubicBezTo>
                  <a:cubicBezTo>
                    <a:pt x="24684" y="6646"/>
                    <a:pt x="24643" y="6222"/>
                    <a:pt x="24469" y="5818"/>
                  </a:cubicBezTo>
                  <a:cubicBezTo>
                    <a:pt x="24305" y="5438"/>
                    <a:pt x="23986" y="5060"/>
                    <a:pt x="23507" y="4887"/>
                  </a:cubicBezTo>
                  <a:lnTo>
                    <a:pt x="23507" y="4887"/>
                  </a:lnTo>
                  <a:cubicBezTo>
                    <a:pt x="23574" y="5303"/>
                    <a:pt x="23467" y="5727"/>
                    <a:pt x="23158" y="6069"/>
                  </a:cubicBezTo>
                  <a:cubicBezTo>
                    <a:pt x="22704" y="6575"/>
                    <a:pt x="21842" y="6871"/>
                    <a:pt x="20956" y="6871"/>
                  </a:cubicBezTo>
                  <a:cubicBezTo>
                    <a:pt x="20574" y="6871"/>
                    <a:pt x="20188" y="6816"/>
                    <a:pt x="19828" y="6700"/>
                  </a:cubicBezTo>
                  <a:cubicBezTo>
                    <a:pt x="20005" y="6615"/>
                    <a:pt x="19768" y="6445"/>
                    <a:pt x="19602" y="6341"/>
                  </a:cubicBezTo>
                  <a:cubicBezTo>
                    <a:pt x="19277" y="6141"/>
                    <a:pt x="19212" y="5771"/>
                    <a:pt x="19465" y="5543"/>
                  </a:cubicBezTo>
                  <a:cubicBezTo>
                    <a:pt x="18983" y="5444"/>
                    <a:pt x="18741" y="4971"/>
                    <a:pt x="19043" y="4715"/>
                  </a:cubicBezTo>
                  <a:cubicBezTo>
                    <a:pt x="17478" y="4622"/>
                    <a:pt x="15937" y="3798"/>
                    <a:pt x="15261" y="2738"/>
                  </a:cubicBezTo>
                  <a:cubicBezTo>
                    <a:pt x="15235" y="2697"/>
                    <a:pt x="15212" y="2655"/>
                    <a:pt x="15188" y="2613"/>
                  </a:cubicBezTo>
                  <a:lnTo>
                    <a:pt x="15188" y="2613"/>
                  </a:lnTo>
                  <a:cubicBezTo>
                    <a:pt x="15142" y="2837"/>
                    <a:pt x="15205" y="3074"/>
                    <a:pt x="15403" y="3276"/>
                  </a:cubicBezTo>
                  <a:cubicBezTo>
                    <a:pt x="14941" y="2923"/>
                    <a:pt x="14588" y="2697"/>
                    <a:pt x="14302" y="2560"/>
                  </a:cubicBezTo>
                  <a:lnTo>
                    <a:pt x="14302" y="2560"/>
                  </a:lnTo>
                  <a:cubicBezTo>
                    <a:pt x="14336" y="2654"/>
                    <a:pt x="14372" y="2746"/>
                    <a:pt x="14418" y="2837"/>
                  </a:cubicBezTo>
                  <a:cubicBezTo>
                    <a:pt x="15006" y="4052"/>
                    <a:pt x="16295" y="5060"/>
                    <a:pt x="17552" y="5959"/>
                  </a:cubicBezTo>
                  <a:cubicBezTo>
                    <a:pt x="17048" y="6463"/>
                    <a:pt x="16500" y="6994"/>
                    <a:pt x="15648" y="7273"/>
                  </a:cubicBezTo>
                  <a:cubicBezTo>
                    <a:pt x="15333" y="7376"/>
                    <a:pt x="14962" y="7430"/>
                    <a:pt x="14592" y="7430"/>
                  </a:cubicBezTo>
                  <a:cubicBezTo>
                    <a:pt x="13937" y="7430"/>
                    <a:pt x="13285" y="7261"/>
                    <a:pt x="12949" y="6895"/>
                  </a:cubicBezTo>
                  <a:cubicBezTo>
                    <a:pt x="12862" y="7013"/>
                    <a:pt x="12651" y="7085"/>
                    <a:pt x="12439" y="7085"/>
                  </a:cubicBezTo>
                  <a:cubicBezTo>
                    <a:pt x="12353" y="7085"/>
                    <a:pt x="12267" y="7074"/>
                    <a:pt x="12190" y="7049"/>
                  </a:cubicBezTo>
                  <a:cubicBezTo>
                    <a:pt x="11915" y="6962"/>
                    <a:pt x="11791" y="6728"/>
                    <a:pt x="11932" y="6565"/>
                  </a:cubicBezTo>
                  <a:lnTo>
                    <a:pt x="11932" y="6565"/>
                  </a:lnTo>
                  <a:cubicBezTo>
                    <a:pt x="11666" y="6678"/>
                    <a:pt x="11354" y="6729"/>
                    <a:pt x="11029" y="6729"/>
                  </a:cubicBezTo>
                  <a:cubicBezTo>
                    <a:pt x="10196" y="6729"/>
                    <a:pt x="9283" y="6392"/>
                    <a:pt x="8852" y="5906"/>
                  </a:cubicBezTo>
                  <a:cubicBezTo>
                    <a:pt x="8243" y="5219"/>
                    <a:pt x="8418" y="4402"/>
                    <a:pt x="8877" y="3724"/>
                  </a:cubicBezTo>
                  <a:cubicBezTo>
                    <a:pt x="8376" y="3570"/>
                    <a:pt x="7869" y="3414"/>
                    <a:pt x="7354" y="3257"/>
                  </a:cubicBezTo>
                  <a:cubicBezTo>
                    <a:pt x="6979" y="3142"/>
                    <a:pt x="6579" y="2794"/>
                    <a:pt x="6958" y="2734"/>
                  </a:cubicBezTo>
                  <a:lnTo>
                    <a:pt x="6958" y="2734"/>
                  </a:lnTo>
                  <a:cubicBezTo>
                    <a:pt x="6890" y="2736"/>
                    <a:pt x="6821" y="2737"/>
                    <a:pt x="6752" y="2737"/>
                  </a:cubicBezTo>
                  <a:cubicBezTo>
                    <a:pt x="4729" y="2737"/>
                    <a:pt x="2464" y="1896"/>
                    <a:pt x="1476" y="705"/>
                  </a:cubicBezTo>
                  <a:cubicBezTo>
                    <a:pt x="1275" y="463"/>
                    <a:pt x="1148" y="228"/>
                    <a:pt x="1075" y="0"/>
                  </a:cubicBezTo>
                  <a:close/>
                </a:path>
              </a:pathLst>
            </a:custGeom>
            <a:solidFill>
              <a:srgbClr val="6E8A61">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2" name="Google Shape;1740;p76">
            <a:extLst>
              <a:ext uri="{FF2B5EF4-FFF2-40B4-BE49-F238E27FC236}">
                <a16:creationId xmlns:a16="http://schemas.microsoft.com/office/drawing/2014/main" id="{C8E0FF83-A446-24F6-9E8C-4312689171E4}"/>
              </a:ext>
            </a:extLst>
          </p:cNvPr>
          <p:cNvPicPr preferRelativeResize="0"/>
          <p:nvPr/>
        </p:nvPicPr>
        <p:blipFill>
          <a:blip r:embed="rId3">
            <a:alphaModFix/>
          </a:blip>
          <a:stretch>
            <a:fillRect/>
          </a:stretch>
        </p:blipFill>
        <p:spPr>
          <a:xfrm>
            <a:off x="481561" y="1444778"/>
            <a:ext cx="2834038" cy="3776251"/>
          </a:xfrm>
          <a:prstGeom prst="rect">
            <a:avLst/>
          </a:prstGeom>
          <a:noFill/>
          <a:ln>
            <a:noFill/>
          </a:ln>
        </p:spPr>
      </p:pic>
      <p:sp>
        <p:nvSpPr>
          <p:cNvPr id="193" name="Google Shape;1636;p41">
            <a:extLst>
              <a:ext uri="{FF2B5EF4-FFF2-40B4-BE49-F238E27FC236}">
                <a16:creationId xmlns:a16="http://schemas.microsoft.com/office/drawing/2014/main" id="{16EC472B-FF59-022B-3B04-DFAF15C095C9}"/>
              </a:ext>
            </a:extLst>
          </p:cNvPr>
          <p:cNvSpPr txBox="1">
            <a:spLocks/>
          </p:cNvSpPr>
          <p:nvPr/>
        </p:nvSpPr>
        <p:spPr>
          <a:xfrm rot="-546">
            <a:off x="4542491" y="608674"/>
            <a:ext cx="3776700" cy="42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1pPr>
            <a:lvl2pPr marL="914400" marR="0" lvl="1" indent="-317500" algn="ctr" rtl="0">
              <a:lnSpc>
                <a:spcPct val="100000"/>
              </a:lnSpc>
              <a:spcBef>
                <a:spcPts val="0"/>
              </a:spcBef>
              <a:spcAft>
                <a:spcPts val="0"/>
              </a:spcAft>
              <a:buClr>
                <a:schemeClr val="dk1"/>
              </a:buClr>
              <a:buSzPts val="1800"/>
              <a:buFont typeface="Sarala"/>
              <a:buNone/>
              <a:defRPr sz="1800" b="0" i="0" u="none" strike="noStrike" cap="none">
                <a:solidFill>
                  <a:schemeClr val="dk1"/>
                </a:solidFill>
                <a:latin typeface="Sarala"/>
                <a:ea typeface="Sarala"/>
                <a:cs typeface="Sarala"/>
                <a:sym typeface="Sarala"/>
              </a:defRPr>
            </a:lvl2pPr>
            <a:lvl3pPr marL="1371600" marR="0" lvl="2" indent="-317500" algn="ctr" rtl="0">
              <a:lnSpc>
                <a:spcPct val="100000"/>
              </a:lnSpc>
              <a:spcBef>
                <a:spcPts val="0"/>
              </a:spcBef>
              <a:spcAft>
                <a:spcPts val="0"/>
              </a:spcAft>
              <a:buClr>
                <a:schemeClr val="dk1"/>
              </a:buClr>
              <a:buSzPts val="1800"/>
              <a:buFont typeface="Sarala"/>
              <a:buNone/>
              <a:defRPr sz="1800" b="0" i="0" u="none" strike="noStrike" cap="none">
                <a:solidFill>
                  <a:schemeClr val="dk1"/>
                </a:solidFill>
                <a:latin typeface="Sarala"/>
                <a:ea typeface="Sarala"/>
                <a:cs typeface="Sarala"/>
                <a:sym typeface="Sarala"/>
              </a:defRPr>
            </a:lvl3pPr>
            <a:lvl4pPr marL="1828800" marR="0" lvl="3" indent="-317500" algn="ctr" rtl="0">
              <a:lnSpc>
                <a:spcPct val="100000"/>
              </a:lnSpc>
              <a:spcBef>
                <a:spcPts val="0"/>
              </a:spcBef>
              <a:spcAft>
                <a:spcPts val="0"/>
              </a:spcAft>
              <a:buClr>
                <a:schemeClr val="dk1"/>
              </a:buClr>
              <a:buSzPts val="1800"/>
              <a:buFont typeface="Sarala"/>
              <a:buNone/>
              <a:defRPr sz="1800" b="0" i="0" u="none" strike="noStrike" cap="none">
                <a:solidFill>
                  <a:schemeClr val="dk1"/>
                </a:solidFill>
                <a:latin typeface="Sarala"/>
                <a:ea typeface="Sarala"/>
                <a:cs typeface="Sarala"/>
                <a:sym typeface="Sarala"/>
              </a:defRPr>
            </a:lvl4pPr>
            <a:lvl5pPr marL="2286000" marR="0" lvl="4" indent="-317500" algn="ctr" rtl="0">
              <a:lnSpc>
                <a:spcPct val="100000"/>
              </a:lnSpc>
              <a:spcBef>
                <a:spcPts val="0"/>
              </a:spcBef>
              <a:spcAft>
                <a:spcPts val="0"/>
              </a:spcAft>
              <a:buClr>
                <a:schemeClr val="dk1"/>
              </a:buClr>
              <a:buSzPts val="1800"/>
              <a:buFont typeface="Sarala"/>
              <a:buNone/>
              <a:defRPr sz="1800" b="0" i="0" u="none" strike="noStrike" cap="none">
                <a:solidFill>
                  <a:schemeClr val="dk1"/>
                </a:solidFill>
                <a:latin typeface="Sarala"/>
                <a:ea typeface="Sarala"/>
                <a:cs typeface="Sarala"/>
                <a:sym typeface="Sarala"/>
              </a:defRPr>
            </a:lvl5pPr>
            <a:lvl6pPr marL="2743200" marR="0" lvl="5" indent="-317500" algn="ctr" rtl="0">
              <a:lnSpc>
                <a:spcPct val="100000"/>
              </a:lnSpc>
              <a:spcBef>
                <a:spcPts val="0"/>
              </a:spcBef>
              <a:spcAft>
                <a:spcPts val="0"/>
              </a:spcAft>
              <a:buClr>
                <a:schemeClr val="dk1"/>
              </a:buClr>
              <a:buSzPts val="1800"/>
              <a:buFont typeface="Sarala"/>
              <a:buNone/>
              <a:defRPr sz="1800" b="0" i="0" u="none" strike="noStrike" cap="none">
                <a:solidFill>
                  <a:schemeClr val="dk1"/>
                </a:solidFill>
                <a:latin typeface="Sarala"/>
                <a:ea typeface="Sarala"/>
                <a:cs typeface="Sarala"/>
                <a:sym typeface="Sarala"/>
              </a:defRPr>
            </a:lvl6pPr>
            <a:lvl7pPr marL="3200400" marR="0" lvl="6" indent="-317500" algn="ctr" rtl="0">
              <a:lnSpc>
                <a:spcPct val="100000"/>
              </a:lnSpc>
              <a:spcBef>
                <a:spcPts val="0"/>
              </a:spcBef>
              <a:spcAft>
                <a:spcPts val="0"/>
              </a:spcAft>
              <a:buClr>
                <a:schemeClr val="dk1"/>
              </a:buClr>
              <a:buSzPts val="1800"/>
              <a:buFont typeface="Sarala"/>
              <a:buNone/>
              <a:defRPr sz="1800" b="0" i="0" u="none" strike="noStrike" cap="none">
                <a:solidFill>
                  <a:schemeClr val="dk1"/>
                </a:solidFill>
                <a:latin typeface="Sarala"/>
                <a:ea typeface="Sarala"/>
                <a:cs typeface="Sarala"/>
                <a:sym typeface="Sarala"/>
              </a:defRPr>
            </a:lvl7pPr>
            <a:lvl8pPr marL="3657600" marR="0" lvl="7" indent="-317500" algn="ctr" rtl="0">
              <a:lnSpc>
                <a:spcPct val="100000"/>
              </a:lnSpc>
              <a:spcBef>
                <a:spcPts val="0"/>
              </a:spcBef>
              <a:spcAft>
                <a:spcPts val="0"/>
              </a:spcAft>
              <a:buClr>
                <a:schemeClr val="dk1"/>
              </a:buClr>
              <a:buSzPts val="1800"/>
              <a:buFont typeface="Sarala"/>
              <a:buNone/>
              <a:defRPr sz="1800" b="0" i="0" u="none" strike="noStrike" cap="none">
                <a:solidFill>
                  <a:schemeClr val="dk1"/>
                </a:solidFill>
                <a:latin typeface="Sarala"/>
                <a:ea typeface="Sarala"/>
                <a:cs typeface="Sarala"/>
                <a:sym typeface="Sarala"/>
              </a:defRPr>
            </a:lvl8pPr>
            <a:lvl9pPr marL="4114800" marR="0" lvl="8" indent="-317500" algn="ctr" rtl="0">
              <a:lnSpc>
                <a:spcPct val="100000"/>
              </a:lnSpc>
              <a:spcBef>
                <a:spcPts val="0"/>
              </a:spcBef>
              <a:spcAft>
                <a:spcPts val="0"/>
              </a:spcAft>
              <a:buClr>
                <a:schemeClr val="dk1"/>
              </a:buClr>
              <a:buSzPts val="1800"/>
              <a:buFont typeface="Sarala"/>
              <a:buNone/>
              <a:defRPr sz="1800" b="0" i="0" u="none" strike="noStrike" cap="none">
                <a:solidFill>
                  <a:schemeClr val="dk1"/>
                </a:solidFill>
                <a:latin typeface="Sarala"/>
                <a:ea typeface="Sarala"/>
                <a:cs typeface="Sarala"/>
                <a:sym typeface="Sarala"/>
              </a:defRPr>
            </a:lvl9pPr>
          </a:lstStyle>
          <a:p>
            <a:pPr marL="0" indent="0">
              <a:buSzPts val="1100"/>
              <a:buFont typeface="Arial"/>
              <a:buNone/>
            </a:pPr>
            <a:r>
              <a:rPr lang="en-US" sz="1600" b="1" dirty="0">
                <a:solidFill>
                  <a:schemeClr val="tx2">
                    <a:lumMod val="75000"/>
                  </a:schemeClr>
                </a:solidFill>
                <a:latin typeface="Calibri" panose="020F0502020204030204" pitchFamily="34" charset="0"/>
                <a:cs typeface="Calibri" panose="020F0502020204030204" pitchFamily="34" charset="0"/>
              </a:rPr>
              <a:t>VĂN BẢN ĐỌC SỐ 2</a:t>
            </a:r>
          </a:p>
        </p:txBody>
      </p:sp>
      <p:grpSp>
        <p:nvGrpSpPr>
          <p:cNvPr id="199" name="Group 22">
            <a:extLst>
              <a:ext uri="{FF2B5EF4-FFF2-40B4-BE49-F238E27FC236}">
                <a16:creationId xmlns:a16="http://schemas.microsoft.com/office/drawing/2014/main" id="{5199FEF1-F8B6-959D-CB54-515E3DF59B0E}"/>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200" name="Group 3">
              <a:extLst>
                <a:ext uri="{FF2B5EF4-FFF2-40B4-BE49-F238E27FC236}">
                  <a16:creationId xmlns:a16="http://schemas.microsoft.com/office/drawing/2014/main" id="{7718C558-F6F5-B8B8-4C4B-0E7BDC575ABA}"/>
                </a:ext>
              </a:extLst>
            </p:cNvPr>
            <p:cNvGrpSpPr/>
            <p:nvPr/>
          </p:nvGrpSpPr>
          <p:grpSpPr>
            <a:xfrm>
              <a:off x="-107576" y="161365"/>
              <a:ext cx="3181755" cy="613808"/>
              <a:chOff x="-107576" y="161365"/>
              <a:chExt cx="3181755" cy="613808"/>
            </a:xfrm>
          </p:grpSpPr>
          <p:sp>
            <p:nvSpPr>
              <p:cNvPr id="202" name="TextBox 4">
                <a:extLst>
                  <a:ext uri="{FF2B5EF4-FFF2-40B4-BE49-F238E27FC236}">
                    <a16:creationId xmlns:a16="http://schemas.microsoft.com/office/drawing/2014/main" id="{BF4C3828-B1BB-B4F4-D7AB-2435C2C85D11}"/>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203" name="TextBox 5">
                <a:extLst>
                  <a:ext uri="{FF2B5EF4-FFF2-40B4-BE49-F238E27FC236}">
                    <a16:creationId xmlns:a16="http://schemas.microsoft.com/office/drawing/2014/main" id="{25AD5823-E903-EDC5-B898-CE212DF5F6CE}"/>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201" name="Picture 14" descr="Logo&#10;&#10;Description automatically generated">
              <a:extLst>
                <a:ext uri="{FF2B5EF4-FFF2-40B4-BE49-F238E27FC236}">
                  <a16:creationId xmlns:a16="http://schemas.microsoft.com/office/drawing/2014/main" id="{B901DB97-ABDB-53B4-36E2-21D4DAE27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5"/>
                                            </p:tgtEl>
                                            <p:attrNameLst>
                                              <p:attrName>style.visibility</p:attrName>
                                            </p:attrNameLst>
                                          </p:cBhvr>
                                          <p:to>
                                            <p:strVal val="visible"/>
                                          </p:to>
                                        </p:set>
                                        <p:anim calcmode="lin" valueType="num">
                                          <p:cBhvr additive="base">
                                            <p:cTn id="7" dur="750" fill="hold"/>
                                            <p:tgtEl>
                                              <p:spTgt spid="1635"/>
                                            </p:tgtEl>
                                            <p:attrNameLst>
                                              <p:attrName>ppt_x</p:attrName>
                                            </p:attrNameLst>
                                          </p:cBhvr>
                                          <p:tavLst>
                                            <p:tav tm="0">
                                              <p:val>
                                                <p:strVal val="#ppt_x"/>
                                              </p:val>
                                            </p:tav>
                                            <p:tav tm="100000">
                                              <p:val>
                                                <p:strVal val="#ppt_x"/>
                                              </p:val>
                                            </p:tav>
                                          </p:tavLst>
                                        </p:anim>
                                        <p:anim calcmode="lin" valueType="num">
                                          <p:cBhvr additive="base">
                                            <p:cTn id="8" dur="750" fill="hold"/>
                                            <p:tgtEl>
                                              <p:spTgt spid="16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8"/>
                                            </p:tgtEl>
                                            <p:attrNameLst>
                                              <p:attrName>style.visibility</p:attrName>
                                            </p:attrNameLst>
                                          </p:cBhvr>
                                          <p:to>
                                            <p:strVal val="visible"/>
                                          </p:to>
                                        </p:set>
                                        <p:anim calcmode="lin" valueType="num">
                                          <p:cBhvr additive="base">
                                            <p:cTn id="11" dur="750" fill="hold"/>
                                            <p:tgtEl>
                                              <p:spTgt spid="1638"/>
                                            </p:tgtEl>
                                            <p:attrNameLst>
                                              <p:attrName>ppt_x</p:attrName>
                                            </p:attrNameLst>
                                          </p:cBhvr>
                                          <p:tavLst>
                                            <p:tav tm="0">
                                              <p:val>
                                                <p:strVal val="#ppt_x"/>
                                              </p:val>
                                            </p:tav>
                                            <p:tav tm="100000">
                                              <p:val>
                                                <p:strVal val="#ppt_x"/>
                                              </p:val>
                                            </p:tav>
                                          </p:tavLst>
                                        </p:anim>
                                        <p:anim calcmode="lin" valueType="num">
                                          <p:cBhvr additive="base">
                                            <p:cTn id="12" dur="750" fill="hold"/>
                                            <p:tgtEl>
                                              <p:spTgt spid="163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66"/>
                                            </p:tgtEl>
                                            <p:attrNameLst>
                                              <p:attrName>style.visibility</p:attrName>
                                            </p:attrNameLst>
                                          </p:cBhvr>
                                          <p:to>
                                            <p:strVal val="visible"/>
                                          </p:to>
                                        </p:set>
                                        <p:anim calcmode="lin" valueType="num">
                                          <p:cBhvr additive="base">
                                            <p:cTn id="15" dur="750" fill="hold"/>
                                            <p:tgtEl>
                                              <p:spTgt spid="1666"/>
                                            </p:tgtEl>
                                            <p:attrNameLst>
                                              <p:attrName>ppt_x</p:attrName>
                                            </p:attrNameLst>
                                          </p:cBhvr>
                                          <p:tavLst>
                                            <p:tav tm="0">
                                              <p:val>
                                                <p:strVal val="#ppt_x"/>
                                              </p:val>
                                            </p:tav>
                                            <p:tav tm="100000">
                                              <p:val>
                                                <p:strVal val="#ppt_x"/>
                                              </p:val>
                                            </p:tav>
                                          </p:tavLst>
                                        </p:anim>
                                        <p:anim calcmode="lin" valueType="num">
                                          <p:cBhvr additive="base">
                                            <p:cTn id="16" dur="750" fill="hold"/>
                                            <p:tgtEl>
                                              <p:spTgt spid="166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12"/>
                                            </p:tgtEl>
                                            <p:attrNameLst>
                                              <p:attrName>style.visibility</p:attrName>
                                            </p:attrNameLst>
                                          </p:cBhvr>
                                          <p:to>
                                            <p:strVal val="visible"/>
                                          </p:to>
                                        </p:set>
                                        <p:anim calcmode="lin" valueType="num">
                                          <p:cBhvr additive="base">
                                            <p:cTn id="19" dur="750" fill="hold"/>
                                            <p:tgtEl>
                                              <p:spTgt spid="1712"/>
                                            </p:tgtEl>
                                            <p:attrNameLst>
                                              <p:attrName>ppt_x</p:attrName>
                                            </p:attrNameLst>
                                          </p:cBhvr>
                                          <p:tavLst>
                                            <p:tav tm="0">
                                              <p:val>
                                                <p:strVal val="#ppt_x"/>
                                              </p:val>
                                            </p:tav>
                                            <p:tav tm="100000">
                                              <p:val>
                                                <p:strVal val="#ppt_x"/>
                                              </p:val>
                                            </p:tav>
                                          </p:tavLst>
                                        </p:anim>
                                        <p:anim calcmode="lin" valueType="num">
                                          <p:cBhvr additive="base">
                                            <p:cTn id="20" dur="750" fill="hold"/>
                                            <p:tgtEl>
                                              <p:spTgt spid="17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02"/>
                                            </p:tgtEl>
                                            <p:attrNameLst>
                                              <p:attrName>style.visibility</p:attrName>
                                            </p:attrNameLst>
                                          </p:cBhvr>
                                          <p:to>
                                            <p:strVal val="visible"/>
                                          </p:to>
                                        </p:set>
                                        <p:anim calcmode="lin" valueType="num">
                                          <p:cBhvr additive="base">
                                            <p:cTn id="23" dur="750" fill="hold"/>
                                            <p:tgtEl>
                                              <p:spTgt spid="1802"/>
                                            </p:tgtEl>
                                            <p:attrNameLst>
                                              <p:attrName>ppt_x</p:attrName>
                                            </p:attrNameLst>
                                          </p:cBhvr>
                                          <p:tavLst>
                                            <p:tav tm="0">
                                              <p:val>
                                                <p:strVal val="#ppt_x"/>
                                              </p:val>
                                            </p:tav>
                                            <p:tav tm="100000">
                                              <p:val>
                                                <p:strVal val="#ppt_x"/>
                                              </p:val>
                                            </p:tav>
                                          </p:tavLst>
                                        </p:anim>
                                        <p:anim calcmode="lin" valueType="num">
                                          <p:cBhvr additive="base">
                                            <p:cTn id="24" dur="750" fill="hold"/>
                                            <p:tgtEl>
                                              <p:spTgt spid="180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03"/>
                                            </p:tgtEl>
                                            <p:attrNameLst>
                                              <p:attrName>style.visibility</p:attrName>
                                            </p:attrNameLst>
                                          </p:cBhvr>
                                          <p:to>
                                            <p:strVal val="visible"/>
                                          </p:to>
                                        </p:set>
                                        <p:anim calcmode="lin" valueType="num">
                                          <p:cBhvr additive="base">
                                            <p:cTn id="27" dur="750" fill="hold"/>
                                            <p:tgtEl>
                                              <p:spTgt spid="1803"/>
                                            </p:tgtEl>
                                            <p:attrNameLst>
                                              <p:attrName>ppt_x</p:attrName>
                                            </p:attrNameLst>
                                          </p:cBhvr>
                                          <p:tavLst>
                                            <p:tav tm="0">
                                              <p:val>
                                                <p:strVal val="#ppt_x"/>
                                              </p:val>
                                            </p:tav>
                                            <p:tav tm="100000">
                                              <p:val>
                                                <p:strVal val="#ppt_x"/>
                                              </p:val>
                                            </p:tav>
                                          </p:tavLst>
                                        </p:anim>
                                        <p:anim calcmode="lin" valueType="num">
                                          <p:cBhvr additive="base">
                                            <p:cTn id="28" dur="750" fill="hold"/>
                                            <p:tgtEl>
                                              <p:spTgt spid="180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21"/>
                                            </p:tgtEl>
                                            <p:attrNameLst>
                                              <p:attrName>style.visibility</p:attrName>
                                            </p:attrNameLst>
                                          </p:cBhvr>
                                          <p:to>
                                            <p:strVal val="visible"/>
                                          </p:to>
                                        </p:set>
                                        <p:anim calcmode="lin" valueType="num">
                                          <p:cBhvr additive="base">
                                            <p:cTn id="31" dur="750" fill="hold"/>
                                            <p:tgtEl>
                                              <p:spTgt spid="1821"/>
                                            </p:tgtEl>
                                            <p:attrNameLst>
                                              <p:attrName>ppt_x</p:attrName>
                                            </p:attrNameLst>
                                          </p:cBhvr>
                                          <p:tavLst>
                                            <p:tav tm="0">
                                              <p:val>
                                                <p:strVal val="#ppt_x"/>
                                              </p:val>
                                            </p:tav>
                                            <p:tav tm="100000">
                                              <p:val>
                                                <p:strVal val="#ppt_x"/>
                                              </p:val>
                                            </p:tav>
                                          </p:tavLst>
                                        </p:anim>
                                        <p:anim calcmode="lin" valueType="num">
                                          <p:cBhvr additive="base">
                                            <p:cTn id="32" dur="750" fill="hold"/>
                                            <p:tgtEl>
                                              <p:spTgt spid="18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2"/>
                                            </p:tgtEl>
                                            <p:attrNameLst>
                                              <p:attrName>style.visibility</p:attrName>
                                            </p:attrNameLst>
                                          </p:cBhvr>
                                          <p:to>
                                            <p:strVal val="visible"/>
                                          </p:to>
                                        </p:set>
                                        <p:anim calcmode="lin" valueType="num">
                                          <p:cBhvr additive="base">
                                            <p:cTn id="35" dur="750" fill="hold"/>
                                            <p:tgtEl>
                                              <p:spTgt spid="192"/>
                                            </p:tgtEl>
                                            <p:attrNameLst>
                                              <p:attrName>ppt_x</p:attrName>
                                            </p:attrNameLst>
                                          </p:cBhvr>
                                          <p:tavLst>
                                            <p:tav tm="0">
                                              <p:val>
                                                <p:strVal val="#ppt_x"/>
                                              </p:val>
                                            </p:tav>
                                            <p:tav tm="100000">
                                              <p:val>
                                                <p:strVal val="#ppt_x"/>
                                              </p:val>
                                            </p:tav>
                                          </p:tavLst>
                                        </p:anim>
                                        <p:anim calcmode="lin" valueType="num">
                                          <p:cBhvr additive="base">
                                            <p:cTn id="36" dur="75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14:presetBounceEnd="60000">
                                      <p:stCondLst>
                                        <p:cond delay="0"/>
                                      </p:stCondLst>
                                      <p:childTnLst>
                                        <p:set>
                                          <p:cBhvr>
                                            <p:cTn id="40" dur="1" fill="hold">
                                              <p:stCondLst>
                                                <p:cond delay="0"/>
                                              </p:stCondLst>
                                            </p:cTn>
                                            <p:tgtEl>
                                              <p:spTgt spid="1636">
                                                <p:txEl>
                                                  <p:pRg st="0" end="0"/>
                                                </p:txEl>
                                              </p:spTgt>
                                            </p:tgtEl>
                                            <p:attrNameLst>
                                              <p:attrName>style.visibility</p:attrName>
                                            </p:attrNameLst>
                                          </p:cBhvr>
                                          <p:to>
                                            <p:strVal val="visible"/>
                                          </p:to>
                                        </p:set>
                                        <p:anim calcmode="lin" valueType="num" p14:bounceEnd="60000">
                                          <p:cBhvr additive="base">
                                            <p:cTn id="41" dur="750" fill="hold"/>
                                            <p:tgtEl>
                                              <p:spTgt spid="1636">
                                                <p:txEl>
                                                  <p:pRg st="0" end="0"/>
                                                </p:txEl>
                                              </p:spTgt>
                                            </p:tgtEl>
                                            <p:attrNameLst>
                                              <p:attrName>ppt_x</p:attrName>
                                            </p:attrNameLst>
                                          </p:cBhvr>
                                          <p:tavLst>
                                            <p:tav tm="0">
                                              <p:val>
                                                <p:strVal val="0-#ppt_w/2"/>
                                              </p:val>
                                            </p:tav>
                                            <p:tav tm="100000">
                                              <p:val>
                                                <p:strVal val="#ppt_x"/>
                                              </p:val>
                                            </p:tav>
                                          </p:tavLst>
                                        </p:anim>
                                        <p:anim calcmode="lin" valueType="num" p14:bounceEnd="60000">
                                          <p:cBhvr additive="base">
                                            <p:cTn id="42" dur="750" fill="hold"/>
                                            <p:tgtEl>
                                              <p:spTgt spid="1636">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14:presetBounceEnd="60000">
                                      <p:stCondLst>
                                        <p:cond delay="0"/>
                                      </p:stCondLst>
                                      <p:childTnLst>
                                        <p:set>
                                          <p:cBhvr>
                                            <p:cTn id="44" dur="1" fill="hold">
                                              <p:stCondLst>
                                                <p:cond delay="0"/>
                                              </p:stCondLst>
                                            </p:cTn>
                                            <p:tgtEl>
                                              <p:spTgt spid="1637"/>
                                            </p:tgtEl>
                                            <p:attrNameLst>
                                              <p:attrName>style.visibility</p:attrName>
                                            </p:attrNameLst>
                                          </p:cBhvr>
                                          <p:to>
                                            <p:strVal val="visible"/>
                                          </p:to>
                                        </p:set>
                                        <p:anim calcmode="lin" valueType="num" p14:bounceEnd="60000">
                                          <p:cBhvr additive="base">
                                            <p:cTn id="45" dur="750" fill="hold"/>
                                            <p:tgtEl>
                                              <p:spTgt spid="1637"/>
                                            </p:tgtEl>
                                            <p:attrNameLst>
                                              <p:attrName>ppt_x</p:attrName>
                                            </p:attrNameLst>
                                          </p:cBhvr>
                                          <p:tavLst>
                                            <p:tav tm="0">
                                              <p:val>
                                                <p:strVal val="0-#ppt_w/2"/>
                                              </p:val>
                                            </p:tav>
                                            <p:tav tm="100000">
                                              <p:val>
                                                <p:strVal val="#ppt_x"/>
                                              </p:val>
                                            </p:tav>
                                          </p:tavLst>
                                        </p:anim>
                                        <p:anim calcmode="lin" valueType="num" p14:bounceEnd="60000">
                                          <p:cBhvr additive="base">
                                            <p:cTn id="46" dur="750" fill="hold"/>
                                            <p:tgtEl>
                                              <p:spTgt spid="163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14:presetBounceEnd="60000">
                                      <p:stCondLst>
                                        <p:cond delay="0"/>
                                      </p:stCondLst>
                                      <p:childTnLst>
                                        <p:set>
                                          <p:cBhvr>
                                            <p:cTn id="48" dur="1" fill="hold">
                                              <p:stCondLst>
                                                <p:cond delay="0"/>
                                              </p:stCondLst>
                                            </p:cTn>
                                            <p:tgtEl>
                                              <p:spTgt spid="1801"/>
                                            </p:tgtEl>
                                            <p:attrNameLst>
                                              <p:attrName>style.visibility</p:attrName>
                                            </p:attrNameLst>
                                          </p:cBhvr>
                                          <p:to>
                                            <p:strVal val="visible"/>
                                          </p:to>
                                        </p:set>
                                        <p:anim calcmode="lin" valueType="num" p14:bounceEnd="60000">
                                          <p:cBhvr additive="base">
                                            <p:cTn id="49" dur="750" fill="hold"/>
                                            <p:tgtEl>
                                              <p:spTgt spid="1801"/>
                                            </p:tgtEl>
                                            <p:attrNameLst>
                                              <p:attrName>ppt_x</p:attrName>
                                            </p:attrNameLst>
                                          </p:cBhvr>
                                          <p:tavLst>
                                            <p:tav tm="0">
                                              <p:val>
                                                <p:strVal val="0-#ppt_w/2"/>
                                              </p:val>
                                            </p:tav>
                                            <p:tav tm="100000">
                                              <p:val>
                                                <p:strVal val="#ppt_x"/>
                                              </p:val>
                                            </p:tav>
                                          </p:tavLst>
                                        </p:anim>
                                        <p:anim calcmode="lin" valueType="num" p14:bounceEnd="60000">
                                          <p:cBhvr additive="base">
                                            <p:cTn id="50" dur="750" fill="hold"/>
                                            <p:tgtEl>
                                              <p:spTgt spid="1801"/>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60000">
                                      <p:stCondLst>
                                        <p:cond delay="0"/>
                                      </p:stCondLst>
                                      <p:childTnLst>
                                        <p:set>
                                          <p:cBhvr>
                                            <p:cTn id="52" dur="1" fill="hold">
                                              <p:stCondLst>
                                                <p:cond delay="0"/>
                                              </p:stCondLst>
                                            </p:cTn>
                                            <p:tgtEl>
                                              <p:spTgt spid="193"/>
                                            </p:tgtEl>
                                            <p:attrNameLst>
                                              <p:attrName>style.visibility</p:attrName>
                                            </p:attrNameLst>
                                          </p:cBhvr>
                                          <p:to>
                                            <p:strVal val="visible"/>
                                          </p:to>
                                        </p:set>
                                        <p:anim calcmode="lin" valueType="num" p14:bounceEnd="60000">
                                          <p:cBhvr additive="base">
                                            <p:cTn id="53" dur="750" fill="hold"/>
                                            <p:tgtEl>
                                              <p:spTgt spid="193"/>
                                            </p:tgtEl>
                                            <p:attrNameLst>
                                              <p:attrName>ppt_x</p:attrName>
                                            </p:attrNameLst>
                                          </p:cBhvr>
                                          <p:tavLst>
                                            <p:tav tm="0">
                                              <p:val>
                                                <p:strVal val="0-#ppt_w/2"/>
                                              </p:val>
                                            </p:tav>
                                            <p:tav tm="100000">
                                              <p:val>
                                                <p:strVal val="#ppt_x"/>
                                              </p:val>
                                            </p:tav>
                                          </p:tavLst>
                                        </p:anim>
                                        <p:anim calcmode="lin" valueType="num" p14:bounceEnd="60000">
                                          <p:cBhvr additive="base">
                                            <p:cTn id="54" dur="750" fill="hold"/>
                                            <p:tgtEl>
                                              <p:spTgt spid="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5" grpId="0" animBg="1"/>
          <p:bldP spid="1636" grpId="0" build="p"/>
          <p:bldP spid="1637" grpId="0"/>
          <p:bldP spid="1638" grpId="0" animBg="1"/>
          <p:bldP spid="1712" grpId="0" animBg="1"/>
          <p:bldP spid="1802" grpId="0" animBg="1"/>
          <p:bldP spid="19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5"/>
                                            </p:tgtEl>
                                            <p:attrNameLst>
                                              <p:attrName>style.visibility</p:attrName>
                                            </p:attrNameLst>
                                          </p:cBhvr>
                                          <p:to>
                                            <p:strVal val="visible"/>
                                          </p:to>
                                        </p:set>
                                        <p:anim calcmode="lin" valueType="num">
                                          <p:cBhvr additive="base">
                                            <p:cTn id="7" dur="750" fill="hold"/>
                                            <p:tgtEl>
                                              <p:spTgt spid="1635"/>
                                            </p:tgtEl>
                                            <p:attrNameLst>
                                              <p:attrName>ppt_x</p:attrName>
                                            </p:attrNameLst>
                                          </p:cBhvr>
                                          <p:tavLst>
                                            <p:tav tm="0">
                                              <p:val>
                                                <p:strVal val="#ppt_x"/>
                                              </p:val>
                                            </p:tav>
                                            <p:tav tm="100000">
                                              <p:val>
                                                <p:strVal val="#ppt_x"/>
                                              </p:val>
                                            </p:tav>
                                          </p:tavLst>
                                        </p:anim>
                                        <p:anim calcmode="lin" valueType="num">
                                          <p:cBhvr additive="base">
                                            <p:cTn id="8" dur="750" fill="hold"/>
                                            <p:tgtEl>
                                              <p:spTgt spid="16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8"/>
                                            </p:tgtEl>
                                            <p:attrNameLst>
                                              <p:attrName>style.visibility</p:attrName>
                                            </p:attrNameLst>
                                          </p:cBhvr>
                                          <p:to>
                                            <p:strVal val="visible"/>
                                          </p:to>
                                        </p:set>
                                        <p:anim calcmode="lin" valueType="num">
                                          <p:cBhvr additive="base">
                                            <p:cTn id="11" dur="750" fill="hold"/>
                                            <p:tgtEl>
                                              <p:spTgt spid="1638"/>
                                            </p:tgtEl>
                                            <p:attrNameLst>
                                              <p:attrName>ppt_x</p:attrName>
                                            </p:attrNameLst>
                                          </p:cBhvr>
                                          <p:tavLst>
                                            <p:tav tm="0">
                                              <p:val>
                                                <p:strVal val="#ppt_x"/>
                                              </p:val>
                                            </p:tav>
                                            <p:tav tm="100000">
                                              <p:val>
                                                <p:strVal val="#ppt_x"/>
                                              </p:val>
                                            </p:tav>
                                          </p:tavLst>
                                        </p:anim>
                                        <p:anim calcmode="lin" valueType="num">
                                          <p:cBhvr additive="base">
                                            <p:cTn id="12" dur="750" fill="hold"/>
                                            <p:tgtEl>
                                              <p:spTgt spid="163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66"/>
                                            </p:tgtEl>
                                            <p:attrNameLst>
                                              <p:attrName>style.visibility</p:attrName>
                                            </p:attrNameLst>
                                          </p:cBhvr>
                                          <p:to>
                                            <p:strVal val="visible"/>
                                          </p:to>
                                        </p:set>
                                        <p:anim calcmode="lin" valueType="num">
                                          <p:cBhvr additive="base">
                                            <p:cTn id="15" dur="750" fill="hold"/>
                                            <p:tgtEl>
                                              <p:spTgt spid="1666"/>
                                            </p:tgtEl>
                                            <p:attrNameLst>
                                              <p:attrName>ppt_x</p:attrName>
                                            </p:attrNameLst>
                                          </p:cBhvr>
                                          <p:tavLst>
                                            <p:tav tm="0">
                                              <p:val>
                                                <p:strVal val="#ppt_x"/>
                                              </p:val>
                                            </p:tav>
                                            <p:tav tm="100000">
                                              <p:val>
                                                <p:strVal val="#ppt_x"/>
                                              </p:val>
                                            </p:tav>
                                          </p:tavLst>
                                        </p:anim>
                                        <p:anim calcmode="lin" valueType="num">
                                          <p:cBhvr additive="base">
                                            <p:cTn id="16" dur="750" fill="hold"/>
                                            <p:tgtEl>
                                              <p:spTgt spid="166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12"/>
                                            </p:tgtEl>
                                            <p:attrNameLst>
                                              <p:attrName>style.visibility</p:attrName>
                                            </p:attrNameLst>
                                          </p:cBhvr>
                                          <p:to>
                                            <p:strVal val="visible"/>
                                          </p:to>
                                        </p:set>
                                        <p:anim calcmode="lin" valueType="num">
                                          <p:cBhvr additive="base">
                                            <p:cTn id="19" dur="750" fill="hold"/>
                                            <p:tgtEl>
                                              <p:spTgt spid="1712"/>
                                            </p:tgtEl>
                                            <p:attrNameLst>
                                              <p:attrName>ppt_x</p:attrName>
                                            </p:attrNameLst>
                                          </p:cBhvr>
                                          <p:tavLst>
                                            <p:tav tm="0">
                                              <p:val>
                                                <p:strVal val="#ppt_x"/>
                                              </p:val>
                                            </p:tav>
                                            <p:tav tm="100000">
                                              <p:val>
                                                <p:strVal val="#ppt_x"/>
                                              </p:val>
                                            </p:tav>
                                          </p:tavLst>
                                        </p:anim>
                                        <p:anim calcmode="lin" valueType="num">
                                          <p:cBhvr additive="base">
                                            <p:cTn id="20" dur="750" fill="hold"/>
                                            <p:tgtEl>
                                              <p:spTgt spid="17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02"/>
                                            </p:tgtEl>
                                            <p:attrNameLst>
                                              <p:attrName>style.visibility</p:attrName>
                                            </p:attrNameLst>
                                          </p:cBhvr>
                                          <p:to>
                                            <p:strVal val="visible"/>
                                          </p:to>
                                        </p:set>
                                        <p:anim calcmode="lin" valueType="num">
                                          <p:cBhvr additive="base">
                                            <p:cTn id="23" dur="750" fill="hold"/>
                                            <p:tgtEl>
                                              <p:spTgt spid="1802"/>
                                            </p:tgtEl>
                                            <p:attrNameLst>
                                              <p:attrName>ppt_x</p:attrName>
                                            </p:attrNameLst>
                                          </p:cBhvr>
                                          <p:tavLst>
                                            <p:tav tm="0">
                                              <p:val>
                                                <p:strVal val="#ppt_x"/>
                                              </p:val>
                                            </p:tav>
                                            <p:tav tm="100000">
                                              <p:val>
                                                <p:strVal val="#ppt_x"/>
                                              </p:val>
                                            </p:tav>
                                          </p:tavLst>
                                        </p:anim>
                                        <p:anim calcmode="lin" valueType="num">
                                          <p:cBhvr additive="base">
                                            <p:cTn id="24" dur="750" fill="hold"/>
                                            <p:tgtEl>
                                              <p:spTgt spid="180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03"/>
                                            </p:tgtEl>
                                            <p:attrNameLst>
                                              <p:attrName>style.visibility</p:attrName>
                                            </p:attrNameLst>
                                          </p:cBhvr>
                                          <p:to>
                                            <p:strVal val="visible"/>
                                          </p:to>
                                        </p:set>
                                        <p:anim calcmode="lin" valueType="num">
                                          <p:cBhvr additive="base">
                                            <p:cTn id="27" dur="750" fill="hold"/>
                                            <p:tgtEl>
                                              <p:spTgt spid="1803"/>
                                            </p:tgtEl>
                                            <p:attrNameLst>
                                              <p:attrName>ppt_x</p:attrName>
                                            </p:attrNameLst>
                                          </p:cBhvr>
                                          <p:tavLst>
                                            <p:tav tm="0">
                                              <p:val>
                                                <p:strVal val="#ppt_x"/>
                                              </p:val>
                                            </p:tav>
                                            <p:tav tm="100000">
                                              <p:val>
                                                <p:strVal val="#ppt_x"/>
                                              </p:val>
                                            </p:tav>
                                          </p:tavLst>
                                        </p:anim>
                                        <p:anim calcmode="lin" valueType="num">
                                          <p:cBhvr additive="base">
                                            <p:cTn id="28" dur="750" fill="hold"/>
                                            <p:tgtEl>
                                              <p:spTgt spid="180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21"/>
                                            </p:tgtEl>
                                            <p:attrNameLst>
                                              <p:attrName>style.visibility</p:attrName>
                                            </p:attrNameLst>
                                          </p:cBhvr>
                                          <p:to>
                                            <p:strVal val="visible"/>
                                          </p:to>
                                        </p:set>
                                        <p:anim calcmode="lin" valueType="num">
                                          <p:cBhvr additive="base">
                                            <p:cTn id="31" dur="750" fill="hold"/>
                                            <p:tgtEl>
                                              <p:spTgt spid="1821"/>
                                            </p:tgtEl>
                                            <p:attrNameLst>
                                              <p:attrName>ppt_x</p:attrName>
                                            </p:attrNameLst>
                                          </p:cBhvr>
                                          <p:tavLst>
                                            <p:tav tm="0">
                                              <p:val>
                                                <p:strVal val="#ppt_x"/>
                                              </p:val>
                                            </p:tav>
                                            <p:tav tm="100000">
                                              <p:val>
                                                <p:strVal val="#ppt_x"/>
                                              </p:val>
                                            </p:tav>
                                          </p:tavLst>
                                        </p:anim>
                                        <p:anim calcmode="lin" valueType="num">
                                          <p:cBhvr additive="base">
                                            <p:cTn id="32" dur="750" fill="hold"/>
                                            <p:tgtEl>
                                              <p:spTgt spid="18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2"/>
                                            </p:tgtEl>
                                            <p:attrNameLst>
                                              <p:attrName>style.visibility</p:attrName>
                                            </p:attrNameLst>
                                          </p:cBhvr>
                                          <p:to>
                                            <p:strVal val="visible"/>
                                          </p:to>
                                        </p:set>
                                        <p:anim calcmode="lin" valueType="num">
                                          <p:cBhvr additive="base">
                                            <p:cTn id="35" dur="750" fill="hold"/>
                                            <p:tgtEl>
                                              <p:spTgt spid="192"/>
                                            </p:tgtEl>
                                            <p:attrNameLst>
                                              <p:attrName>ppt_x</p:attrName>
                                            </p:attrNameLst>
                                          </p:cBhvr>
                                          <p:tavLst>
                                            <p:tav tm="0">
                                              <p:val>
                                                <p:strVal val="#ppt_x"/>
                                              </p:val>
                                            </p:tav>
                                            <p:tav tm="100000">
                                              <p:val>
                                                <p:strVal val="#ppt_x"/>
                                              </p:val>
                                            </p:tav>
                                          </p:tavLst>
                                        </p:anim>
                                        <p:anim calcmode="lin" valueType="num">
                                          <p:cBhvr additive="base">
                                            <p:cTn id="36" dur="75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636">
                                                <p:txEl>
                                                  <p:pRg st="0" end="0"/>
                                                </p:txEl>
                                              </p:spTgt>
                                            </p:tgtEl>
                                            <p:attrNameLst>
                                              <p:attrName>style.visibility</p:attrName>
                                            </p:attrNameLst>
                                          </p:cBhvr>
                                          <p:to>
                                            <p:strVal val="visible"/>
                                          </p:to>
                                        </p:set>
                                        <p:anim calcmode="lin" valueType="num">
                                          <p:cBhvr additive="base">
                                            <p:cTn id="41" dur="750" fill="hold"/>
                                            <p:tgtEl>
                                              <p:spTgt spid="1636">
                                                <p:txEl>
                                                  <p:pRg st="0" end="0"/>
                                                </p:txEl>
                                              </p:spTgt>
                                            </p:tgtEl>
                                            <p:attrNameLst>
                                              <p:attrName>ppt_x</p:attrName>
                                            </p:attrNameLst>
                                          </p:cBhvr>
                                          <p:tavLst>
                                            <p:tav tm="0">
                                              <p:val>
                                                <p:strVal val="0-#ppt_w/2"/>
                                              </p:val>
                                            </p:tav>
                                            <p:tav tm="100000">
                                              <p:val>
                                                <p:strVal val="#ppt_x"/>
                                              </p:val>
                                            </p:tav>
                                          </p:tavLst>
                                        </p:anim>
                                        <p:anim calcmode="lin" valueType="num">
                                          <p:cBhvr additive="base">
                                            <p:cTn id="42" dur="750" fill="hold"/>
                                            <p:tgtEl>
                                              <p:spTgt spid="1636">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637"/>
                                            </p:tgtEl>
                                            <p:attrNameLst>
                                              <p:attrName>style.visibility</p:attrName>
                                            </p:attrNameLst>
                                          </p:cBhvr>
                                          <p:to>
                                            <p:strVal val="visible"/>
                                          </p:to>
                                        </p:set>
                                        <p:anim calcmode="lin" valueType="num">
                                          <p:cBhvr additive="base">
                                            <p:cTn id="45" dur="750" fill="hold"/>
                                            <p:tgtEl>
                                              <p:spTgt spid="1637"/>
                                            </p:tgtEl>
                                            <p:attrNameLst>
                                              <p:attrName>ppt_x</p:attrName>
                                            </p:attrNameLst>
                                          </p:cBhvr>
                                          <p:tavLst>
                                            <p:tav tm="0">
                                              <p:val>
                                                <p:strVal val="0-#ppt_w/2"/>
                                              </p:val>
                                            </p:tav>
                                            <p:tav tm="100000">
                                              <p:val>
                                                <p:strVal val="#ppt_x"/>
                                              </p:val>
                                            </p:tav>
                                          </p:tavLst>
                                        </p:anim>
                                        <p:anim calcmode="lin" valueType="num">
                                          <p:cBhvr additive="base">
                                            <p:cTn id="46" dur="750" fill="hold"/>
                                            <p:tgtEl>
                                              <p:spTgt spid="163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801"/>
                                            </p:tgtEl>
                                            <p:attrNameLst>
                                              <p:attrName>style.visibility</p:attrName>
                                            </p:attrNameLst>
                                          </p:cBhvr>
                                          <p:to>
                                            <p:strVal val="visible"/>
                                          </p:to>
                                        </p:set>
                                        <p:anim calcmode="lin" valueType="num">
                                          <p:cBhvr additive="base">
                                            <p:cTn id="49" dur="750" fill="hold"/>
                                            <p:tgtEl>
                                              <p:spTgt spid="1801"/>
                                            </p:tgtEl>
                                            <p:attrNameLst>
                                              <p:attrName>ppt_x</p:attrName>
                                            </p:attrNameLst>
                                          </p:cBhvr>
                                          <p:tavLst>
                                            <p:tav tm="0">
                                              <p:val>
                                                <p:strVal val="0-#ppt_w/2"/>
                                              </p:val>
                                            </p:tav>
                                            <p:tav tm="100000">
                                              <p:val>
                                                <p:strVal val="#ppt_x"/>
                                              </p:val>
                                            </p:tav>
                                          </p:tavLst>
                                        </p:anim>
                                        <p:anim calcmode="lin" valueType="num">
                                          <p:cBhvr additive="base">
                                            <p:cTn id="50" dur="750" fill="hold"/>
                                            <p:tgtEl>
                                              <p:spTgt spid="1801"/>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93"/>
                                            </p:tgtEl>
                                            <p:attrNameLst>
                                              <p:attrName>style.visibility</p:attrName>
                                            </p:attrNameLst>
                                          </p:cBhvr>
                                          <p:to>
                                            <p:strVal val="visible"/>
                                          </p:to>
                                        </p:set>
                                        <p:anim calcmode="lin" valueType="num">
                                          <p:cBhvr additive="base">
                                            <p:cTn id="53" dur="750" fill="hold"/>
                                            <p:tgtEl>
                                              <p:spTgt spid="193"/>
                                            </p:tgtEl>
                                            <p:attrNameLst>
                                              <p:attrName>ppt_x</p:attrName>
                                            </p:attrNameLst>
                                          </p:cBhvr>
                                          <p:tavLst>
                                            <p:tav tm="0">
                                              <p:val>
                                                <p:strVal val="0-#ppt_w/2"/>
                                              </p:val>
                                            </p:tav>
                                            <p:tav tm="100000">
                                              <p:val>
                                                <p:strVal val="#ppt_x"/>
                                              </p:val>
                                            </p:tav>
                                          </p:tavLst>
                                        </p:anim>
                                        <p:anim calcmode="lin" valueType="num">
                                          <p:cBhvr additive="base">
                                            <p:cTn id="54" dur="750" fill="hold"/>
                                            <p:tgtEl>
                                              <p:spTgt spid="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5" grpId="0" animBg="1"/>
          <p:bldP spid="1636" grpId="0" build="p"/>
          <p:bldP spid="1637" grpId="0"/>
          <p:bldP spid="1638" grpId="0" animBg="1"/>
          <p:bldP spid="1712" grpId="0" animBg="1"/>
          <p:bldP spid="1802" grpId="0" animBg="1"/>
          <p:bldP spid="19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71942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 TÌM HIỂU CHUNG VỀ THẦN THOẠI HI LẠP</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70137" y="1067853"/>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Các loại thần thoại Hi Lạp</a:t>
              </a: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B42D63BB-F9D9-368C-E092-9BF58AE353A6}"/>
              </a:ext>
            </a:extLst>
          </p:cNvPr>
          <p:cNvGrpSpPr/>
          <p:nvPr/>
        </p:nvGrpSpPr>
        <p:grpSpPr>
          <a:xfrm>
            <a:off x="229055" y="1309806"/>
            <a:ext cx="8278841" cy="2489710"/>
            <a:chOff x="229055" y="1309806"/>
            <a:chExt cx="8278841" cy="2489710"/>
          </a:xfrm>
        </p:grpSpPr>
        <p:grpSp>
          <p:nvGrpSpPr>
            <p:cNvPr id="8" name="Nhóm 7">
              <a:extLst>
                <a:ext uri="{FF2B5EF4-FFF2-40B4-BE49-F238E27FC236}">
                  <a16:creationId xmlns:a16="http://schemas.microsoft.com/office/drawing/2014/main" id="{6EB0CFDE-9232-7A05-845A-FCB01341857B}"/>
                </a:ext>
              </a:extLst>
            </p:cNvPr>
            <p:cNvGrpSpPr/>
            <p:nvPr/>
          </p:nvGrpSpPr>
          <p:grpSpPr>
            <a:xfrm>
              <a:off x="1478943" y="1593051"/>
              <a:ext cx="7028953" cy="2206465"/>
              <a:chOff x="1478943" y="1593051"/>
              <a:chExt cx="7028953" cy="2206465"/>
            </a:xfrm>
          </p:grpSpPr>
          <p:sp>
            <p:nvSpPr>
              <p:cNvPr id="2" name="Hình chữ nhật 1">
                <a:extLst>
                  <a:ext uri="{FF2B5EF4-FFF2-40B4-BE49-F238E27FC236}">
                    <a16:creationId xmlns:a16="http://schemas.microsoft.com/office/drawing/2014/main" id="{3D73C50A-2A33-47EF-6D02-6AB6D695C436}"/>
                  </a:ext>
                </a:extLst>
              </p:cNvPr>
              <p:cNvSpPr/>
              <p:nvPr/>
            </p:nvSpPr>
            <p:spPr>
              <a:xfrm>
                <a:off x="1478943" y="1593051"/>
                <a:ext cx="7028953" cy="2203887"/>
              </a:xfrm>
              <a:prstGeom prst="rect">
                <a:avLst/>
              </a:prstGeom>
              <a:solidFill>
                <a:schemeClr val="accent2">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Hộp Văn bản 29">
                <a:extLst>
                  <a:ext uri="{FF2B5EF4-FFF2-40B4-BE49-F238E27FC236}">
                    <a16:creationId xmlns:a16="http://schemas.microsoft.com/office/drawing/2014/main" id="{2016DA27-6F73-1514-AFEC-6BB33DDCD572}"/>
                  </a:ext>
                </a:extLst>
              </p:cNvPr>
              <p:cNvSpPr txBox="1"/>
              <p:nvPr/>
            </p:nvSpPr>
            <p:spPr>
              <a:xfrm>
                <a:off x="1523249" y="1768191"/>
                <a:ext cx="6823998" cy="2031325"/>
              </a:xfrm>
              <a:prstGeom prst="rect">
                <a:avLst/>
              </a:prstGeom>
              <a:noFill/>
            </p:spPr>
            <p:txBody>
              <a:bodyPr wrap="square">
                <a:spAutoFit/>
              </a:bodyPr>
              <a:lstStyle/>
              <a:p>
                <a:pPr marL="285750" marR="0" lvl="0" indent="-28575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Có mối quan hệ khá chặt chẽ với hai loại trên. Các vị thần thường bảo trợ các anh hùng hoặc có khi người anh hùng vì một lí do nào đó cũng bị thần linh hãm hại. Ngược lại, người anh hùng có khi giao du cả với thần thánh, có khi được trở thành vị thần bất tử, có khi tham dự vào các sự kiện </a:t>
                </a:r>
                <a:r>
                  <a:rPr kumimoji="0" lang="vi-VN" sz="18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trọngd</a:t>
                </a:r>
                <a:r>
                  <a:rPr kumimoji="0" lang="vi-VN" sz="18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dại,..</a:t>
                </a:r>
              </a:p>
              <a:p>
                <a:pPr marL="285750" marR="0" lvl="0" indent="-28575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Đôi khi thần thoại về mộ</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a:t>
                </a:r>
                <a:r>
                  <a:rPr kumimoji="0" lang="vi-VN" sz="18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thành bang nào đó lại gắn liền với thần thoại anh hùng của thành bang</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vi-VN" sz="18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51" name="Hộp Văn bản 50">
              <a:extLst>
                <a:ext uri="{FF2B5EF4-FFF2-40B4-BE49-F238E27FC236}">
                  <a16:creationId xmlns:a16="http://schemas.microsoft.com/office/drawing/2014/main" id="{36A35457-E593-67BA-65FA-D91AE898CBB0}"/>
                </a:ext>
              </a:extLst>
            </p:cNvPr>
            <p:cNvSpPr txBox="1"/>
            <p:nvPr/>
          </p:nvSpPr>
          <p:spPr>
            <a:xfrm>
              <a:off x="407517" y="1309806"/>
              <a:ext cx="3523252" cy="442674"/>
            </a:xfrm>
            <a:prstGeom prst="roundRect">
              <a:avLst/>
            </a:prstGeom>
            <a:solidFill>
              <a:schemeClr val="tx2">
                <a:lumMod val="60000"/>
                <a:lumOff val="40000"/>
              </a:schemeClr>
            </a:solidFill>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000" b="1" i="0" u="none" strike="noStrike" kern="1200" cap="none" spc="0" normalizeH="0" baseline="0" noProof="0" dirty="0">
                  <a:ln>
                    <a:noFill/>
                  </a:ln>
                  <a:solidFill>
                    <a:schemeClr val="tx1"/>
                  </a:solidFill>
                  <a:effectLst/>
                  <a:uLnTx/>
                  <a:uFillTx/>
                  <a:latin typeface="Calibri" panose="020F0502020204030204" pitchFamily="34" charset="0"/>
                  <a:ea typeface="Times New Roman" panose="02020603050405020304" pitchFamily="18" charset="0"/>
                  <a:cs typeface="Calibri" panose="020F0502020204030204" pitchFamily="34" charset="0"/>
                </a:rPr>
                <a:t>Thần thoại về các </a:t>
              </a:r>
              <a:r>
                <a:rPr kumimoji="0" lang="en-US" sz="2000" b="1" i="0" u="none" strike="noStrike" kern="1200" cap="none" spc="0" normalizeH="0" baseline="0" noProof="0" dirty="0">
                  <a:ln>
                    <a:noFill/>
                  </a:ln>
                  <a:solidFill>
                    <a:schemeClr val="tx1"/>
                  </a:solidFill>
                  <a:effectLst/>
                  <a:uLnTx/>
                  <a:uFillTx/>
                  <a:latin typeface="Calibri" panose="020F0502020204030204" pitchFamily="34" charset="0"/>
                  <a:ea typeface="Times New Roman" panose="02020603050405020304" pitchFamily="18" charset="0"/>
                  <a:cs typeface="Calibri" panose="020F0502020204030204" pitchFamily="34" charset="0"/>
                </a:rPr>
                <a:t>anh hùng</a:t>
              </a:r>
              <a:endParaRPr kumimoji="0" lang="vi-VN" sz="2000" b="1" i="0" u="none" strike="noStrike" kern="1200" cap="none" spc="0" normalizeH="0" baseline="0" noProof="0" dirty="0">
                <a:ln>
                  <a:noFill/>
                </a:ln>
                <a:solidFill>
                  <a:schemeClr val="tx1"/>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55" name="Google Shape;3894;p56">
              <a:extLst>
                <a:ext uri="{FF2B5EF4-FFF2-40B4-BE49-F238E27FC236}">
                  <a16:creationId xmlns:a16="http://schemas.microsoft.com/office/drawing/2014/main" id="{7D3381E7-CA65-83C5-5D86-4E5DBCBBD81F}"/>
                </a:ext>
              </a:extLst>
            </p:cNvPr>
            <p:cNvGrpSpPr/>
            <p:nvPr/>
          </p:nvGrpSpPr>
          <p:grpSpPr>
            <a:xfrm>
              <a:off x="229055" y="1895323"/>
              <a:ext cx="1249888" cy="1749121"/>
              <a:chOff x="5253401" y="197788"/>
              <a:chExt cx="1337642" cy="1871926"/>
            </a:xfrm>
          </p:grpSpPr>
          <p:sp>
            <p:nvSpPr>
              <p:cNvPr id="156" name="Google Shape;3895;p56">
                <a:extLst>
                  <a:ext uri="{FF2B5EF4-FFF2-40B4-BE49-F238E27FC236}">
                    <a16:creationId xmlns:a16="http://schemas.microsoft.com/office/drawing/2014/main" id="{DA6745D4-A53B-A8C1-519A-6FB8C0E9A912}"/>
                  </a:ext>
                </a:extLst>
              </p:cNvPr>
              <p:cNvSpPr/>
              <p:nvPr/>
            </p:nvSpPr>
            <p:spPr>
              <a:xfrm>
                <a:off x="5856855" y="197788"/>
                <a:ext cx="85656" cy="247827"/>
              </a:xfrm>
              <a:custGeom>
                <a:avLst/>
                <a:gdLst/>
                <a:ahLst/>
                <a:cxnLst/>
                <a:rect l="l" t="t" r="r" b="b"/>
                <a:pathLst>
                  <a:path w="2286" h="6614" extrusionOk="0">
                    <a:moveTo>
                      <a:pt x="1765" y="0"/>
                    </a:moveTo>
                    <a:cubicBezTo>
                      <a:pt x="1629" y="0"/>
                      <a:pt x="1467" y="127"/>
                      <a:pt x="1300" y="320"/>
                    </a:cubicBezTo>
                    <a:cubicBezTo>
                      <a:pt x="712" y="1000"/>
                      <a:pt x="0" y="3385"/>
                      <a:pt x="604" y="6610"/>
                    </a:cubicBezTo>
                    <a:cubicBezTo>
                      <a:pt x="604" y="6610"/>
                      <a:pt x="618" y="6614"/>
                      <a:pt x="645" y="6614"/>
                    </a:cubicBezTo>
                    <a:cubicBezTo>
                      <a:pt x="834" y="6614"/>
                      <a:pt x="1630" y="6424"/>
                      <a:pt x="1992" y="3322"/>
                    </a:cubicBezTo>
                    <a:cubicBezTo>
                      <a:pt x="2286" y="796"/>
                      <a:pt x="2105" y="0"/>
                      <a:pt x="1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896;p56">
                <a:extLst>
                  <a:ext uri="{FF2B5EF4-FFF2-40B4-BE49-F238E27FC236}">
                    <a16:creationId xmlns:a16="http://schemas.microsoft.com/office/drawing/2014/main" id="{6F407207-DCFF-3A7B-BF18-57EEF910E16E}"/>
                  </a:ext>
                </a:extLst>
              </p:cNvPr>
              <p:cNvSpPr/>
              <p:nvPr/>
            </p:nvSpPr>
            <p:spPr>
              <a:xfrm>
                <a:off x="5856855" y="197788"/>
                <a:ext cx="85656" cy="247827"/>
              </a:xfrm>
              <a:custGeom>
                <a:avLst/>
                <a:gdLst/>
                <a:ahLst/>
                <a:cxnLst/>
                <a:rect l="l" t="t" r="r" b="b"/>
                <a:pathLst>
                  <a:path w="2286" h="6614" extrusionOk="0">
                    <a:moveTo>
                      <a:pt x="1765" y="0"/>
                    </a:moveTo>
                    <a:cubicBezTo>
                      <a:pt x="1629" y="0"/>
                      <a:pt x="1467" y="127"/>
                      <a:pt x="1300" y="320"/>
                    </a:cubicBezTo>
                    <a:cubicBezTo>
                      <a:pt x="712" y="1000"/>
                      <a:pt x="0" y="3385"/>
                      <a:pt x="604" y="6610"/>
                    </a:cubicBezTo>
                    <a:cubicBezTo>
                      <a:pt x="604" y="6610"/>
                      <a:pt x="618" y="6614"/>
                      <a:pt x="645" y="6614"/>
                    </a:cubicBezTo>
                    <a:cubicBezTo>
                      <a:pt x="834" y="6614"/>
                      <a:pt x="1630" y="6424"/>
                      <a:pt x="1992" y="3322"/>
                    </a:cubicBezTo>
                    <a:cubicBezTo>
                      <a:pt x="2286" y="796"/>
                      <a:pt x="2105" y="0"/>
                      <a:pt x="1765"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897;p56">
                <a:extLst>
                  <a:ext uri="{FF2B5EF4-FFF2-40B4-BE49-F238E27FC236}">
                    <a16:creationId xmlns:a16="http://schemas.microsoft.com/office/drawing/2014/main" id="{3B75BB16-64B4-C9B3-A5DF-4CEEB3188E41}"/>
                  </a:ext>
                </a:extLst>
              </p:cNvPr>
              <p:cNvSpPr/>
              <p:nvPr/>
            </p:nvSpPr>
            <p:spPr>
              <a:xfrm>
                <a:off x="5820622" y="228551"/>
                <a:ext cx="98134" cy="251499"/>
              </a:xfrm>
              <a:custGeom>
                <a:avLst/>
                <a:gdLst/>
                <a:ahLst/>
                <a:cxnLst/>
                <a:rect l="l" t="t" r="r" b="b"/>
                <a:pathLst>
                  <a:path w="2619" h="6712" extrusionOk="0">
                    <a:moveTo>
                      <a:pt x="1589" y="0"/>
                    </a:moveTo>
                    <a:cubicBezTo>
                      <a:pt x="1408" y="0"/>
                      <a:pt x="1218" y="155"/>
                      <a:pt x="1033" y="387"/>
                    </a:cubicBezTo>
                    <a:cubicBezTo>
                      <a:pt x="434" y="1145"/>
                      <a:pt x="1" y="3607"/>
                      <a:pt x="1365" y="6711"/>
                    </a:cubicBezTo>
                    <a:cubicBezTo>
                      <a:pt x="1365" y="6711"/>
                      <a:pt x="1369" y="6711"/>
                      <a:pt x="1376" y="6711"/>
                    </a:cubicBezTo>
                    <a:cubicBezTo>
                      <a:pt x="1497" y="6711"/>
                      <a:pt x="2618" y="6621"/>
                      <a:pt x="2465" y="3257"/>
                    </a:cubicBezTo>
                    <a:cubicBezTo>
                      <a:pt x="2354" y="791"/>
                      <a:pt x="1997" y="0"/>
                      <a:pt x="15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898;p56">
                <a:extLst>
                  <a:ext uri="{FF2B5EF4-FFF2-40B4-BE49-F238E27FC236}">
                    <a16:creationId xmlns:a16="http://schemas.microsoft.com/office/drawing/2014/main" id="{14208ABD-AC20-A6C7-9838-C4A5907F69E4}"/>
                  </a:ext>
                </a:extLst>
              </p:cNvPr>
              <p:cNvSpPr/>
              <p:nvPr/>
            </p:nvSpPr>
            <p:spPr>
              <a:xfrm>
                <a:off x="6373342" y="1458204"/>
                <a:ext cx="111136" cy="54781"/>
              </a:xfrm>
              <a:custGeom>
                <a:avLst/>
                <a:gdLst/>
                <a:ahLst/>
                <a:cxnLst/>
                <a:rect l="l" t="t" r="r" b="b"/>
                <a:pathLst>
                  <a:path w="2966" h="1462" extrusionOk="0">
                    <a:moveTo>
                      <a:pt x="2398" y="0"/>
                    </a:moveTo>
                    <a:lnTo>
                      <a:pt x="1" y="369"/>
                    </a:lnTo>
                    <a:cubicBezTo>
                      <a:pt x="214" y="922"/>
                      <a:pt x="412" y="1462"/>
                      <a:pt x="412" y="1462"/>
                    </a:cubicBezTo>
                    <a:lnTo>
                      <a:pt x="2965" y="1391"/>
                    </a:lnTo>
                    <a:lnTo>
                      <a:pt x="2398"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899;p56">
                <a:extLst>
                  <a:ext uri="{FF2B5EF4-FFF2-40B4-BE49-F238E27FC236}">
                    <a16:creationId xmlns:a16="http://schemas.microsoft.com/office/drawing/2014/main" id="{C4E1639F-CC62-3186-F5C1-A83FD7811150}"/>
                  </a:ext>
                </a:extLst>
              </p:cNvPr>
              <p:cNvSpPr/>
              <p:nvPr/>
            </p:nvSpPr>
            <p:spPr>
              <a:xfrm>
                <a:off x="6383946" y="1426055"/>
                <a:ext cx="199790" cy="132494"/>
              </a:xfrm>
              <a:custGeom>
                <a:avLst/>
                <a:gdLst/>
                <a:ahLst/>
                <a:cxnLst/>
                <a:rect l="l" t="t" r="r" b="b"/>
                <a:pathLst>
                  <a:path w="5332" h="3536" extrusionOk="0">
                    <a:moveTo>
                      <a:pt x="2226" y="0"/>
                    </a:moveTo>
                    <a:cubicBezTo>
                      <a:pt x="1858" y="0"/>
                      <a:pt x="1" y="1199"/>
                      <a:pt x="1" y="1199"/>
                    </a:cubicBezTo>
                    <a:cubicBezTo>
                      <a:pt x="1647" y="2334"/>
                      <a:pt x="2229" y="2419"/>
                      <a:pt x="2895" y="2419"/>
                    </a:cubicBezTo>
                    <a:cubicBezTo>
                      <a:pt x="3562" y="2419"/>
                      <a:pt x="4253" y="2960"/>
                      <a:pt x="4568" y="3441"/>
                    </a:cubicBezTo>
                    <a:cubicBezTo>
                      <a:pt x="4612" y="3507"/>
                      <a:pt x="4673" y="3535"/>
                      <a:pt x="4742" y="3535"/>
                    </a:cubicBezTo>
                    <a:cubicBezTo>
                      <a:pt x="4988" y="3535"/>
                      <a:pt x="5332" y="3176"/>
                      <a:pt x="5314" y="2906"/>
                    </a:cubicBezTo>
                    <a:cubicBezTo>
                      <a:pt x="5303" y="2747"/>
                      <a:pt x="4492" y="2134"/>
                      <a:pt x="3985" y="1375"/>
                    </a:cubicBezTo>
                    <a:cubicBezTo>
                      <a:pt x="3676" y="913"/>
                      <a:pt x="2624" y="651"/>
                      <a:pt x="2283" y="24"/>
                    </a:cubicBezTo>
                    <a:cubicBezTo>
                      <a:pt x="2274" y="8"/>
                      <a:pt x="2255" y="0"/>
                      <a:pt x="2226"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900;p56">
                <a:extLst>
                  <a:ext uri="{FF2B5EF4-FFF2-40B4-BE49-F238E27FC236}">
                    <a16:creationId xmlns:a16="http://schemas.microsoft.com/office/drawing/2014/main" id="{BBE69015-8E45-0AF3-9DBA-F876E17E8298}"/>
                  </a:ext>
                </a:extLst>
              </p:cNvPr>
              <p:cNvSpPr/>
              <p:nvPr/>
            </p:nvSpPr>
            <p:spPr>
              <a:xfrm>
                <a:off x="5820622" y="228551"/>
                <a:ext cx="98134" cy="251499"/>
              </a:xfrm>
              <a:custGeom>
                <a:avLst/>
                <a:gdLst/>
                <a:ahLst/>
                <a:cxnLst/>
                <a:rect l="l" t="t" r="r" b="b"/>
                <a:pathLst>
                  <a:path w="2619" h="6712" extrusionOk="0">
                    <a:moveTo>
                      <a:pt x="1589" y="0"/>
                    </a:moveTo>
                    <a:cubicBezTo>
                      <a:pt x="1408" y="0"/>
                      <a:pt x="1218" y="155"/>
                      <a:pt x="1033" y="387"/>
                    </a:cubicBezTo>
                    <a:cubicBezTo>
                      <a:pt x="434" y="1145"/>
                      <a:pt x="1" y="3607"/>
                      <a:pt x="1365" y="6711"/>
                    </a:cubicBezTo>
                    <a:cubicBezTo>
                      <a:pt x="1365" y="6711"/>
                      <a:pt x="1369" y="6711"/>
                      <a:pt x="1376" y="6711"/>
                    </a:cubicBezTo>
                    <a:cubicBezTo>
                      <a:pt x="1497" y="6711"/>
                      <a:pt x="2618" y="6621"/>
                      <a:pt x="2465" y="3257"/>
                    </a:cubicBezTo>
                    <a:cubicBezTo>
                      <a:pt x="2354" y="791"/>
                      <a:pt x="1997" y="0"/>
                      <a:pt x="1589"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901;p56">
                <a:extLst>
                  <a:ext uri="{FF2B5EF4-FFF2-40B4-BE49-F238E27FC236}">
                    <a16:creationId xmlns:a16="http://schemas.microsoft.com/office/drawing/2014/main" id="{FCE06D67-2857-2985-400D-149C7EF2B00A}"/>
                  </a:ext>
                </a:extLst>
              </p:cNvPr>
              <p:cNvSpPr/>
              <p:nvPr/>
            </p:nvSpPr>
            <p:spPr>
              <a:xfrm>
                <a:off x="5742159" y="1124721"/>
                <a:ext cx="102630" cy="232052"/>
              </a:xfrm>
              <a:custGeom>
                <a:avLst/>
                <a:gdLst/>
                <a:ahLst/>
                <a:cxnLst/>
                <a:rect l="l" t="t" r="r" b="b"/>
                <a:pathLst>
                  <a:path w="2739" h="6193" extrusionOk="0">
                    <a:moveTo>
                      <a:pt x="2739" y="1"/>
                    </a:moveTo>
                    <a:lnTo>
                      <a:pt x="2739" y="1"/>
                    </a:lnTo>
                    <a:cubicBezTo>
                      <a:pt x="1293" y="1916"/>
                      <a:pt x="0" y="6109"/>
                      <a:pt x="0" y="6109"/>
                    </a:cubicBezTo>
                    <a:lnTo>
                      <a:pt x="1336" y="6193"/>
                    </a:lnTo>
                    <a:lnTo>
                      <a:pt x="2739" y="1"/>
                    </a:lnTo>
                    <a:close/>
                  </a:path>
                </a:pathLst>
              </a:custGeom>
              <a:solidFill>
                <a:srgbClr val="72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902;p56">
                <a:extLst>
                  <a:ext uri="{FF2B5EF4-FFF2-40B4-BE49-F238E27FC236}">
                    <a16:creationId xmlns:a16="http://schemas.microsoft.com/office/drawing/2014/main" id="{5F23A471-A3E7-3478-7697-D1A4E436B272}"/>
                  </a:ext>
                </a:extLst>
              </p:cNvPr>
              <p:cNvSpPr/>
              <p:nvPr/>
            </p:nvSpPr>
            <p:spPr>
              <a:xfrm>
                <a:off x="5778843" y="296522"/>
                <a:ext cx="132944" cy="382269"/>
              </a:xfrm>
              <a:custGeom>
                <a:avLst/>
                <a:gdLst/>
                <a:ahLst/>
                <a:cxnLst/>
                <a:rect l="l" t="t" r="r" b="b"/>
                <a:pathLst>
                  <a:path w="3548" h="10202" extrusionOk="0">
                    <a:moveTo>
                      <a:pt x="2097" y="1"/>
                    </a:moveTo>
                    <a:cubicBezTo>
                      <a:pt x="1356" y="1"/>
                      <a:pt x="1" y="2660"/>
                      <a:pt x="165" y="7679"/>
                    </a:cubicBezTo>
                    <a:cubicBezTo>
                      <a:pt x="208" y="9001"/>
                      <a:pt x="939" y="10201"/>
                      <a:pt x="1686" y="10201"/>
                    </a:cubicBezTo>
                    <a:cubicBezTo>
                      <a:pt x="2080" y="10201"/>
                      <a:pt x="2478" y="9867"/>
                      <a:pt x="2782" y="9040"/>
                    </a:cubicBezTo>
                    <a:cubicBezTo>
                      <a:pt x="3547" y="6956"/>
                      <a:pt x="2891" y="196"/>
                      <a:pt x="2171" y="10"/>
                    </a:cubicBezTo>
                    <a:cubicBezTo>
                      <a:pt x="2147" y="4"/>
                      <a:pt x="2122"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903;p56">
                <a:extLst>
                  <a:ext uri="{FF2B5EF4-FFF2-40B4-BE49-F238E27FC236}">
                    <a16:creationId xmlns:a16="http://schemas.microsoft.com/office/drawing/2014/main" id="{1289A4A9-18D4-659A-8D44-FD985D60345B}"/>
                  </a:ext>
                </a:extLst>
              </p:cNvPr>
              <p:cNvSpPr/>
              <p:nvPr/>
            </p:nvSpPr>
            <p:spPr>
              <a:xfrm>
                <a:off x="5282028" y="1322113"/>
                <a:ext cx="85731" cy="159810"/>
              </a:xfrm>
              <a:custGeom>
                <a:avLst/>
                <a:gdLst/>
                <a:ahLst/>
                <a:cxnLst/>
                <a:rect l="l" t="t" r="r" b="b"/>
                <a:pathLst>
                  <a:path w="2288" h="4265" extrusionOk="0">
                    <a:moveTo>
                      <a:pt x="1042" y="1"/>
                    </a:moveTo>
                    <a:lnTo>
                      <a:pt x="1" y="329"/>
                    </a:lnTo>
                    <a:lnTo>
                      <a:pt x="1245" y="4265"/>
                    </a:lnTo>
                    <a:lnTo>
                      <a:pt x="2287" y="3936"/>
                    </a:lnTo>
                    <a:lnTo>
                      <a:pt x="1042" y="1"/>
                    </a:lnTo>
                    <a:close/>
                  </a:path>
                </a:pathLst>
              </a:custGeom>
              <a:solidFill>
                <a:srgbClr val="743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904;p56">
                <a:extLst>
                  <a:ext uri="{FF2B5EF4-FFF2-40B4-BE49-F238E27FC236}">
                    <a16:creationId xmlns:a16="http://schemas.microsoft.com/office/drawing/2014/main" id="{15D8F9C9-9B87-2E40-D985-90840C56E351}"/>
                  </a:ext>
                </a:extLst>
              </p:cNvPr>
              <p:cNvSpPr/>
              <p:nvPr/>
            </p:nvSpPr>
            <p:spPr>
              <a:xfrm>
                <a:off x="5327404" y="1465923"/>
                <a:ext cx="232726" cy="602480"/>
              </a:xfrm>
              <a:custGeom>
                <a:avLst/>
                <a:gdLst/>
                <a:ahLst/>
                <a:cxnLst/>
                <a:rect l="l" t="t" r="r" b="b"/>
                <a:pathLst>
                  <a:path w="6211" h="16079" extrusionOk="0">
                    <a:moveTo>
                      <a:pt x="1272" y="1"/>
                    </a:moveTo>
                    <a:lnTo>
                      <a:pt x="1" y="402"/>
                    </a:lnTo>
                    <a:lnTo>
                      <a:pt x="3966" y="14626"/>
                    </a:lnTo>
                    <a:lnTo>
                      <a:pt x="5660" y="16078"/>
                    </a:lnTo>
                    <a:lnTo>
                      <a:pt x="6211" y="13917"/>
                    </a:lnTo>
                    <a:lnTo>
                      <a:pt x="1272"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905;p56">
                <a:extLst>
                  <a:ext uri="{FF2B5EF4-FFF2-40B4-BE49-F238E27FC236}">
                    <a16:creationId xmlns:a16="http://schemas.microsoft.com/office/drawing/2014/main" id="{113B5053-1E21-2911-BC51-186A26A03046}"/>
                  </a:ext>
                </a:extLst>
              </p:cNvPr>
              <p:cNvSpPr/>
              <p:nvPr/>
            </p:nvSpPr>
            <p:spPr>
              <a:xfrm>
                <a:off x="5327404" y="1467235"/>
                <a:ext cx="212080" cy="601169"/>
              </a:xfrm>
              <a:custGeom>
                <a:avLst/>
                <a:gdLst/>
                <a:ahLst/>
                <a:cxnLst/>
                <a:rect l="l" t="t" r="r" b="b"/>
                <a:pathLst>
                  <a:path w="5660" h="16044" extrusionOk="0">
                    <a:moveTo>
                      <a:pt x="1305" y="0"/>
                    </a:moveTo>
                    <a:lnTo>
                      <a:pt x="1" y="367"/>
                    </a:lnTo>
                    <a:lnTo>
                      <a:pt x="3966" y="14591"/>
                    </a:lnTo>
                    <a:lnTo>
                      <a:pt x="5660" y="16043"/>
                    </a:lnTo>
                    <a:lnTo>
                      <a:pt x="1132" y="1915"/>
                    </a:lnTo>
                    <a:lnTo>
                      <a:pt x="1592" y="897"/>
                    </a:lnTo>
                    <a:lnTo>
                      <a:pt x="1305" y="0"/>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906;p56">
                <a:extLst>
                  <a:ext uri="{FF2B5EF4-FFF2-40B4-BE49-F238E27FC236}">
                    <a16:creationId xmlns:a16="http://schemas.microsoft.com/office/drawing/2014/main" id="{D55BCBA9-AEE8-2943-A021-3B29807AE9A8}"/>
                  </a:ext>
                </a:extLst>
              </p:cNvPr>
              <p:cNvSpPr/>
              <p:nvPr/>
            </p:nvSpPr>
            <p:spPr>
              <a:xfrm>
                <a:off x="5270674" y="1439657"/>
                <a:ext cx="152091" cy="69919"/>
              </a:xfrm>
              <a:custGeom>
                <a:avLst/>
                <a:gdLst/>
                <a:ahLst/>
                <a:cxnLst/>
                <a:rect l="l" t="t" r="r" b="b"/>
                <a:pathLst>
                  <a:path w="4059" h="1866" extrusionOk="0">
                    <a:moveTo>
                      <a:pt x="3476" y="0"/>
                    </a:moveTo>
                    <a:cubicBezTo>
                      <a:pt x="3431" y="0"/>
                      <a:pt x="3385" y="7"/>
                      <a:pt x="3338" y="22"/>
                    </a:cubicBezTo>
                    <a:lnTo>
                      <a:pt x="1919" y="472"/>
                    </a:lnTo>
                    <a:lnTo>
                      <a:pt x="434" y="941"/>
                    </a:lnTo>
                    <a:cubicBezTo>
                      <a:pt x="68" y="1057"/>
                      <a:pt x="0" y="1550"/>
                      <a:pt x="327" y="1750"/>
                    </a:cubicBezTo>
                    <a:cubicBezTo>
                      <a:pt x="440" y="1820"/>
                      <a:pt x="577" y="1866"/>
                      <a:pt x="741" y="1866"/>
                    </a:cubicBezTo>
                    <a:cubicBezTo>
                      <a:pt x="840" y="1866"/>
                      <a:pt x="949" y="1849"/>
                      <a:pt x="1068" y="1811"/>
                    </a:cubicBezTo>
                    <a:lnTo>
                      <a:pt x="3310" y="1102"/>
                    </a:lnTo>
                    <a:cubicBezTo>
                      <a:pt x="3548" y="1027"/>
                      <a:pt x="3739" y="873"/>
                      <a:pt x="3863" y="677"/>
                    </a:cubicBezTo>
                    <a:cubicBezTo>
                      <a:pt x="4058" y="372"/>
                      <a:pt x="3806" y="0"/>
                      <a:pt x="3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907;p56">
                <a:extLst>
                  <a:ext uri="{FF2B5EF4-FFF2-40B4-BE49-F238E27FC236}">
                    <a16:creationId xmlns:a16="http://schemas.microsoft.com/office/drawing/2014/main" id="{C0443533-397D-C0C7-06AB-86814E909052}"/>
                  </a:ext>
                </a:extLst>
              </p:cNvPr>
              <p:cNvSpPr/>
              <p:nvPr/>
            </p:nvSpPr>
            <p:spPr>
              <a:xfrm>
                <a:off x="5286075" y="1455581"/>
                <a:ext cx="124363" cy="48823"/>
              </a:xfrm>
              <a:custGeom>
                <a:avLst/>
                <a:gdLst/>
                <a:ahLst/>
                <a:cxnLst/>
                <a:rect l="l" t="t" r="r" b="b"/>
                <a:pathLst>
                  <a:path w="3319" h="1303" extrusionOk="0">
                    <a:moveTo>
                      <a:pt x="3307" y="0"/>
                    </a:moveTo>
                    <a:lnTo>
                      <a:pt x="3307" y="0"/>
                    </a:lnTo>
                    <a:cubicBezTo>
                      <a:pt x="3185" y="90"/>
                      <a:pt x="3046" y="165"/>
                      <a:pt x="2886" y="215"/>
                    </a:cubicBezTo>
                    <a:lnTo>
                      <a:pt x="338" y="1022"/>
                    </a:lnTo>
                    <a:cubicBezTo>
                      <a:pt x="214" y="1060"/>
                      <a:pt x="102" y="1082"/>
                      <a:pt x="0" y="1091"/>
                    </a:cubicBezTo>
                    <a:cubicBezTo>
                      <a:pt x="29" y="1132"/>
                      <a:pt x="64" y="1171"/>
                      <a:pt x="112" y="1200"/>
                    </a:cubicBezTo>
                    <a:cubicBezTo>
                      <a:pt x="212" y="1262"/>
                      <a:pt x="333" y="1302"/>
                      <a:pt x="479" y="1302"/>
                    </a:cubicBezTo>
                    <a:cubicBezTo>
                      <a:pt x="566" y="1302"/>
                      <a:pt x="663" y="1288"/>
                      <a:pt x="769" y="1254"/>
                    </a:cubicBezTo>
                    <a:lnTo>
                      <a:pt x="2759" y="625"/>
                    </a:lnTo>
                    <a:cubicBezTo>
                      <a:pt x="2971" y="559"/>
                      <a:pt x="3140" y="422"/>
                      <a:pt x="3250" y="248"/>
                    </a:cubicBezTo>
                    <a:cubicBezTo>
                      <a:pt x="3302" y="167"/>
                      <a:pt x="3318" y="81"/>
                      <a:pt x="3307"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908;p56">
                <a:extLst>
                  <a:ext uri="{FF2B5EF4-FFF2-40B4-BE49-F238E27FC236}">
                    <a16:creationId xmlns:a16="http://schemas.microsoft.com/office/drawing/2014/main" id="{9704BBAD-5793-20D1-478D-48699E53706F}"/>
                  </a:ext>
                </a:extLst>
              </p:cNvPr>
              <p:cNvSpPr/>
              <p:nvPr/>
            </p:nvSpPr>
            <p:spPr>
              <a:xfrm>
                <a:off x="5389604" y="1446813"/>
                <a:ext cx="20758" cy="20758"/>
              </a:xfrm>
              <a:custGeom>
                <a:avLst/>
                <a:gdLst/>
                <a:ahLst/>
                <a:cxnLst/>
                <a:rect l="l" t="t" r="r" b="b"/>
                <a:pathLst>
                  <a:path w="554" h="554" extrusionOk="0">
                    <a:moveTo>
                      <a:pt x="277" y="0"/>
                    </a:moveTo>
                    <a:cubicBezTo>
                      <a:pt x="124" y="0"/>
                      <a:pt x="0" y="123"/>
                      <a:pt x="0" y="277"/>
                    </a:cubicBezTo>
                    <a:cubicBezTo>
                      <a:pt x="0" y="430"/>
                      <a:pt x="124" y="554"/>
                      <a:pt x="277" y="554"/>
                    </a:cubicBezTo>
                    <a:cubicBezTo>
                      <a:pt x="430" y="554"/>
                      <a:pt x="554" y="430"/>
                      <a:pt x="554" y="277"/>
                    </a:cubicBezTo>
                    <a:cubicBezTo>
                      <a:pt x="554" y="123"/>
                      <a:pt x="430" y="0"/>
                      <a:pt x="2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909;p56">
                <a:extLst>
                  <a:ext uri="{FF2B5EF4-FFF2-40B4-BE49-F238E27FC236}">
                    <a16:creationId xmlns:a16="http://schemas.microsoft.com/office/drawing/2014/main" id="{71893DEB-87C9-BC9E-74B9-70F1676DFC2A}"/>
                  </a:ext>
                </a:extLst>
              </p:cNvPr>
              <p:cNvSpPr/>
              <p:nvPr/>
            </p:nvSpPr>
            <p:spPr>
              <a:xfrm>
                <a:off x="5283939" y="1480274"/>
                <a:ext cx="20796" cy="20758"/>
              </a:xfrm>
              <a:custGeom>
                <a:avLst/>
                <a:gdLst/>
                <a:ahLst/>
                <a:cxnLst/>
                <a:rect l="l" t="t" r="r" b="b"/>
                <a:pathLst>
                  <a:path w="555" h="554" extrusionOk="0">
                    <a:moveTo>
                      <a:pt x="278" y="0"/>
                    </a:moveTo>
                    <a:cubicBezTo>
                      <a:pt x="124" y="1"/>
                      <a:pt x="1" y="125"/>
                      <a:pt x="1" y="277"/>
                    </a:cubicBezTo>
                    <a:cubicBezTo>
                      <a:pt x="1" y="429"/>
                      <a:pt x="124" y="554"/>
                      <a:pt x="278" y="554"/>
                    </a:cubicBezTo>
                    <a:cubicBezTo>
                      <a:pt x="431" y="554"/>
                      <a:pt x="554" y="429"/>
                      <a:pt x="554" y="277"/>
                    </a:cubicBezTo>
                    <a:cubicBezTo>
                      <a:pt x="554" y="124"/>
                      <a:pt x="431" y="0"/>
                      <a:pt x="2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910;p56">
                <a:extLst>
                  <a:ext uri="{FF2B5EF4-FFF2-40B4-BE49-F238E27FC236}">
                    <a16:creationId xmlns:a16="http://schemas.microsoft.com/office/drawing/2014/main" id="{7220ABF2-EECC-5186-95F4-E675A3C9CF1C}"/>
                  </a:ext>
                </a:extLst>
              </p:cNvPr>
              <p:cNvSpPr/>
              <p:nvPr/>
            </p:nvSpPr>
            <p:spPr>
              <a:xfrm>
                <a:off x="5282140" y="1321888"/>
                <a:ext cx="57292" cy="102218"/>
              </a:xfrm>
              <a:custGeom>
                <a:avLst/>
                <a:gdLst/>
                <a:ahLst/>
                <a:cxnLst/>
                <a:rect l="l" t="t" r="r" b="b"/>
                <a:pathLst>
                  <a:path w="1529" h="2728" extrusionOk="0">
                    <a:moveTo>
                      <a:pt x="1043" y="0"/>
                    </a:moveTo>
                    <a:lnTo>
                      <a:pt x="1" y="331"/>
                    </a:lnTo>
                    <a:lnTo>
                      <a:pt x="760" y="2727"/>
                    </a:lnTo>
                    <a:cubicBezTo>
                      <a:pt x="883" y="2080"/>
                      <a:pt x="1177" y="1606"/>
                      <a:pt x="1528" y="1535"/>
                    </a:cubicBezTo>
                    <a:lnTo>
                      <a:pt x="1043" y="0"/>
                    </a:lnTo>
                    <a:close/>
                  </a:path>
                </a:pathLst>
              </a:custGeom>
              <a:solidFill>
                <a:srgbClr val="532B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911;p56">
                <a:extLst>
                  <a:ext uri="{FF2B5EF4-FFF2-40B4-BE49-F238E27FC236}">
                    <a16:creationId xmlns:a16="http://schemas.microsoft.com/office/drawing/2014/main" id="{1AFA6E2D-7DBD-F172-DA38-A1DED7C76D13}"/>
                  </a:ext>
                </a:extLst>
              </p:cNvPr>
              <p:cNvSpPr/>
              <p:nvPr/>
            </p:nvSpPr>
            <p:spPr>
              <a:xfrm>
                <a:off x="5267040" y="1301467"/>
                <a:ext cx="73291" cy="65423"/>
              </a:xfrm>
              <a:custGeom>
                <a:avLst/>
                <a:gdLst/>
                <a:ahLst/>
                <a:cxnLst/>
                <a:rect l="l" t="t" r="r" b="b"/>
                <a:pathLst>
                  <a:path w="1956" h="1746" extrusionOk="0">
                    <a:moveTo>
                      <a:pt x="979" y="0"/>
                    </a:moveTo>
                    <a:cubicBezTo>
                      <a:pt x="891" y="0"/>
                      <a:pt x="802" y="14"/>
                      <a:pt x="714" y="42"/>
                    </a:cubicBezTo>
                    <a:cubicBezTo>
                      <a:pt x="255" y="186"/>
                      <a:pt x="0" y="676"/>
                      <a:pt x="146" y="1137"/>
                    </a:cubicBezTo>
                    <a:cubicBezTo>
                      <a:pt x="263" y="1508"/>
                      <a:pt x="606" y="1746"/>
                      <a:pt x="976" y="1746"/>
                    </a:cubicBezTo>
                    <a:cubicBezTo>
                      <a:pt x="1064" y="1746"/>
                      <a:pt x="1153" y="1733"/>
                      <a:pt x="1241" y="1704"/>
                    </a:cubicBezTo>
                    <a:cubicBezTo>
                      <a:pt x="1700" y="1560"/>
                      <a:pt x="1956" y="1069"/>
                      <a:pt x="1809" y="610"/>
                    </a:cubicBezTo>
                    <a:cubicBezTo>
                      <a:pt x="1692" y="238"/>
                      <a:pt x="1349" y="0"/>
                      <a:pt x="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912;p56">
                <a:extLst>
                  <a:ext uri="{FF2B5EF4-FFF2-40B4-BE49-F238E27FC236}">
                    <a16:creationId xmlns:a16="http://schemas.microsoft.com/office/drawing/2014/main" id="{7835B480-068B-D76D-C84E-5F9F39274A64}"/>
                  </a:ext>
                </a:extLst>
              </p:cNvPr>
              <p:cNvSpPr/>
              <p:nvPr/>
            </p:nvSpPr>
            <p:spPr>
              <a:xfrm>
                <a:off x="5288510" y="1320615"/>
                <a:ext cx="30351" cy="27128"/>
              </a:xfrm>
              <a:custGeom>
                <a:avLst/>
                <a:gdLst/>
                <a:ahLst/>
                <a:cxnLst/>
                <a:rect l="l" t="t" r="r" b="b"/>
                <a:pathLst>
                  <a:path w="810" h="724" extrusionOk="0">
                    <a:moveTo>
                      <a:pt x="403" y="0"/>
                    </a:moveTo>
                    <a:cubicBezTo>
                      <a:pt x="368" y="0"/>
                      <a:pt x="331" y="6"/>
                      <a:pt x="295" y="17"/>
                    </a:cubicBezTo>
                    <a:cubicBezTo>
                      <a:pt x="105" y="78"/>
                      <a:pt x="0" y="281"/>
                      <a:pt x="60" y="472"/>
                    </a:cubicBezTo>
                    <a:cubicBezTo>
                      <a:pt x="108" y="625"/>
                      <a:pt x="251" y="724"/>
                      <a:pt x="405" y="724"/>
                    </a:cubicBezTo>
                    <a:cubicBezTo>
                      <a:pt x="441" y="724"/>
                      <a:pt x="477" y="718"/>
                      <a:pt x="513" y="707"/>
                    </a:cubicBezTo>
                    <a:cubicBezTo>
                      <a:pt x="704" y="646"/>
                      <a:pt x="809" y="443"/>
                      <a:pt x="749" y="253"/>
                    </a:cubicBezTo>
                    <a:cubicBezTo>
                      <a:pt x="700" y="99"/>
                      <a:pt x="557" y="0"/>
                      <a:pt x="403" y="0"/>
                    </a:cubicBezTo>
                    <a:close/>
                  </a:path>
                </a:pathLst>
              </a:custGeom>
              <a:solidFill>
                <a:srgbClr val="743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913;p56">
                <a:extLst>
                  <a:ext uri="{FF2B5EF4-FFF2-40B4-BE49-F238E27FC236}">
                    <a16:creationId xmlns:a16="http://schemas.microsoft.com/office/drawing/2014/main" id="{6B2F4670-65DA-6340-1BEB-369C03E60137}"/>
                  </a:ext>
                </a:extLst>
              </p:cNvPr>
              <p:cNvSpPr/>
              <p:nvPr/>
            </p:nvSpPr>
            <p:spPr>
              <a:xfrm>
                <a:off x="5253401" y="1303303"/>
                <a:ext cx="204923" cy="166929"/>
              </a:xfrm>
              <a:custGeom>
                <a:avLst/>
                <a:gdLst/>
                <a:ahLst/>
                <a:cxnLst/>
                <a:rect l="l" t="t" r="r" b="b"/>
                <a:pathLst>
                  <a:path w="5469" h="4455" extrusionOk="0">
                    <a:moveTo>
                      <a:pt x="3764" y="0"/>
                    </a:moveTo>
                    <a:cubicBezTo>
                      <a:pt x="3745" y="0"/>
                      <a:pt x="3728" y="5"/>
                      <a:pt x="3714" y="14"/>
                    </a:cubicBezTo>
                    <a:cubicBezTo>
                      <a:pt x="2780" y="618"/>
                      <a:pt x="965" y="46"/>
                      <a:pt x="188" y="1383"/>
                    </a:cubicBezTo>
                    <a:cubicBezTo>
                      <a:pt x="0" y="1708"/>
                      <a:pt x="982" y="4364"/>
                      <a:pt x="982" y="4364"/>
                    </a:cubicBezTo>
                    <a:cubicBezTo>
                      <a:pt x="1095" y="4421"/>
                      <a:pt x="1249" y="4455"/>
                      <a:pt x="1442" y="4455"/>
                    </a:cubicBezTo>
                    <a:cubicBezTo>
                      <a:pt x="2237" y="4455"/>
                      <a:pt x="3677" y="3882"/>
                      <a:pt x="5468" y="1977"/>
                    </a:cubicBezTo>
                    <a:cubicBezTo>
                      <a:pt x="5468" y="1977"/>
                      <a:pt x="4157" y="0"/>
                      <a:pt x="3764"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914;p56">
                <a:extLst>
                  <a:ext uri="{FF2B5EF4-FFF2-40B4-BE49-F238E27FC236}">
                    <a16:creationId xmlns:a16="http://schemas.microsoft.com/office/drawing/2014/main" id="{ABD7F5D3-5AB1-2540-95E4-48F58F01A9A6}"/>
                  </a:ext>
                </a:extLst>
              </p:cNvPr>
              <p:cNvSpPr/>
              <p:nvPr/>
            </p:nvSpPr>
            <p:spPr>
              <a:xfrm>
                <a:off x="5357642" y="1305214"/>
                <a:ext cx="58566" cy="128447"/>
              </a:xfrm>
              <a:custGeom>
                <a:avLst/>
                <a:gdLst/>
                <a:ahLst/>
                <a:cxnLst/>
                <a:rect l="l" t="t" r="r" b="b"/>
                <a:pathLst>
                  <a:path w="1563" h="3428" extrusionOk="0">
                    <a:moveTo>
                      <a:pt x="711" y="0"/>
                    </a:moveTo>
                    <a:lnTo>
                      <a:pt x="1" y="260"/>
                    </a:lnTo>
                    <a:cubicBezTo>
                      <a:pt x="113" y="1740"/>
                      <a:pt x="1007" y="3428"/>
                      <a:pt x="1007" y="3428"/>
                    </a:cubicBezTo>
                    <a:lnTo>
                      <a:pt x="1562" y="2977"/>
                    </a:lnTo>
                    <a:lnTo>
                      <a:pt x="711"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915;p56">
                <a:extLst>
                  <a:ext uri="{FF2B5EF4-FFF2-40B4-BE49-F238E27FC236}">
                    <a16:creationId xmlns:a16="http://schemas.microsoft.com/office/drawing/2014/main" id="{8889F7B7-7058-A757-0F89-22F63C91065D}"/>
                  </a:ext>
                </a:extLst>
              </p:cNvPr>
              <p:cNvSpPr/>
              <p:nvPr/>
            </p:nvSpPr>
            <p:spPr>
              <a:xfrm>
                <a:off x="6217504" y="1496499"/>
                <a:ext cx="373538" cy="573216"/>
              </a:xfrm>
              <a:custGeom>
                <a:avLst/>
                <a:gdLst/>
                <a:ahLst/>
                <a:cxnLst/>
                <a:rect l="l" t="t" r="r" b="b"/>
                <a:pathLst>
                  <a:path w="9969" h="15298" extrusionOk="0">
                    <a:moveTo>
                      <a:pt x="6318" y="1"/>
                    </a:moveTo>
                    <a:cubicBezTo>
                      <a:pt x="5339" y="1"/>
                      <a:pt x="4289" y="510"/>
                      <a:pt x="3321" y="1469"/>
                    </a:cubicBezTo>
                    <a:cubicBezTo>
                      <a:pt x="2116" y="2665"/>
                      <a:pt x="1136" y="4462"/>
                      <a:pt x="596" y="6467"/>
                    </a:cubicBezTo>
                    <a:cubicBezTo>
                      <a:pt x="55" y="8470"/>
                      <a:pt x="0" y="10517"/>
                      <a:pt x="441" y="12156"/>
                    </a:cubicBezTo>
                    <a:cubicBezTo>
                      <a:pt x="881" y="13794"/>
                      <a:pt x="1783" y="14892"/>
                      <a:pt x="2946" y="15206"/>
                    </a:cubicBezTo>
                    <a:cubicBezTo>
                      <a:pt x="3175" y="15268"/>
                      <a:pt x="3410" y="15298"/>
                      <a:pt x="3650" y="15298"/>
                    </a:cubicBezTo>
                    <a:cubicBezTo>
                      <a:pt x="4629" y="15298"/>
                      <a:pt x="5678" y="14789"/>
                      <a:pt x="6646" y="13830"/>
                    </a:cubicBezTo>
                    <a:cubicBezTo>
                      <a:pt x="7851" y="12634"/>
                      <a:pt x="8832" y="10836"/>
                      <a:pt x="9372" y="8832"/>
                    </a:cubicBezTo>
                    <a:cubicBezTo>
                      <a:pt x="9913" y="6829"/>
                      <a:pt x="9968" y="4782"/>
                      <a:pt x="9528" y="3143"/>
                    </a:cubicBezTo>
                    <a:cubicBezTo>
                      <a:pt x="9086" y="1504"/>
                      <a:pt x="8184" y="407"/>
                      <a:pt x="7021" y="93"/>
                    </a:cubicBezTo>
                    <a:cubicBezTo>
                      <a:pt x="6792" y="31"/>
                      <a:pt x="6557" y="1"/>
                      <a:pt x="6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916;p56">
                <a:extLst>
                  <a:ext uri="{FF2B5EF4-FFF2-40B4-BE49-F238E27FC236}">
                    <a16:creationId xmlns:a16="http://schemas.microsoft.com/office/drawing/2014/main" id="{0759A3F8-CDA1-9BAD-9D6A-DE97449CB915}"/>
                  </a:ext>
                </a:extLst>
              </p:cNvPr>
              <p:cNvSpPr/>
              <p:nvPr/>
            </p:nvSpPr>
            <p:spPr>
              <a:xfrm>
                <a:off x="6226272" y="1522465"/>
                <a:ext cx="341164" cy="523418"/>
              </a:xfrm>
              <a:custGeom>
                <a:avLst/>
                <a:gdLst/>
                <a:ahLst/>
                <a:cxnLst/>
                <a:rect l="l" t="t" r="r" b="b"/>
                <a:pathLst>
                  <a:path w="9105" h="13969" extrusionOk="0">
                    <a:moveTo>
                      <a:pt x="5770" y="0"/>
                    </a:moveTo>
                    <a:cubicBezTo>
                      <a:pt x="4876" y="0"/>
                      <a:pt x="3918" y="465"/>
                      <a:pt x="3034" y="1341"/>
                    </a:cubicBezTo>
                    <a:cubicBezTo>
                      <a:pt x="1933" y="2432"/>
                      <a:pt x="1038" y="4074"/>
                      <a:pt x="544" y="5904"/>
                    </a:cubicBezTo>
                    <a:cubicBezTo>
                      <a:pt x="51" y="7734"/>
                      <a:pt x="0" y="9603"/>
                      <a:pt x="403" y="11099"/>
                    </a:cubicBezTo>
                    <a:cubicBezTo>
                      <a:pt x="806" y="12596"/>
                      <a:pt x="1629" y="13597"/>
                      <a:pt x="2692" y="13885"/>
                    </a:cubicBezTo>
                    <a:cubicBezTo>
                      <a:pt x="2901" y="13941"/>
                      <a:pt x="3116" y="13969"/>
                      <a:pt x="3334" y="13969"/>
                    </a:cubicBezTo>
                    <a:cubicBezTo>
                      <a:pt x="4228" y="13969"/>
                      <a:pt x="5186" y="13504"/>
                      <a:pt x="6071" y="12628"/>
                    </a:cubicBezTo>
                    <a:cubicBezTo>
                      <a:pt x="7171" y="11537"/>
                      <a:pt x="8066" y="9895"/>
                      <a:pt x="8560" y="8066"/>
                    </a:cubicBezTo>
                    <a:cubicBezTo>
                      <a:pt x="9053" y="6236"/>
                      <a:pt x="9104" y="4367"/>
                      <a:pt x="8702" y="2870"/>
                    </a:cubicBezTo>
                    <a:cubicBezTo>
                      <a:pt x="8299" y="1373"/>
                      <a:pt x="7476" y="372"/>
                      <a:pt x="6412" y="84"/>
                    </a:cubicBezTo>
                    <a:cubicBezTo>
                      <a:pt x="6203" y="28"/>
                      <a:pt x="5989" y="0"/>
                      <a:pt x="5770"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917;p56">
                <a:extLst>
                  <a:ext uri="{FF2B5EF4-FFF2-40B4-BE49-F238E27FC236}">
                    <a16:creationId xmlns:a16="http://schemas.microsoft.com/office/drawing/2014/main" id="{5D5AEF66-C471-F01C-41F1-F8462C6A6AE1}"/>
                  </a:ext>
                </a:extLst>
              </p:cNvPr>
              <p:cNvSpPr/>
              <p:nvPr/>
            </p:nvSpPr>
            <p:spPr>
              <a:xfrm>
                <a:off x="6232117" y="1522166"/>
                <a:ext cx="348958" cy="328050"/>
              </a:xfrm>
              <a:custGeom>
                <a:avLst/>
                <a:gdLst/>
                <a:ahLst/>
                <a:cxnLst/>
                <a:rect l="l" t="t" r="r" b="b"/>
                <a:pathLst>
                  <a:path w="9313" h="8755" extrusionOk="0">
                    <a:moveTo>
                      <a:pt x="5611" y="1"/>
                    </a:moveTo>
                    <a:cubicBezTo>
                      <a:pt x="2878" y="1"/>
                      <a:pt x="818" y="3127"/>
                      <a:pt x="146" y="6986"/>
                    </a:cubicBezTo>
                    <a:cubicBezTo>
                      <a:pt x="83" y="7350"/>
                      <a:pt x="35" y="7707"/>
                      <a:pt x="1" y="8055"/>
                    </a:cubicBezTo>
                    <a:cubicBezTo>
                      <a:pt x="921" y="5054"/>
                      <a:pt x="2744" y="2839"/>
                      <a:pt x="5044" y="2839"/>
                    </a:cubicBezTo>
                    <a:cubicBezTo>
                      <a:pt x="7521" y="2839"/>
                      <a:pt x="8548" y="5404"/>
                      <a:pt x="8220" y="8755"/>
                    </a:cubicBezTo>
                    <a:cubicBezTo>
                      <a:pt x="8394" y="8191"/>
                      <a:pt x="8534" y="7598"/>
                      <a:pt x="8641" y="6988"/>
                    </a:cubicBezTo>
                    <a:cubicBezTo>
                      <a:pt x="9312" y="3127"/>
                      <a:pt x="8346" y="1"/>
                      <a:pt x="561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918;p56">
                <a:extLst>
                  <a:ext uri="{FF2B5EF4-FFF2-40B4-BE49-F238E27FC236}">
                    <a16:creationId xmlns:a16="http://schemas.microsoft.com/office/drawing/2014/main" id="{CD142C3A-E42E-9E2E-488C-CC912D6AD67C}"/>
                  </a:ext>
                </a:extLst>
              </p:cNvPr>
              <p:cNvSpPr/>
              <p:nvPr/>
            </p:nvSpPr>
            <p:spPr>
              <a:xfrm>
                <a:off x="6387206" y="1657882"/>
                <a:ext cx="102443" cy="221448"/>
              </a:xfrm>
              <a:custGeom>
                <a:avLst/>
                <a:gdLst/>
                <a:ahLst/>
                <a:cxnLst/>
                <a:rect l="l" t="t" r="r" b="b"/>
                <a:pathLst>
                  <a:path w="2734" h="5910" extrusionOk="0">
                    <a:moveTo>
                      <a:pt x="1455" y="0"/>
                    </a:moveTo>
                    <a:cubicBezTo>
                      <a:pt x="1455" y="0"/>
                      <a:pt x="2030" y="2257"/>
                      <a:pt x="0" y="5784"/>
                    </a:cubicBezTo>
                    <a:lnTo>
                      <a:pt x="105" y="5910"/>
                    </a:lnTo>
                    <a:cubicBezTo>
                      <a:pt x="1283" y="4295"/>
                      <a:pt x="2734" y="1615"/>
                      <a:pt x="2055" y="50"/>
                    </a:cubicBezTo>
                    <a:lnTo>
                      <a:pt x="1455" y="0"/>
                    </a:ln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919;p56">
                <a:extLst>
                  <a:ext uri="{FF2B5EF4-FFF2-40B4-BE49-F238E27FC236}">
                    <a16:creationId xmlns:a16="http://schemas.microsoft.com/office/drawing/2014/main" id="{4B0DB70B-61B5-CAD0-247C-77EBBD03F6C7}"/>
                  </a:ext>
                </a:extLst>
              </p:cNvPr>
              <p:cNvSpPr/>
              <p:nvPr/>
            </p:nvSpPr>
            <p:spPr>
              <a:xfrm>
                <a:off x="6325867" y="1652486"/>
                <a:ext cx="102443" cy="222347"/>
              </a:xfrm>
              <a:custGeom>
                <a:avLst/>
                <a:gdLst/>
                <a:ahLst/>
                <a:cxnLst/>
                <a:rect l="l" t="t" r="r" b="b"/>
                <a:pathLst>
                  <a:path w="2734" h="5934" extrusionOk="0">
                    <a:moveTo>
                      <a:pt x="1455" y="0"/>
                    </a:moveTo>
                    <a:cubicBezTo>
                      <a:pt x="1455" y="0"/>
                      <a:pt x="2029" y="2292"/>
                      <a:pt x="0" y="5820"/>
                    </a:cubicBezTo>
                    <a:lnTo>
                      <a:pt x="103" y="5934"/>
                    </a:lnTo>
                    <a:cubicBezTo>
                      <a:pt x="1284" y="4320"/>
                      <a:pt x="2734" y="1616"/>
                      <a:pt x="2056" y="51"/>
                    </a:cubicBezTo>
                    <a:lnTo>
                      <a:pt x="1455" y="0"/>
                    </a:ln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920;p56">
                <a:extLst>
                  <a:ext uri="{FF2B5EF4-FFF2-40B4-BE49-F238E27FC236}">
                    <a16:creationId xmlns:a16="http://schemas.microsoft.com/office/drawing/2014/main" id="{17D42599-CA80-F7C1-DD61-99759471C0E4}"/>
                  </a:ext>
                </a:extLst>
              </p:cNvPr>
              <p:cNvSpPr/>
              <p:nvPr/>
            </p:nvSpPr>
            <p:spPr>
              <a:xfrm>
                <a:off x="6315413" y="1652187"/>
                <a:ext cx="87268" cy="222759"/>
              </a:xfrm>
              <a:custGeom>
                <a:avLst/>
                <a:gdLst/>
                <a:ahLst/>
                <a:cxnLst/>
                <a:rect l="l" t="t" r="r" b="b"/>
                <a:pathLst>
                  <a:path w="2329" h="5945" extrusionOk="0">
                    <a:moveTo>
                      <a:pt x="1732" y="1"/>
                    </a:moveTo>
                    <a:cubicBezTo>
                      <a:pt x="200" y="1362"/>
                      <a:pt x="0" y="4156"/>
                      <a:pt x="200" y="5887"/>
                    </a:cubicBezTo>
                    <a:lnTo>
                      <a:pt x="394" y="5945"/>
                    </a:lnTo>
                    <a:cubicBezTo>
                      <a:pt x="479" y="2256"/>
                      <a:pt x="2328" y="58"/>
                      <a:pt x="2328" y="58"/>
                    </a:cubicBezTo>
                    <a:lnTo>
                      <a:pt x="17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921;p56">
                <a:extLst>
                  <a:ext uri="{FF2B5EF4-FFF2-40B4-BE49-F238E27FC236}">
                    <a16:creationId xmlns:a16="http://schemas.microsoft.com/office/drawing/2014/main" id="{F0426558-AA99-FF5D-5C69-CE68DC7D4A6D}"/>
                  </a:ext>
                </a:extLst>
              </p:cNvPr>
              <p:cNvSpPr/>
              <p:nvPr/>
            </p:nvSpPr>
            <p:spPr>
              <a:xfrm>
                <a:off x="6376527" y="1656983"/>
                <a:ext cx="87230" cy="222759"/>
              </a:xfrm>
              <a:custGeom>
                <a:avLst/>
                <a:gdLst/>
                <a:ahLst/>
                <a:cxnLst/>
                <a:rect l="l" t="t" r="r" b="b"/>
                <a:pathLst>
                  <a:path w="2328" h="5945" extrusionOk="0">
                    <a:moveTo>
                      <a:pt x="1732" y="1"/>
                    </a:moveTo>
                    <a:cubicBezTo>
                      <a:pt x="200" y="1362"/>
                      <a:pt x="1" y="4157"/>
                      <a:pt x="200" y="5887"/>
                    </a:cubicBezTo>
                    <a:lnTo>
                      <a:pt x="395" y="5944"/>
                    </a:lnTo>
                    <a:cubicBezTo>
                      <a:pt x="480" y="2256"/>
                      <a:pt x="2328" y="58"/>
                      <a:pt x="2328" y="58"/>
                    </a:cubicBezTo>
                    <a:lnTo>
                      <a:pt x="17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922;p56">
                <a:extLst>
                  <a:ext uri="{FF2B5EF4-FFF2-40B4-BE49-F238E27FC236}">
                    <a16:creationId xmlns:a16="http://schemas.microsoft.com/office/drawing/2014/main" id="{3B527130-0141-459B-9072-CC18EEF9C2A3}"/>
                  </a:ext>
                </a:extLst>
              </p:cNvPr>
              <p:cNvSpPr/>
              <p:nvPr/>
            </p:nvSpPr>
            <p:spPr>
              <a:xfrm>
                <a:off x="5370944" y="731211"/>
                <a:ext cx="351206" cy="675771"/>
              </a:xfrm>
              <a:custGeom>
                <a:avLst/>
                <a:gdLst/>
                <a:ahLst/>
                <a:cxnLst/>
                <a:rect l="l" t="t" r="r" b="b"/>
                <a:pathLst>
                  <a:path w="9373" h="18035" extrusionOk="0">
                    <a:moveTo>
                      <a:pt x="9373" y="1"/>
                    </a:moveTo>
                    <a:cubicBezTo>
                      <a:pt x="2452" y="3121"/>
                      <a:pt x="4023" y="9481"/>
                      <a:pt x="0" y="15587"/>
                    </a:cubicBezTo>
                    <a:lnTo>
                      <a:pt x="1212" y="18035"/>
                    </a:lnTo>
                    <a:cubicBezTo>
                      <a:pt x="5033" y="16103"/>
                      <a:pt x="6863" y="11724"/>
                      <a:pt x="8886" y="10332"/>
                    </a:cubicBezTo>
                    <a:lnTo>
                      <a:pt x="9373" y="1"/>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923;p56">
                <a:extLst>
                  <a:ext uri="{FF2B5EF4-FFF2-40B4-BE49-F238E27FC236}">
                    <a16:creationId xmlns:a16="http://schemas.microsoft.com/office/drawing/2014/main" id="{F119B966-A278-CA49-522C-125F1EF25F64}"/>
                  </a:ext>
                </a:extLst>
              </p:cNvPr>
              <p:cNvSpPr/>
              <p:nvPr/>
            </p:nvSpPr>
            <p:spPr>
              <a:xfrm>
                <a:off x="5402981" y="904960"/>
                <a:ext cx="311900" cy="502023"/>
              </a:xfrm>
              <a:custGeom>
                <a:avLst/>
                <a:gdLst/>
                <a:ahLst/>
                <a:cxnLst/>
                <a:rect l="l" t="t" r="r" b="b"/>
                <a:pathLst>
                  <a:path w="8324" h="13398" extrusionOk="0">
                    <a:moveTo>
                      <a:pt x="7700" y="1"/>
                    </a:moveTo>
                    <a:cubicBezTo>
                      <a:pt x="5828" y="2724"/>
                      <a:pt x="4145" y="9673"/>
                      <a:pt x="0" y="12988"/>
                    </a:cubicBezTo>
                    <a:lnTo>
                      <a:pt x="358" y="13398"/>
                    </a:lnTo>
                    <a:cubicBezTo>
                      <a:pt x="4178" y="11466"/>
                      <a:pt x="6302" y="7549"/>
                      <a:pt x="8324" y="6157"/>
                    </a:cubicBezTo>
                    <a:lnTo>
                      <a:pt x="7700"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924;p56">
                <a:extLst>
                  <a:ext uri="{FF2B5EF4-FFF2-40B4-BE49-F238E27FC236}">
                    <a16:creationId xmlns:a16="http://schemas.microsoft.com/office/drawing/2014/main" id="{CA979336-B5E6-9A48-FB4D-18ECD6F92CB1}"/>
                  </a:ext>
                </a:extLst>
              </p:cNvPr>
              <p:cNvSpPr/>
              <p:nvPr/>
            </p:nvSpPr>
            <p:spPr>
              <a:xfrm>
                <a:off x="5386906" y="1258152"/>
                <a:ext cx="128147" cy="138452"/>
              </a:xfrm>
              <a:custGeom>
                <a:avLst/>
                <a:gdLst/>
                <a:ahLst/>
                <a:cxnLst/>
                <a:rect l="l" t="t" r="r" b="b"/>
                <a:pathLst>
                  <a:path w="3420" h="3695" extrusionOk="0">
                    <a:moveTo>
                      <a:pt x="457" y="0"/>
                    </a:moveTo>
                    <a:lnTo>
                      <a:pt x="0" y="843"/>
                    </a:lnTo>
                    <a:cubicBezTo>
                      <a:pt x="149" y="1886"/>
                      <a:pt x="1178" y="3695"/>
                      <a:pt x="1178" y="3695"/>
                    </a:cubicBezTo>
                    <a:lnTo>
                      <a:pt x="3419" y="1625"/>
                    </a:lnTo>
                    <a:lnTo>
                      <a:pt x="457"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925;p56">
                <a:extLst>
                  <a:ext uri="{FF2B5EF4-FFF2-40B4-BE49-F238E27FC236}">
                    <a16:creationId xmlns:a16="http://schemas.microsoft.com/office/drawing/2014/main" id="{71833CA7-2A99-DE5D-2318-140E9CC36DA1}"/>
                  </a:ext>
                </a:extLst>
              </p:cNvPr>
              <p:cNvSpPr/>
              <p:nvPr/>
            </p:nvSpPr>
            <p:spPr>
              <a:xfrm>
                <a:off x="6123154" y="708542"/>
                <a:ext cx="346185" cy="774055"/>
              </a:xfrm>
              <a:custGeom>
                <a:avLst/>
                <a:gdLst/>
                <a:ahLst/>
                <a:cxnLst/>
                <a:rect l="l" t="t" r="r" b="b"/>
                <a:pathLst>
                  <a:path w="9239" h="20658" extrusionOk="0">
                    <a:moveTo>
                      <a:pt x="400" y="0"/>
                    </a:moveTo>
                    <a:lnTo>
                      <a:pt x="1" y="11642"/>
                    </a:lnTo>
                    <a:cubicBezTo>
                      <a:pt x="2244" y="13572"/>
                      <a:pt x="5523" y="18053"/>
                      <a:pt x="6943" y="20658"/>
                    </a:cubicBezTo>
                    <a:lnTo>
                      <a:pt x="9239" y="20151"/>
                    </a:lnTo>
                    <a:cubicBezTo>
                      <a:pt x="7385" y="12864"/>
                      <a:pt x="5118" y="904"/>
                      <a:pt x="400"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926;p56">
                <a:extLst>
                  <a:ext uri="{FF2B5EF4-FFF2-40B4-BE49-F238E27FC236}">
                    <a16:creationId xmlns:a16="http://schemas.microsoft.com/office/drawing/2014/main" id="{A8D3185A-5F6D-C41A-4DC2-49AE30D21DBF}"/>
                  </a:ext>
                </a:extLst>
              </p:cNvPr>
              <p:cNvSpPr/>
              <p:nvPr/>
            </p:nvSpPr>
            <p:spPr>
              <a:xfrm>
                <a:off x="6123229" y="910318"/>
                <a:ext cx="287095" cy="572279"/>
              </a:xfrm>
              <a:custGeom>
                <a:avLst/>
                <a:gdLst/>
                <a:ahLst/>
                <a:cxnLst/>
                <a:rect l="l" t="t" r="r" b="b"/>
                <a:pathLst>
                  <a:path w="7662" h="15273" extrusionOk="0">
                    <a:moveTo>
                      <a:pt x="208" y="0"/>
                    </a:moveTo>
                    <a:lnTo>
                      <a:pt x="1" y="6257"/>
                    </a:lnTo>
                    <a:cubicBezTo>
                      <a:pt x="2244" y="8187"/>
                      <a:pt x="5522" y="12668"/>
                      <a:pt x="6942" y="15273"/>
                    </a:cubicBezTo>
                    <a:lnTo>
                      <a:pt x="7661" y="15115"/>
                    </a:lnTo>
                    <a:cubicBezTo>
                      <a:pt x="7530" y="14471"/>
                      <a:pt x="7378" y="13817"/>
                      <a:pt x="7205" y="13154"/>
                    </a:cubicBezTo>
                    <a:cubicBezTo>
                      <a:pt x="5543" y="6776"/>
                      <a:pt x="1313" y="2170"/>
                      <a:pt x="208"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927;p56">
                <a:extLst>
                  <a:ext uri="{FF2B5EF4-FFF2-40B4-BE49-F238E27FC236}">
                    <a16:creationId xmlns:a16="http://schemas.microsoft.com/office/drawing/2014/main" id="{F2B46479-AFFD-91D8-EB1A-98E8D3D074AF}"/>
                  </a:ext>
                </a:extLst>
              </p:cNvPr>
              <p:cNvSpPr/>
              <p:nvPr/>
            </p:nvSpPr>
            <p:spPr>
              <a:xfrm>
                <a:off x="6195509" y="793861"/>
                <a:ext cx="79811" cy="379534"/>
              </a:xfrm>
              <a:custGeom>
                <a:avLst/>
                <a:gdLst/>
                <a:ahLst/>
                <a:cxnLst/>
                <a:rect l="l" t="t" r="r" b="b"/>
                <a:pathLst>
                  <a:path w="2130" h="10129" extrusionOk="0">
                    <a:moveTo>
                      <a:pt x="1086" y="0"/>
                    </a:moveTo>
                    <a:lnTo>
                      <a:pt x="0" y="7766"/>
                    </a:lnTo>
                    <a:lnTo>
                      <a:pt x="2129" y="10128"/>
                    </a:lnTo>
                    <a:cubicBezTo>
                      <a:pt x="1533" y="6554"/>
                      <a:pt x="1576" y="149"/>
                      <a:pt x="1576" y="149"/>
                    </a:cubicBezTo>
                    <a:lnTo>
                      <a:pt x="108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928;p56">
                <a:extLst>
                  <a:ext uri="{FF2B5EF4-FFF2-40B4-BE49-F238E27FC236}">
                    <a16:creationId xmlns:a16="http://schemas.microsoft.com/office/drawing/2014/main" id="{27BFE796-1976-AA4D-FDAC-8DDBB9360B99}"/>
                  </a:ext>
                </a:extLst>
              </p:cNvPr>
              <p:cNvSpPr/>
              <p:nvPr/>
            </p:nvSpPr>
            <p:spPr>
              <a:xfrm>
                <a:off x="6195846" y="779510"/>
                <a:ext cx="71418" cy="59877"/>
              </a:xfrm>
              <a:custGeom>
                <a:avLst/>
                <a:gdLst/>
                <a:ahLst/>
                <a:cxnLst/>
                <a:rect l="l" t="t" r="r" b="b"/>
                <a:pathLst>
                  <a:path w="1906" h="1598" extrusionOk="0">
                    <a:moveTo>
                      <a:pt x="564" y="0"/>
                    </a:moveTo>
                    <a:cubicBezTo>
                      <a:pt x="341" y="0"/>
                      <a:pt x="168" y="99"/>
                      <a:pt x="108" y="289"/>
                    </a:cubicBezTo>
                    <a:cubicBezTo>
                      <a:pt x="0" y="629"/>
                      <a:pt x="291" y="1131"/>
                      <a:pt x="758" y="1413"/>
                    </a:cubicBezTo>
                    <a:cubicBezTo>
                      <a:pt x="963" y="1537"/>
                      <a:pt x="1168" y="1597"/>
                      <a:pt x="1342" y="1597"/>
                    </a:cubicBezTo>
                    <a:cubicBezTo>
                      <a:pt x="1565" y="1597"/>
                      <a:pt x="1737" y="1499"/>
                      <a:pt x="1797" y="1309"/>
                    </a:cubicBezTo>
                    <a:cubicBezTo>
                      <a:pt x="1905" y="970"/>
                      <a:pt x="1614" y="466"/>
                      <a:pt x="1146" y="184"/>
                    </a:cubicBezTo>
                    <a:cubicBezTo>
                      <a:pt x="942" y="60"/>
                      <a:pt x="738" y="0"/>
                      <a:pt x="56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929;p56">
                <a:extLst>
                  <a:ext uri="{FF2B5EF4-FFF2-40B4-BE49-F238E27FC236}">
                    <a16:creationId xmlns:a16="http://schemas.microsoft.com/office/drawing/2014/main" id="{B174939F-5673-7129-789F-79AA046EB7AC}"/>
                  </a:ext>
                </a:extLst>
              </p:cNvPr>
              <p:cNvSpPr/>
              <p:nvPr/>
            </p:nvSpPr>
            <p:spPr>
              <a:xfrm>
                <a:off x="6012993" y="1402524"/>
                <a:ext cx="304594" cy="666891"/>
              </a:xfrm>
              <a:custGeom>
                <a:avLst/>
                <a:gdLst/>
                <a:ahLst/>
                <a:cxnLst/>
                <a:rect l="l" t="t" r="r" b="b"/>
                <a:pathLst>
                  <a:path w="8129" h="17798" extrusionOk="0">
                    <a:moveTo>
                      <a:pt x="2337" y="0"/>
                    </a:moveTo>
                    <a:lnTo>
                      <a:pt x="1" y="3418"/>
                    </a:lnTo>
                    <a:cubicBezTo>
                      <a:pt x="3768" y="11236"/>
                      <a:pt x="7936" y="17798"/>
                      <a:pt x="7936" y="17798"/>
                    </a:cubicBezTo>
                    <a:lnTo>
                      <a:pt x="8129" y="17787"/>
                    </a:lnTo>
                    <a:lnTo>
                      <a:pt x="2337"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930;p56">
                <a:extLst>
                  <a:ext uri="{FF2B5EF4-FFF2-40B4-BE49-F238E27FC236}">
                    <a16:creationId xmlns:a16="http://schemas.microsoft.com/office/drawing/2014/main" id="{8ED4CEA0-0E86-D530-31AA-651FF4FE5210}"/>
                  </a:ext>
                </a:extLst>
              </p:cNvPr>
              <p:cNvSpPr/>
              <p:nvPr/>
            </p:nvSpPr>
            <p:spPr>
              <a:xfrm>
                <a:off x="6013030" y="1402524"/>
                <a:ext cx="212867" cy="411833"/>
              </a:xfrm>
              <a:custGeom>
                <a:avLst/>
                <a:gdLst/>
                <a:ahLst/>
                <a:cxnLst/>
                <a:rect l="l" t="t" r="r" b="b"/>
                <a:pathLst>
                  <a:path w="5681" h="10991" extrusionOk="0">
                    <a:moveTo>
                      <a:pt x="2337" y="0"/>
                    </a:moveTo>
                    <a:lnTo>
                      <a:pt x="1" y="3418"/>
                    </a:lnTo>
                    <a:cubicBezTo>
                      <a:pt x="1330" y="6176"/>
                      <a:pt x="2709" y="8778"/>
                      <a:pt x="3937" y="10991"/>
                    </a:cubicBezTo>
                    <a:cubicBezTo>
                      <a:pt x="4289" y="10730"/>
                      <a:pt x="4684" y="10527"/>
                      <a:pt x="5116" y="10395"/>
                    </a:cubicBezTo>
                    <a:cubicBezTo>
                      <a:pt x="5303" y="10337"/>
                      <a:pt x="5492" y="10298"/>
                      <a:pt x="5681" y="10269"/>
                    </a:cubicBezTo>
                    <a:lnTo>
                      <a:pt x="2337"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931;p56">
                <a:extLst>
                  <a:ext uri="{FF2B5EF4-FFF2-40B4-BE49-F238E27FC236}">
                    <a16:creationId xmlns:a16="http://schemas.microsoft.com/office/drawing/2014/main" id="{FDB945F4-20B5-1359-B386-ED55CC17E483}"/>
                  </a:ext>
                </a:extLst>
              </p:cNvPr>
              <p:cNvSpPr/>
              <p:nvPr/>
            </p:nvSpPr>
            <p:spPr>
              <a:xfrm>
                <a:off x="5622293" y="1368464"/>
                <a:ext cx="262477" cy="696755"/>
              </a:xfrm>
              <a:custGeom>
                <a:avLst/>
                <a:gdLst/>
                <a:ahLst/>
                <a:cxnLst/>
                <a:rect l="l" t="t" r="r" b="b"/>
                <a:pathLst>
                  <a:path w="7005" h="18595" extrusionOk="0">
                    <a:moveTo>
                      <a:pt x="4074" y="0"/>
                    </a:moveTo>
                    <a:lnTo>
                      <a:pt x="0" y="18581"/>
                    </a:lnTo>
                    <a:lnTo>
                      <a:pt x="188" y="18594"/>
                    </a:lnTo>
                    <a:cubicBezTo>
                      <a:pt x="188" y="18594"/>
                      <a:pt x="3915" y="10399"/>
                      <a:pt x="7004" y="2338"/>
                    </a:cubicBezTo>
                    <a:lnTo>
                      <a:pt x="4074"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932;p56">
                <a:extLst>
                  <a:ext uri="{FF2B5EF4-FFF2-40B4-BE49-F238E27FC236}">
                    <a16:creationId xmlns:a16="http://schemas.microsoft.com/office/drawing/2014/main" id="{50B221AF-B519-B221-3288-2AAD0DE9D8F5}"/>
                  </a:ext>
                </a:extLst>
              </p:cNvPr>
              <p:cNvSpPr/>
              <p:nvPr/>
            </p:nvSpPr>
            <p:spPr>
              <a:xfrm>
                <a:off x="5695434" y="1368464"/>
                <a:ext cx="189336" cy="380770"/>
              </a:xfrm>
              <a:custGeom>
                <a:avLst/>
                <a:gdLst/>
                <a:ahLst/>
                <a:cxnLst/>
                <a:rect l="l" t="t" r="r" b="b"/>
                <a:pathLst>
                  <a:path w="5053" h="10162" extrusionOk="0">
                    <a:moveTo>
                      <a:pt x="2122" y="0"/>
                    </a:moveTo>
                    <a:lnTo>
                      <a:pt x="1" y="9675"/>
                    </a:lnTo>
                    <a:cubicBezTo>
                      <a:pt x="628" y="9781"/>
                      <a:pt x="1264" y="9941"/>
                      <a:pt x="1902" y="10162"/>
                    </a:cubicBezTo>
                    <a:cubicBezTo>
                      <a:pt x="2914" y="7747"/>
                      <a:pt x="4020" y="5034"/>
                      <a:pt x="5052" y="2337"/>
                    </a:cubicBezTo>
                    <a:lnTo>
                      <a:pt x="2122"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933;p56">
                <a:extLst>
                  <a:ext uri="{FF2B5EF4-FFF2-40B4-BE49-F238E27FC236}">
                    <a16:creationId xmlns:a16="http://schemas.microsoft.com/office/drawing/2014/main" id="{D047B692-0555-EB2A-87CA-08FAE2A5657F}"/>
                  </a:ext>
                </a:extLst>
              </p:cNvPr>
              <p:cNvSpPr/>
              <p:nvPr/>
            </p:nvSpPr>
            <p:spPr>
              <a:xfrm>
                <a:off x="5682957" y="961277"/>
                <a:ext cx="483101" cy="419364"/>
              </a:xfrm>
              <a:custGeom>
                <a:avLst/>
                <a:gdLst/>
                <a:ahLst/>
                <a:cxnLst/>
                <a:rect l="l" t="t" r="r" b="b"/>
                <a:pathLst>
                  <a:path w="12893" h="11192" extrusionOk="0">
                    <a:moveTo>
                      <a:pt x="6340" y="1"/>
                    </a:moveTo>
                    <a:lnTo>
                      <a:pt x="0" y="2851"/>
                    </a:lnTo>
                    <a:cubicBezTo>
                      <a:pt x="1022" y="6086"/>
                      <a:pt x="2256" y="9319"/>
                      <a:pt x="2171" y="11191"/>
                    </a:cubicBezTo>
                    <a:lnTo>
                      <a:pt x="10170" y="9489"/>
                    </a:lnTo>
                    <a:lnTo>
                      <a:pt x="12893" y="1362"/>
                    </a:lnTo>
                    <a:lnTo>
                      <a:pt x="6340" y="1"/>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934;p56">
                <a:extLst>
                  <a:ext uri="{FF2B5EF4-FFF2-40B4-BE49-F238E27FC236}">
                    <a16:creationId xmlns:a16="http://schemas.microsoft.com/office/drawing/2014/main" id="{73D994C8-3CBA-963C-E031-9E542FC75EDA}"/>
                  </a:ext>
                </a:extLst>
              </p:cNvPr>
              <p:cNvSpPr/>
              <p:nvPr/>
            </p:nvSpPr>
            <p:spPr>
              <a:xfrm>
                <a:off x="5682994" y="903836"/>
                <a:ext cx="483138" cy="476806"/>
              </a:xfrm>
              <a:custGeom>
                <a:avLst/>
                <a:gdLst/>
                <a:ahLst/>
                <a:cxnLst/>
                <a:rect l="l" t="t" r="r" b="b"/>
                <a:pathLst>
                  <a:path w="12894" h="12725" extrusionOk="0">
                    <a:moveTo>
                      <a:pt x="6468" y="1"/>
                    </a:moveTo>
                    <a:lnTo>
                      <a:pt x="0" y="4384"/>
                    </a:lnTo>
                    <a:cubicBezTo>
                      <a:pt x="1022" y="7619"/>
                      <a:pt x="2256" y="10852"/>
                      <a:pt x="2171" y="12724"/>
                    </a:cubicBezTo>
                    <a:lnTo>
                      <a:pt x="2695" y="12613"/>
                    </a:lnTo>
                    <a:cubicBezTo>
                      <a:pt x="2687" y="12468"/>
                      <a:pt x="2681" y="12321"/>
                      <a:pt x="2681" y="12172"/>
                    </a:cubicBezTo>
                    <a:cubicBezTo>
                      <a:pt x="2681" y="9187"/>
                      <a:pt x="4538" y="6696"/>
                      <a:pt x="6722" y="6696"/>
                    </a:cubicBezTo>
                    <a:cubicBezTo>
                      <a:pt x="8455" y="6696"/>
                      <a:pt x="9840" y="8287"/>
                      <a:pt x="10378" y="10404"/>
                    </a:cubicBezTo>
                    <a:lnTo>
                      <a:pt x="12894" y="2895"/>
                    </a:lnTo>
                    <a:lnTo>
                      <a:pt x="6468"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935;p56">
                <a:extLst>
                  <a:ext uri="{FF2B5EF4-FFF2-40B4-BE49-F238E27FC236}">
                    <a16:creationId xmlns:a16="http://schemas.microsoft.com/office/drawing/2014/main" id="{229F50C0-0341-B007-35A9-7BF7D641CF51}"/>
                  </a:ext>
                </a:extLst>
              </p:cNvPr>
              <p:cNvSpPr/>
              <p:nvPr/>
            </p:nvSpPr>
            <p:spPr>
              <a:xfrm>
                <a:off x="5773035" y="1163728"/>
                <a:ext cx="275105" cy="181055"/>
              </a:xfrm>
              <a:custGeom>
                <a:avLst/>
                <a:gdLst/>
                <a:ahLst/>
                <a:cxnLst/>
                <a:rect l="l" t="t" r="r" b="b"/>
                <a:pathLst>
                  <a:path w="7342" h="4832" extrusionOk="0">
                    <a:moveTo>
                      <a:pt x="6256" y="1"/>
                    </a:moveTo>
                    <a:cubicBezTo>
                      <a:pt x="6256" y="1"/>
                      <a:pt x="3696" y="3321"/>
                      <a:pt x="1" y="4448"/>
                    </a:cubicBezTo>
                    <a:lnTo>
                      <a:pt x="214" y="4831"/>
                    </a:lnTo>
                    <a:cubicBezTo>
                      <a:pt x="2681" y="4810"/>
                      <a:pt x="7341" y="959"/>
                      <a:pt x="7341" y="959"/>
                    </a:cubicBezTo>
                    <a:lnTo>
                      <a:pt x="6256"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936;p56">
                <a:extLst>
                  <a:ext uri="{FF2B5EF4-FFF2-40B4-BE49-F238E27FC236}">
                    <a16:creationId xmlns:a16="http://schemas.microsoft.com/office/drawing/2014/main" id="{8F2F0D7E-D892-3688-A5CA-5F9C23C8B21E}"/>
                  </a:ext>
                </a:extLst>
              </p:cNvPr>
              <p:cNvSpPr/>
              <p:nvPr/>
            </p:nvSpPr>
            <p:spPr>
              <a:xfrm>
                <a:off x="5631511" y="665264"/>
                <a:ext cx="604166" cy="469612"/>
              </a:xfrm>
              <a:custGeom>
                <a:avLst/>
                <a:gdLst/>
                <a:ahLst/>
                <a:cxnLst/>
                <a:rect l="l" t="t" r="r" b="b"/>
                <a:pathLst>
                  <a:path w="16124" h="12533" extrusionOk="0">
                    <a:moveTo>
                      <a:pt x="8587" y="0"/>
                    </a:moveTo>
                    <a:cubicBezTo>
                      <a:pt x="6364" y="0"/>
                      <a:pt x="4172" y="692"/>
                      <a:pt x="2053" y="1985"/>
                    </a:cubicBezTo>
                    <a:cubicBezTo>
                      <a:pt x="309" y="4028"/>
                      <a:pt x="0" y="8421"/>
                      <a:pt x="1191" y="12505"/>
                    </a:cubicBezTo>
                    <a:cubicBezTo>
                      <a:pt x="1191" y="12505"/>
                      <a:pt x="1542" y="12533"/>
                      <a:pt x="2101" y="12533"/>
                    </a:cubicBezTo>
                    <a:cubicBezTo>
                      <a:pt x="3481" y="12533"/>
                      <a:pt x="6129" y="12367"/>
                      <a:pt x="7914" y="11216"/>
                    </a:cubicBezTo>
                    <a:cubicBezTo>
                      <a:pt x="7914" y="11216"/>
                      <a:pt x="7915" y="8747"/>
                      <a:pt x="8053" y="7176"/>
                    </a:cubicBezTo>
                    <a:cubicBezTo>
                      <a:pt x="8189" y="8727"/>
                      <a:pt x="8964" y="11275"/>
                      <a:pt x="8964" y="11275"/>
                    </a:cubicBezTo>
                    <a:cubicBezTo>
                      <a:pt x="10542" y="12154"/>
                      <a:pt x="12479" y="12318"/>
                      <a:pt x="13707" y="12318"/>
                    </a:cubicBezTo>
                    <a:cubicBezTo>
                      <a:pt x="14443" y="12318"/>
                      <a:pt x="14925" y="12259"/>
                      <a:pt x="14925" y="12259"/>
                    </a:cubicBezTo>
                    <a:cubicBezTo>
                      <a:pt x="16123" y="8076"/>
                      <a:pt x="15439" y="3130"/>
                      <a:pt x="13685" y="1234"/>
                    </a:cubicBezTo>
                    <a:cubicBezTo>
                      <a:pt x="11978" y="398"/>
                      <a:pt x="10273" y="0"/>
                      <a:pt x="8587"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937;p56">
                <a:extLst>
                  <a:ext uri="{FF2B5EF4-FFF2-40B4-BE49-F238E27FC236}">
                    <a16:creationId xmlns:a16="http://schemas.microsoft.com/office/drawing/2014/main" id="{E9E0CDF3-36C9-6037-CBDD-5A897F2766E1}"/>
                  </a:ext>
                </a:extLst>
              </p:cNvPr>
              <p:cNvSpPr/>
              <p:nvPr/>
            </p:nvSpPr>
            <p:spPr>
              <a:xfrm>
                <a:off x="5637318" y="860858"/>
                <a:ext cx="292416" cy="276903"/>
              </a:xfrm>
              <a:custGeom>
                <a:avLst/>
                <a:gdLst/>
                <a:ahLst/>
                <a:cxnLst/>
                <a:rect l="l" t="t" r="r" b="b"/>
                <a:pathLst>
                  <a:path w="7804" h="7390" extrusionOk="0">
                    <a:moveTo>
                      <a:pt x="511" y="0"/>
                    </a:moveTo>
                    <a:lnTo>
                      <a:pt x="511" y="0"/>
                    </a:lnTo>
                    <a:cubicBezTo>
                      <a:pt x="91" y="2157"/>
                      <a:pt x="225" y="4832"/>
                      <a:pt x="963" y="7362"/>
                    </a:cubicBezTo>
                    <a:cubicBezTo>
                      <a:pt x="963" y="7362"/>
                      <a:pt x="1327" y="7390"/>
                      <a:pt x="1904" y="7390"/>
                    </a:cubicBezTo>
                    <a:cubicBezTo>
                      <a:pt x="3320" y="7390"/>
                      <a:pt x="6020" y="7223"/>
                      <a:pt x="7803" y="6075"/>
                    </a:cubicBezTo>
                    <a:cubicBezTo>
                      <a:pt x="7803" y="6075"/>
                      <a:pt x="7762" y="5995"/>
                      <a:pt x="7762" y="5994"/>
                    </a:cubicBezTo>
                    <a:cubicBezTo>
                      <a:pt x="5851" y="7098"/>
                      <a:pt x="3084" y="7234"/>
                      <a:pt x="1840" y="7234"/>
                    </a:cubicBezTo>
                    <a:cubicBezTo>
                      <a:pt x="1435" y="7234"/>
                      <a:pt x="1191" y="7219"/>
                      <a:pt x="1191" y="7219"/>
                    </a:cubicBezTo>
                    <a:cubicBezTo>
                      <a:pt x="1" y="3143"/>
                      <a:pt x="501" y="1829"/>
                      <a:pt x="51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938;p56">
                <a:extLst>
                  <a:ext uri="{FF2B5EF4-FFF2-40B4-BE49-F238E27FC236}">
                    <a16:creationId xmlns:a16="http://schemas.microsoft.com/office/drawing/2014/main" id="{116B606B-BADB-8751-6D55-94C47B3DE4A9}"/>
                  </a:ext>
                </a:extLst>
              </p:cNvPr>
              <p:cNvSpPr/>
              <p:nvPr/>
            </p:nvSpPr>
            <p:spPr>
              <a:xfrm>
                <a:off x="5948432" y="837214"/>
                <a:ext cx="276004" cy="292229"/>
              </a:xfrm>
              <a:custGeom>
                <a:avLst/>
                <a:gdLst/>
                <a:ahLst/>
                <a:cxnLst/>
                <a:rect l="l" t="t" r="r" b="b"/>
                <a:pathLst>
                  <a:path w="7366" h="7799" extrusionOk="0">
                    <a:moveTo>
                      <a:pt x="6751" y="0"/>
                    </a:moveTo>
                    <a:cubicBezTo>
                      <a:pt x="6732" y="0"/>
                      <a:pt x="7365" y="4072"/>
                      <a:pt x="6361" y="7582"/>
                    </a:cubicBezTo>
                    <a:cubicBezTo>
                      <a:pt x="6361" y="7582"/>
                      <a:pt x="6150" y="7593"/>
                      <a:pt x="5793" y="7593"/>
                    </a:cubicBezTo>
                    <a:cubicBezTo>
                      <a:pt x="4641" y="7593"/>
                      <a:pt x="1977" y="7475"/>
                      <a:pt x="48" y="6472"/>
                    </a:cubicBezTo>
                    <a:lnTo>
                      <a:pt x="48" y="6472"/>
                    </a:lnTo>
                    <a:cubicBezTo>
                      <a:pt x="59" y="6547"/>
                      <a:pt x="0" y="6632"/>
                      <a:pt x="0" y="6632"/>
                    </a:cubicBezTo>
                    <a:cubicBezTo>
                      <a:pt x="1848" y="7661"/>
                      <a:pt x="4494" y="7798"/>
                      <a:pt x="5776" y="7798"/>
                    </a:cubicBezTo>
                    <a:cubicBezTo>
                      <a:pt x="6245" y="7798"/>
                      <a:pt x="6532" y="7780"/>
                      <a:pt x="6532" y="7780"/>
                    </a:cubicBezTo>
                    <a:cubicBezTo>
                      <a:pt x="7237" y="5316"/>
                      <a:pt x="7266" y="2549"/>
                      <a:pt x="6814" y="305"/>
                    </a:cubicBezTo>
                    <a:cubicBezTo>
                      <a:pt x="6772" y="96"/>
                      <a:pt x="6754" y="0"/>
                      <a:pt x="675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939;p56">
                <a:extLst>
                  <a:ext uri="{FF2B5EF4-FFF2-40B4-BE49-F238E27FC236}">
                    <a16:creationId xmlns:a16="http://schemas.microsoft.com/office/drawing/2014/main" id="{729AC5D5-4D9A-2316-52CC-2D5421570A93}"/>
                  </a:ext>
                </a:extLst>
              </p:cNvPr>
              <p:cNvSpPr/>
              <p:nvPr/>
            </p:nvSpPr>
            <p:spPr>
              <a:xfrm>
                <a:off x="5972300" y="773140"/>
                <a:ext cx="275105" cy="393360"/>
              </a:xfrm>
              <a:custGeom>
                <a:avLst/>
                <a:gdLst/>
                <a:ahLst/>
                <a:cxnLst/>
                <a:rect l="l" t="t" r="r" b="b"/>
                <a:pathLst>
                  <a:path w="7342" h="10498" extrusionOk="0">
                    <a:moveTo>
                      <a:pt x="6718" y="1"/>
                    </a:moveTo>
                    <a:cubicBezTo>
                      <a:pt x="6718" y="1"/>
                      <a:pt x="3178" y="8178"/>
                      <a:pt x="1" y="9767"/>
                    </a:cubicBezTo>
                    <a:lnTo>
                      <a:pt x="2944" y="10497"/>
                    </a:lnTo>
                    <a:cubicBezTo>
                      <a:pt x="5610" y="8114"/>
                      <a:pt x="7341" y="824"/>
                      <a:pt x="7341" y="824"/>
                    </a:cubicBezTo>
                    <a:lnTo>
                      <a:pt x="6718"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940;p56">
                <a:extLst>
                  <a:ext uri="{FF2B5EF4-FFF2-40B4-BE49-F238E27FC236}">
                    <a16:creationId xmlns:a16="http://schemas.microsoft.com/office/drawing/2014/main" id="{A1E4642E-CFA0-DA89-41CB-B030EA947396}"/>
                  </a:ext>
                </a:extLst>
              </p:cNvPr>
              <p:cNvSpPr/>
              <p:nvPr/>
            </p:nvSpPr>
            <p:spPr>
              <a:xfrm>
                <a:off x="5717242" y="1539289"/>
                <a:ext cx="491119" cy="185364"/>
              </a:xfrm>
              <a:custGeom>
                <a:avLst/>
                <a:gdLst/>
                <a:ahLst/>
                <a:cxnLst/>
                <a:rect l="l" t="t" r="r" b="b"/>
                <a:pathLst>
                  <a:path w="13107" h="4947" extrusionOk="0">
                    <a:moveTo>
                      <a:pt x="235" y="0"/>
                    </a:moveTo>
                    <a:lnTo>
                      <a:pt x="1" y="1723"/>
                    </a:lnTo>
                    <a:cubicBezTo>
                      <a:pt x="1" y="1723"/>
                      <a:pt x="6563" y="4947"/>
                      <a:pt x="12172" y="4947"/>
                    </a:cubicBezTo>
                    <a:cubicBezTo>
                      <a:pt x="12487" y="4947"/>
                      <a:pt x="12799" y="4936"/>
                      <a:pt x="13106" y="4915"/>
                    </a:cubicBezTo>
                    <a:lnTo>
                      <a:pt x="12744" y="3447"/>
                    </a:lnTo>
                    <a:lnTo>
                      <a:pt x="2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941;p56">
                <a:extLst>
                  <a:ext uri="{FF2B5EF4-FFF2-40B4-BE49-F238E27FC236}">
                    <a16:creationId xmlns:a16="http://schemas.microsoft.com/office/drawing/2014/main" id="{21093B2A-15EF-9C80-F1C6-0FA329B14255}"/>
                  </a:ext>
                </a:extLst>
              </p:cNvPr>
              <p:cNvSpPr/>
              <p:nvPr/>
            </p:nvSpPr>
            <p:spPr>
              <a:xfrm>
                <a:off x="5717279" y="1539327"/>
                <a:ext cx="491157" cy="185139"/>
              </a:xfrm>
              <a:custGeom>
                <a:avLst/>
                <a:gdLst/>
                <a:ahLst/>
                <a:cxnLst/>
                <a:rect l="l" t="t" r="r" b="b"/>
                <a:pathLst>
                  <a:path w="13108" h="4941" extrusionOk="0">
                    <a:moveTo>
                      <a:pt x="235" y="1"/>
                    </a:moveTo>
                    <a:lnTo>
                      <a:pt x="1" y="1724"/>
                    </a:lnTo>
                    <a:cubicBezTo>
                      <a:pt x="1" y="1724"/>
                      <a:pt x="86" y="1766"/>
                      <a:pt x="246" y="1839"/>
                    </a:cubicBezTo>
                    <a:lnTo>
                      <a:pt x="337" y="1126"/>
                    </a:lnTo>
                    <a:cubicBezTo>
                      <a:pt x="3901" y="2800"/>
                      <a:pt x="8017" y="3725"/>
                      <a:pt x="12396" y="4297"/>
                    </a:cubicBezTo>
                    <a:lnTo>
                      <a:pt x="12550" y="4941"/>
                    </a:lnTo>
                    <a:cubicBezTo>
                      <a:pt x="12737" y="4935"/>
                      <a:pt x="12922" y="4928"/>
                      <a:pt x="13107" y="4914"/>
                    </a:cubicBezTo>
                    <a:lnTo>
                      <a:pt x="12745" y="3446"/>
                    </a:lnTo>
                    <a:lnTo>
                      <a:pt x="235"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942;p56">
                <a:extLst>
                  <a:ext uri="{FF2B5EF4-FFF2-40B4-BE49-F238E27FC236}">
                    <a16:creationId xmlns:a16="http://schemas.microsoft.com/office/drawing/2014/main" id="{A1E3C6CA-9DA4-C263-1344-23246773E8F3}"/>
                  </a:ext>
                </a:extLst>
              </p:cNvPr>
              <p:cNvSpPr/>
              <p:nvPr/>
            </p:nvSpPr>
            <p:spPr>
              <a:xfrm>
                <a:off x="5924151" y="1593846"/>
                <a:ext cx="162507" cy="124775"/>
              </a:xfrm>
              <a:custGeom>
                <a:avLst/>
                <a:gdLst/>
                <a:ahLst/>
                <a:cxnLst/>
                <a:rect l="l" t="t" r="r" b="b"/>
                <a:pathLst>
                  <a:path w="4337" h="3330" extrusionOk="0">
                    <a:moveTo>
                      <a:pt x="0" y="1"/>
                    </a:moveTo>
                    <a:lnTo>
                      <a:pt x="0" y="1"/>
                    </a:lnTo>
                    <a:cubicBezTo>
                      <a:pt x="162" y="698"/>
                      <a:pt x="418" y="1567"/>
                      <a:pt x="824" y="2607"/>
                    </a:cubicBezTo>
                    <a:cubicBezTo>
                      <a:pt x="1946" y="2911"/>
                      <a:pt x="3139" y="3172"/>
                      <a:pt x="4337" y="3329"/>
                    </a:cubicBezTo>
                    <a:cubicBezTo>
                      <a:pt x="3768" y="2302"/>
                      <a:pt x="3183" y="1438"/>
                      <a:pt x="2628" y="724"/>
                    </a:cubicBezTo>
                    <a:lnTo>
                      <a:pt x="0"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943;p56">
                <a:extLst>
                  <a:ext uri="{FF2B5EF4-FFF2-40B4-BE49-F238E27FC236}">
                    <a16:creationId xmlns:a16="http://schemas.microsoft.com/office/drawing/2014/main" id="{0642BE40-AF2F-4D2F-0D54-230D7303AE38}"/>
                  </a:ext>
                </a:extLst>
              </p:cNvPr>
              <p:cNvSpPr/>
              <p:nvPr/>
            </p:nvSpPr>
            <p:spPr>
              <a:xfrm>
                <a:off x="5718066" y="766733"/>
                <a:ext cx="541142" cy="916853"/>
              </a:xfrm>
              <a:custGeom>
                <a:avLst/>
                <a:gdLst/>
                <a:ahLst/>
                <a:cxnLst/>
                <a:rect l="l" t="t" r="r" b="b"/>
                <a:pathLst>
                  <a:path w="14442" h="24469" extrusionOk="0">
                    <a:moveTo>
                      <a:pt x="13769" y="0"/>
                    </a:moveTo>
                    <a:cubicBezTo>
                      <a:pt x="13769" y="0"/>
                      <a:pt x="10789" y="12241"/>
                      <a:pt x="810" y="15589"/>
                    </a:cubicBezTo>
                    <a:cubicBezTo>
                      <a:pt x="808" y="15590"/>
                      <a:pt x="234" y="17490"/>
                      <a:pt x="0" y="21163"/>
                    </a:cubicBezTo>
                    <a:cubicBezTo>
                      <a:pt x="0" y="21163"/>
                      <a:pt x="7963" y="24297"/>
                      <a:pt x="12896" y="24469"/>
                    </a:cubicBezTo>
                    <a:lnTo>
                      <a:pt x="10599" y="16327"/>
                    </a:lnTo>
                    <a:lnTo>
                      <a:pt x="10203" y="15901"/>
                    </a:lnTo>
                    <a:lnTo>
                      <a:pt x="10118" y="15589"/>
                    </a:lnTo>
                    <a:cubicBezTo>
                      <a:pt x="12491" y="14287"/>
                      <a:pt x="14441" y="5675"/>
                      <a:pt x="14023" y="171"/>
                    </a:cubicBezTo>
                    <a:lnTo>
                      <a:pt x="137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944;p56">
                <a:extLst>
                  <a:ext uri="{FF2B5EF4-FFF2-40B4-BE49-F238E27FC236}">
                    <a16:creationId xmlns:a16="http://schemas.microsoft.com/office/drawing/2014/main" id="{F6D41667-708F-540C-8FB7-CA7DF48A28FE}"/>
                  </a:ext>
                </a:extLst>
              </p:cNvPr>
              <p:cNvSpPr/>
              <p:nvPr/>
            </p:nvSpPr>
            <p:spPr>
              <a:xfrm>
                <a:off x="6199631" y="766733"/>
                <a:ext cx="48186" cy="198891"/>
              </a:xfrm>
              <a:custGeom>
                <a:avLst/>
                <a:gdLst/>
                <a:ahLst/>
                <a:cxnLst/>
                <a:rect l="l" t="t" r="r" b="b"/>
                <a:pathLst>
                  <a:path w="1286" h="5308" extrusionOk="0">
                    <a:moveTo>
                      <a:pt x="916" y="0"/>
                    </a:moveTo>
                    <a:cubicBezTo>
                      <a:pt x="916" y="0"/>
                      <a:pt x="652" y="1145"/>
                      <a:pt x="0" y="2827"/>
                    </a:cubicBezTo>
                    <a:cubicBezTo>
                      <a:pt x="72" y="2797"/>
                      <a:pt x="139" y="2783"/>
                      <a:pt x="202" y="2783"/>
                    </a:cubicBezTo>
                    <a:cubicBezTo>
                      <a:pt x="736" y="2783"/>
                      <a:pt x="917" y="3849"/>
                      <a:pt x="1004" y="5308"/>
                    </a:cubicBezTo>
                    <a:cubicBezTo>
                      <a:pt x="1217" y="3503"/>
                      <a:pt x="1286" y="1715"/>
                      <a:pt x="1169" y="171"/>
                    </a:cubicBezTo>
                    <a:lnTo>
                      <a:pt x="916" y="0"/>
                    </a:lnTo>
                    <a:close/>
                  </a:path>
                </a:pathLst>
              </a:custGeom>
              <a:solidFill>
                <a:srgbClr val="9B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945;p56">
                <a:extLst>
                  <a:ext uri="{FF2B5EF4-FFF2-40B4-BE49-F238E27FC236}">
                    <a16:creationId xmlns:a16="http://schemas.microsoft.com/office/drawing/2014/main" id="{D83A9DCA-D1D0-EFA6-6DD3-4513ED49A07E}"/>
                  </a:ext>
                </a:extLst>
              </p:cNvPr>
              <p:cNvSpPr/>
              <p:nvPr/>
            </p:nvSpPr>
            <p:spPr>
              <a:xfrm>
                <a:off x="5718104" y="1250021"/>
                <a:ext cx="493517" cy="434390"/>
              </a:xfrm>
              <a:custGeom>
                <a:avLst/>
                <a:gdLst/>
                <a:ahLst/>
                <a:cxnLst/>
                <a:rect l="l" t="t" r="r" b="b"/>
                <a:pathLst>
                  <a:path w="13171" h="11593" extrusionOk="0">
                    <a:moveTo>
                      <a:pt x="12012" y="0"/>
                    </a:moveTo>
                    <a:lnTo>
                      <a:pt x="12012" y="0"/>
                    </a:lnTo>
                    <a:cubicBezTo>
                      <a:pt x="9089" y="1632"/>
                      <a:pt x="4777" y="2813"/>
                      <a:pt x="2090" y="2813"/>
                    </a:cubicBezTo>
                    <a:cubicBezTo>
                      <a:pt x="1604" y="2813"/>
                      <a:pt x="1170" y="2774"/>
                      <a:pt x="808" y="2692"/>
                    </a:cubicBezTo>
                    <a:cubicBezTo>
                      <a:pt x="619" y="2707"/>
                      <a:pt x="647" y="2774"/>
                      <a:pt x="629" y="2819"/>
                    </a:cubicBezTo>
                    <a:cubicBezTo>
                      <a:pt x="623" y="2835"/>
                      <a:pt x="770" y="2874"/>
                      <a:pt x="761" y="2893"/>
                    </a:cubicBezTo>
                    <a:cubicBezTo>
                      <a:pt x="722" y="2995"/>
                      <a:pt x="655" y="3090"/>
                      <a:pt x="596" y="3264"/>
                    </a:cubicBezTo>
                    <a:cubicBezTo>
                      <a:pt x="587" y="3290"/>
                      <a:pt x="478" y="3299"/>
                      <a:pt x="469" y="3326"/>
                    </a:cubicBezTo>
                    <a:cubicBezTo>
                      <a:pt x="181" y="4202"/>
                      <a:pt x="46" y="5863"/>
                      <a:pt x="0" y="8267"/>
                    </a:cubicBezTo>
                    <a:cubicBezTo>
                      <a:pt x="0" y="8267"/>
                      <a:pt x="248" y="8351"/>
                      <a:pt x="454" y="8436"/>
                    </a:cubicBezTo>
                    <a:cubicBezTo>
                      <a:pt x="852" y="5502"/>
                      <a:pt x="2468" y="4435"/>
                      <a:pt x="4788" y="4402"/>
                    </a:cubicBezTo>
                    <a:cubicBezTo>
                      <a:pt x="4797" y="4401"/>
                      <a:pt x="4806" y="4401"/>
                      <a:pt x="4815" y="4401"/>
                    </a:cubicBezTo>
                    <a:cubicBezTo>
                      <a:pt x="6740" y="4401"/>
                      <a:pt x="10732" y="7322"/>
                      <a:pt x="12487" y="11550"/>
                    </a:cubicBezTo>
                    <a:cubicBezTo>
                      <a:pt x="12625" y="11560"/>
                      <a:pt x="13037" y="11588"/>
                      <a:pt x="13170" y="11593"/>
                    </a:cubicBezTo>
                    <a:lnTo>
                      <a:pt x="10598" y="3431"/>
                    </a:lnTo>
                    <a:lnTo>
                      <a:pt x="10201" y="3003"/>
                    </a:lnTo>
                    <a:lnTo>
                      <a:pt x="10116" y="2691"/>
                    </a:lnTo>
                    <a:cubicBezTo>
                      <a:pt x="10768" y="2332"/>
                      <a:pt x="11609" y="1335"/>
                      <a:pt x="12012"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946;p56">
                <a:extLst>
                  <a:ext uri="{FF2B5EF4-FFF2-40B4-BE49-F238E27FC236}">
                    <a16:creationId xmlns:a16="http://schemas.microsoft.com/office/drawing/2014/main" id="{24BD3E27-783C-1A5B-2A05-A8AB6212CDFA}"/>
                  </a:ext>
                </a:extLst>
              </p:cNvPr>
              <p:cNvSpPr/>
              <p:nvPr/>
            </p:nvSpPr>
            <p:spPr>
              <a:xfrm>
                <a:off x="5769063" y="540077"/>
                <a:ext cx="290243" cy="172474"/>
              </a:xfrm>
              <a:custGeom>
                <a:avLst/>
                <a:gdLst/>
                <a:ahLst/>
                <a:cxnLst/>
                <a:rect l="l" t="t" r="r" b="b"/>
                <a:pathLst>
                  <a:path w="7746" h="4603" extrusionOk="0">
                    <a:moveTo>
                      <a:pt x="5823" y="0"/>
                    </a:moveTo>
                    <a:lnTo>
                      <a:pt x="1851" y="517"/>
                    </a:lnTo>
                    <a:cubicBezTo>
                      <a:pt x="1808" y="2134"/>
                      <a:pt x="1148" y="3348"/>
                      <a:pt x="1" y="4603"/>
                    </a:cubicBezTo>
                    <a:lnTo>
                      <a:pt x="7745" y="3751"/>
                    </a:lnTo>
                    <a:cubicBezTo>
                      <a:pt x="6160" y="3241"/>
                      <a:pt x="5823" y="0"/>
                      <a:pt x="582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947;p56">
                <a:extLst>
                  <a:ext uri="{FF2B5EF4-FFF2-40B4-BE49-F238E27FC236}">
                    <a16:creationId xmlns:a16="http://schemas.microsoft.com/office/drawing/2014/main" id="{F6A79040-1807-C52C-5227-14ED8BD25F7D}"/>
                  </a:ext>
                </a:extLst>
              </p:cNvPr>
              <p:cNvSpPr/>
              <p:nvPr/>
            </p:nvSpPr>
            <p:spPr>
              <a:xfrm>
                <a:off x="6294430" y="2038277"/>
                <a:ext cx="101544" cy="31175"/>
              </a:xfrm>
              <a:custGeom>
                <a:avLst/>
                <a:gdLst/>
                <a:ahLst/>
                <a:cxnLst/>
                <a:rect l="l" t="t" r="r" b="b"/>
                <a:pathLst>
                  <a:path w="2710" h="832" extrusionOk="0">
                    <a:moveTo>
                      <a:pt x="440" y="1"/>
                    </a:moveTo>
                    <a:cubicBezTo>
                      <a:pt x="413" y="1"/>
                      <a:pt x="390" y="3"/>
                      <a:pt x="371" y="8"/>
                    </a:cubicBezTo>
                    <a:cubicBezTo>
                      <a:pt x="0" y="108"/>
                      <a:pt x="312" y="832"/>
                      <a:pt x="312" y="832"/>
                    </a:cubicBezTo>
                    <a:lnTo>
                      <a:pt x="2709" y="832"/>
                    </a:lnTo>
                    <a:cubicBezTo>
                      <a:pt x="2709" y="832"/>
                      <a:pt x="938" y="1"/>
                      <a:pt x="44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948;p56">
                <a:extLst>
                  <a:ext uri="{FF2B5EF4-FFF2-40B4-BE49-F238E27FC236}">
                    <a16:creationId xmlns:a16="http://schemas.microsoft.com/office/drawing/2014/main" id="{4A8BF83D-3576-8A50-DEF9-B3260A37653F}"/>
                  </a:ext>
                </a:extLst>
              </p:cNvPr>
              <p:cNvSpPr/>
              <p:nvPr/>
            </p:nvSpPr>
            <p:spPr>
              <a:xfrm>
                <a:off x="5536449" y="2038277"/>
                <a:ext cx="111248" cy="31175"/>
              </a:xfrm>
              <a:custGeom>
                <a:avLst/>
                <a:gdLst/>
                <a:ahLst/>
                <a:cxnLst/>
                <a:rect l="l" t="t" r="r" b="b"/>
                <a:pathLst>
                  <a:path w="2969" h="832" extrusionOk="0">
                    <a:moveTo>
                      <a:pt x="2488" y="1"/>
                    </a:moveTo>
                    <a:cubicBezTo>
                      <a:pt x="1942" y="1"/>
                      <a:pt x="1" y="832"/>
                      <a:pt x="1" y="832"/>
                    </a:cubicBezTo>
                    <a:lnTo>
                      <a:pt x="2628" y="832"/>
                    </a:lnTo>
                    <a:cubicBezTo>
                      <a:pt x="2628" y="832"/>
                      <a:pt x="2968" y="108"/>
                      <a:pt x="2564" y="8"/>
                    </a:cubicBezTo>
                    <a:cubicBezTo>
                      <a:pt x="2543" y="3"/>
                      <a:pt x="2518" y="1"/>
                      <a:pt x="248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949;p56">
                <a:extLst>
                  <a:ext uri="{FF2B5EF4-FFF2-40B4-BE49-F238E27FC236}">
                    <a16:creationId xmlns:a16="http://schemas.microsoft.com/office/drawing/2014/main" id="{2AE6D88B-4425-1CAD-FDD8-F6CA1CB1F1C1}"/>
                  </a:ext>
                </a:extLst>
              </p:cNvPr>
              <p:cNvSpPr/>
              <p:nvPr/>
            </p:nvSpPr>
            <p:spPr>
              <a:xfrm>
                <a:off x="6204839" y="762911"/>
                <a:ext cx="57479" cy="61975"/>
              </a:xfrm>
              <a:custGeom>
                <a:avLst/>
                <a:gdLst/>
                <a:ahLst/>
                <a:cxnLst/>
                <a:rect l="l" t="t" r="r" b="b"/>
                <a:pathLst>
                  <a:path w="1534" h="1654" extrusionOk="0">
                    <a:moveTo>
                      <a:pt x="689" y="0"/>
                    </a:moveTo>
                    <a:cubicBezTo>
                      <a:pt x="302" y="0"/>
                      <a:pt x="1" y="317"/>
                      <a:pt x="1" y="742"/>
                    </a:cubicBezTo>
                    <a:cubicBezTo>
                      <a:pt x="1" y="1195"/>
                      <a:pt x="343" y="1603"/>
                      <a:pt x="767" y="1649"/>
                    </a:cubicBezTo>
                    <a:cubicBezTo>
                      <a:pt x="794" y="1652"/>
                      <a:pt x="820" y="1653"/>
                      <a:pt x="846" y="1653"/>
                    </a:cubicBezTo>
                    <a:cubicBezTo>
                      <a:pt x="1232" y="1653"/>
                      <a:pt x="1533" y="1337"/>
                      <a:pt x="1533" y="912"/>
                    </a:cubicBezTo>
                    <a:cubicBezTo>
                      <a:pt x="1533" y="459"/>
                      <a:pt x="1190" y="51"/>
                      <a:pt x="767" y="4"/>
                    </a:cubicBezTo>
                    <a:cubicBezTo>
                      <a:pt x="741" y="1"/>
                      <a:pt x="715" y="0"/>
                      <a:pt x="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950;p56">
                <a:extLst>
                  <a:ext uri="{FF2B5EF4-FFF2-40B4-BE49-F238E27FC236}">
                    <a16:creationId xmlns:a16="http://schemas.microsoft.com/office/drawing/2014/main" id="{D51F2B26-C5BB-F183-716B-00885FFDAD4E}"/>
                  </a:ext>
                </a:extLst>
              </p:cNvPr>
              <p:cNvSpPr/>
              <p:nvPr/>
            </p:nvSpPr>
            <p:spPr>
              <a:xfrm>
                <a:off x="5741185" y="737019"/>
                <a:ext cx="144822" cy="20046"/>
              </a:xfrm>
              <a:custGeom>
                <a:avLst/>
                <a:gdLst/>
                <a:ahLst/>
                <a:cxnLst/>
                <a:rect l="l" t="t" r="r" b="b"/>
                <a:pathLst>
                  <a:path w="3865" h="535" extrusionOk="0">
                    <a:moveTo>
                      <a:pt x="1462" y="0"/>
                    </a:moveTo>
                    <a:cubicBezTo>
                      <a:pt x="695" y="0"/>
                      <a:pt x="92" y="100"/>
                      <a:pt x="35" y="341"/>
                    </a:cubicBezTo>
                    <a:cubicBezTo>
                      <a:pt x="1" y="484"/>
                      <a:pt x="328" y="535"/>
                      <a:pt x="803" y="535"/>
                    </a:cubicBezTo>
                    <a:cubicBezTo>
                      <a:pt x="1922" y="535"/>
                      <a:pt x="3864" y="256"/>
                      <a:pt x="3864" y="256"/>
                    </a:cubicBezTo>
                    <a:cubicBezTo>
                      <a:pt x="3155" y="99"/>
                      <a:pt x="2227" y="0"/>
                      <a:pt x="146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951;p56">
                <a:extLst>
                  <a:ext uri="{FF2B5EF4-FFF2-40B4-BE49-F238E27FC236}">
                    <a16:creationId xmlns:a16="http://schemas.microsoft.com/office/drawing/2014/main" id="{1DAC3355-7B83-18B0-6569-D6CE576F577B}"/>
                  </a:ext>
                </a:extLst>
              </p:cNvPr>
              <p:cNvSpPr/>
              <p:nvPr/>
            </p:nvSpPr>
            <p:spPr>
              <a:xfrm>
                <a:off x="5962521" y="723193"/>
                <a:ext cx="130695" cy="23119"/>
              </a:xfrm>
              <a:custGeom>
                <a:avLst/>
                <a:gdLst/>
                <a:ahLst/>
                <a:cxnLst/>
                <a:rect l="l" t="t" r="r" b="b"/>
                <a:pathLst>
                  <a:path w="3488" h="617" extrusionOk="0">
                    <a:moveTo>
                      <a:pt x="2717" y="0"/>
                    </a:moveTo>
                    <a:cubicBezTo>
                      <a:pt x="1991" y="0"/>
                      <a:pt x="811" y="281"/>
                      <a:pt x="0" y="614"/>
                    </a:cubicBezTo>
                    <a:cubicBezTo>
                      <a:pt x="0" y="614"/>
                      <a:pt x="144" y="616"/>
                      <a:pt x="372" y="616"/>
                    </a:cubicBezTo>
                    <a:cubicBezTo>
                      <a:pt x="1273" y="616"/>
                      <a:pt x="3487" y="579"/>
                      <a:pt x="3353" y="211"/>
                    </a:cubicBezTo>
                    <a:cubicBezTo>
                      <a:pt x="3299" y="62"/>
                      <a:pt x="3058" y="0"/>
                      <a:pt x="2717"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952;p56">
                <a:extLst>
                  <a:ext uri="{FF2B5EF4-FFF2-40B4-BE49-F238E27FC236}">
                    <a16:creationId xmlns:a16="http://schemas.microsoft.com/office/drawing/2014/main" id="{01AEB561-BA98-08A0-0166-70790D120F48}"/>
                  </a:ext>
                </a:extLst>
              </p:cNvPr>
              <p:cNvSpPr/>
              <p:nvPr/>
            </p:nvSpPr>
            <p:spPr>
              <a:xfrm>
                <a:off x="5701355" y="1093958"/>
                <a:ext cx="53058" cy="23831"/>
              </a:xfrm>
              <a:custGeom>
                <a:avLst/>
                <a:gdLst/>
                <a:ahLst/>
                <a:cxnLst/>
                <a:rect l="l" t="t" r="r" b="b"/>
                <a:pathLst>
                  <a:path w="1416" h="636" extrusionOk="0">
                    <a:moveTo>
                      <a:pt x="717" y="1"/>
                    </a:moveTo>
                    <a:cubicBezTo>
                      <a:pt x="697" y="1"/>
                      <a:pt x="678" y="1"/>
                      <a:pt x="658" y="2"/>
                    </a:cubicBezTo>
                    <a:cubicBezTo>
                      <a:pt x="282" y="17"/>
                      <a:pt x="0" y="171"/>
                      <a:pt x="28" y="345"/>
                    </a:cubicBezTo>
                    <a:cubicBezTo>
                      <a:pt x="55" y="511"/>
                      <a:pt x="352" y="635"/>
                      <a:pt x="704" y="635"/>
                    </a:cubicBezTo>
                    <a:cubicBezTo>
                      <a:pt x="722" y="635"/>
                      <a:pt x="741" y="635"/>
                      <a:pt x="759" y="634"/>
                    </a:cubicBezTo>
                    <a:cubicBezTo>
                      <a:pt x="1134" y="618"/>
                      <a:pt x="1416" y="465"/>
                      <a:pt x="1388" y="290"/>
                    </a:cubicBezTo>
                    <a:cubicBezTo>
                      <a:pt x="1362" y="125"/>
                      <a:pt x="1066" y="1"/>
                      <a:pt x="717" y="1"/>
                    </a:cubicBezTo>
                    <a:close/>
                  </a:path>
                </a:pathLst>
              </a:custGeom>
              <a:solidFill>
                <a:srgbClr val="CD73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953;p56">
                <a:extLst>
                  <a:ext uri="{FF2B5EF4-FFF2-40B4-BE49-F238E27FC236}">
                    <a16:creationId xmlns:a16="http://schemas.microsoft.com/office/drawing/2014/main" id="{0365A7A8-A567-367D-EFF9-F605EC1B8E0A}"/>
                  </a:ext>
                </a:extLst>
              </p:cNvPr>
              <p:cNvSpPr/>
              <p:nvPr/>
            </p:nvSpPr>
            <p:spPr>
              <a:xfrm>
                <a:off x="5776707" y="556114"/>
                <a:ext cx="274842" cy="156025"/>
              </a:xfrm>
              <a:custGeom>
                <a:avLst/>
                <a:gdLst/>
                <a:ahLst/>
                <a:cxnLst/>
                <a:rect l="l" t="t" r="r" b="b"/>
                <a:pathLst>
                  <a:path w="7335" h="4164" extrusionOk="0">
                    <a:moveTo>
                      <a:pt x="5339" y="1"/>
                    </a:moveTo>
                    <a:cubicBezTo>
                      <a:pt x="4775" y="1"/>
                      <a:pt x="4115" y="34"/>
                      <a:pt x="3541" y="114"/>
                    </a:cubicBezTo>
                    <a:cubicBezTo>
                      <a:pt x="2858" y="209"/>
                      <a:pt x="2210" y="354"/>
                      <a:pt x="1616" y="539"/>
                    </a:cubicBezTo>
                    <a:cubicBezTo>
                      <a:pt x="1483" y="1842"/>
                      <a:pt x="918" y="2888"/>
                      <a:pt x="1" y="3945"/>
                    </a:cubicBezTo>
                    <a:cubicBezTo>
                      <a:pt x="68" y="4100"/>
                      <a:pt x="170" y="4164"/>
                      <a:pt x="309" y="4164"/>
                    </a:cubicBezTo>
                    <a:cubicBezTo>
                      <a:pt x="890" y="4164"/>
                      <a:pt x="2101" y="3038"/>
                      <a:pt x="3923" y="2785"/>
                    </a:cubicBezTo>
                    <a:cubicBezTo>
                      <a:pt x="4078" y="2763"/>
                      <a:pt x="4231" y="2753"/>
                      <a:pt x="4382" y="2753"/>
                    </a:cubicBezTo>
                    <a:cubicBezTo>
                      <a:pt x="5639" y="2753"/>
                      <a:pt x="6722" y="3421"/>
                      <a:pt x="7145" y="3421"/>
                    </a:cubicBezTo>
                    <a:cubicBezTo>
                      <a:pt x="7263" y="3421"/>
                      <a:pt x="7329" y="3369"/>
                      <a:pt x="7335" y="3238"/>
                    </a:cubicBezTo>
                    <a:cubicBezTo>
                      <a:pt x="6259" y="2700"/>
                      <a:pt x="5846" y="874"/>
                      <a:pt x="5640" y="4"/>
                    </a:cubicBezTo>
                    <a:cubicBezTo>
                      <a:pt x="5544" y="2"/>
                      <a:pt x="5443" y="1"/>
                      <a:pt x="5339"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954;p56">
                <a:extLst>
                  <a:ext uri="{FF2B5EF4-FFF2-40B4-BE49-F238E27FC236}">
                    <a16:creationId xmlns:a16="http://schemas.microsoft.com/office/drawing/2014/main" id="{0636B5F1-480E-9827-209F-561DCB7156AB}"/>
                  </a:ext>
                </a:extLst>
              </p:cNvPr>
              <p:cNvSpPr/>
              <p:nvPr/>
            </p:nvSpPr>
            <p:spPr>
              <a:xfrm>
                <a:off x="5832762" y="296784"/>
                <a:ext cx="47512" cy="251611"/>
              </a:xfrm>
              <a:custGeom>
                <a:avLst/>
                <a:gdLst/>
                <a:ahLst/>
                <a:cxnLst/>
                <a:rect l="l" t="t" r="r" b="b"/>
                <a:pathLst>
                  <a:path w="1268" h="6715" extrusionOk="0">
                    <a:moveTo>
                      <a:pt x="737" y="1"/>
                    </a:moveTo>
                    <a:cubicBezTo>
                      <a:pt x="651" y="1"/>
                      <a:pt x="560" y="158"/>
                      <a:pt x="473" y="395"/>
                    </a:cubicBezTo>
                    <a:cubicBezTo>
                      <a:pt x="191" y="1160"/>
                      <a:pt x="0" y="3629"/>
                      <a:pt x="671" y="6714"/>
                    </a:cubicBezTo>
                    <a:cubicBezTo>
                      <a:pt x="671" y="6714"/>
                      <a:pt x="672" y="6715"/>
                      <a:pt x="675" y="6715"/>
                    </a:cubicBezTo>
                    <a:cubicBezTo>
                      <a:pt x="725" y="6715"/>
                      <a:pt x="1268" y="6637"/>
                      <a:pt x="1175" y="3246"/>
                    </a:cubicBezTo>
                    <a:cubicBezTo>
                      <a:pt x="1105" y="790"/>
                      <a:pt x="931" y="1"/>
                      <a:pt x="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955;p56">
                <a:extLst>
                  <a:ext uri="{FF2B5EF4-FFF2-40B4-BE49-F238E27FC236}">
                    <a16:creationId xmlns:a16="http://schemas.microsoft.com/office/drawing/2014/main" id="{55C16E4B-4C6B-EB79-0864-BF0F57EB8092}"/>
                  </a:ext>
                </a:extLst>
              </p:cNvPr>
              <p:cNvSpPr/>
              <p:nvPr/>
            </p:nvSpPr>
            <p:spPr>
              <a:xfrm>
                <a:off x="5831188" y="443966"/>
                <a:ext cx="163107" cy="172512"/>
              </a:xfrm>
              <a:custGeom>
                <a:avLst/>
                <a:gdLst/>
                <a:ahLst/>
                <a:cxnLst/>
                <a:rect l="l" t="t" r="r" b="b"/>
                <a:pathLst>
                  <a:path w="4353" h="4604" extrusionOk="0">
                    <a:moveTo>
                      <a:pt x="3746" y="1"/>
                    </a:moveTo>
                    <a:lnTo>
                      <a:pt x="43" y="446"/>
                    </a:lnTo>
                    <a:cubicBezTo>
                      <a:pt x="1" y="1891"/>
                      <a:pt x="559" y="4198"/>
                      <a:pt x="682" y="4304"/>
                    </a:cubicBezTo>
                    <a:cubicBezTo>
                      <a:pt x="844" y="4442"/>
                      <a:pt x="1625" y="4603"/>
                      <a:pt x="2244" y="4603"/>
                    </a:cubicBezTo>
                    <a:cubicBezTo>
                      <a:pt x="2388" y="4603"/>
                      <a:pt x="2523" y="4594"/>
                      <a:pt x="2640" y="4575"/>
                    </a:cubicBezTo>
                    <a:cubicBezTo>
                      <a:pt x="3257" y="4468"/>
                      <a:pt x="4310" y="3670"/>
                      <a:pt x="4331" y="3416"/>
                    </a:cubicBezTo>
                    <a:cubicBezTo>
                      <a:pt x="4352" y="3160"/>
                      <a:pt x="3746" y="1"/>
                      <a:pt x="3746"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956;p56">
                <a:extLst>
                  <a:ext uri="{FF2B5EF4-FFF2-40B4-BE49-F238E27FC236}">
                    <a16:creationId xmlns:a16="http://schemas.microsoft.com/office/drawing/2014/main" id="{3CFACC66-ACB9-E98D-1778-64C2DFFDF3BE}"/>
                  </a:ext>
                </a:extLst>
              </p:cNvPr>
              <p:cNvSpPr/>
              <p:nvPr/>
            </p:nvSpPr>
            <p:spPr>
              <a:xfrm>
                <a:off x="5831188" y="443929"/>
                <a:ext cx="163069" cy="164606"/>
              </a:xfrm>
              <a:custGeom>
                <a:avLst/>
                <a:gdLst/>
                <a:ahLst/>
                <a:cxnLst/>
                <a:rect l="l" t="t" r="r" b="b"/>
                <a:pathLst>
                  <a:path w="4352" h="4393" extrusionOk="0">
                    <a:moveTo>
                      <a:pt x="3745" y="1"/>
                    </a:moveTo>
                    <a:lnTo>
                      <a:pt x="43" y="447"/>
                    </a:lnTo>
                    <a:cubicBezTo>
                      <a:pt x="1" y="1892"/>
                      <a:pt x="559" y="4199"/>
                      <a:pt x="682" y="4305"/>
                    </a:cubicBezTo>
                    <a:cubicBezTo>
                      <a:pt x="716" y="4334"/>
                      <a:pt x="778" y="4364"/>
                      <a:pt x="860" y="4393"/>
                    </a:cubicBezTo>
                    <a:cubicBezTo>
                      <a:pt x="883" y="3461"/>
                      <a:pt x="1184" y="2178"/>
                      <a:pt x="2348" y="2178"/>
                    </a:cubicBezTo>
                    <a:cubicBezTo>
                      <a:pt x="2444" y="2178"/>
                      <a:pt x="2546" y="2187"/>
                      <a:pt x="2653" y="2205"/>
                    </a:cubicBezTo>
                    <a:cubicBezTo>
                      <a:pt x="2805" y="2128"/>
                      <a:pt x="2947" y="2088"/>
                      <a:pt x="3078" y="2088"/>
                    </a:cubicBezTo>
                    <a:cubicBezTo>
                      <a:pt x="3571" y="2088"/>
                      <a:pt x="3910" y="2641"/>
                      <a:pt x="4046" y="3781"/>
                    </a:cubicBezTo>
                    <a:cubicBezTo>
                      <a:pt x="4213" y="3630"/>
                      <a:pt x="4323" y="3496"/>
                      <a:pt x="4330" y="3415"/>
                    </a:cubicBezTo>
                    <a:cubicBezTo>
                      <a:pt x="4351" y="3160"/>
                      <a:pt x="3745" y="1"/>
                      <a:pt x="3745"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957;p56">
                <a:extLst>
                  <a:ext uri="{FF2B5EF4-FFF2-40B4-BE49-F238E27FC236}">
                    <a16:creationId xmlns:a16="http://schemas.microsoft.com/office/drawing/2014/main" id="{8CA8449F-2E52-B0B5-3AFC-4482FB43D680}"/>
                  </a:ext>
                </a:extLst>
              </p:cNvPr>
              <p:cNvSpPr/>
              <p:nvPr/>
            </p:nvSpPr>
            <p:spPr>
              <a:xfrm>
                <a:off x="5921828" y="507066"/>
                <a:ext cx="23606" cy="35971"/>
              </a:xfrm>
              <a:custGeom>
                <a:avLst/>
                <a:gdLst/>
                <a:ahLst/>
                <a:cxnLst/>
                <a:rect l="l" t="t" r="r" b="b"/>
                <a:pathLst>
                  <a:path w="630" h="960" extrusionOk="0">
                    <a:moveTo>
                      <a:pt x="150" y="1"/>
                    </a:moveTo>
                    <a:cubicBezTo>
                      <a:pt x="0" y="302"/>
                      <a:pt x="14" y="875"/>
                      <a:pt x="14" y="875"/>
                    </a:cubicBezTo>
                    <a:cubicBezTo>
                      <a:pt x="14" y="875"/>
                      <a:pt x="131" y="960"/>
                      <a:pt x="287" y="960"/>
                    </a:cubicBezTo>
                    <a:cubicBezTo>
                      <a:pt x="391" y="960"/>
                      <a:pt x="513" y="922"/>
                      <a:pt x="629" y="796"/>
                    </a:cubicBezTo>
                    <a:cubicBezTo>
                      <a:pt x="538" y="296"/>
                      <a:pt x="355" y="12"/>
                      <a:pt x="15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958;p56">
                <a:extLst>
                  <a:ext uri="{FF2B5EF4-FFF2-40B4-BE49-F238E27FC236}">
                    <a16:creationId xmlns:a16="http://schemas.microsoft.com/office/drawing/2014/main" id="{3EADB0CF-BB2C-4CF4-B059-B1194AD72AC0}"/>
                  </a:ext>
                </a:extLst>
              </p:cNvPr>
              <p:cNvSpPr/>
              <p:nvPr/>
            </p:nvSpPr>
            <p:spPr>
              <a:xfrm>
                <a:off x="5926474" y="509914"/>
                <a:ext cx="19559" cy="30650"/>
              </a:xfrm>
              <a:custGeom>
                <a:avLst/>
                <a:gdLst/>
                <a:ahLst/>
                <a:cxnLst/>
                <a:rect l="l" t="t" r="r" b="b"/>
                <a:pathLst>
                  <a:path w="522" h="818" extrusionOk="0">
                    <a:moveTo>
                      <a:pt x="103" y="0"/>
                    </a:moveTo>
                    <a:cubicBezTo>
                      <a:pt x="1" y="262"/>
                      <a:pt x="43" y="752"/>
                      <a:pt x="43" y="752"/>
                    </a:cubicBezTo>
                    <a:cubicBezTo>
                      <a:pt x="43" y="752"/>
                      <a:pt x="134" y="818"/>
                      <a:pt x="252" y="818"/>
                    </a:cubicBezTo>
                    <a:cubicBezTo>
                      <a:pt x="336" y="818"/>
                      <a:pt x="433" y="784"/>
                      <a:pt x="521" y="668"/>
                    </a:cubicBezTo>
                    <a:cubicBezTo>
                      <a:pt x="422" y="242"/>
                      <a:pt x="265" y="5"/>
                      <a:pt x="10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959;p56">
                <a:extLst>
                  <a:ext uri="{FF2B5EF4-FFF2-40B4-BE49-F238E27FC236}">
                    <a16:creationId xmlns:a16="http://schemas.microsoft.com/office/drawing/2014/main" id="{A149710A-1299-4FE7-FF84-D8945ED6E864}"/>
                  </a:ext>
                </a:extLst>
              </p:cNvPr>
              <p:cNvSpPr/>
              <p:nvPr/>
            </p:nvSpPr>
            <p:spPr>
              <a:xfrm>
                <a:off x="5885894" y="308213"/>
                <a:ext cx="38482" cy="27503"/>
              </a:xfrm>
              <a:custGeom>
                <a:avLst/>
                <a:gdLst/>
                <a:ahLst/>
                <a:cxnLst/>
                <a:rect l="l" t="t" r="r" b="b"/>
                <a:pathLst>
                  <a:path w="1027" h="734" extrusionOk="0">
                    <a:moveTo>
                      <a:pt x="461" y="0"/>
                    </a:moveTo>
                    <a:cubicBezTo>
                      <a:pt x="0" y="0"/>
                      <a:pt x="128" y="609"/>
                      <a:pt x="340" y="734"/>
                    </a:cubicBezTo>
                    <a:lnTo>
                      <a:pt x="722" y="720"/>
                    </a:lnTo>
                    <a:cubicBezTo>
                      <a:pt x="722" y="720"/>
                      <a:pt x="1026" y="46"/>
                      <a:pt x="509" y="3"/>
                    </a:cubicBezTo>
                    <a:cubicBezTo>
                      <a:pt x="492" y="1"/>
                      <a:pt x="476" y="0"/>
                      <a:pt x="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960;p56">
                <a:extLst>
                  <a:ext uri="{FF2B5EF4-FFF2-40B4-BE49-F238E27FC236}">
                    <a16:creationId xmlns:a16="http://schemas.microsoft.com/office/drawing/2014/main" id="{5CEDAC13-9321-F718-B066-F20436280C7E}"/>
                  </a:ext>
                </a:extLst>
              </p:cNvPr>
              <p:cNvSpPr/>
              <p:nvPr/>
            </p:nvSpPr>
            <p:spPr>
              <a:xfrm>
                <a:off x="5801999" y="324512"/>
                <a:ext cx="203612" cy="297175"/>
              </a:xfrm>
              <a:custGeom>
                <a:avLst/>
                <a:gdLst/>
                <a:ahLst/>
                <a:cxnLst/>
                <a:rect l="l" t="t" r="r" b="b"/>
                <a:pathLst>
                  <a:path w="5434" h="7931" extrusionOk="0">
                    <a:moveTo>
                      <a:pt x="2780" y="1"/>
                    </a:moveTo>
                    <a:cubicBezTo>
                      <a:pt x="2780" y="1"/>
                      <a:pt x="56" y="1023"/>
                      <a:pt x="28" y="3391"/>
                    </a:cubicBezTo>
                    <a:cubicBezTo>
                      <a:pt x="1" y="5762"/>
                      <a:pt x="362" y="7296"/>
                      <a:pt x="362" y="7296"/>
                    </a:cubicBezTo>
                    <a:lnTo>
                      <a:pt x="1561" y="7931"/>
                    </a:lnTo>
                    <a:cubicBezTo>
                      <a:pt x="1561" y="7931"/>
                      <a:pt x="565" y="4788"/>
                      <a:pt x="3007" y="4788"/>
                    </a:cubicBezTo>
                    <a:cubicBezTo>
                      <a:pt x="3146" y="4788"/>
                      <a:pt x="3295" y="4798"/>
                      <a:pt x="3456" y="4820"/>
                    </a:cubicBezTo>
                    <a:cubicBezTo>
                      <a:pt x="3701" y="4713"/>
                      <a:pt x="3922" y="4649"/>
                      <a:pt x="4116" y="4649"/>
                    </a:cubicBezTo>
                    <a:cubicBezTo>
                      <a:pt x="4770" y="4649"/>
                      <a:pt x="5118" y="5369"/>
                      <a:pt x="5057" y="7583"/>
                    </a:cubicBezTo>
                    <a:lnTo>
                      <a:pt x="5419" y="7306"/>
                    </a:lnTo>
                    <a:cubicBezTo>
                      <a:pt x="5419" y="7306"/>
                      <a:pt x="5434" y="3803"/>
                      <a:pt x="5078" y="2739"/>
                    </a:cubicBezTo>
                    <a:cubicBezTo>
                      <a:pt x="4723" y="1674"/>
                      <a:pt x="3531" y="228"/>
                      <a:pt x="2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961;p56">
                <a:extLst>
                  <a:ext uri="{FF2B5EF4-FFF2-40B4-BE49-F238E27FC236}">
                    <a16:creationId xmlns:a16="http://schemas.microsoft.com/office/drawing/2014/main" id="{510C863B-F27D-7651-7674-5F3243A81387}"/>
                  </a:ext>
                </a:extLst>
              </p:cNvPr>
              <p:cNvSpPr/>
              <p:nvPr/>
            </p:nvSpPr>
            <p:spPr>
              <a:xfrm>
                <a:off x="5905379" y="324587"/>
                <a:ext cx="49198" cy="180568"/>
              </a:xfrm>
              <a:custGeom>
                <a:avLst/>
                <a:gdLst/>
                <a:ahLst/>
                <a:cxnLst/>
                <a:rect l="l" t="t" r="r" b="b"/>
                <a:pathLst>
                  <a:path w="1313" h="4819" extrusionOk="0">
                    <a:moveTo>
                      <a:pt x="21" y="1"/>
                    </a:moveTo>
                    <a:cubicBezTo>
                      <a:pt x="21" y="1"/>
                      <a:pt x="12" y="3"/>
                      <a:pt x="1" y="8"/>
                    </a:cubicBezTo>
                    <a:cubicBezTo>
                      <a:pt x="594" y="1652"/>
                      <a:pt x="697" y="4819"/>
                      <a:pt x="697" y="4819"/>
                    </a:cubicBezTo>
                    <a:cubicBezTo>
                      <a:pt x="923" y="4720"/>
                      <a:pt x="1129" y="4659"/>
                      <a:pt x="1312" y="4650"/>
                    </a:cubicBezTo>
                    <a:cubicBezTo>
                      <a:pt x="1085" y="2893"/>
                      <a:pt x="716" y="1049"/>
                      <a:pt x="142" y="47"/>
                    </a:cubicBezTo>
                    <a:cubicBezTo>
                      <a:pt x="101" y="29"/>
                      <a:pt x="59" y="13"/>
                      <a:pt x="21"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962;p56">
                <a:extLst>
                  <a:ext uri="{FF2B5EF4-FFF2-40B4-BE49-F238E27FC236}">
                    <a16:creationId xmlns:a16="http://schemas.microsoft.com/office/drawing/2014/main" id="{B566E66A-4F7A-F054-6B7E-75F83D91FEEC}"/>
                  </a:ext>
                </a:extLst>
              </p:cNvPr>
              <p:cNvSpPr/>
              <p:nvPr/>
            </p:nvSpPr>
            <p:spPr>
              <a:xfrm>
                <a:off x="5800688" y="321702"/>
                <a:ext cx="189973" cy="291329"/>
              </a:xfrm>
              <a:custGeom>
                <a:avLst/>
                <a:gdLst/>
                <a:ahLst/>
                <a:cxnLst/>
                <a:rect l="l" t="t" r="r" b="b"/>
                <a:pathLst>
                  <a:path w="5070" h="7775" extrusionOk="0">
                    <a:moveTo>
                      <a:pt x="2820" y="0"/>
                    </a:moveTo>
                    <a:cubicBezTo>
                      <a:pt x="2111" y="122"/>
                      <a:pt x="40" y="1372"/>
                      <a:pt x="22" y="3436"/>
                    </a:cubicBezTo>
                    <a:cubicBezTo>
                      <a:pt x="1" y="5925"/>
                      <a:pt x="394" y="7370"/>
                      <a:pt x="394" y="7370"/>
                    </a:cubicBezTo>
                    <a:lnTo>
                      <a:pt x="1160" y="7775"/>
                    </a:lnTo>
                    <a:cubicBezTo>
                      <a:pt x="1007" y="7148"/>
                      <a:pt x="809" y="4719"/>
                      <a:pt x="857" y="3709"/>
                    </a:cubicBezTo>
                    <a:cubicBezTo>
                      <a:pt x="958" y="1694"/>
                      <a:pt x="2921" y="442"/>
                      <a:pt x="2921" y="442"/>
                    </a:cubicBezTo>
                    <a:cubicBezTo>
                      <a:pt x="3502" y="650"/>
                      <a:pt x="4575" y="1651"/>
                      <a:pt x="5069" y="2699"/>
                    </a:cubicBezTo>
                    <a:cubicBezTo>
                      <a:pt x="4671" y="1649"/>
                      <a:pt x="3618" y="304"/>
                      <a:pt x="2820"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963;p56">
                <a:extLst>
                  <a:ext uri="{FF2B5EF4-FFF2-40B4-BE49-F238E27FC236}">
                    <a16:creationId xmlns:a16="http://schemas.microsoft.com/office/drawing/2014/main" id="{0163489A-6398-7F12-D1C2-138DF5AA0666}"/>
                  </a:ext>
                </a:extLst>
              </p:cNvPr>
              <p:cNvSpPr/>
              <p:nvPr/>
            </p:nvSpPr>
            <p:spPr>
              <a:xfrm>
                <a:off x="5910737" y="1514559"/>
                <a:ext cx="141861" cy="148044"/>
              </a:xfrm>
              <a:custGeom>
                <a:avLst/>
                <a:gdLst/>
                <a:ahLst/>
                <a:cxnLst/>
                <a:rect l="l" t="t" r="r" b="b"/>
                <a:pathLst>
                  <a:path w="3786" h="3951" extrusionOk="0">
                    <a:moveTo>
                      <a:pt x="91" y="0"/>
                    </a:moveTo>
                    <a:cubicBezTo>
                      <a:pt x="91" y="1"/>
                      <a:pt x="0" y="1051"/>
                      <a:pt x="633" y="3146"/>
                    </a:cubicBezTo>
                    <a:cubicBezTo>
                      <a:pt x="1650" y="3439"/>
                      <a:pt x="2724" y="3721"/>
                      <a:pt x="3786" y="3951"/>
                    </a:cubicBezTo>
                    <a:cubicBezTo>
                      <a:pt x="1898" y="1125"/>
                      <a:pt x="91" y="1"/>
                      <a:pt x="91"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964;p56">
                <a:extLst>
                  <a:ext uri="{FF2B5EF4-FFF2-40B4-BE49-F238E27FC236}">
                    <a16:creationId xmlns:a16="http://schemas.microsoft.com/office/drawing/2014/main" id="{4DD12D02-B656-3309-7AFB-A5D9CD6183CB}"/>
                  </a:ext>
                </a:extLst>
              </p:cNvPr>
              <p:cNvSpPr/>
              <p:nvPr/>
            </p:nvSpPr>
            <p:spPr>
              <a:xfrm>
                <a:off x="5864199" y="476415"/>
                <a:ext cx="62725" cy="20871"/>
              </a:xfrm>
              <a:custGeom>
                <a:avLst/>
                <a:gdLst/>
                <a:ahLst/>
                <a:cxnLst/>
                <a:rect l="l" t="t" r="r" b="b"/>
                <a:pathLst>
                  <a:path w="1674" h="557" extrusionOk="0">
                    <a:moveTo>
                      <a:pt x="539" y="1"/>
                    </a:moveTo>
                    <a:cubicBezTo>
                      <a:pt x="324" y="1"/>
                      <a:pt x="139" y="70"/>
                      <a:pt x="85" y="260"/>
                    </a:cubicBezTo>
                    <a:cubicBezTo>
                      <a:pt x="0" y="557"/>
                      <a:pt x="1163" y="502"/>
                      <a:pt x="1674" y="529"/>
                    </a:cubicBezTo>
                    <a:cubicBezTo>
                      <a:pt x="1674" y="529"/>
                      <a:pt x="1263" y="161"/>
                      <a:pt x="922" y="61"/>
                    </a:cubicBezTo>
                    <a:cubicBezTo>
                      <a:pt x="797" y="24"/>
                      <a:pt x="663" y="1"/>
                      <a:pt x="539"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965;p56">
                <a:extLst>
                  <a:ext uri="{FF2B5EF4-FFF2-40B4-BE49-F238E27FC236}">
                    <a16:creationId xmlns:a16="http://schemas.microsoft.com/office/drawing/2014/main" id="{B9EE08A9-D496-A50A-62CC-7E4A63F563D3}"/>
                  </a:ext>
                </a:extLst>
              </p:cNvPr>
              <p:cNvSpPr/>
              <p:nvPr/>
            </p:nvSpPr>
            <p:spPr>
              <a:xfrm>
                <a:off x="5891440" y="488406"/>
                <a:ext cx="18585" cy="5620"/>
              </a:xfrm>
              <a:custGeom>
                <a:avLst/>
                <a:gdLst/>
                <a:ahLst/>
                <a:cxnLst/>
                <a:rect l="l" t="t" r="r" b="b"/>
                <a:pathLst>
                  <a:path w="496" h="150" extrusionOk="0">
                    <a:moveTo>
                      <a:pt x="159" y="1"/>
                    </a:moveTo>
                    <a:cubicBezTo>
                      <a:pt x="96" y="1"/>
                      <a:pt x="42" y="20"/>
                      <a:pt x="26" y="70"/>
                    </a:cubicBezTo>
                    <a:cubicBezTo>
                      <a:pt x="0" y="150"/>
                      <a:pt x="344" y="137"/>
                      <a:pt x="495" y="144"/>
                    </a:cubicBezTo>
                    <a:cubicBezTo>
                      <a:pt x="495" y="144"/>
                      <a:pt x="373" y="44"/>
                      <a:pt x="274" y="18"/>
                    </a:cubicBezTo>
                    <a:cubicBezTo>
                      <a:pt x="236" y="7"/>
                      <a:pt x="196" y="1"/>
                      <a:pt x="159" y="1"/>
                    </a:cubicBezTo>
                    <a:close/>
                  </a:path>
                </a:pathLst>
              </a:custGeom>
              <a:solidFill>
                <a:srgbClr val="573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966;p56">
                <a:extLst>
                  <a:ext uri="{FF2B5EF4-FFF2-40B4-BE49-F238E27FC236}">
                    <a16:creationId xmlns:a16="http://schemas.microsoft.com/office/drawing/2014/main" id="{EB19B6D7-0771-FE50-DEA2-67C1ABC97B03}"/>
                  </a:ext>
                </a:extLst>
              </p:cNvPr>
              <p:cNvSpPr/>
              <p:nvPr/>
            </p:nvSpPr>
            <p:spPr>
              <a:xfrm>
                <a:off x="5934193" y="474130"/>
                <a:ext cx="42791" cy="20908"/>
              </a:xfrm>
              <a:custGeom>
                <a:avLst/>
                <a:gdLst/>
                <a:ahLst/>
                <a:cxnLst/>
                <a:rect l="l" t="t" r="r" b="b"/>
                <a:pathLst>
                  <a:path w="1142" h="558" extrusionOk="0">
                    <a:moveTo>
                      <a:pt x="776" y="0"/>
                    </a:moveTo>
                    <a:cubicBezTo>
                      <a:pt x="680" y="0"/>
                      <a:pt x="575" y="32"/>
                      <a:pt x="480" y="79"/>
                    </a:cubicBezTo>
                    <a:cubicBezTo>
                      <a:pt x="256" y="190"/>
                      <a:pt x="0" y="557"/>
                      <a:pt x="0" y="557"/>
                    </a:cubicBezTo>
                    <a:cubicBezTo>
                      <a:pt x="346" y="501"/>
                      <a:pt x="1141" y="487"/>
                      <a:pt x="1063" y="216"/>
                    </a:cubicBezTo>
                    <a:cubicBezTo>
                      <a:pt x="1018" y="59"/>
                      <a:pt x="906" y="0"/>
                      <a:pt x="776"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967;p56">
                <a:extLst>
                  <a:ext uri="{FF2B5EF4-FFF2-40B4-BE49-F238E27FC236}">
                    <a16:creationId xmlns:a16="http://schemas.microsoft.com/office/drawing/2014/main" id="{7E32B33F-AABD-6756-4790-8363EFC7E3FD}"/>
                  </a:ext>
                </a:extLst>
              </p:cNvPr>
              <p:cNvSpPr/>
              <p:nvPr/>
            </p:nvSpPr>
            <p:spPr>
              <a:xfrm>
                <a:off x="6000253" y="1421259"/>
                <a:ext cx="146658" cy="128560"/>
              </a:xfrm>
              <a:custGeom>
                <a:avLst/>
                <a:gdLst/>
                <a:ahLst/>
                <a:cxnLst/>
                <a:rect l="l" t="t" r="r" b="b"/>
                <a:pathLst>
                  <a:path w="3914" h="3431" extrusionOk="0">
                    <a:moveTo>
                      <a:pt x="0" y="1"/>
                    </a:moveTo>
                    <a:cubicBezTo>
                      <a:pt x="1585" y="1277"/>
                      <a:pt x="3170" y="3431"/>
                      <a:pt x="3606" y="3431"/>
                    </a:cubicBezTo>
                    <a:cubicBezTo>
                      <a:pt x="3649" y="3431"/>
                      <a:pt x="3682" y="3409"/>
                      <a:pt x="3701" y="3362"/>
                    </a:cubicBezTo>
                    <a:cubicBezTo>
                      <a:pt x="3914" y="2851"/>
                      <a:pt x="2939" y="1586"/>
                      <a:pt x="2000" y="937"/>
                    </a:cubicBezTo>
                    <a:cubicBezTo>
                      <a:pt x="1405" y="527"/>
                      <a:pt x="0" y="1"/>
                      <a:pt x="0"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968;p56">
                <a:extLst>
                  <a:ext uri="{FF2B5EF4-FFF2-40B4-BE49-F238E27FC236}">
                    <a16:creationId xmlns:a16="http://schemas.microsoft.com/office/drawing/2014/main" id="{3416D520-4D3D-1EED-2DBC-12CC5B42F5B2}"/>
                  </a:ext>
                </a:extLst>
              </p:cNvPr>
              <p:cNvSpPr/>
              <p:nvPr/>
            </p:nvSpPr>
            <p:spPr>
              <a:xfrm>
                <a:off x="6214207" y="766958"/>
                <a:ext cx="42978" cy="40580"/>
              </a:xfrm>
              <a:custGeom>
                <a:avLst/>
                <a:gdLst/>
                <a:ahLst/>
                <a:cxnLst/>
                <a:rect l="l" t="t" r="r" b="b"/>
                <a:pathLst>
                  <a:path w="1147" h="1083" extrusionOk="0">
                    <a:moveTo>
                      <a:pt x="472" y="1"/>
                    </a:moveTo>
                    <a:cubicBezTo>
                      <a:pt x="212" y="1"/>
                      <a:pt x="11" y="179"/>
                      <a:pt x="6" y="436"/>
                    </a:cubicBezTo>
                    <a:cubicBezTo>
                      <a:pt x="1" y="729"/>
                      <a:pt x="250" y="1013"/>
                      <a:pt x="564" y="1071"/>
                    </a:cubicBezTo>
                    <a:cubicBezTo>
                      <a:pt x="602" y="1079"/>
                      <a:pt x="640" y="1082"/>
                      <a:pt x="676" y="1082"/>
                    </a:cubicBezTo>
                    <a:cubicBezTo>
                      <a:pt x="937" y="1082"/>
                      <a:pt x="1136" y="904"/>
                      <a:pt x="1141" y="647"/>
                    </a:cubicBezTo>
                    <a:cubicBezTo>
                      <a:pt x="1146" y="354"/>
                      <a:pt x="897" y="70"/>
                      <a:pt x="583" y="11"/>
                    </a:cubicBezTo>
                    <a:cubicBezTo>
                      <a:pt x="545" y="4"/>
                      <a:pt x="508" y="1"/>
                      <a:pt x="472"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969;p56">
                <a:extLst>
                  <a:ext uri="{FF2B5EF4-FFF2-40B4-BE49-F238E27FC236}">
                    <a16:creationId xmlns:a16="http://schemas.microsoft.com/office/drawing/2014/main" id="{7289C1D1-0E86-DED7-A224-76513F622228}"/>
                  </a:ext>
                </a:extLst>
              </p:cNvPr>
              <p:cNvSpPr/>
              <p:nvPr/>
            </p:nvSpPr>
            <p:spPr>
              <a:xfrm>
                <a:off x="5362176" y="1261824"/>
                <a:ext cx="149468" cy="165055"/>
              </a:xfrm>
              <a:custGeom>
                <a:avLst/>
                <a:gdLst/>
                <a:ahLst/>
                <a:cxnLst/>
                <a:rect l="l" t="t" r="r" b="b"/>
                <a:pathLst>
                  <a:path w="3989" h="4405" extrusionOk="0">
                    <a:moveTo>
                      <a:pt x="881" y="0"/>
                    </a:moveTo>
                    <a:lnTo>
                      <a:pt x="0" y="1079"/>
                    </a:lnTo>
                    <a:cubicBezTo>
                      <a:pt x="149" y="2123"/>
                      <a:pt x="1392" y="4405"/>
                      <a:pt x="1392" y="4405"/>
                    </a:cubicBezTo>
                    <a:lnTo>
                      <a:pt x="3989" y="2596"/>
                    </a:ln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970;p56">
                <a:extLst>
                  <a:ext uri="{FF2B5EF4-FFF2-40B4-BE49-F238E27FC236}">
                    <a16:creationId xmlns:a16="http://schemas.microsoft.com/office/drawing/2014/main" id="{36FC7299-B11B-28BD-349A-548DF2088EA4}"/>
                  </a:ext>
                </a:extLst>
              </p:cNvPr>
              <p:cNvSpPr/>
              <p:nvPr/>
            </p:nvSpPr>
            <p:spPr>
              <a:xfrm>
                <a:off x="5364911" y="1264484"/>
                <a:ext cx="115857" cy="91202"/>
              </a:xfrm>
              <a:custGeom>
                <a:avLst/>
                <a:gdLst/>
                <a:ahLst/>
                <a:cxnLst/>
                <a:rect l="l" t="t" r="r" b="b"/>
                <a:pathLst>
                  <a:path w="3092" h="2434" extrusionOk="0">
                    <a:moveTo>
                      <a:pt x="819" y="0"/>
                    </a:moveTo>
                    <a:lnTo>
                      <a:pt x="1" y="1003"/>
                    </a:lnTo>
                    <a:cubicBezTo>
                      <a:pt x="48" y="1340"/>
                      <a:pt x="220" y="1817"/>
                      <a:pt x="422" y="2295"/>
                    </a:cubicBezTo>
                    <a:cubicBezTo>
                      <a:pt x="712" y="2383"/>
                      <a:pt x="1023" y="2434"/>
                      <a:pt x="1353" y="2434"/>
                    </a:cubicBezTo>
                    <a:cubicBezTo>
                      <a:pt x="2028" y="2434"/>
                      <a:pt x="2638" y="2230"/>
                      <a:pt x="3092" y="1898"/>
                    </a:cubicBezTo>
                    <a:lnTo>
                      <a:pt x="819"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971;p56">
                <a:extLst>
                  <a:ext uri="{FF2B5EF4-FFF2-40B4-BE49-F238E27FC236}">
                    <a16:creationId xmlns:a16="http://schemas.microsoft.com/office/drawing/2014/main" id="{2C388341-2265-0F16-8EB8-B77387F82074}"/>
                  </a:ext>
                </a:extLst>
              </p:cNvPr>
              <p:cNvSpPr/>
              <p:nvPr/>
            </p:nvSpPr>
            <p:spPr>
              <a:xfrm>
                <a:off x="5928535" y="1187146"/>
                <a:ext cx="13339" cy="63811"/>
              </a:xfrm>
              <a:custGeom>
                <a:avLst/>
                <a:gdLst/>
                <a:ahLst/>
                <a:cxnLst/>
                <a:rect l="l" t="t" r="r" b="b"/>
                <a:pathLst>
                  <a:path w="356" h="1703" extrusionOk="0">
                    <a:moveTo>
                      <a:pt x="114" y="1"/>
                    </a:moveTo>
                    <a:cubicBezTo>
                      <a:pt x="99" y="709"/>
                      <a:pt x="0" y="1703"/>
                      <a:pt x="0" y="1703"/>
                    </a:cubicBezTo>
                    <a:lnTo>
                      <a:pt x="356" y="1333"/>
                    </a:lnTo>
                    <a:lnTo>
                      <a:pt x="114"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972;p56">
                <a:extLst>
                  <a:ext uri="{FF2B5EF4-FFF2-40B4-BE49-F238E27FC236}">
                    <a16:creationId xmlns:a16="http://schemas.microsoft.com/office/drawing/2014/main" id="{D789D865-C84A-8192-AFA2-69C6EF1F6CCE}"/>
                  </a:ext>
                </a:extLst>
              </p:cNvPr>
              <p:cNvSpPr/>
              <p:nvPr/>
            </p:nvSpPr>
            <p:spPr>
              <a:xfrm>
                <a:off x="5879637" y="1222855"/>
                <a:ext cx="54219" cy="32936"/>
              </a:xfrm>
              <a:custGeom>
                <a:avLst/>
                <a:gdLst/>
                <a:ahLst/>
                <a:cxnLst/>
                <a:rect l="l" t="t" r="r" b="b"/>
                <a:pathLst>
                  <a:path w="1447" h="879" extrusionOk="0">
                    <a:moveTo>
                      <a:pt x="1447" y="0"/>
                    </a:moveTo>
                    <a:lnTo>
                      <a:pt x="1447" y="0"/>
                    </a:lnTo>
                    <a:cubicBezTo>
                      <a:pt x="1167" y="390"/>
                      <a:pt x="682" y="681"/>
                      <a:pt x="0" y="878"/>
                    </a:cubicBezTo>
                    <a:cubicBezTo>
                      <a:pt x="681" y="878"/>
                      <a:pt x="1419" y="481"/>
                      <a:pt x="1419" y="481"/>
                    </a:cubicBezTo>
                    <a:lnTo>
                      <a:pt x="1447"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973;p56">
                <a:extLst>
                  <a:ext uri="{FF2B5EF4-FFF2-40B4-BE49-F238E27FC236}">
                    <a16:creationId xmlns:a16="http://schemas.microsoft.com/office/drawing/2014/main" id="{B9B54359-AAE6-74A4-65FD-230EB01046DE}"/>
                  </a:ext>
                </a:extLst>
              </p:cNvPr>
              <p:cNvSpPr/>
              <p:nvPr/>
            </p:nvSpPr>
            <p:spPr>
              <a:xfrm>
                <a:off x="5945172" y="485483"/>
                <a:ext cx="14164" cy="6183"/>
              </a:xfrm>
              <a:custGeom>
                <a:avLst/>
                <a:gdLst/>
                <a:ahLst/>
                <a:cxnLst/>
                <a:rect l="l" t="t" r="r" b="b"/>
                <a:pathLst>
                  <a:path w="378" h="165" extrusionOk="0">
                    <a:moveTo>
                      <a:pt x="290" y="0"/>
                    </a:moveTo>
                    <a:cubicBezTo>
                      <a:pt x="259" y="0"/>
                      <a:pt x="222" y="10"/>
                      <a:pt x="187" y="24"/>
                    </a:cubicBezTo>
                    <a:cubicBezTo>
                      <a:pt x="106" y="56"/>
                      <a:pt x="0" y="165"/>
                      <a:pt x="0" y="165"/>
                    </a:cubicBezTo>
                    <a:cubicBezTo>
                      <a:pt x="117" y="149"/>
                      <a:pt x="378" y="144"/>
                      <a:pt x="369" y="64"/>
                    </a:cubicBezTo>
                    <a:cubicBezTo>
                      <a:pt x="365" y="18"/>
                      <a:pt x="332" y="0"/>
                      <a:pt x="290" y="0"/>
                    </a:cubicBezTo>
                    <a:close/>
                  </a:path>
                </a:pathLst>
              </a:custGeom>
              <a:solidFill>
                <a:srgbClr val="573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974;p56">
                <a:extLst>
                  <a:ext uri="{FF2B5EF4-FFF2-40B4-BE49-F238E27FC236}">
                    <a16:creationId xmlns:a16="http://schemas.microsoft.com/office/drawing/2014/main" id="{0F2A357A-8F94-6BF1-AF2E-CFA8476FF7DF}"/>
                  </a:ext>
                </a:extLst>
              </p:cNvPr>
              <p:cNvSpPr/>
              <p:nvPr/>
            </p:nvSpPr>
            <p:spPr>
              <a:xfrm>
                <a:off x="5915720" y="547009"/>
                <a:ext cx="34547" cy="6969"/>
              </a:xfrm>
              <a:custGeom>
                <a:avLst/>
                <a:gdLst/>
                <a:ahLst/>
                <a:cxnLst/>
                <a:rect l="l" t="t" r="r" b="b"/>
                <a:pathLst>
                  <a:path w="922" h="186" extrusionOk="0">
                    <a:moveTo>
                      <a:pt x="505" y="0"/>
                    </a:moveTo>
                    <a:cubicBezTo>
                      <a:pt x="491" y="0"/>
                      <a:pt x="476" y="1"/>
                      <a:pt x="461" y="1"/>
                    </a:cubicBezTo>
                    <a:cubicBezTo>
                      <a:pt x="207" y="15"/>
                      <a:pt x="0" y="138"/>
                      <a:pt x="0" y="177"/>
                    </a:cubicBezTo>
                    <a:cubicBezTo>
                      <a:pt x="0" y="183"/>
                      <a:pt x="5" y="185"/>
                      <a:pt x="13" y="185"/>
                    </a:cubicBezTo>
                    <a:cubicBezTo>
                      <a:pt x="62" y="185"/>
                      <a:pt x="244" y="98"/>
                      <a:pt x="461" y="86"/>
                    </a:cubicBezTo>
                    <a:cubicBezTo>
                      <a:pt x="480" y="85"/>
                      <a:pt x="498" y="85"/>
                      <a:pt x="516" y="85"/>
                    </a:cubicBezTo>
                    <a:cubicBezTo>
                      <a:pt x="702" y="85"/>
                      <a:pt x="855" y="138"/>
                      <a:pt x="904" y="138"/>
                    </a:cubicBezTo>
                    <a:cubicBezTo>
                      <a:pt x="915" y="138"/>
                      <a:pt x="921" y="136"/>
                      <a:pt x="921" y="129"/>
                    </a:cubicBezTo>
                    <a:cubicBezTo>
                      <a:pt x="921" y="92"/>
                      <a:pt x="738" y="0"/>
                      <a:pt x="505"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975;p56">
                <a:extLst>
                  <a:ext uri="{FF2B5EF4-FFF2-40B4-BE49-F238E27FC236}">
                    <a16:creationId xmlns:a16="http://schemas.microsoft.com/office/drawing/2014/main" id="{58A8A7A0-32A6-2BCD-9FA1-B2005BEFFE8B}"/>
                  </a:ext>
                </a:extLst>
              </p:cNvPr>
              <p:cNvSpPr/>
              <p:nvPr/>
            </p:nvSpPr>
            <p:spPr>
              <a:xfrm>
                <a:off x="5863525" y="457643"/>
                <a:ext cx="62800" cy="38931"/>
              </a:xfrm>
              <a:custGeom>
                <a:avLst/>
                <a:gdLst/>
                <a:ahLst/>
                <a:cxnLst/>
                <a:rect l="l" t="t" r="r" b="b"/>
                <a:pathLst>
                  <a:path w="1676" h="1039" extrusionOk="0">
                    <a:moveTo>
                      <a:pt x="91" y="1"/>
                    </a:moveTo>
                    <a:lnTo>
                      <a:pt x="0" y="320"/>
                    </a:lnTo>
                    <a:cubicBezTo>
                      <a:pt x="1059" y="549"/>
                      <a:pt x="1676" y="1039"/>
                      <a:pt x="1676" y="1039"/>
                    </a:cubicBezTo>
                    <a:cubicBezTo>
                      <a:pt x="1676" y="1039"/>
                      <a:pt x="1468" y="532"/>
                      <a:pt x="91" y="1"/>
                    </a:cubicBezTo>
                    <a:close/>
                  </a:path>
                </a:pathLst>
              </a:custGeom>
              <a:solidFill>
                <a:srgbClr val="AD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976;p56">
                <a:extLst>
                  <a:ext uri="{FF2B5EF4-FFF2-40B4-BE49-F238E27FC236}">
                    <a16:creationId xmlns:a16="http://schemas.microsoft.com/office/drawing/2014/main" id="{432D86D6-F776-9CE1-23F0-DA73BEB2FAA2}"/>
                  </a:ext>
                </a:extLst>
              </p:cNvPr>
              <p:cNvSpPr/>
              <p:nvPr/>
            </p:nvSpPr>
            <p:spPr>
              <a:xfrm>
                <a:off x="5934081" y="458280"/>
                <a:ext cx="46463" cy="36496"/>
              </a:xfrm>
              <a:custGeom>
                <a:avLst/>
                <a:gdLst/>
                <a:ahLst/>
                <a:cxnLst/>
                <a:rect l="l" t="t" r="r" b="b"/>
                <a:pathLst>
                  <a:path w="1240" h="974" extrusionOk="0">
                    <a:moveTo>
                      <a:pt x="1172" y="1"/>
                    </a:moveTo>
                    <a:cubicBezTo>
                      <a:pt x="154" y="476"/>
                      <a:pt x="0" y="974"/>
                      <a:pt x="0" y="974"/>
                    </a:cubicBezTo>
                    <a:cubicBezTo>
                      <a:pt x="0" y="974"/>
                      <a:pt x="457" y="510"/>
                      <a:pt x="1239" y="325"/>
                    </a:cubicBezTo>
                    <a:lnTo>
                      <a:pt x="1172" y="1"/>
                    </a:lnTo>
                    <a:close/>
                  </a:path>
                </a:pathLst>
              </a:custGeom>
              <a:solidFill>
                <a:srgbClr val="AD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977;p56">
                <a:extLst>
                  <a:ext uri="{FF2B5EF4-FFF2-40B4-BE49-F238E27FC236}">
                    <a16:creationId xmlns:a16="http://schemas.microsoft.com/office/drawing/2014/main" id="{E49286E9-4780-B86D-4865-EF8E9F964375}"/>
                  </a:ext>
                </a:extLst>
              </p:cNvPr>
              <p:cNvSpPr/>
              <p:nvPr/>
            </p:nvSpPr>
            <p:spPr>
              <a:xfrm>
                <a:off x="6310804" y="1368239"/>
                <a:ext cx="167378" cy="128485"/>
              </a:xfrm>
              <a:custGeom>
                <a:avLst/>
                <a:gdLst/>
                <a:ahLst/>
                <a:cxnLst/>
                <a:rect l="l" t="t" r="r" b="b"/>
                <a:pathLst>
                  <a:path w="4467" h="3429" extrusionOk="0">
                    <a:moveTo>
                      <a:pt x="3678" y="0"/>
                    </a:moveTo>
                    <a:lnTo>
                      <a:pt x="1" y="740"/>
                    </a:lnTo>
                    <a:lnTo>
                      <a:pt x="1725" y="3429"/>
                    </a:lnTo>
                    <a:cubicBezTo>
                      <a:pt x="1725" y="3429"/>
                      <a:pt x="3990" y="2594"/>
                      <a:pt x="4466" y="1764"/>
                    </a:cubicBezTo>
                    <a:lnTo>
                      <a:pt x="36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978;p56">
                <a:extLst>
                  <a:ext uri="{FF2B5EF4-FFF2-40B4-BE49-F238E27FC236}">
                    <a16:creationId xmlns:a16="http://schemas.microsoft.com/office/drawing/2014/main" id="{6E8BC456-122A-701B-624E-FD090ABF5A7B}"/>
                  </a:ext>
                </a:extLst>
              </p:cNvPr>
              <p:cNvSpPr/>
              <p:nvPr/>
            </p:nvSpPr>
            <p:spPr>
              <a:xfrm>
                <a:off x="6346513" y="1370075"/>
                <a:ext cx="128335" cy="94312"/>
              </a:xfrm>
              <a:custGeom>
                <a:avLst/>
                <a:gdLst/>
                <a:ahLst/>
                <a:cxnLst/>
                <a:rect l="l" t="t" r="r" b="b"/>
                <a:pathLst>
                  <a:path w="3425" h="2517" extrusionOk="0">
                    <a:moveTo>
                      <a:pt x="2692" y="0"/>
                    </a:moveTo>
                    <a:lnTo>
                      <a:pt x="0" y="542"/>
                    </a:lnTo>
                    <a:cubicBezTo>
                      <a:pt x="292" y="993"/>
                      <a:pt x="1591" y="2108"/>
                      <a:pt x="2459" y="2516"/>
                    </a:cubicBezTo>
                    <a:cubicBezTo>
                      <a:pt x="2909" y="2273"/>
                      <a:pt x="3271" y="1954"/>
                      <a:pt x="3425" y="1690"/>
                    </a:cubicBezTo>
                    <a:lnTo>
                      <a:pt x="2692"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979;p56">
                <a:extLst>
                  <a:ext uri="{FF2B5EF4-FFF2-40B4-BE49-F238E27FC236}">
                    <a16:creationId xmlns:a16="http://schemas.microsoft.com/office/drawing/2014/main" id="{81863C72-822B-D9CF-7D15-06EC5E216A4C}"/>
                  </a:ext>
                </a:extLst>
              </p:cNvPr>
              <p:cNvSpPr/>
              <p:nvPr/>
            </p:nvSpPr>
            <p:spPr>
              <a:xfrm>
                <a:off x="5748904" y="1049969"/>
                <a:ext cx="435514" cy="326476"/>
              </a:xfrm>
              <a:custGeom>
                <a:avLst/>
                <a:gdLst/>
                <a:ahLst/>
                <a:cxnLst/>
                <a:rect l="l" t="t" r="r" b="b"/>
                <a:pathLst>
                  <a:path w="11623" h="8713" extrusionOk="0">
                    <a:moveTo>
                      <a:pt x="11623" y="1"/>
                    </a:moveTo>
                    <a:cubicBezTo>
                      <a:pt x="9988" y="3849"/>
                      <a:pt x="6602" y="8314"/>
                      <a:pt x="487" y="8314"/>
                    </a:cubicBezTo>
                    <a:cubicBezTo>
                      <a:pt x="327" y="8314"/>
                      <a:pt x="165" y="8311"/>
                      <a:pt x="1" y="8305"/>
                    </a:cubicBezTo>
                    <a:lnTo>
                      <a:pt x="1" y="8305"/>
                    </a:lnTo>
                    <a:cubicBezTo>
                      <a:pt x="1" y="8305"/>
                      <a:pt x="1554" y="8712"/>
                      <a:pt x="3318" y="8712"/>
                    </a:cubicBezTo>
                    <a:cubicBezTo>
                      <a:pt x="4461" y="8712"/>
                      <a:pt x="5692" y="8541"/>
                      <a:pt x="6648" y="7978"/>
                    </a:cubicBezTo>
                    <a:cubicBezTo>
                      <a:pt x="10856" y="5495"/>
                      <a:pt x="11622" y="2"/>
                      <a:pt x="11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980;p56">
                <a:extLst>
                  <a:ext uri="{FF2B5EF4-FFF2-40B4-BE49-F238E27FC236}">
                    <a16:creationId xmlns:a16="http://schemas.microsoft.com/office/drawing/2014/main" id="{31911A9E-1CA9-A4BF-34CD-87A19D22840C}"/>
                  </a:ext>
                </a:extLst>
              </p:cNvPr>
              <p:cNvSpPr/>
              <p:nvPr/>
            </p:nvSpPr>
            <p:spPr>
              <a:xfrm>
                <a:off x="5748904" y="1049969"/>
                <a:ext cx="435514" cy="326476"/>
              </a:xfrm>
              <a:custGeom>
                <a:avLst/>
                <a:gdLst/>
                <a:ahLst/>
                <a:cxnLst/>
                <a:rect l="l" t="t" r="r" b="b"/>
                <a:pathLst>
                  <a:path w="11623" h="8713" extrusionOk="0">
                    <a:moveTo>
                      <a:pt x="11623" y="1"/>
                    </a:moveTo>
                    <a:cubicBezTo>
                      <a:pt x="9988" y="3849"/>
                      <a:pt x="6602" y="8314"/>
                      <a:pt x="487" y="8314"/>
                    </a:cubicBezTo>
                    <a:cubicBezTo>
                      <a:pt x="327" y="8314"/>
                      <a:pt x="165" y="8311"/>
                      <a:pt x="1" y="8305"/>
                    </a:cubicBezTo>
                    <a:lnTo>
                      <a:pt x="1" y="8305"/>
                    </a:lnTo>
                    <a:cubicBezTo>
                      <a:pt x="1" y="8305"/>
                      <a:pt x="1554" y="8712"/>
                      <a:pt x="3318" y="8712"/>
                    </a:cubicBezTo>
                    <a:cubicBezTo>
                      <a:pt x="4461" y="8712"/>
                      <a:pt x="5692" y="8541"/>
                      <a:pt x="6648" y="7978"/>
                    </a:cubicBezTo>
                    <a:cubicBezTo>
                      <a:pt x="10856" y="5495"/>
                      <a:pt x="11622" y="2"/>
                      <a:pt x="11623"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981;p56">
                <a:extLst>
                  <a:ext uri="{FF2B5EF4-FFF2-40B4-BE49-F238E27FC236}">
                    <a16:creationId xmlns:a16="http://schemas.microsoft.com/office/drawing/2014/main" id="{529338F3-FFC0-A4FD-FE45-5007A5152BF9}"/>
                  </a:ext>
                </a:extLst>
              </p:cNvPr>
              <p:cNvSpPr/>
              <p:nvPr/>
            </p:nvSpPr>
            <p:spPr>
              <a:xfrm>
                <a:off x="5957200" y="1348754"/>
                <a:ext cx="144859" cy="39568"/>
              </a:xfrm>
              <a:custGeom>
                <a:avLst/>
                <a:gdLst/>
                <a:ahLst/>
                <a:cxnLst/>
                <a:rect l="l" t="t" r="r" b="b"/>
                <a:pathLst>
                  <a:path w="3866" h="1056" extrusionOk="0">
                    <a:moveTo>
                      <a:pt x="3828" y="1"/>
                    </a:moveTo>
                    <a:cubicBezTo>
                      <a:pt x="3828" y="1"/>
                      <a:pt x="1987" y="764"/>
                      <a:pt x="0" y="809"/>
                    </a:cubicBezTo>
                    <a:lnTo>
                      <a:pt x="87" y="1052"/>
                    </a:lnTo>
                    <a:cubicBezTo>
                      <a:pt x="146" y="1054"/>
                      <a:pt x="207" y="1055"/>
                      <a:pt x="268" y="1055"/>
                    </a:cubicBezTo>
                    <a:cubicBezTo>
                      <a:pt x="1819" y="1055"/>
                      <a:pt x="3865" y="419"/>
                      <a:pt x="3865" y="419"/>
                    </a:cubicBezTo>
                    <a:lnTo>
                      <a:pt x="3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982;p56">
                <a:extLst>
                  <a:ext uri="{FF2B5EF4-FFF2-40B4-BE49-F238E27FC236}">
                    <a16:creationId xmlns:a16="http://schemas.microsoft.com/office/drawing/2014/main" id="{BD6DFF3B-CA9C-2A4C-3D35-6EF4BB7D5F8A}"/>
                  </a:ext>
                </a:extLst>
              </p:cNvPr>
              <p:cNvSpPr/>
              <p:nvPr/>
            </p:nvSpPr>
            <p:spPr>
              <a:xfrm>
                <a:off x="5740211" y="1357635"/>
                <a:ext cx="189823" cy="30538"/>
              </a:xfrm>
              <a:custGeom>
                <a:avLst/>
                <a:gdLst/>
                <a:ahLst/>
                <a:cxnLst/>
                <a:rect l="l" t="t" r="r" b="b"/>
                <a:pathLst>
                  <a:path w="5066" h="815" extrusionOk="0">
                    <a:moveTo>
                      <a:pt x="146" y="1"/>
                    </a:moveTo>
                    <a:lnTo>
                      <a:pt x="1" y="385"/>
                    </a:lnTo>
                    <a:cubicBezTo>
                      <a:pt x="1" y="385"/>
                      <a:pt x="2432" y="814"/>
                      <a:pt x="4344" y="814"/>
                    </a:cubicBezTo>
                    <a:cubicBezTo>
                      <a:pt x="4596" y="814"/>
                      <a:pt x="4838" y="807"/>
                      <a:pt x="5066" y="790"/>
                    </a:cubicBezTo>
                    <a:lnTo>
                      <a:pt x="5063" y="539"/>
                    </a:lnTo>
                    <a:cubicBezTo>
                      <a:pt x="4930" y="542"/>
                      <a:pt x="4797" y="544"/>
                      <a:pt x="4664" y="544"/>
                    </a:cubicBezTo>
                    <a:cubicBezTo>
                      <a:pt x="2337" y="544"/>
                      <a:pt x="146" y="1"/>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983;p56">
                <a:extLst>
                  <a:ext uri="{FF2B5EF4-FFF2-40B4-BE49-F238E27FC236}">
                    <a16:creationId xmlns:a16="http://schemas.microsoft.com/office/drawing/2014/main" id="{7C771E65-8AD1-A005-1C13-E3F91698833F}"/>
                  </a:ext>
                </a:extLst>
              </p:cNvPr>
              <p:cNvSpPr/>
              <p:nvPr/>
            </p:nvSpPr>
            <p:spPr>
              <a:xfrm>
                <a:off x="5922915" y="1362281"/>
                <a:ext cx="53470" cy="34323"/>
              </a:xfrm>
              <a:custGeom>
                <a:avLst/>
                <a:gdLst/>
                <a:ahLst/>
                <a:cxnLst/>
                <a:rect l="l" t="t" r="r" b="b"/>
                <a:pathLst>
                  <a:path w="1427" h="916" extrusionOk="0">
                    <a:moveTo>
                      <a:pt x="713" y="0"/>
                    </a:moveTo>
                    <a:cubicBezTo>
                      <a:pt x="319" y="0"/>
                      <a:pt x="0" y="206"/>
                      <a:pt x="0" y="458"/>
                    </a:cubicBezTo>
                    <a:cubicBezTo>
                      <a:pt x="0" y="712"/>
                      <a:pt x="319" y="916"/>
                      <a:pt x="713" y="916"/>
                    </a:cubicBezTo>
                    <a:cubicBezTo>
                      <a:pt x="1107" y="916"/>
                      <a:pt x="1426" y="712"/>
                      <a:pt x="1426" y="458"/>
                    </a:cubicBezTo>
                    <a:cubicBezTo>
                      <a:pt x="1426" y="206"/>
                      <a:pt x="1107" y="0"/>
                      <a:pt x="7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984;p56">
                <a:extLst>
                  <a:ext uri="{FF2B5EF4-FFF2-40B4-BE49-F238E27FC236}">
                    <a16:creationId xmlns:a16="http://schemas.microsoft.com/office/drawing/2014/main" id="{BD7A9726-4186-32B8-4E35-A297F3AB5042}"/>
                  </a:ext>
                </a:extLst>
              </p:cNvPr>
              <p:cNvSpPr/>
              <p:nvPr/>
            </p:nvSpPr>
            <p:spPr>
              <a:xfrm>
                <a:off x="5928310" y="1380679"/>
                <a:ext cx="41854" cy="12478"/>
              </a:xfrm>
              <a:custGeom>
                <a:avLst/>
                <a:gdLst/>
                <a:ahLst/>
                <a:cxnLst/>
                <a:rect l="l" t="t" r="r" b="b"/>
                <a:pathLst>
                  <a:path w="1117" h="333" extrusionOk="0">
                    <a:moveTo>
                      <a:pt x="104" y="1"/>
                    </a:moveTo>
                    <a:cubicBezTo>
                      <a:pt x="39" y="1"/>
                      <a:pt x="1" y="18"/>
                      <a:pt x="1" y="74"/>
                    </a:cubicBezTo>
                    <a:cubicBezTo>
                      <a:pt x="1" y="216"/>
                      <a:pt x="250" y="332"/>
                      <a:pt x="559" y="332"/>
                    </a:cubicBezTo>
                    <a:cubicBezTo>
                      <a:pt x="866" y="330"/>
                      <a:pt x="1116" y="216"/>
                      <a:pt x="1116" y="74"/>
                    </a:cubicBezTo>
                    <a:cubicBezTo>
                      <a:pt x="1116" y="18"/>
                      <a:pt x="1078" y="1"/>
                      <a:pt x="1013" y="1"/>
                    </a:cubicBezTo>
                    <a:cubicBezTo>
                      <a:pt x="912" y="1"/>
                      <a:pt x="746" y="42"/>
                      <a:pt x="559" y="42"/>
                    </a:cubicBezTo>
                    <a:cubicBezTo>
                      <a:pt x="371" y="42"/>
                      <a:pt x="206" y="1"/>
                      <a:pt x="104"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811855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Effect transition="in" filter="fade">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71942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 TÌM HIỂU CHUNG VỀ THẦN THOẠI HI LẠP</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70137" y="1067853"/>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3. Giá trị nội dung</a:t>
              </a: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16" name="Nhóm 15">
            <a:extLst>
              <a:ext uri="{FF2B5EF4-FFF2-40B4-BE49-F238E27FC236}">
                <a16:creationId xmlns:a16="http://schemas.microsoft.com/office/drawing/2014/main" id="{22879072-AFE6-17B1-6BE1-3043149BA714}"/>
              </a:ext>
            </a:extLst>
          </p:cNvPr>
          <p:cNvGrpSpPr/>
          <p:nvPr/>
        </p:nvGrpSpPr>
        <p:grpSpPr>
          <a:xfrm>
            <a:off x="367174" y="1305237"/>
            <a:ext cx="8322773" cy="1146560"/>
            <a:chOff x="363922" y="1345650"/>
            <a:chExt cx="8416155" cy="1177769"/>
          </a:xfrm>
        </p:grpSpPr>
        <p:grpSp>
          <p:nvGrpSpPr>
            <p:cNvPr id="14" name="Nhóm 13">
              <a:extLst>
                <a:ext uri="{FF2B5EF4-FFF2-40B4-BE49-F238E27FC236}">
                  <a16:creationId xmlns:a16="http://schemas.microsoft.com/office/drawing/2014/main" id="{D4CFA3B5-0786-7D5D-4BBD-A3C3DF41C13A}"/>
                </a:ext>
              </a:extLst>
            </p:cNvPr>
            <p:cNvGrpSpPr/>
            <p:nvPr/>
          </p:nvGrpSpPr>
          <p:grpSpPr>
            <a:xfrm>
              <a:off x="363922" y="1345650"/>
              <a:ext cx="8416155" cy="1177769"/>
              <a:chOff x="533787" y="2726565"/>
              <a:chExt cx="8416155" cy="1177769"/>
            </a:xfrm>
          </p:grpSpPr>
          <p:sp>
            <p:nvSpPr>
              <p:cNvPr id="145" name="Hình tự do: Hình 144">
                <a:extLst>
                  <a:ext uri="{FF2B5EF4-FFF2-40B4-BE49-F238E27FC236}">
                    <a16:creationId xmlns:a16="http://schemas.microsoft.com/office/drawing/2014/main" id="{3EE0EEF7-D677-A0BC-C215-EEF9490D26EE}"/>
                  </a:ext>
                </a:extLst>
              </p:cNvPr>
              <p:cNvSpPr/>
              <p:nvPr/>
            </p:nvSpPr>
            <p:spPr>
              <a:xfrm>
                <a:off x="533787" y="27265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flip="none" rotWithShape="1">
                <a:gsLst>
                  <a:gs pos="19000">
                    <a:schemeClr val="tx2">
                      <a:lumMod val="75000"/>
                    </a:schemeClr>
                  </a:gs>
                  <a:gs pos="100000">
                    <a:schemeClr val="tx2">
                      <a:lumMod val="40000"/>
                      <a:lumOff val="60000"/>
                    </a:schemeClr>
                  </a:gs>
                  <a:gs pos="47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Hình chữ nhật 145">
                <a:extLst>
                  <a:ext uri="{FF2B5EF4-FFF2-40B4-BE49-F238E27FC236}">
                    <a16:creationId xmlns:a16="http://schemas.microsoft.com/office/drawing/2014/main" id="{EBDCBB27-9405-F138-B26F-D9781401199F}"/>
                  </a:ext>
                </a:extLst>
              </p:cNvPr>
              <p:cNvSpPr/>
              <p:nvPr/>
            </p:nvSpPr>
            <p:spPr>
              <a:xfrm>
                <a:off x="677798" y="2874533"/>
                <a:ext cx="8142514" cy="890221"/>
              </a:xfrm>
              <a:prstGeom prst="rect">
                <a:avLst/>
              </a:prstGeom>
              <a:gradFill>
                <a:gsLst>
                  <a:gs pos="85000">
                    <a:schemeClr val="accent4">
                      <a:lumMod val="75000"/>
                    </a:schemeClr>
                  </a:gs>
                  <a:gs pos="22000">
                    <a:schemeClr val="bg2">
                      <a:lumMod val="20000"/>
                      <a:lumOff val="80000"/>
                    </a:schemeClr>
                  </a:gs>
                  <a:gs pos="57000">
                    <a:schemeClr val="accent4">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Hình tự do: Hình 146">
                <a:extLst>
                  <a:ext uri="{FF2B5EF4-FFF2-40B4-BE49-F238E27FC236}">
                    <a16:creationId xmlns:a16="http://schemas.microsoft.com/office/drawing/2014/main" id="{6BE444F4-80D5-6064-C353-82C9C9047A5D}"/>
                  </a:ext>
                </a:extLst>
              </p:cNvPr>
              <p:cNvSpPr/>
              <p:nvPr/>
            </p:nvSpPr>
            <p:spPr>
              <a:xfrm flipH="1" flipV="1">
                <a:off x="4185799" y="3328033"/>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a:gsLst>
                  <a:gs pos="19000">
                    <a:schemeClr val="tx2">
                      <a:lumMod val="75000"/>
                    </a:schemeClr>
                  </a:gs>
                  <a:gs pos="100000">
                    <a:schemeClr val="tx2">
                      <a:lumMod val="40000"/>
                      <a:lumOff val="60000"/>
                    </a:schemeClr>
                  </a:gs>
                  <a:gs pos="47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9" name="Hộp Văn bản 148">
              <a:extLst>
                <a:ext uri="{FF2B5EF4-FFF2-40B4-BE49-F238E27FC236}">
                  <a16:creationId xmlns:a16="http://schemas.microsoft.com/office/drawing/2014/main" id="{9C339A2A-BB8F-A0B9-2865-4A011ACC020B}"/>
                </a:ext>
              </a:extLst>
            </p:cNvPr>
            <p:cNvSpPr txBox="1"/>
            <p:nvPr/>
          </p:nvSpPr>
          <p:spPr>
            <a:xfrm>
              <a:off x="529501" y="1598176"/>
              <a:ext cx="7992633" cy="707886"/>
            </a:xfrm>
            <a:prstGeom prst="rect">
              <a:avLst/>
            </a:prstGeom>
            <a:noFill/>
          </p:spPr>
          <p:txBody>
            <a:bodyPr wrap="square">
              <a:spAutoFit/>
            </a:bodyPr>
            <a:lstStyle/>
            <a:p>
              <a:pPr lvl="0" indent="228600" algn="just"/>
              <a:r>
                <a:rPr lang="en-US" sz="2000" dirty="0">
                  <a:latin typeface="Calibri" panose="020F0502020204030204" pitchFamily="34" charset="0"/>
                  <a:cs typeface="Calibri" panose="020F0502020204030204" pitchFamily="34" charset="0"/>
                </a:rPr>
                <a:t>Hình ảnh của cuộc sống lao động và hoạt động văn hóa của người Hi Lạp cổ trước khi có chữ viết (như thuần hóa bò rừng làm công cụ lao động,..)</a:t>
              </a:r>
            </a:p>
          </p:txBody>
        </p:sp>
      </p:grpSp>
      <p:grpSp>
        <p:nvGrpSpPr>
          <p:cNvPr id="151" name="Nhóm 150">
            <a:extLst>
              <a:ext uri="{FF2B5EF4-FFF2-40B4-BE49-F238E27FC236}">
                <a16:creationId xmlns:a16="http://schemas.microsoft.com/office/drawing/2014/main" id="{E673B07A-1F0B-5171-885D-95EF2CC715D2}"/>
              </a:ext>
            </a:extLst>
          </p:cNvPr>
          <p:cNvGrpSpPr/>
          <p:nvPr/>
        </p:nvGrpSpPr>
        <p:grpSpPr>
          <a:xfrm>
            <a:off x="327593" y="2578134"/>
            <a:ext cx="8416155" cy="1177769"/>
            <a:chOff x="363922" y="1345650"/>
            <a:chExt cx="8416155" cy="1177769"/>
          </a:xfrm>
        </p:grpSpPr>
        <p:grpSp>
          <p:nvGrpSpPr>
            <p:cNvPr id="152" name="Nhóm 151">
              <a:extLst>
                <a:ext uri="{FF2B5EF4-FFF2-40B4-BE49-F238E27FC236}">
                  <a16:creationId xmlns:a16="http://schemas.microsoft.com/office/drawing/2014/main" id="{DB1984BF-9058-A3A5-89BA-B47503D13E09}"/>
                </a:ext>
              </a:extLst>
            </p:cNvPr>
            <p:cNvGrpSpPr/>
            <p:nvPr/>
          </p:nvGrpSpPr>
          <p:grpSpPr>
            <a:xfrm>
              <a:off x="363922" y="1345650"/>
              <a:ext cx="8416155" cy="1177769"/>
              <a:chOff x="533787" y="2726565"/>
              <a:chExt cx="8416155" cy="1177769"/>
            </a:xfrm>
          </p:grpSpPr>
          <p:sp>
            <p:nvSpPr>
              <p:cNvPr id="154" name="Hình tự do: Hình 153">
                <a:extLst>
                  <a:ext uri="{FF2B5EF4-FFF2-40B4-BE49-F238E27FC236}">
                    <a16:creationId xmlns:a16="http://schemas.microsoft.com/office/drawing/2014/main" id="{9F8A9C38-D413-152B-9603-20BAD213E36C}"/>
                  </a:ext>
                </a:extLst>
              </p:cNvPr>
              <p:cNvSpPr/>
              <p:nvPr/>
            </p:nvSpPr>
            <p:spPr>
              <a:xfrm>
                <a:off x="533787" y="27265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flip="none" rotWithShape="1">
                <a:gsLst>
                  <a:gs pos="19000">
                    <a:schemeClr val="tx2">
                      <a:lumMod val="75000"/>
                    </a:schemeClr>
                  </a:gs>
                  <a:gs pos="100000">
                    <a:schemeClr val="tx2">
                      <a:lumMod val="40000"/>
                      <a:lumOff val="60000"/>
                    </a:schemeClr>
                  </a:gs>
                  <a:gs pos="47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246" name="Hình chữ nhật 245">
                <a:extLst>
                  <a:ext uri="{FF2B5EF4-FFF2-40B4-BE49-F238E27FC236}">
                    <a16:creationId xmlns:a16="http://schemas.microsoft.com/office/drawing/2014/main" id="{758503B6-48AB-8579-A220-126CC7EC268E}"/>
                  </a:ext>
                </a:extLst>
              </p:cNvPr>
              <p:cNvSpPr/>
              <p:nvPr/>
            </p:nvSpPr>
            <p:spPr>
              <a:xfrm>
                <a:off x="677798" y="2874533"/>
                <a:ext cx="8142514" cy="890221"/>
              </a:xfrm>
              <a:prstGeom prst="rect">
                <a:avLst/>
              </a:prstGeom>
              <a:gradFill>
                <a:gsLst>
                  <a:gs pos="85000">
                    <a:schemeClr val="accent4">
                      <a:lumMod val="75000"/>
                    </a:schemeClr>
                  </a:gs>
                  <a:gs pos="22000">
                    <a:schemeClr val="bg2">
                      <a:lumMod val="20000"/>
                      <a:lumOff val="80000"/>
                    </a:schemeClr>
                  </a:gs>
                  <a:gs pos="57000">
                    <a:schemeClr val="accent4">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7" name="Hình tự do: Hình 246">
                <a:extLst>
                  <a:ext uri="{FF2B5EF4-FFF2-40B4-BE49-F238E27FC236}">
                    <a16:creationId xmlns:a16="http://schemas.microsoft.com/office/drawing/2014/main" id="{5C2FDC95-384F-889C-2F3B-926289C1BB74}"/>
                  </a:ext>
                </a:extLst>
              </p:cNvPr>
              <p:cNvSpPr/>
              <p:nvPr/>
            </p:nvSpPr>
            <p:spPr>
              <a:xfrm flipH="1" flipV="1">
                <a:off x="4185799" y="3328033"/>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a:gsLst>
                  <a:gs pos="19000">
                    <a:schemeClr val="tx2">
                      <a:lumMod val="75000"/>
                    </a:schemeClr>
                  </a:gs>
                  <a:gs pos="100000">
                    <a:schemeClr val="tx2">
                      <a:lumMod val="40000"/>
                      <a:lumOff val="60000"/>
                    </a:schemeClr>
                  </a:gs>
                  <a:gs pos="47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sp>
          <p:nvSpPr>
            <p:cNvPr id="153" name="Hộp Văn bản 152">
              <a:extLst>
                <a:ext uri="{FF2B5EF4-FFF2-40B4-BE49-F238E27FC236}">
                  <a16:creationId xmlns:a16="http://schemas.microsoft.com/office/drawing/2014/main" id="{E42E1EC9-ACF9-6DA8-3B07-3831E8365E21}"/>
                </a:ext>
              </a:extLst>
            </p:cNvPr>
            <p:cNvSpPr txBox="1"/>
            <p:nvPr/>
          </p:nvSpPr>
          <p:spPr>
            <a:xfrm>
              <a:off x="529501" y="1598176"/>
              <a:ext cx="7992633" cy="707886"/>
            </a:xfrm>
            <a:prstGeom prst="rect">
              <a:avLst/>
            </a:prstGeom>
            <a:noFill/>
          </p:spPr>
          <p:txBody>
            <a:bodyPr wrap="square">
              <a:spAutoFit/>
            </a:bodyPr>
            <a:lstStyle/>
            <a:p>
              <a:pPr lvl="0" indent="168275" algn="just"/>
              <a:r>
                <a:rPr lang="en-US" sz="2000" dirty="0">
                  <a:latin typeface="Calibri" panose="020F0502020204030204" pitchFamily="34" charset="0"/>
                  <a:cs typeface="Calibri" panose="020F0502020204030204" pitchFamily="34" charset="0"/>
                </a:rPr>
                <a:t>Con người chiến đấu gian khổ với tự nhiên và chinh phục thiên nhiên, bắt thiên nhiên phải phục vụ cho mình. </a:t>
              </a:r>
            </a:p>
          </p:txBody>
        </p:sp>
      </p:grpSp>
      <p:grpSp>
        <p:nvGrpSpPr>
          <p:cNvPr id="248" name="Nhóm 247">
            <a:extLst>
              <a:ext uri="{FF2B5EF4-FFF2-40B4-BE49-F238E27FC236}">
                <a16:creationId xmlns:a16="http://schemas.microsoft.com/office/drawing/2014/main" id="{BBDF7514-9743-4536-97A4-15152C1F7EDD}"/>
              </a:ext>
            </a:extLst>
          </p:cNvPr>
          <p:cNvGrpSpPr/>
          <p:nvPr/>
        </p:nvGrpSpPr>
        <p:grpSpPr>
          <a:xfrm>
            <a:off x="273792" y="3860243"/>
            <a:ext cx="8416155" cy="1177769"/>
            <a:chOff x="363922" y="1345650"/>
            <a:chExt cx="8416155" cy="1177769"/>
          </a:xfrm>
        </p:grpSpPr>
        <p:grpSp>
          <p:nvGrpSpPr>
            <p:cNvPr id="249" name="Nhóm 248">
              <a:extLst>
                <a:ext uri="{FF2B5EF4-FFF2-40B4-BE49-F238E27FC236}">
                  <a16:creationId xmlns:a16="http://schemas.microsoft.com/office/drawing/2014/main" id="{9845C737-B96D-CB85-3DB2-007EEB6E526A}"/>
                </a:ext>
              </a:extLst>
            </p:cNvPr>
            <p:cNvGrpSpPr/>
            <p:nvPr/>
          </p:nvGrpSpPr>
          <p:grpSpPr>
            <a:xfrm>
              <a:off x="363922" y="1345650"/>
              <a:ext cx="8416155" cy="1177769"/>
              <a:chOff x="533787" y="2726565"/>
              <a:chExt cx="8416155" cy="1177769"/>
            </a:xfrm>
          </p:grpSpPr>
          <p:sp>
            <p:nvSpPr>
              <p:cNvPr id="251" name="Hình tự do: Hình 250">
                <a:extLst>
                  <a:ext uri="{FF2B5EF4-FFF2-40B4-BE49-F238E27FC236}">
                    <a16:creationId xmlns:a16="http://schemas.microsoft.com/office/drawing/2014/main" id="{BFB3B3CD-C8DE-E091-082B-8107DBC14A70}"/>
                  </a:ext>
                </a:extLst>
              </p:cNvPr>
              <p:cNvSpPr/>
              <p:nvPr/>
            </p:nvSpPr>
            <p:spPr>
              <a:xfrm>
                <a:off x="533787" y="27265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flip="none" rotWithShape="1">
                <a:gsLst>
                  <a:gs pos="19000">
                    <a:schemeClr val="tx2">
                      <a:lumMod val="75000"/>
                    </a:schemeClr>
                  </a:gs>
                  <a:gs pos="100000">
                    <a:schemeClr val="tx2">
                      <a:lumMod val="40000"/>
                      <a:lumOff val="60000"/>
                    </a:schemeClr>
                  </a:gs>
                  <a:gs pos="47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2" name="Hình chữ nhật 251">
                <a:extLst>
                  <a:ext uri="{FF2B5EF4-FFF2-40B4-BE49-F238E27FC236}">
                    <a16:creationId xmlns:a16="http://schemas.microsoft.com/office/drawing/2014/main" id="{8C34924F-8C65-F7A8-E8CB-1DDF1625E472}"/>
                  </a:ext>
                </a:extLst>
              </p:cNvPr>
              <p:cNvSpPr/>
              <p:nvPr/>
            </p:nvSpPr>
            <p:spPr>
              <a:xfrm>
                <a:off x="677798" y="2874533"/>
                <a:ext cx="8142514" cy="890221"/>
              </a:xfrm>
              <a:prstGeom prst="rect">
                <a:avLst/>
              </a:prstGeom>
              <a:gradFill>
                <a:gsLst>
                  <a:gs pos="85000">
                    <a:schemeClr val="accent4">
                      <a:lumMod val="75000"/>
                    </a:schemeClr>
                  </a:gs>
                  <a:gs pos="22000">
                    <a:schemeClr val="bg2">
                      <a:lumMod val="20000"/>
                      <a:lumOff val="80000"/>
                    </a:schemeClr>
                  </a:gs>
                  <a:gs pos="57000">
                    <a:schemeClr val="accent4">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Hình tự do: Hình 252">
                <a:extLst>
                  <a:ext uri="{FF2B5EF4-FFF2-40B4-BE49-F238E27FC236}">
                    <a16:creationId xmlns:a16="http://schemas.microsoft.com/office/drawing/2014/main" id="{EF915FAC-AF2B-A09A-303F-43284BD174F9}"/>
                  </a:ext>
                </a:extLst>
              </p:cNvPr>
              <p:cNvSpPr/>
              <p:nvPr/>
            </p:nvSpPr>
            <p:spPr>
              <a:xfrm flipH="1" flipV="1">
                <a:off x="4185799" y="3328033"/>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a:gsLst>
                  <a:gs pos="19000">
                    <a:schemeClr val="tx2">
                      <a:lumMod val="75000"/>
                    </a:schemeClr>
                  </a:gs>
                  <a:gs pos="100000">
                    <a:schemeClr val="tx2">
                      <a:lumMod val="40000"/>
                      <a:lumOff val="60000"/>
                    </a:schemeClr>
                  </a:gs>
                  <a:gs pos="47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50" name="Hộp Văn bản 249">
              <a:extLst>
                <a:ext uri="{FF2B5EF4-FFF2-40B4-BE49-F238E27FC236}">
                  <a16:creationId xmlns:a16="http://schemas.microsoft.com/office/drawing/2014/main" id="{FD81AAE6-6CA5-D874-78BA-EC23F9042AD4}"/>
                </a:ext>
              </a:extLst>
            </p:cNvPr>
            <p:cNvSpPr txBox="1"/>
            <p:nvPr/>
          </p:nvSpPr>
          <p:spPr>
            <a:xfrm>
              <a:off x="529501" y="1598176"/>
              <a:ext cx="7992633" cy="707886"/>
            </a:xfrm>
            <a:prstGeom prst="rect">
              <a:avLst/>
            </a:prstGeom>
            <a:noFill/>
          </p:spPr>
          <p:txBody>
            <a:bodyPr wrap="square">
              <a:spAutoFit/>
            </a:bodyPr>
            <a:lstStyle/>
            <a:p>
              <a:pPr indent="168275" algn="just"/>
              <a:r>
                <a:rPr lang="en-US" sz="2000" dirty="0">
                  <a:latin typeface="Calibri" panose="020F0502020204030204" pitchFamily="34" charset="0"/>
                  <a:cs typeface="Calibri" panose="020F0502020204030204" pitchFamily="34" charset="0"/>
                </a:rPr>
                <a:t>Chống lại các thế lực thù địch xâm lăng, chống lại những tên vua chúa tàn bạo</a:t>
              </a:r>
            </a:p>
          </p:txBody>
        </p:sp>
      </p:grpSp>
    </p:spTree>
    <p:extLst>
      <p:ext uri="{BB962C8B-B14F-4D97-AF65-F5344CB8AC3E}">
        <p14:creationId xmlns:p14="http://schemas.microsoft.com/office/powerpoint/2010/main" val="35861460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750"/>
                                        <p:tgtEl>
                                          <p:spTgt spid="16"/>
                                        </p:tgtEl>
                                      </p:cBhvr>
                                    </p:animEffect>
                                  </p:childTnLst>
                                </p:cTn>
                              </p:par>
                            </p:childTnLst>
                          </p:cTn>
                        </p:par>
                        <p:par>
                          <p:cTn id="14" fill="hold">
                            <p:stCondLst>
                              <p:cond delay="750"/>
                            </p:stCondLst>
                            <p:childTnLst>
                              <p:par>
                                <p:cTn id="15" presetID="22" presetClass="entr" presetSubtype="8" fill="hold" nodeType="after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wipe(left)">
                                      <p:cBhvr>
                                        <p:cTn id="17" dur="750"/>
                                        <p:tgtEl>
                                          <p:spTgt spid="151"/>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48"/>
                                        </p:tgtEl>
                                        <p:attrNameLst>
                                          <p:attrName>style.visibility</p:attrName>
                                        </p:attrNameLst>
                                      </p:cBhvr>
                                      <p:to>
                                        <p:strVal val="visible"/>
                                      </p:to>
                                    </p:set>
                                    <p:animEffect transition="in" filter="wipe(left)">
                                      <p:cBhvr>
                                        <p:cTn id="21" dur="75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71942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 TÌM HIỂU CHUNG VỀ THẦN THOẠI HI LẠP</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70137" y="1067853"/>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3. Giá trị nội dung</a:t>
              </a: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16" name="Nhóm 15">
            <a:extLst>
              <a:ext uri="{FF2B5EF4-FFF2-40B4-BE49-F238E27FC236}">
                <a16:creationId xmlns:a16="http://schemas.microsoft.com/office/drawing/2014/main" id="{22879072-AFE6-17B1-6BE1-3043149BA714}"/>
              </a:ext>
            </a:extLst>
          </p:cNvPr>
          <p:cNvGrpSpPr/>
          <p:nvPr/>
        </p:nvGrpSpPr>
        <p:grpSpPr>
          <a:xfrm>
            <a:off x="367174" y="1305237"/>
            <a:ext cx="8322773" cy="1146560"/>
            <a:chOff x="363922" y="1345650"/>
            <a:chExt cx="8416155" cy="1177769"/>
          </a:xfrm>
        </p:grpSpPr>
        <p:grpSp>
          <p:nvGrpSpPr>
            <p:cNvPr id="14" name="Nhóm 13">
              <a:extLst>
                <a:ext uri="{FF2B5EF4-FFF2-40B4-BE49-F238E27FC236}">
                  <a16:creationId xmlns:a16="http://schemas.microsoft.com/office/drawing/2014/main" id="{D4CFA3B5-0786-7D5D-4BBD-A3C3DF41C13A}"/>
                </a:ext>
              </a:extLst>
            </p:cNvPr>
            <p:cNvGrpSpPr/>
            <p:nvPr/>
          </p:nvGrpSpPr>
          <p:grpSpPr>
            <a:xfrm>
              <a:off x="363922" y="1345650"/>
              <a:ext cx="8416155" cy="1177769"/>
              <a:chOff x="533787" y="2726565"/>
              <a:chExt cx="8416155" cy="1177769"/>
            </a:xfrm>
          </p:grpSpPr>
          <p:sp>
            <p:nvSpPr>
              <p:cNvPr id="145" name="Hình tự do: Hình 144">
                <a:extLst>
                  <a:ext uri="{FF2B5EF4-FFF2-40B4-BE49-F238E27FC236}">
                    <a16:creationId xmlns:a16="http://schemas.microsoft.com/office/drawing/2014/main" id="{3EE0EEF7-D677-A0BC-C215-EEF9490D26EE}"/>
                  </a:ext>
                </a:extLst>
              </p:cNvPr>
              <p:cNvSpPr/>
              <p:nvPr/>
            </p:nvSpPr>
            <p:spPr>
              <a:xfrm>
                <a:off x="533787" y="27265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flip="none" rotWithShape="1">
                <a:gsLst>
                  <a:gs pos="19000">
                    <a:schemeClr val="tx2">
                      <a:lumMod val="75000"/>
                    </a:schemeClr>
                  </a:gs>
                  <a:gs pos="100000">
                    <a:schemeClr val="tx2">
                      <a:lumMod val="40000"/>
                      <a:lumOff val="60000"/>
                    </a:schemeClr>
                  </a:gs>
                  <a:gs pos="47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Hình chữ nhật 145">
                <a:extLst>
                  <a:ext uri="{FF2B5EF4-FFF2-40B4-BE49-F238E27FC236}">
                    <a16:creationId xmlns:a16="http://schemas.microsoft.com/office/drawing/2014/main" id="{EBDCBB27-9405-F138-B26F-D9781401199F}"/>
                  </a:ext>
                </a:extLst>
              </p:cNvPr>
              <p:cNvSpPr/>
              <p:nvPr/>
            </p:nvSpPr>
            <p:spPr>
              <a:xfrm>
                <a:off x="677798" y="2874533"/>
                <a:ext cx="8142514" cy="890221"/>
              </a:xfrm>
              <a:prstGeom prst="rect">
                <a:avLst/>
              </a:prstGeom>
              <a:gradFill>
                <a:gsLst>
                  <a:gs pos="85000">
                    <a:schemeClr val="accent4">
                      <a:lumMod val="75000"/>
                    </a:schemeClr>
                  </a:gs>
                  <a:gs pos="22000">
                    <a:schemeClr val="bg2">
                      <a:lumMod val="20000"/>
                      <a:lumOff val="80000"/>
                    </a:schemeClr>
                  </a:gs>
                  <a:gs pos="57000">
                    <a:schemeClr val="accent4">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Hình tự do: Hình 146">
                <a:extLst>
                  <a:ext uri="{FF2B5EF4-FFF2-40B4-BE49-F238E27FC236}">
                    <a16:creationId xmlns:a16="http://schemas.microsoft.com/office/drawing/2014/main" id="{6BE444F4-80D5-6064-C353-82C9C9047A5D}"/>
                  </a:ext>
                </a:extLst>
              </p:cNvPr>
              <p:cNvSpPr/>
              <p:nvPr/>
            </p:nvSpPr>
            <p:spPr>
              <a:xfrm flipH="1" flipV="1">
                <a:off x="4185799" y="3328033"/>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a:gsLst>
                  <a:gs pos="19000">
                    <a:schemeClr val="tx2">
                      <a:lumMod val="75000"/>
                    </a:schemeClr>
                  </a:gs>
                  <a:gs pos="100000">
                    <a:schemeClr val="tx2">
                      <a:lumMod val="40000"/>
                      <a:lumOff val="60000"/>
                    </a:schemeClr>
                  </a:gs>
                  <a:gs pos="47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9" name="Hộp Văn bản 148">
              <a:extLst>
                <a:ext uri="{FF2B5EF4-FFF2-40B4-BE49-F238E27FC236}">
                  <a16:creationId xmlns:a16="http://schemas.microsoft.com/office/drawing/2014/main" id="{9C339A2A-BB8F-A0B9-2865-4A011ACC020B}"/>
                </a:ext>
              </a:extLst>
            </p:cNvPr>
            <p:cNvSpPr txBox="1"/>
            <p:nvPr/>
          </p:nvSpPr>
          <p:spPr>
            <a:xfrm>
              <a:off x="529501" y="1598176"/>
              <a:ext cx="7992633" cy="727154"/>
            </a:xfrm>
            <a:prstGeom prst="rect">
              <a:avLst/>
            </a:prstGeom>
            <a:noFill/>
          </p:spPr>
          <p:txBody>
            <a:bodyPr wrap="square">
              <a:spAutoFit/>
            </a:bodyPr>
            <a:lstStyle/>
            <a:p>
              <a:pPr indent="168275" algn="just"/>
              <a:r>
                <a:rPr lang="en-US" sz="2000" dirty="0">
                  <a:latin typeface="Calibri" panose="020F0502020204030204" pitchFamily="34" charset="0"/>
                  <a:cs typeface="Calibri" panose="020F0502020204030204" pitchFamily="34" charset="0"/>
                </a:rPr>
                <a:t>Thực tế sinh hoạt xã hội với những phong tục tập quán của người Hi Lạp trong xã hội cộng đồng thị tộc </a:t>
              </a:r>
            </a:p>
          </p:txBody>
        </p:sp>
      </p:grpSp>
      <p:grpSp>
        <p:nvGrpSpPr>
          <p:cNvPr id="151" name="Nhóm 150">
            <a:extLst>
              <a:ext uri="{FF2B5EF4-FFF2-40B4-BE49-F238E27FC236}">
                <a16:creationId xmlns:a16="http://schemas.microsoft.com/office/drawing/2014/main" id="{E673B07A-1F0B-5171-885D-95EF2CC715D2}"/>
              </a:ext>
            </a:extLst>
          </p:cNvPr>
          <p:cNvGrpSpPr/>
          <p:nvPr/>
        </p:nvGrpSpPr>
        <p:grpSpPr>
          <a:xfrm>
            <a:off x="327593" y="2578134"/>
            <a:ext cx="8416155" cy="1177769"/>
            <a:chOff x="363922" y="1345650"/>
            <a:chExt cx="8416155" cy="1177769"/>
          </a:xfrm>
        </p:grpSpPr>
        <p:grpSp>
          <p:nvGrpSpPr>
            <p:cNvPr id="152" name="Nhóm 151">
              <a:extLst>
                <a:ext uri="{FF2B5EF4-FFF2-40B4-BE49-F238E27FC236}">
                  <a16:creationId xmlns:a16="http://schemas.microsoft.com/office/drawing/2014/main" id="{DB1984BF-9058-A3A5-89BA-B47503D13E09}"/>
                </a:ext>
              </a:extLst>
            </p:cNvPr>
            <p:cNvGrpSpPr/>
            <p:nvPr/>
          </p:nvGrpSpPr>
          <p:grpSpPr>
            <a:xfrm>
              <a:off x="363922" y="1345650"/>
              <a:ext cx="8416155" cy="1177769"/>
              <a:chOff x="533787" y="2726565"/>
              <a:chExt cx="8416155" cy="1177769"/>
            </a:xfrm>
          </p:grpSpPr>
          <p:sp>
            <p:nvSpPr>
              <p:cNvPr id="154" name="Hình tự do: Hình 153">
                <a:extLst>
                  <a:ext uri="{FF2B5EF4-FFF2-40B4-BE49-F238E27FC236}">
                    <a16:creationId xmlns:a16="http://schemas.microsoft.com/office/drawing/2014/main" id="{9F8A9C38-D413-152B-9603-20BAD213E36C}"/>
                  </a:ext>
                </a:extLst>
              </p:cNvPr>
              <p:cNvSpPr/>
              <p:nvPr/>
            </p:nvSpPr>
            <p:spPr>
              <a:xfrm>
                <a:off x="533787" y="27265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flip="none" rotWithShape="1">
                <a:gsLst>
                  <a:gs pos="19000">
                    <a:schemeClr val="tx2">
                      <a:lumMod val="75000"/>
                    </a:schemeClr>
                  </a:gs>
                  <a:gs pos="100000">
                    <a:schemeClr val="tx2">
                      <a:lumMod val="40000"/>
                      <a:lumOff val="60000"/>
                    </a:schemeClr>
                  </a:gs>
                  <a:gs pos="47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246" name="Hình chữ nhật 245">
                <a:extLst>
                  <a:ext uri="{FF2B5EF4-FFF2-40B4-BE49-F238E27FC236}">
                    <a16:creationId xmlns:a16="http://schemas.microsoft.com/office/drawing/2014/main" id="{758503B6-48AB-8579-A220-126CC7EC268E}"/>
                  </a:ext>
                </a:extLst>
              </p:cNvPr>
              <p:cNvSpPr/>
              <p:nvPr/>
            </p:nvSpPr>
            <p:spPr>
              <a:xfrm>
                <a:off x="677798" y="2874533"/>
                <a:ext cx="8142514" cy="890221"/>
              </a:xfrm>
              <a:prstGeom prst="rect">
                <a:avLst/>
              </a:prstGeom>
              <a:gradFill>
                <a:gsLst>
                  <a:gs pos="85000">
                    <a:schemeClr val="accent4">
                      <a:lumMod val="75000"/>
                    </a:schemeClr>
                  </a:gs>
                  <a:gs pos="22000">
                    <a:schemeClr val="bg2">
                      <a:lumMod val="20000"/>
                      <a:lumOff val="80000"/>
                    </a:schemeClr>
                  </a:gs>
                  <a:gs pos="57000">
                    <a:schemeClr val="accent4">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7" name="Hình tự do: Hình 246">
                <a:extLst>
                  <a:ext uri="{FF2B5EF4-FFF2-40B4-BE49-F238E27FC236}">
                    <a16:creationId xmlns:a16="http://schemas.microsoft.com/office/drawing/2014/main" id="{5C2FDC95-384F-889C-2F3B-926289C1BB74}"/>
                  </a:ext>
                </a:extLst>
              </p:cNvPr>
              <p:cNvSpPr/>
              <p:nvPr/>
            </p:nvSpPr>
            <p:spPr>
              <a:xfrm flipH="1" flipV="1">
                <a:off x="4185799" y="3328033"/>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a:gsLst>
                  <a:gs pos="19000">
                    <a:schemeClr val="tx2">
                      <a:lumMod val="75000"/>
                    </a:schemeClr>
                  </a:gs>
                  <a:gs pos="100000">
                    <a:schemeClr val="tx2">
                      <a:lumMod val="40000"/>
                      <a:lumOff val="60000"/>
                    </a:schemeClr>
                  </a:gs>
                  <a:gs pos="47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sp>
          <p:nvSpPr>
            <p:cNvPr id="153" name="Hộp Văn bản 152">
              <a:extLst>
                <a:ext uri="{FF2B5EF4-FFF2-40B4-BE49-F238E27FC236}">
                  <a16:creationId xmlns:a16="http://schemas.microsoft.com/office/drawing/2014/main" id="{E42E1EC9-ACF9-6DA8-3B07-3831E8365E21}"/>
                </a:ext>
              </a:extLst>
            </p:cNvPr>
            <p:cNvSpPr txBox="1"/>
            <p:nvPr/>
          </p:nvSpPr>
          <p:spPr>
            <a:xfrm>
              <a:off x="529501" y="1598176"/>
              <a:ext cx="7992633" cy="923330"/>
            </a:xfrm>
            <a:prstGeom prst="rect">
              <a:avLst/>
            </a:prstGeom>
            <a:noFill/>
          </p:spPr>
          <p:txBody>
            <a:bodyPr wrap="square">
              <a:spAutoFit/>
            </a:bodyPr>
            <a:lstStyle/>
            <a:p>
              <a:pPr lvl="0" indent="168275" algn="just"/>
              <a:r>
                <a:rPr lang="en-US" sz="1800" dirty="0">
                  <a:latin typeface="Calibri" panose="020F0502020204030204" pitchFamily="34" charset="0"/>
                  <a:cs typeface="Calibri" panose="020F0502020204030204" pitchFamily="34" charset="0"/>
                </a:rPr>
                <a:t>Mối quan hệ giữa những người trong thị tộc: Sống dựa vào nhau, đùm bọc giúp đỡ lẫn nhau, sự thay đổi tình cảm chiếm của chung thành của riêng, nền móng cho xã hội giai cấp sau này. </a:t>
              </a:r>
            </a:p>
          </p:txBody>
        </p:sp>
      </p:grpSp>
      <p:grpSp>
        <p:nvGrpSpPr>
          <p:cNvPr id="248" name="Nhóm 247">
            <a:extLst>
              <a:ext uri="{FF2B5EF4-FFF2-40B4-BE49-F238E27FC236}">
                <a16:creationId xmlns:a16="http://schemas.microsoft.com/office/drawing/2014/main" id="{BBDF7514-9743-4536-97A4-15152C1F7EDD}"/>
              </a:ext>
            </a:extLst>
          </p:cNvPr>
          <p:cNvGrpSpPr/>
          <p:nvPr/>
        </p:nvGrpSpPr>
        <p:grpSpPr>
          <a:xfrm>
            <a:off x="273792" y="3860243"/>
            <a:ext cx="8430536" cy="887013"/>
            <a:chOff x="363922" y="1345650"/>
            <a:chExt cx="8430536" cy="887013"/>
          </a:xfrm>
        </p:grpSpPr>
        <p:grpSp>
          <p:nvGrpSpPr>
            <p:cNvPr id="249" name="Nhóm 248">
              <a:extLst>
                <a:ext uri="{FF2B5EF4-FFF2-40B4-BE49-F238E27FC236}">
                  <a16:creationId xmlns:a16="http://schemas.microsoft.com/office/drawing/2014/main" id="{9845C737-B96D-CB85-3DB2-007EEB6E526A}"/>
                </a:ext>
              </a:extLst>
            </p:cNvPr>
            <p:cNvGrpSpPr/>
            <p:nvPr/>
          </p:nvGrpSpPr>
          <p:grpSpPr>
            <a:xfrm>
              <a:off x="363922" y="1345650"/>
              <a:ext cx="8430536" cy="887013"/>
              <a:chOff x="533787" y="2726565"/>
              <a:chExt cx="8430536" cy="887013"/>
            </a:xfrm>
          </p:grpSpPr>
          <p:sp>
            <p:nvSpPr>
              <p:cNvPr id="251" name="Hình tự do: Hình 250">
                <a:extLst>
                  <a:ext uri="{FF2B5EF4-FFF2-40B4-BE49-F238E27FC236}">
                    <a16:creationId xmlns:a16="http://schemas.microsoft.com/office/drawing/2014/main" id="{BFB3B3CD-C8DE-E091-082B-8107DBC14A70}"/>
                  </a:ext>
                </a:extLst>
              </p:cNvPr>
              <p:cNvSpPr/>
              <p:nvPr/>
            </p:nvSpPr>
            <p:spPr>
              <a:xfrm>
                <a:off x="533787" y="27265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flip="none" rotWithShape="1">
                <a:gsLst>
                  <a:gs pos="19000">
                    <a:schemeClr val="tx2">
                      <a:lumMod val="75000"/>
                    </a:schemeClr>
                  </a:gs>
                  <a:gs pos="100000">
                    <a:schemeClr val="tx2">
                      <a:lumMod val="40000"/>
                      <a:lumOff val="60000"/>
                    </a:schemeClr>
                  </a:gs>
                  <a:gs pos="47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2" name="Hình chữ nhật 251">
                <a:extLst>
                  <a:ext uri="{FF2B5EF4-FFF2-40B4-BE49-F238E27FC236}">
                    <a16:creationId xmlns:a16="http://schemas.microsoft.com/office/drawing/2014/main" id="{8C34924F-8C65-F7A8-E8CB-1DDF1625E472}"/>
                  </a:ext>
                </a:extLst>
              </p:cNvPr>
              <p:cNvSpPr/>
              <p:nvPr/>
            </p:nvSpPr>
            <p:spPr>
              <a:xfrm>
                <a:off x="677798" y="2874533"/>
                <a:ext cx="8142514" cy="576301"/>
              </a:xfrm>
              <a:prstGeom prst="rect">
                <a:avLst/>
              </a:prstGeom>
              <a:gradFill>
                <a:gsLst>
                  <a:gs pos="85000">
                    <a:schemeClr val="accent4">
                      <a:lumMod val="75000"/>
                    </a:schemeClr>
                  </a:gs>
                  <a:gs pos="22000">
                    <a:schemeClr val="bg2">
                      <a:lumMod val="20000"/>
                      <a:lumOff val="80000"/>
                    </a:schemeClr>
                  </a:gs>
                  <a:gs pos="57000">
                    <a:schemeClr val="accent4">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Hình tự do: Hình 252">
                <a:extLst>
                  <a:ext uri="{FF2B5EF4-FFF2-40B4-BE49-F238E27FC236}">
                    <a16:creationId xmlns:a16="http://schemas.microsoft.com/office/drawing/2014/main" id="{EF915FAC-AF2B-A09A-303F-43284BD174F9}"/>
                  </a:ext>
                </a:extLst>
              </p:cNvPr>
              <p:cNvSpPr/>
              <p:nvPr/>
            </p:nvSpPr>
            <p:spPr>
              <a:xfrm flipH="1" flipV="1">
                <a:off x="4200180" y="3037277"/>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a:gsLst>
                  <a:gs pos="19000">
                    <a:schemeClr val="tx2">
                      <a:lumMod val="75000"/>
                    </a:schemeClr>
                  </a:gs>
                  <a:gs pos="100000">
                    <a:schemeClr val="tx2">
                      <a:lumMod val="40000"/>
                      <a:lumOff val="60000"/>
                    </a:schemeClr>
                  </a:gs>
                  <a:gs pos="47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50" name="Hộp Văn bản 249">
              <a:extLst>
                <a:ext uri="{FF2B5EF4-FFF2-40B4-BE49-F238E27FC236}">
                  <a16:creationId xmlns:a16="http://schemas.microsoft.com/office/drawing/2014/main" id="{FD81AAE6-6CA5-D874-78BA-EC23F9042AD4}"/>
                </a:ext>
              </a:extLst>
            </p:cNvPr>
            <p:cNvSpPr txBox="1"/>
            <p:nvPr/>
          </p:nvSpPr>
          <p:spPr>
            <a:xfrm>
              <a:off x="529501" y="1598176"/>
              <a:ext cx="7992633" cy="369332"/>
            </a:xfrm>
            <a:prstGeom prst="rect">
              <a:avLst/>
            </a:prstGeom>
            <a:noFill/>
          </p:spPr>
          <p:txBody>
            <a:bodyPr wrap="square">
              <a:spAutoFit/>
            </a:bodyPr>
            <a:lstStyle/>
            <a:p>
              <a:pPr indent="168275" algn="just"/>
              <a:r>
                <a:rPr lang="en-US" sz="1800" dirty="0">
                  <a:latin typeface="Calibri" panose="020F0502020204030204" pitchFamily="34" charset="0"/>
                  <a:cs typeface="Calibri" panose="020F0502020204030204" pitchFamily="34" charset="0"/>
                </a:rPr>
                <a:t>Phản ánh đời sống tình cảm, triết học duy vật và duy tâm luôn xen kẽ </a:t>
              </a:r>
            </a:p>
          </p:txBody>
        </p:sp>
      </p:grpSp>
    </p:spTree>
    <p:extLst>
      <p:ext uri="{BB962C8B-B14F-4D97-AF65-F5344CB8AC3E}">
        <p14:creationId xmlns:p14="http://schemas.microsoft.com/office/powerpoint/2010/main" val="28748638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75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1"/>
                                        </p:tgtEl>
                                        <p:attrNameLst>
                                          <p:attrName>style.visibility</p:attrName>
                                        </p:attrNameLst>
                                      </p:cBhvr>
                                      <p:to>
                                        <p:strVal val="visible"/>
                                      </p:to>
                                    </p:set>
                                    <p:animEffect transition="in" filter="wipe(left)">
                                      <p:cBhvr>
                                        <p:cTn id="18" dur="750"/>
                                        <p:tgtEl>
                                          <p:spTgt spid="1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48"/>
                                        </p:tgtEl>
                                        <p:attrNameLst>
                                          <p:attrName>style.visibility</p:attrName>
                                        </p:attrNameLst>
                                      </p:cBhvr>
                                      <p:to>
                                        <p:strVal val="visible"/>
                                      </p:to>
                                    </p:set>
                                    <p:animEffect transition="in" filter="wipe(left)">
                                      <p:cBhvr>
                                        <p:cTn id="23" dur="75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71942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 TÌM HIỂU CHUNG VỀ THẦN THOẠI HI LẠP</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70137" y="1067853"/>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3. Giá trị nội dung</a:t>
              </a: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151" name="Nhóm 150">
            <a:extLst>
              <a:ext uri="{FF2B5EF4-FFF2-40B4-BE49-F238E27FC236}">
                <a16:creationId xmlns:a16="http://schemas.microsoft.com/office/drawing/2014/main" id="{E673B07A-1F0B-5171-885D-95EF2CC715D2}"/>
              </a:ext>
            </a:extLst>
          </p:cNvPr>
          <p:cNvGrpSpPr/>
          <p:nvPr/>
        </p:nvGrpSpPr>
        <p:grpSpPr>
          <a:xfrm>
            <a:off x="313293" y="2409023"/>
            <a:ext cx="8416155" cy="1177769"/>
            <a:chOff x="363922" y="1345650"/>
            <a:chExt cx="8416155" cy="1177769"/>
          </a:xfrm>
        </p:grpSpPr>
        <p:grpSp>
          <p:nvGrpSpPr>
            <p:cNvPr id="152" name="Nhóm 151">
              <a:extLst>
                <a:ext uri="{FF2B5EF4-FFF2-40B4-BE49-F238E27FC236}">
                  <a16:creationId xmlns:a16="http://schemas.microsoft.com/office/drawing/2014/main" id="{DB1984BF-9058-A3A5-89BA-B47503D13E09}"/>
                </a:ext>
              </a:extLst>
            </p:cNvPr>
            <p:cNvGrpSpPr/>
            <p:nvPr/>
          </p:nvGrpSpPr>
          <p:grpSpPr>
            <a:xfrm>
              <a:off x="363922" y="1345650"/>
              <a:ext cx="8416155" cy="1177769"/>
              <a:chOff x="533787" y="2726565"/>
              <a:chExt cx="8416155" cy="1177769"/>
            </a:xfrm>
          </p:grpSpPr>
          <p:sp>
            <p:nvSpPr>
              <p:cNvPr id="154" name="Hình tự do: Hình 153">
                <a:extLst>
                  <a:ext uri="{FF2B5EF4-FFF2-40B4-BE49-F238E27FC236}">
                    <a16:creationId xmlns:a16="http://schemas.microsoft.com/office/drawing/2014/main" id="{9F8A9C38-D413-152B-9603-20BAD213E36C}"/>
                  </a:ext>
                </a:extLst>
              </p:cNvPr>
              <p:cNvSpPr/>
              <p:nvPr/>
            </p:nvSpPr>
            <p:spPr>
              <a:xfrm>
                <a:off x="533787" y="27265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flip="none" rotWithShape="1">
                <a:gsLst>
                  <a:gs pos="19000">
                    <a:schemeClr val="tx2">
                      <a:lumMod val="75000"/>
                    </a:schemeClr>
                  </a:gs>
                  <a:gs pos="100000">
                    <a:schemeClr val="tx2">
                      <a:lumMod val="40000"/>
                      <a:lumOff val="60000"/>
                    </a:schemeClr>
                  </a:gs>
                  <a:gs pos="47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246" name="Hình chữ nhật 245">
                <a:extLst>
                  <a:ext uri="{FF2B5EF4-FFF2-40B4-BE49-F238E27FC236}">
                    <a16:creationId xmlns:a16="http://schemas.microsoft.com/office/drawing/2014/main" id="{758503B6-48AB-8579-A220-126CC7EC268E}"/>
                  </a:ext>
                </a:extLst>
              </p:cNvPr>
              <p:cNvSpPr/>
              <p:nvPr/>
            </p:nvSpPr>
            <p:spPr>
              <a:xfrm>
                <a:off x="677798" y="2874533"/>
                <a:ext cx="8142514" cy="890221"/>
              </a:xfrm>
              <a:prstGeom prst="rect">
                <a:avLst/>
              </a:prstGeom>
              <a:gradFill>
                <a:gsLst>
                  <a:gs pos="85000">
                    <a:schemeClr val="accent4">
                      <a:lumMod val="75000"/>
                    </a:schemeClr>
                  </a:gs>
                  <a:gs pos="22000">
                    <a:schemeClr val="bg2">
                      <a:lumMod val="20000"/>
                      <a:lumOff val="80000"/>
                    </a:schemeClr>
                  </a:gs>
                  <a:gs pos="57000">
                    <a:schemeClr val="accent4">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7" name="Hình tự do: Hình 246">
                <a:extLst>
                  <a:ext uri="{FF2B5EF4-FFF2-40B4-BE49-F238E27FC236}">
                    <a16:creationId xmlns:a16="http://schemas.microsoft.com/office/drawing/2014/main" id="{5C2FDC95-384F-889C-2F3B-926289C1BB74}"/>
                  </a:ext>
                </a:extLst>
              </p:cNvPr>
              <p:cNvSpPr/>
              <p:nvPr/>
            </p:nvSpPr>
            <p:spPr>
              <a:xfrm flipH="1" flipV="1">
                <a:off x="4185799" y="3328033"/>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a:gsLst>
                  <a:gs pos="19000">
                    <a:schemeClr val="tx2">
                      <a:lumMod val="75000"/>
                    </a:schemeClr>
                  </a:gs>
                  <a:gs pos="100000">
                    <a:schemeClr val="tx2">
                      <a:lumMod val="40000"/>
                      <a:lumOff val="60000"/>
                    </a:schemeClr>
                  </a:gs>
                  <a:gs pos="47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sp>
          <p:nvSpPr>
            <p:cNvPr id="153" name="Hộp Văn bản 152">
              <a:extLst>
                <a:ext uri="{FF2B5EF4-FFF2-40B4-BE49-F238E27FC236}">
                  <a16:creationId xmlns:a16="http://schemas.microsoft.com/office/drawing/2014/main" id="{E42E1EC9-ACF9-6DA8-3B07-3831E8365E21}"/>
                </a:ext>
              </a:extLst>
            </p:cNvPr>
            <p:cNvSpPr txBox="1"/>
            <p:nvPr/>
          </p:nvSpPr>
          <p:spPr>
            <a:xfrm>
              <a:off x="529501" y="1598176"/>
              <a:ext cx="7992633" cy="646331"/>
            </a:xfrm>
            <a:prstGeom prst="rect">
              <a:avLst/>
            </a:prstGeom>
            <a:noFill/>
          </p:spPr>
          <p:txBody>
            <a:bodyPr wrap="square">
              <a:spAutoFit/>
            </a:bodyPr>
            <a:lstStyle/>
            <a:p>
              <a:pPr indent="173038" algn="just"/>
              <a:r>
                <a:rPr lang="en-US" sz="1800" dirty="0"/>
                <a:t>Công bằng đạo lí, trừng phạt những kẻ có tội, trân trọng những điều mang lại lợi ích cho xã hội loài người.</a:t>
              </a:r>
            </a:p>
          </p:txBody>
        </p:sp>
      </p:grpSp>
      <p:grpSp>
        <p:nvGrpSpPr>
          <p:cNvPr id="248" name="Nhóm 247">
            <a:extLst>
              <a:ext uri="{FF2B5EF4-FFF2-40B4-BE49-F238E27FC236}">
                <a16:creationId xmlns:a16="http://schemas.microsoft.com/office/drawing/2014/main" id="{BBDF7514-9743-4536-97A4-15152C1F7EDD}"/>
              </a:ext>
            </a:extLst>
          </p:cNvPr>
          <p:cNvGrpSpPr/>
          <p:nvPr/>
        </p:nvGrpSpPr>
        <p:grpSpPr>
          <a:xfrm>
            <a:off x="267110" y="3737306"/>
            <a:ext cx="8416155" cy="1177769"/>
            <a:chOff x="363922" y="1345650"/>
            <a:chExt cx="8416155" cy="1177769"/>
          </a:xfrm>
        </p:grpSpPr>
        <p:grpSp>
          <p:nvGrpSpPr>
            <p:cNvPr id="249" name="Nhóm 248">
              <a:extLst>
                <a:ext uri="{FF2B5EF4-FFF2-40B4-BE49-F238E27FC236}">
                  <a16:creationId xmlns:a16="http://schemas.microsoft.com/office/drawing/2014/main" id="{9845C737-B96D-CB85-3DB2-007EEB6E526A}"/>
                </a:ext>
              </a:extLst>
            </p:cNvPr>
            <p:cNvGrpSpPr/>
            <p:nvPr/>
          </p:nvGrpSpPr>
          <p:grpSpPr>
            <a:xfrm>
              <a:off x="363922" y="1345650"/>
              <a:ext cx="8416155" cy="1177769"/>
              <a:chOff x="533787" y="2726565"/>
              <a:chExt cx="8416155" cy="1177769"/>
            </a:xfrm>
          </p:grpSpPr>
          <p:sp>
            <p:nvSpPr>
              <p:cNvPr id="251" name="Hình tự do: Hình 250">
                <a:extLst>
                  <a:ext uri="{FF2B5EF4-FFF2-40B4-BE49-F238E27FC236}">
                    <a16:creationId xmlns:a16="http://schemas.microsoft.com/office/drawing/2014/main" id="{BFB3B3CD-C8DE-E091-082B-8107DBC14A70}"/>
                  </a:ext>
                </a:extLst>
              </p:cNvPr>
              <p:cNvSpPr/>
              <p:nvPr/>
            </p:nvSpPr>
            <p:spPr>
              <a:xfrm>
                <a:off x="533787" y="27265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flip="none" rotWithShape="1">
                <a:gsLst>
                  <a:gs pos="19000">
                    <a:schemeClr val="tx2">
                      <a:lumMod val="75000"/>
                    </a:schemeClr>
                  </a:gs>
                  <a:gs pos="100000">
                    <a:schemeClr val="tx2">
                      <a:lumMod val="40000"/>
                      <a:lumOff val="60000"/>
                    </a:schemeClr>
                  </a:gs>
                  <a:gs pos="47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2" name="Hình chữ nhật 251">
                <a:extLst>
                  <a:ext uri="{FF2B5EF4-FFF2-40B4-BE49-F238E27FC236}">
                    <a16:creationId xmlns:a16="http://schemas.microsoft.com/office/drawing/2014/main" id="{8C34924F-8C65-F7A8-E8CB-1DDF1625E472}"/>
                  </a:ext>
                </a:extLst>
              </p:cNvPr>
              <p:cNvSpPr/>
              <p:nvPr/>
            </p:nvSpPr>
            <p:spPr>
              <a:xfrm>
                <a:off x="677798" y="2874533"/>
                <a:ext cx="8142514" cy="890221"/>
              </a:xfrm>
              <a:prstGeom prst="rect">
                <a:avLst/>
              </a:prstGeom>
              <a:gradFill>
                <a:gsLst>
                  <a:gs pos="85000">
                    <a:schemeClr val="accent4">
                      <a:lumMod val="75000"/>
                    </a:schemeClr>
                  </a:gs>
                  <a:gs pos="22000">
                    <a:schemeClr val="bg2">
                      <a:lumMod val="20000"/>
                      <a:lumOff val="80000"/>
                    </a:schemeClr>
                  </a:gs>
                  <a:gs pos="57000">
                    <a:schemeClr val="accent4">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Hình tự do: Hình 252">
                <a:extLst>
                  <a:ext uri="{FF2B5EF4-FFF2-40B4-BE49-F238E27FC236}">
                    <a16:creationId xmlns:a16="http://schemas.microsoft.com/office/drawing/2014/main" id="{EF915FAC-AF2B-A09A-303F-43284BD174F9}"/>
                  </a:ext>
                </a:extLst>
              </p:cNvPr>
              <p:cNvSpPr/>
              <p:nvPr/>
            </p:nvSpPr>
            <p:spPr>
              <a:xfrm flipH="1" flipV="1">
                <a:off x="4185799" y="3328033"/>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a:gsLst>
                  <a:gs pos="19000">
                    <a:schemeClr val="tx2">
                      <a:lumMod val="75000"/>
                    </a:schemeClr>
                  </a:gs>
                  <a:gs pos="100000">
                    <a:schemeClr val="tx2">
                      <a:lumMod val="40000"/>
                      <a:lumOff val="60000"/>
                    </a:schemeClr>
                  </a:gs>
                  <a:gs pos="47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50" name="Hộp Văn bản 249">
              <a:extLst>
                <a:ext uri="{FF2B5EF4-FFF2-40B4-BE49-F238E27FC236}">
                  <a16:creationId xmlns:a16="http://schemas.microsoft.com/office/drawing/2014/main" id="{FD81AAE6-6CA5-D874-78BA-EC23F9042AD4}"/>
                </a:ext>
              </a:extLst>
            </p:cNvPr>
            <p:cNvSpPr txBox="1"/>
            <p:nvPr/>
          </p:nvSpPr>
          <p:spPr>
            <a:xfrm>
              <a:off x="529501" y="1598176"/>
              <a:ext cx="7992633" cy="646331"/>
            </a:xfrm>
            <a:prstGeom prst="rect">
              <a:avLst/>
            </a:prstGeom>
            <a:noFill/>
          </p:spPr>
          <p:txBody>
            <a:bodyPr wrap="square">
              <a:spAutoFit/>
            </a:bodyPr>
            <a:lstStyle/>
            <a:p>
              <a:pPr lvl="0" indent="173038" algn="just"/>
              <a:r>
                <a:rPr lang="en-US" sz="1800" dirty="0"/>
                <a:t>Ca ngợi tình cảm tốt đẹp của con người (Tình yêu quê hương đất nước, tình mẫu tử, tình, tình vợ chồng son sắt thủy chung,..).</a:t>
              </a:r>
            </a:p>
          </p:txBody>
        </p:sp>
      </p:grpSp>
      <p:grpSp>
        <p:nvGrpSpPr>
          <p:cNvPr id="41" name="Nhóm 40">
            <a:extLst>
              <a:ext uri="{FF2B5EF4-FFF2-40B4-BE49-F238E27FC236}">
                <a16:creationId xmlns:a16="http://schemas.microsoft.com/office/drawing/2014/main" id="{508E5988-D4BF-A3AC-FA60-E558AFE7F63F}"/>
              </a:ext>
            </a:extLst>
          </p:cNvPr>
          <p:cNvGrpSpPr/>
          <p:nvPr/>
        </p:nvGrpSpPr>
        <p:grpSpPr>
          <a:xfrm>
            <a:off x="327593" y="1365671"/>
            <a:ext cx="8430536" cy="887013"/>
            <a:chOff x="363922" y="1345650"/>
            <a:chExt cx="8430536" cy="887013"/>
          </a:xfrm>
        </p:grpSpPr>
        <p:grpSp>
          <p:nvGrpSpPr>
            <p:cNvPr id="42" name="Nhóm 41">
              <a:extLst>
                <a:ext uri="{FF2B5EF4-FFF2-40B4-BE49-F238E27FC236}">
                  <a16:creationId xmlns:a16="http://schemas.microsoft.com/office/drawing/2014/main" id="{D0FA60BC-D230-2423-7FF7-86D89BA3D26B}"/>
                </a:ext>
              </a:extLst>
            </p:cNvPr>
            <p:cNvGrpSpPr/>
            <p:nvPr/>
          </p:nvGrpSpPr>
          <p:grpSpPr>
            <a:xfrm>
              <a:off x="363922" y="1345650"/>
              <a:ext cx="8430536" cy="887013"/>
              <a:chOff x="533787" y="2726565"/>
              <a:chExt cx="8430536" cy="887013"/>
            </a:xfrm>
          </p:grpSpPr>
          <p:sp>
            <p:nvSpPr>
              <p:cNvPr id="44" name="Hình tự do: Hình 43">
                <a:extLst>
                  <a:ext uri="{FF2B5EF4-FFF2-40B4-BE49-F238E27FC236}">
                    <a16:creationId xmlns:a16="http://schemas.microsoft.com/office/drawing/2014/main" id="{D62A9C37-9BC3-53E5-BF5E-69B17BD776BC}"/>
                  </a:ext>
                </a:extLst>
              </p:cNvPr>
              <p:cNvSpPr/>
              <p:nvPr/>
            </p:nvSpPr>
            <p:spPr>
              <a:xfrm>
                <a:off x="533787" y="27265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flip="none" rotWithShape="1">
                <a:gsLst>
                  <a:gs pos="19000">
                    <a:schemeClr val="tx2">
                      <a:lumMod val="75000"/>
                    </a:schemeClr>
                  </a:gs>
                  <a:gs pos="100000">
                    <a:schemeClr val="tx2">
                      <a:lumMod val="40000"/>
                      <a:lumOff val="60000"/>
                    </a:schemeClr>
                  </a:gs>
                  <a:gs pos="47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Hình chữ nhật 44">
                <a:extLst>
                  <a:ext uri="{FF2B5EF4-FFF2-40B4-BE49-F238E27FC236}">
                    <a16:creationId xmlns:a16="http://schemas.microsoft.com/office/drawing/2014/main" id="{8CE3011F-0A94-3323-924B-9EB71ED91626}"/>
                  </a:ext>
                </a:extLst>
              </p:cNvPr>
              <p:cNvSpPr/>
              <p:nvPr/>
            </p:nvSpPr>
            <p:spPr>
              <a:xfrm>
                <a:off x="677798" y="2874533"/>
                <a:ext cx="8142514" cy="576301"/>
              </a:xfrm>
              <a:prstGeom prst="rect">
                <a:avLst/>
              </a:prstGeom>
              <a:gradFill>
                <a:gsLst>
                  <a:gs pos="85000">
                    <a:schemeClr val="accent4">
                      <a:lumMod val="75000"/>
                    </a:schemeClr>
                  </a:gs>
                  <a:gs pos="22000">
                    <a:schemeClr val="bg2">
                      <a:lumMod val="20000"/>
                      <a:lumOff val="80000"/>
                    </a:schemeClr>
                  </a:gs>
                  <a:gs pos="57000">
                    <a:schemeClr val="accent4">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ình tự do: Hình 45">
                <a:extLst>
                  <a:ext uri="{FF2B5EF4-FFF2-40B4-BE49-F238E27FC236}">
                    <a16:creationId xmlns:a16="http://schemas.microsoft.com/office/drawing/2014/main" id="{7E9DFEC0-C73D-16AB-59B4-C6E62015BA3C}"/>
                  </a:ext>
                </a:extLst>
              </p:cNvPr>
              <p:cNvSpPr/>
              <p:nvPr/>
            </p:nvSpPr>
            <p:spPr>
              <a:xfrm flipH="1" flipV="1">
                <a:off x="4200180" y="3037277"/>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a:gsLst>
                  <a:gs pos="19000">
                    <a:schemeClr val="tx2">
                      <a:lumMod val="75000"/>
                    </a:schemeClr>
                  </a:gs>
                  <a:gs pos="100000">
                    <a:schemeClr val="tx2">
                      <a:lumMod val="40000"/>
                      <a:lumOff val="60000"/>
                    </a:schemeClr>
                  </a:gs>
                  <a:gs pos="47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3" name="Hộp Văn bản 42">
              <a:extLst>
                <a:ext uri="{FF2B5EF4-FFF2-40B4-BE49-F238E27FC236}">
                  <a16:creationId xmlns:a16="http://schemas.microsoft.com/office/drawing/2014/main" id="{48B45BAF-F41F-6F81-B171-472B3B338B3E}"/>
                </a:ext>
              </a:extLst>
            </p:cNvPr>
            <p:cNvSpPr txBox="1"/>
            <p:nvPr/>
          </p:nvSpPr>
          <p:spPr>
            <a:xfrm>
              <a:off x="529501" y="1598176"/>
              <a:ext cx="7992633" cy="369332"/>
            </a:xfrm>
            <a:prstGeom prst="rect">
              <a:avLst/>
            </a:prstGeom>
            <a:noFill/>
          </p:spPr>
          <p:txBody>
            <a:bodyPr wrap="square">
              <a:spAutoFit/>
            </a:bodyPr>
            <a:lstStyle/>
            <a:p>
              <a:pPr lvl="0" indent="173038" algn="just"/>
              <a:r>
                <a:rPr lang="en-US" sz="1800" dirty="0"/>
                <a:t>Biểu dương những vị thần tích cực, và phê phán những vị thần tiêu cực</a:t>
              </a:r>
            </a:p>
          </p:txBody>
        </p:sp>
      </p:grpSp>
    </p:spTree>
    <p:extLst>
      <p:ext uri="{BB962C8B-B14F-4D97-AF65-F5344CB8AC3E}">
        <p14:creationId xmlns:p14="http://schemas.microsoft.com/office/powerpoint/2010/main" val="10409296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75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1"/>
                                        </p:tgtEl>
                                        <p:attrNameLst>
                                          <p:attrName>style.visibility</p:attrName>
                                        </p:attrNameLst>
                                      </p:cBhvr>
                                      <p:to>
                                        <p:strVal val="visible"/>
                                      </p:to>
                                    </p:set>
                                    <p:animEffect transition="in" filter="wipe(left)">
                                      <p:cBhvr>
                                        <p:cTn id="18" dur="750"/>
                                        <p:tgtEl>
                                          <p:spTgt spid="1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48"/>
                                        </p:tgtEl>
                                        <p:attrNameLst>
                                          <p:attrName>style.visibility</p:attrName>
                                        </p:attrNameLst>
                                      </p:cBhvr>
                                      <p:to>
                                        <p:strVal val="visible"/>
                                      </p:to>
                                    </p:set>
                                    <p:animEffect transition="in" filter="wipe(left)">
                                      <p:cBhvr>
                                        <p:cTn id="23" dur="75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71942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 TÌM HIỂU CHUNG VỀ THẦN THOẠI HI LẠP</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70137" y="1067853"/>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4. Giá trị nghệ thuật</a:t>
              </a: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5B5268BE-A4A8-1254-7782-FC0A82843F35}"/>
              </a:ext>
            </a:extLst>
          </p:cNvPr>
          <p:cNvGrpSpPr/>
          <p:nvPr/>
        </p:nvGrpSpPr>
        <p:grpSpPr>
          <a:xfrm>
            <a:off x="399832" y="1605943"/>
            <a:ext cx="8344336" cy="1200010"/>
            <a:chOff x="399832" y="1605943"/>
            <a:chExt cx="8344336" cy="1200010"/>
          </a:xfrm>
        </p:grpSpPr>
        <p:grpSp>
          <p:nvGrpSpPr>
            <p:cNvPr id="48" name="Nhóm 47">
              <a:extLst>
                <a:ext uri="{FF2B5EF4-FFF2-40B4-BE49-F238E27FC236}">
                  <a16:creationId xmlns:a16="http://schemas.microsoft.com/office/drawing/2014/main" id="{AC40416B-FB7F-D618-4540-3AF7CAE43BDF}"/>
                </a:ext>
              </a:extLst>
            </p:cNvPr>
            <p:cNvGrpSpPr/>
            <p:nvPr/>
          </p:nvGrpSpPr>
          <p:grpSpPr>
            <a:xfrm>
              <a:off x="399832" y="1605943"/>
              <a:ext cx="8344336" cy="1200010"/>
              <a:chOff x="460028" y="1295484"/>
              <a:chExt cx="8337065" cy="1198964"/>
            </a:xfrm>
          </p:grpSpPr>
          <p:sp>
            <p:nvSpPr>
              <p:cNvPr id="49" name="Hình chữ nhật: Góc Tròn 48">
                <a:extLst>
                  <a:ext uri="{FF2B5EF4-FFF2-40B4-BE49-F238E27FC236}">
                    <a16:creationId xmlns:a16="http://schemas.microsoft.com/office/drawing/2014/main" id="{B82D7851-67DC-F7AE-20C1-0F6AA3A8A9CB}"/>
                  </a:ext>
                </a:extLst>
              </p:cNvPr>
              <p:cNvSpPr/>
              <p:nvPr/>
            </p:nvSpPr>
            <p:spPr>
              <a:xfrm>
                <a:off x="1095912" y="1295484"/>
                <a:ext cx="5605172" cy="336343"/>
              </a:xfrm>
              <a:prstGeom prst="roundRect">
                <a:avLst>
                  <a:gd name="adj" fmla="val 50000"/>
                </a:avLst>
              </a:prstGeom>
              <a:gradFill flip="none" rotWithShape="1">
                <a:gsLst>
                  <a:gs pos="0">
                    <a:srgbClr val="FBAEBD"/>
                  </a:gs>
                  <a:gs pos="17000">
                    <a:schemeClr val="accent1">
                      <a:lumMod val="5000"/>
                      <a:lumOff val="95000"/>
                    </a:schemeClr>
                  </a:gs>
                  <a:gs pos="61000">
                    <a:schemeClr val="accent1">
                      <a:lumMod val="45000"/>
                      <a:lumOff val="55000"/>
                    </a:schemeClr>
                  </a:gs>
                  <a:gs pos="100000">
                    <a:schemeClr val="accent1">
                      <a:lumMod val="45000"/>
                      <a:lumOff val="5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ình chữ nhật: Góc Tròn 49">
                <a:extLst>
                  <a:ext uri="{FF2B5EF4-FFF2-40B4-BE49-F238E27FC236}">
                    <a16:creationId xmlns:a16="http://schemas.microsoft.com/office/drawing/2014/main" id="{80C5DBB7-1612-A13E-AA3E-A14F368E1E21}"/>
                  </a:ext>
                </a:extLst>
              </p:cNvPr>
              <p:cNvSpPr/>
              <p:nvPr/>
            </p:nvSpPr>
            <p:spPr>
              <a:xfrm>
                <a:off x="460028" y="2026449"/>
                <a:ext cx="3908649" cy="467999"/>
              </a:xfrm>
              <a:prstGeom prst="roundRect">
                <a:avLst>
                  <a:gd name="adj" fmla="val 50000"/>
                </a:avLst>
              </a:prstGeom>
              <a:gradFill>
                <a:gsLst>
                  <a:gs pos="73042">
                    <a:srgbClr val="F5AF0D"/>
                  </a:gs>
                  <a:gs pos="0">
                    <a:schemeClr val="bg2">
                      <a:lumMod val="20000"/>
                      <a:lumOff val="80000"/>
                    </a:schemeClr>
                  </a:gs>
                  <a:gs pos="42000">
                    <a:schemeClr val="bg2">
                      <a:lumMod val="60000"/>
                      <a:lumOff val="40000"/>
                    </a:schemeClr>
                  </a:gs>
                  <a:gs pos="68000">
                    <a:schemeClr val="bg2">
                      <a:lumMod val="75000"/>
                    </a:schemeClr>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ình chữ nhật: Góc Tròn 50">
                <a:extLst>
                  <a:ext uri="{FF2B5EF4-FFF2-40B4-BE49-F238E27FC236}">
                    <a16:creationId xmlns:a16="http://schemas.microsoft.com/office/drawing/2014/main" id="{7B3DFF2A-1A7D-D8E5-626A-6DB67B94FD1E}"/>
                  </a:ext>
                </a:extLst>
              </p:cNvPr>
              <p:cNvSpPr/>
              <p:nvPr/>
            </p:nvSpPr>
            <p:spPr>
              <a:xfrm>
                <a:off x="1180256" y="1476400"/>
                <a:ext cx="7616837" cy="738993"/>
              </a:xfrm>
              <a:prstGeom prst="roundRect">
                <a:avLst>
                  <a:gd name="adj" fmla="val 50000"/>
                </a:avLst>
              </a:prstGeom>
              <a:gradFill>
                <a:gsLst>
                  <a:gs pos="100000">
                    <a:schemeClr val="accent4">
                      <a:lumMod val="75000"/>
                    </a:schemeClr>
                  </a:gs>
                  <a:gs pos="0">
                    <a:schemeClr val="bg2">
                      <a:lumMod val="20000"/>
                      <a:lumOff val="80000"/>
                    </a:schemeClr>
                  </a:gs>
                  <a:gs pos="57000">
                    <a:schemeClr val="accent4">
                      <a:lumMod val="90000"/>
                    </a:schemeClr>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ình chữ nhật: Góc Tròn 51">
                <a:extLst>
                  <a:ext uri="{FF2B5EF4-FFF2-40B4-BE49-F238E27FC236}">
                    <a16:creationId xmlns:a16="http://schemas.microsoft.com/office/drawing/2014/main" id="{90308C59-E639-15CC-97B8-30DA4305FD8C}"/>
                  </a:ext>
                </a:extLst>
              </p:cNvPr>
              <p:cNvSpPr/>
              <p:nvPr/>
            </p:nvSpPr>
            <p:spPr>
              <a:xfrm rot="18900000">
                <a:off x="626124" y="1402205"/>
                <a:ext cx="801982" cy="8019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ộp Văn bản 52">
                <a:extLst>
                  <a:ext uri="{FF2B5EF4-FFF2-40B4-BE49-F238E27FC236}">
                    <a16:creationId xmlns:a16="http://schemas.microsoft.com/office/drawing/2014/main" id="{56B13D0C-AA87-A83B-3369-F4ED5CE63AFD}"/>
                  </a:ext>
                </a:extLst>
              </p:cNvPr>
              <p:cNvSpPr txBox="1"/>
              <p:nvPr/>
            </p:nvSpPr>
            <p:spPr>
              <a:xfrm>
                <a:off x="804557" y="1371927"/>
                <a:ext cx="445115" cy="830997"/>
              </a:xfrm>
              <a:prstGeom prst="rect">
                <a:avLst/>
              </a:prstGeom>
              <a:noFill/>
            </p:spPr>
            <p:txBody>
              <a:bodyPr wrap="square">
                <a:spAutoFit/>
              </a:bodyPr>
              <a:lstStyle/>
              <a:p>
                <a:pPr marR="0" lvl="0" algn="just" defTabSz="914400" rtl="0" eaLnBrk="1" fontAlgn="auto" latinLnBrk="0" hangingPunct="1">
                  <a:spcBef>
                    <a:spcPts val="0"/>
                  </a:spcBef>
                  <a:spcAft>
                    <a:spcPts val="0"/>
                  </a:spcAft>
                  <a:buClrTx/>
                  <a:buSzTx/>
                  <a:tabLst/>
                  <a:defRPr/>
                </a:pPr>
                <a:r>
                  <a:rPr kumimoji="0" lang="en-US" sz="4800" b="1" i="0" u="none" strike="noStrike" kern="1200" cap="none" spc="0" normalizeH="0" baseline="0" noProof="0" dirty="0">
                    <a:ln>
                      <a:noFill/>
                    </a:ln>
                    <a:solidFill>
                      <a:schemeClr val="bg1"/>
                    </a:solidFill>
                    <a:effectLst/>
                    <a:uLnTx/>
                    <a:uFillTx/>
                    <a:latin typeface="Calibri" panose="020F0502020204030204" pitchFamily="34" charset="0"/>
                    <a:ea typeface="Cambria" panose="02040503050406030204" pitchFamily="18" charset="0"/>
                    <a:cs typeface="Calibri" panose="020F0502020204030204" pitchFamily="34" charset="0"/>
                  </a:rPr>
                  <a:t>1</a:t>
                </a:r>
                <a:endParaRPr kumimoji="0" lang="vi-VN" sz="4800" b="1" i="0" u="none" strike="noStrike" kern="1200" cap="none" spc="0" normalizeH="0" baseline="0" noProof="0" dirty="0">
                  <a:ln>
                    <a:noFill/>
                  </a:ln>
                  <a:solidFill>
                    <a:schemeClr val="bg1"/>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47" name="Hộp Văn bản 46">
              <a:extLst>
                <a:ext uri="{FF2B5EF4-FFF2-40B4-BE49-F238E27FC236}">
                  <a16:creationId xmlns:a16="http://schemas.microsoft.com/office/drawing/2014/main" id="{7D8ED782-3151-076C-8CFF-216026267BF0}"/>
                </a:ext>
              </a:extLst>
            </p:cNvPr>
            <p:cNvSpPr txBox="1"/>
            <p:nvPr/>
          </p:nvSpPr>
          <p:spPr>
            <a:xfrm>
              <a:off x="1475953" y="1758443"/>
              <a:ext cx="7113586" cy="830997"/>
            </a:xfrm>
            <a:prstGeom prst="rect">
              <a:avLst/>
            </a:prstGeom>
            <a:noFill/>
          </p:spPr>
          <p:txBody>
            <a:bodyPr wrap="square">
              <a:spAutoFit/>
            </a:bodyPr>
            <a:lstStyle/>
            <a:p>
              <a:pPr lvl="0" algn="just"/>
              <a:r>
                <a:rPr lang="en-US" sz="1600" dirty="0">
                  <a:solidFill>
                    <a:schemeClr val="tx1"/>
                  </a:solidFill>
                  <a:latin typeface="Calibri" panose="020F0502020204030204" pitchFamily="34" charset="0"/>
                  <a:cs typeface="Calibri" panose="020F0502020204030204" pitchFamily="34" charset="0"/>
                </a:rPr>
                <a:t>Thần thoại có khả năng tiên đoán về khả năng lao động thần kì của con người</a:t>
              </a:r>
              <a:r>
                <a:rPr lang="en-US" sz="16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1600" dirty="0">
                  <a:solidFill>
                    <a:schemeClr val="tx1"/>
                  </a:solidFill>
                  <a:latin typeface="Calibri" panose="020F0502020204030204" pitchFamily="34" charset="0"/>
                  <a:cs typeface="Calibri" panose="020F0502020204030204" pitchFamily="34" charset="0"/>
                </a:rPr>
                <a:t>Gửi gắm mơ ước lao động nhưng dùng ít sức lực mà vẫn đạt hiệu quả cao của con người. </a:t>
              </a:r>
            </a:p>
          </p:txBody>
        </p:sp>
      </p:grpSp>
      <p:grpSp>
        <p:nvGrpSpPr>
          <p:cNvPr id="62" name="Nhóm 61">
            <a:extLst>
              <a:ext uri="{FF2B5EF4-FFF2-40B4-BE49-F238E27FC236}">
                <a16:creationId xmlns:a16="http://schemas.microsoft.com/office/drawing/2014/main" id="{DC15CBF0-0EE4-D461-9E24-525211C05BA9}"/>
              </a:ext>
            </a:extLst>
          </p:cNvPr>
          <p:cNvGrpSpPr/>
          <p:nvPr/>
        </p:nvGrpSpPr>
        <p:grpSpPr>
          <a:xfrm>
            <a:off x="399832" y="3007270"/>
            <a:ext cx="8344336" cy="1200010"/>
            <a:chOff x="399832" y="1605943"/>
            <a:chExt cx="8344336" cy="1200010"/>
          </a:xfrm>
        </p:grpSpPr>
        <p:grpSp>
          <p:nvGrpSpPr>
            <p:cNvPr id="79" name="Nhóm 78">
              <a:extLst>
                <a:ext uri="{FF2B5EF4-FFF2-40B4-BE49-F238E27FC236}">
                  <a16:creationId xmlns:a16="http://schemas.microsoft.com/office/drawing/2014/main" id="{F5D19471-A909-B951-F3C8-76537897F20D}"/>
                </a:ext>
              </a:extLst>
            </p:cNvPr>
            <p:cNvGrpSpPr/>
            <p:nvPr/>
          </p:nvGrpSpPr>
          <p:grpSpPr>
            <a:xfrm>
              <a:off x="399832" y="1605943"/>
              <a:ext cx="8344336" cy="1200010"/>
              <a:chOff x="460028" y="1295484"/>
              <a:chExt cx="8337065" cy="1198964"/>
            </a:xfrm>
          </p:grpSpPr>
          <p:sp>
            <p:nvSpPr>
              <p:cNvPr id="81" name="Hình chữ nhật: Góc Tròn 80">
                <a:extLst>
                  <a:ext uri="{FF2B5EF4-FFF2-40B4-BE49-F238E27FC236}">
                    <a16:creationId xmlns:a16="http://schemas.microsoft.com/office/drawing/2014/main" id="{F4ADFE7C-EC8F-1005-4B8F-DA4452A4C511}"/>
                  </a:ext>
                </a:extLst>
              </p:cNvPr>
              <p:cNvSpPr/>
              <p:nvPr/>
            </p:nvSpPr>
            <p:spPr>
              <a:xfrm>
                <a:off x="1095912" y="1295484"/>
                <a:ext cx="5605172" cy="336343"/>
              </a:xfrm>
              <a:prstGeom prst="roundRect">
                <a:avLst>
                  <a:gd name="adj" fmla="val 50000"/>
                </a:avLst>
              </a:prstGeom>
              <a:gradFill flip="none" rotWithShape="1">
                <a:gsLst>
                  <a:gs pos="0">
                    <a:srgbClr val="FBAEBD"/>
                  </a:gs>
                  <a:gs pos="17000">
                    <a:schemeClr val="accent1">
                      <a:lumMod val="5000"/>
                      <a:lumOff val="95000"/>
                    </a:schemeClr>
                  </a:gs>
                  <a:gs pos="61000">
                    <a:schemeClr val="accent1">
                      <a:lumMod val="45000"/>
                      <a:lumOff val="55000"/>
                    </a:schemeClr>
                  </a:gs>
                  <a:gs pos="100000">
                    <a:schemeClr val="accent1">
                      <a:lumMod val="45000"/>
                      <a:lumOff val="5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ình chữ nhật: Góc Tròn 81">
                <a:extLst>
                  <a:ext uri="{FF2B5EF4-FFF2-40B4-BE49-F238E27FC236}">
                    <a16:creationId xmlns:a16="http://schemas.microsoft.com/office/drawing/2014/main" id="{2E81E477-E8D4-9518-D308-C1751AA71986}"/>
                  </a:ext>
                </a:extLst>
              </p:cNvPr>
              <p:cNvSpPr/>
              <p:nvPr/>
            </p:nvSpPr>
            <p:spPr>
              <a:xfrm>
                <a:off x="460028" y="2026449"/>
                <a:ext cx="3908649" cy="467999"/>
              </a:xfrm>
              <a:prstGeom prst="roundRect">
                <a:avLst>
                  <a:gd name="adj" fmla="val 50000"/>
                </a:avLst>
              </a:prstGeom>
              <a:gradFill>
                <a:gsLst>
                  <a:gs pos="73042">
                    <a:srgbClr val="F5AF0D"/>
                  </a:gs>
                  <a:gs pos="0">
                    <a:schemeClr val="bg2">
                      <a:lumMod val="20000"/>
                      <a:lumOff val="80000"/>
                    </a:schemeClr>
                  </a:gs>
                  <a:gs pos="42000">
                    <a:schemeClr val="bg2">
                      <a:lumMod val="60000"/>
                      <a:lumOff val="40000"/>
                    </a:schemeClr>
                  </a:gs>
                  <a:gs pos="68000">
                    <a:schemeClr val="bg2">
                      <a:lumMod val="75000"/>
                    </a:schemeClr>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ình chữ nhật: Góc Tròn 82">
                <a:extLst>
                  <a:ext uri="{FF2B5EF4-FFF2-40B4-BE49-F238E27FC236}">
                    <a16:creationId xmlns:a16="http://schemas.microsoft.com/office/drawing/2014/main" id="{F825AC0A-223B-395E-CBA9-B3C7360FC106}"/>
                  </a:ext>
                </a:extLst>
              </p:cNvPr>
              <p:cNvSpPr/>
              <p:nvPr/>
            </p:nvSpPr>
            <p:spPr>
              <a:xfrm>
                <a:off x="1180256" y="1476400"/>
                <a:ext cx="7616837" cy="738993"/>
              </a:xfrm>
              <a:prstGeom prst="roundRect">
                <a:avLst>
                  <a:gd name="adj" fmla="val 50000"/>
                </a:avLst>
              </a:prstGeom>
              <a:gradFill>
                <a:gsLst>
                  <a:gs pos="100000">
                    <a:schemeClr val="accent4">
                      <a:lumMod val="75000"/>
                    </a:schemeClr>
                  </a:gs>
                  <a:gs pos="0">
                    <a:schemeClr val="bg2">
                      <a:lumMod val="20000"/>
                      <a:lumOff val="80000"/>
                    </a:schemeClr>
                  </a:gs>
                  <a:gs pos="57000">
                    <a:schemeClr val="accent4">
                      <a:lumMod val="90000"/>
                    </a:schemeClr>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ình chữ nhật: Góc Tròn 83">
                <a:extLst>
                  <a:ext uri="{FF2B5EF4-FFF2-40B4-BE49-F238E27FC236}">
                    <a16:creationId xmlns:a16="http://schemas.microsoft.com/office/drawing/2014/main" id="{74FF5E9E-D330-863D-62B9-720EAC3402D0}"/>
                  </a:ext>
                </a:extLst>
              </p:cNvPr>
              <p:cNvSpPr/>
              <p:nvPr/>
            </p:nvSpPr>
            <p:spPr>
              <a:xfrm rot="18900000">
                <a:off x="626124" y="1402205"/>
                <a:ext cx="801982" cy="8019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ộp Văn bản 84">
                <a:extLst>
                  <a:ext uri="{FF2B5EF4-FFF2-40B4-BE49-F238E27FC236}">
                    <a16:creationId xmlns:a16="http://schemas.microsoft.com/office/drawing/2014/main" id="{DC26B7CB-AD82-89C6-420E-23DFB0F1005A}"/>
                  </a:ext>
                </a:extLst>
              </p:cNvPr>
              <p:cNvSpPr txBox="1"/>
              <p:nvPr/>
            </p:nvSpPr>
            <p:spPr>
              <a:xfrm>
                <a:off x="804557" y="1371927"/>
                <a:ext cx="445115" cy="830997"/>
              </a:xfrm>
              <a:prstGeom prst="rect">
                <a:avLst/>
              </a:prstGeom>
              <a:noFill/>
            </p:spPr>
            <p:txBody>
              <a:bodyPr wrap="square">
                <a:spAutoFit/>
              </a:bodyPr>
              <a:lstStyle/>
              <a:p>
                <a:pPr marR="0" lvl="0" algn="just" defTabSz="914400" rtl="0" eaLnBrk="1" fontAlgn="auto" latinLnBrk="0" hangingPunct="1">
                  <a:spcBef>
                    <a:spcPts val="0"/>
                  </a:spcBef>
                  <a:spcAft>
                    <a:spcPts val="0"/>
                  </a:spcAft>
                  <a:buClrTx/>
                  <a:buSzTx/>
                  <a:tabLst/>
                  <a:defRPr/>
                </a:pPr>
                <a:r>
                  <a:rPr kumimoji="0" lang="en-US" sz="4800" b="1" i="0" u="none" strike="noStrike" kern="1200" cap="none" spc="0" normalizeH="0" baseline="0" noProof="0" dirty="0">
                    <a:ln>
                      <a:noFill/>
                    </a:ln>
                    <a:solidFill>
                      <a:schemeClr val="bg1"/>
                    </a:solidFill>
                    <a:effectLst/>
                    <a:uLnTx/>
                    <a:uFillTx/>
                    <a:latin typeface="Calibri" panose="020F0502020204030204" pitchFamily="34" charset="0"/>
                    <a:ea typeface="Cambria" panose="02040503050406030204" pitchFamily="18" charset="0"/>
                    <a:cs typeface="Calibri" panose="020F0502020204030204" pitchFamily="34" charset="0"/>
                  </a:rPr>
                  <a:t>2</a:t>
                </a:r>
                <a:endParaRPr kumimoji="0" lang="vi-VN" sz="4800" b="1" i="0" u="none" strike="noStrike" kern="1200" cap="none" spc="0" normalizeH="0" baseline="0" noProof="0" dirty="0">
                  <a:ln>
                    <a:noFill/>
                  </a:ln>
                  <a:solidFill>
                    <a:schemeClr val="bg1"/>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80" name="Hộp Văn bản 79">
              <a:extLst>
                <a:ext uri="{FF2B5EF4-FFF2-40B4-BE49-F238E27FC236}">
                  <a16:creationId xmlns:a16="http://schemas.microsoft.com/office/drawing/2014/main" id="{7F21F071-BBA9-F967-5F69-DFCBC2626802}"/>
                </a:ext>
              </a:extLst>
            </p:cNvPr>
            <p:cNvSpPr txBox="1"/>
            <p:nvPr/>
          </p:nvSpPr>
          <p:spPr>
            <a:xfrm>
              <a:off x="1475953" y="1846521"/>
              <a:ext cx="7113586" cy="646331"/>
            </a:xfrm>
            <a:prstGeom prst="rect">
              <a:avLst/>
            </a:prstGeom>
            <a:noFill/>
          </p:spPr>
          <p:txBody>
            <a:bodyPr wrap="square">
              <a:spAutoFit/>
            </a:bodyPr>
            <a:lstStyle/>
            <a:p>
              <a:pPr lvl="0" algn="just"/>
              <a:r>
                <a:rPr lang="en-US" sz="1800" dirty="0">
                  <a:solidFill>
                    <a:schemeClr val="tx1"/>
                  </a:solidFill>
                  <a:latin typeface="Calibri" panose="020F0502020204030204" pitchFamily="34" charset="0"/>
                  <a:cs typeface="Calibri" panose="020F0502020204030204" pitchFamily="34" charset="0"/>
                </a:rPr>
                <a:t>Ước mơ về một thế giới hạnh phúc, sung sướng hoàn toàn (trẻ mãi, đẹp mãi và sống trong hạnh phúc lứa đôi) </a:t>
              </a:r>
            </a:p>
          </p:txBody>
        </p:sp>
      </p:grpSp>
    </p:spTree>
    <p:extLst>
      <p:ext uri="{BB962C8B-B14F-4D97-AF65-F5344CB8AC3E}">
        <p14:creationId xmlns:p14="http://schemas.microsoft.com/office/powerpoint/2010/main" val="1398464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71942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 TÌM HIỂU CHUNG VỀ THẦN THOẠI HI LẠP</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70137" y="1067853"/>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4. Giá trị nghệ thuật</a:t>
              </a: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5B5268BE-A4A8-1254-7782-FC0A82843F35}"/>
              </a:ext>
            </a:extLst>
          </p:cNvPr>
          <p:cNvGrpSpPr/>
          <p:nvPr/>
        </p:nvGrpSpPr>
        <p:grpSpPr>
          <a:xfrm>
            <a:off x="399832" y="1605943"/>
            <a:ext cx="8344336" cy="1200010"/>
            <a:chOff x="399832" y="1605943"/>
            <a:chExt cx="8344336" cy="1200010"/>
          </a:xfrm>
        </p:grpSpPr>
        <p:grpSp>
          <p:nvGrpSpPr>
            <p:cNvPr id="48" name="Nhóm 47">
              <a:extLst>
                <a:ext uri="{FF2B5EF4-FFF2-40B4-BE49-F238E27FC236}">
                  <a16:creationId xmlns:a16="http://schemas.microsoft.com/office/drawing/2014/main" id="{AC40416B-FB7F-D618-4540-3AF7CAE43BDF}"/>
                </a:ext>
              </a:extLst>
            </p:cNvPr>
            <p:cNvGrpSpPr/>
            <p:nvPr/>
          </p:nvGrpSpPr>
          <p:grpSpPr>
            <a:xfrm>
              <a:off x="399832" y="1605943"/>
              <a:ext cx="8344336" cy="1200010"/>
              <a:chOff x="460028" y="1295484"/>
              <a:chExt cx="8337065" cy="1198964"/>
            </a:xfrm>
          </p:grpSpPr>
          <p:sp>
            <p:nvSpPr>
              <p:cNvPr id="49" name="Hình chữ nhật: Góc Tròn 48">
                <a:extLst>
                  <a:ext uri="{FF2B5EF4-FFF2-40B4-BE49-F238E27FC236}">
                    <a16:creationId xmlns:a16="http://schemas.microsoft.com/office/drawing/2014/main" id="{B82D7851-67DC-F7AE-20C1-0F6AA3A8A9CB}"/>
                  </a:ext>
                </a:extLst>
              </p:cNvPr>
              <p:cNvSpPr/>
              <p:nvPr/>
            </p:nvSpPr>
            <p:spPr>
              <a:xfrm>
                <a:off x="1095912" y="1295484"/>
                <a:ext cx="5605172" cy="336343"/>
              </a:xfrm>
              <a:prstGeom prst="roundRect">
                <a:avLst>
                  <a:gd name="adj" fmla="val 50000"/>
                </a:avLst>
              </a:prstGeom>
              <a:gradFill flip="none" rotWithShape="1">
                <a:gsLst>
                  <a:gs pos="0">
                    <a:srgbClr val="FBAEBD"/>
                  </a:gs>
                  <a:gs pos="17000">
                    <a:schemeClr val="accent1">
                      <a:lumMod val="5000"/>
                      <a:lumOff val="95000"/>
                    </a:schemeClr>
                  </a:gs>
                  <a:gs pos="61000">
                    <a:schemeClr val="accent1">
                      <a:lumMod val="45000"/>
                      <a:lumOff val="55000"/>
                    </a:schemeClr>
                  </a:gs>
                  <a:gs pos="100000">
                    <a:schemeClr val="accent1">
                      <a:lumMod val="45000"/>
                      <a:lumOff val="5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ình chữ nhật: Góc Tròn 49">
                <a:extLst>
                  <a:ext uri="{FF2B5EF4-FFF2-40B4-BE49-F238E27FC236}">
                    <a16:creationId xmlns:a16="http://schemas.microsoft.com/office/drawing/2014/main" id="{80C5DBB7-1612-A13E-AA3E-A14F368E1E21}"/>
                  </a:ext>
                </a:extLst>
              </p:cNvPr>
              <p:cNvSpPr/>
              <p:nvPr/>
            </p:nvSpPr>
            <p:spPr>
              <a:xfrm>
                <a:off x="460028" y="2026449"/>
                <a:ext cx="3908649" cy="467999"/>
              </a:xfrm>
              <a:prstGeom prst="roundRect">
                <a:avLst>
                  <a:gd name="adj" fmla="val 50000"/>
                </a:avLst>
              </a:prstGeom>
              <a:gradFill>
                <a:gsLst>
                  <a:gs pos="73042">
                    <a:srgbClr val="F5AF0D"/>
                  </a:gs>
                  <a:gs pos="0">
                    <a:schemeClr val="bg2">
                      <a:lumMod val="20000"/>
                      <a:lumOff val="80000"/>
                    </a:schemeClr>
                  </a:gs>
                  <a:gs pos="42000">
                    <a:schemeClr val="bg2">
                      <a:lumMod val="60000"/>
                      <a:lumOff val="40000"/>
                    </a:schemeClr>
                  </a:gs>
                  <a:gs pos="68000">
                    <a:schemeClr val="bg2">
                      <a:lumMod val="75000"/>
                    </a:schemeClr>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ình chữ nhật: Góc Tròn 50">
                <a:extLst>
                  <a:ext uri="{FF2B5EF4-FFF2-40B4-BE49-F238E27FC236}">
                    <a16:creationId xmlns:a16="http://schemas.microsoft.com/office/drawing/2014/main" id="{7B3DFF2A-1A7D-D8E5-626A-6DB67B94FD1E}"/>
                  </a:ext>
                </a:extLst>
              </p:cNvPr>
              <p:cNvSpPr/>
              <p:nvPr/>
            </p:nvSpPr>
            <p:spPr>
              <a:xfrm>
                <a:off x="1180256" y="1476400"/>
                <a:ext cx="7616837" cy="738993"/>
              </a:xfrm>
              <a:prstGeom prst="roundRect">
                <a:avLst>
                  <a:gd name="adj" fmla="val 50000"/>
                </a:avLst>
              </a:prstGeom>
              <a:gradFill>
                <a:gsLst>
                  <a:gs pos="100000">
                    <a:schemeClr val="accent4">
                      <a:lumMod val="75000"/>
                    </a:schemeClr>
                  </a:gs>
                  <a:gs pos="0">
                    <a:schemeClr val="bg2">
                      <a:lumMod val="20000"/>
                      <a:lumOff val="80000"/>
                    </a:schemeClr>
                  </a:gs>
                  <a:gs pos="57000">
                    <a:schemeClr val="accent4">
                      <a:lumMod val="90000"/>
                    </a:schemeClr>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ình chữ nhật: Góc Tròn 51">
                <a:extLst>
                  <a:ext uri="{FF2B5EF4-FFF2-40B4-BE49-F238E27FC236}">
                    <a16:creationId xmlns:a16="http://schemas.microsoft.com/office/drawing/2014/main" id="{90308C59-E639-15CC-97B8-30DA4305FD8C}"/>
                  </a:ext>
                </a:extLst>
              </p:cNvPr>
              <p:cNvSpPr/>
              <p:nvPr/>
            </p:nvSpPr>
            <p:spPr>
              <a:xfrm rot="18900000">
                <a:off x="626124" y="1402205"/>
                <a:ext cx="801982" cy="8019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ộp Văn bản 52">
                <a:extLst>
                  <a:ext uri="{FF2B5EF4-FFF2-40B4-BE49-F238E27FC236}">
                    <a16:creationId xmlns:a16="http://schemas.microsoft.com/office/drawing/2014/main" id="{56B13D0C-AA87-A83B-3369-F4ED5CE63AFD}"/>
                  </a:ext>
                </a:extLst>
              </p:cNvPr>
              <p:cNvSpPr txBox="1"/>
              <p:nvPr/>
            </p:nvSpPr>
            <p:spPr>
              <a:xfrm>
                <a:off x="775062" y="1363749"/>
                <a:ext cx="445115" cy="830997"/>
              </a:xfrm>
              <a:prstGeom prst="rect">
                <a:avLst/>
              </a:prstGeom>
              <a:noFill/>
            </p:spPr>
            <p:txBody>
              <a:bodyPr wrap="square">
                <a:spAutoFit/>
              </a:bodyPr>
              <a:lstStyle/>
              <a:p>
                <a:pPr marR="0" lvl="0" algn="just" defTabSz="914400" rtl="0" eaLnBrk="1" fontAlgn="auto" latinLnBrk="0" hangingPunct="1">
                  <a:spcBef>
                    <a:spcPts val="0"/>
                  </a:spcBef>
                  <a:spcAft>
                    <a:spcPts val="0"/>
                  </a:spcAft>
                  <a:buClrTx/>
                  <a:buSzTx/>
                  <a:tabLst/>
                  <a:defRPr/>
                </a:pPr>
                <a:r>
                  <a:rPr lang="en-US" sz="4800" b="1" kern="1200" dirty="0">
                    <a:solidFill>
                      <a:schemeClr val="bg1"/>
                    </a:solidFill>
                    <a:latin typeface="Calibri" panose="020F0502020204030204" pitchFamily="34" charset="0"/>
                    <a:ea typeface="Cambria" panose="02040503050406030204" pitchFamily="18" charset="0"/>
                    <a:cs typeface="Calibri" panose="020F0502020204030204" pitchFamily="34" charset="0"/>
                  </a:rPr>
                  <a:t>3</a:t>
                </a:r>
                <a:endParaRPr kumimoji="0" lang="vi-VN" sz="4800" b="1" i="0" u="none" strike="noStrike" kern="1200" cap="none" spc="0" normalizeH="0" baseline="0" noProof="0" dirty="0">
                  <a:ln>
                    <a:noFill/>
                  </a:ln>
                  <a:solidFill>
                    <a:schemeClr val="bg1"/>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47" name="Hộp Văn bản 46">
              <a:extLst>
                <a:ext uri="{FF2B5EF4-FFF2-40B4-BE49-F238E27FC236}">
                  <a16:creationId xmlns:a16="http://schemas.microsoft.com/office/drawing/2014/main" id="{7D8ED782-3151-076C-8CFF-216026267BF0}"/>
                </a:ext>
              </a:extLst>
            </p:cNvPr>
            <p:cNvSpPr txBox="1"/>
            <p:nvPr/>
          </p:nvSpPr>
          <p:spPr>
            <a:xfrm>
              <a:off x="1475953" y="1836826"/>
              <a:ext cx="7113586" cy="646331"/>
            </a:xfrm>
            <a:prstGeom prst="rect">
              <a:avLst/>
            </a:prstGeom>
            <a:noFill/>
          </p:spPr>
          <p:txBody>
            <a:bodyPr wrap="square">
              <a:spAutoFit/>
            </a:bodyPr>
            <a:lstStyle/>
            <a:p>
              <a:pPr algn="just"/>
              <a:r>
                <a:rPr lang="en-US" sz="1800" dirty="0">
                  <a:solidFill>
                    <a:schemeClr val="tx1"/>
                  </a:solidFill>
                  <a:latin typeface="Calibri" panose="020F0502020204030204" pitchFamily="34" charset="0"/>
                  <a:cs typeface="Calibri" panose="020F0502020204030204" pitchFamily="34" charset="0"/>
                </a:rPr>
                <a:t>Đánh giá quan điểm nghệ thuật: Nghệ thuật phải phục vụ chiến đấu, phục vụ lao động và phục vụ cho cuộc sống của con người. </a:t>
              </a:r>
            </a:p>
          </p:txBody>
        </p:sp>
      </p:grpSp>
      <p:grpSp>
        <p:nvGrpSpPr>
          <p:cNvPr id="62" name="Nhóm 61">
            <a:extLst>
              <a:ext uri="{FF2B5EF4-FFF2-40B4-BE49-F238E27FC236}">
                <a16:creationId xmlns:a16="http://schemas.microsoft.com/office/drawing/2014/main" id="{DC15CBF0-0EE4-D461-9E24-525211C05BA9}"/>
              </a:ext>
            </a:extLst>
          </p:cNvPr>
          <p:cNvGrpSpPr/>
          <p:nvPr/>
        </p:nvGrpSpPr>
        <p:grpSpPr>
          <a:xfrm>
            <a:off x="399832" y="3007270"/>
            <a:ext cx="8344336" cy="1200010"/>
            <a:chOff x="399832" y="1605943"/>
            <a:chExt cx="8344336" cy="1200010"/>
          </a:xfrm>
        </p:grpSpPr>
        <p:grpSp>
          <p:nvGrpSpPr>
            <p:cNvPr id="79" name="Nhóm 78">
              <a:extLst>
                <a:ext uri="{FF2B5EF4-FFF2-40B4-BE49-F238E27FC236}">
                  <a16:creationId xmlns:a16="http://schemas.microsoft.com/office/drawing/2014/main" id="{F5D19471-A909-B951-F3C8-76537897F20D}"/>
                </a:ext>
              </a:extLst>
            </p:cNvPr>
            <p:cNvGrpSpPr/>
            <p:nvPr/>
          </p:nvGrpSpPr>
          <p:grpSpPr>
            <a:xfrm>
              <a:off x="399832" y="1605943"/>
              <a:ext cx="8344336" cy="1200010"/>
              <a:chOff x="460028" y="1295484"/>
              <a:chExt cx="8337065" cy="1198964"/>
            </a:xfrm>
          </p:grpSpPr>
          <p:sp>
            <p:nvSpPr>
              <p:cNvPr id="81" name="Hình chữ nhật: Góc Tròn 80">
                <a:extLst>
                  <a:ext uri="{FF2B5EF4-FFF2-40B4-BE49-F238E27FC236}">
                    <a16:creationId xmlns:a16="http://schemas.microsoft.com/office/drawing/2014/main" id="{F4ADFE7C-EC8F-1005-4B8F-DA4452A4C511}"/>
                  </a:ext>
                </a:extLst>
              </p:cNvPr>
              <p:cNvSpPr/>
              <p:nvPr/>
            </p:nvSpPr>
            <p:spPr>
              <a:xfrm>
                <a:off x="1095912" y="1295484"/>
                <a:ext cx="5605172" cy="336343"/>
              </a:xfrm>
              <a:prstGeom prst="roundRect">
                <a:avLst>
                  <a:gd name="adj" fmla="val 50000"/>
                </a:avLst>
              </a:prstGeom>
              <a:gradFill flip="none" rotWithShape="1">
                <a:gsLst>
                  <a:gs pos="0">
                    <a:srgbClr val="FBAEBD"/>
                  </a:gs>
                  <a:gs pos="17000">
                    <a:schemeClr val="accent1">
                      <a:lumMod val="5000"/>
                      <a:lumOff val="95000"/>
                    </a:schemeClr>
                  </a:gs>
                  <a:gs pos="61000">
                    <a:schemeClr val="accent1">
                      <a:lumMod val="45000"/>
                      <a:lumOff val="55000"/>
                    </a:schemeClr>
                  </a:gs>
                  <a:gs pos="100000">
                    <a:schemeClr val="accent1">
                      <a:lumMod val="45000"/>
                      <a:lumOff val="5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ình chữ nhật: Góc Tròn 81">
                <a:extLst>
                  <a:ext uri="{FF2B5EF4-FFF2-40B4-BE49-F238E27FC236}">
                    <a16:creationId xmlns:a16="http://schemas.microsoft.com/office/drawing/2014/main" id="{2E81E477-E8D4-9518-D308-C1751AA71986}"/>
                  </a:ext>
                </a:extLst>
              </p:cNvPr>
              <p:cNvSpPr/>
              <p:nvPr/>
            </p:nvSpPr>
            <p:spPr>
              <a:xfrm>
                <a:off x="460028" y="2026449"/>
                <a:ext cx="3908649" cy="467999"/>
              </a:xfrm>
              <a:prstGeom prst="roundRect">
                <a:avLst>
                  <a:gd name="adj" fmla="val 50000"/>
                </a:avLst>
              </a:prstGeom>
              <a:gradFill>
                <a:gsLst>
                  <a:gs pos="73042">
                    <a:srgbClr val="F5AF0D"/>
                  </a:gs>
                  <a:gs pos="0">
                    <a:schemeClr val="bg2">
                      <a:lumMod val="20000"/>
                      <a:lumOff val="80000"/>
                    </a:schemeClr>
                  </a:gs>
                  <a:gs pos="42000">
                    <a:schemeClr val="bg2">
                      <a:lumMod val="60000"/>
                      <a:lumOff val="40000"/>
                    </a:schemeClr>
                  </a:gs>
                  <a:gs pos="68000">
                    <a:schemeClr val="bg2">
                      <a:lumMod val="75000"/>
                    </a:schemeClr>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ình chữ nhật: Góc Tròn 82">
                <a:extLst>
                  <a:ext uri="{FF2B5EF4-FFF2-40B4-BE49-F238E27FC236}">
                    <a16:creationId xmlns:a16="http://schemas.microsoft.com/office/drawing/2014/main" id="{F825AC0A-223B-395E-CBA9-B3C7360FC106}"/>
                  </a:ext>
                </a:extLst>
              </p:cNvPr>
              <p:cNvSpPr/>
              <p:nvPr/>
            </p:nvSpPr>
            <p:spPr>
              <a:xfrm>
                <a:off x="1180256" y="1476400"/>
                <a:ext cx="7616837" cy="738993"/>
              </a:xfrm>
              <a:prstGeom prst="roundRect">
                <a:avLst>
                  <a:gd name="adj" fmla="val 50000"/>
                </a:avLst>
              </a:prstGeom>
              <a:gradFill>
                <a:gsLst>
                  <a:gs pos="100000">
                    <a:schemeClr val="accent4">
                      <a:lumMod val="75000"/>
                    </a:schemeClr>
                  </a:gs>
                  <a:gs pos="0">
                    <a:schemeClr val="bg2">
                      <a:lumMod val="20000"/>
                      <a:lumOff val="80000"/>
                    </a:schemeClr>
                  </a:gs>
                  <a:gs pos="57000">
                    <a:schemeClr val="accent4">
                      <a:lumMod val="90000"/>
                    </a:schemeClr>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ình chữ nhật: Góc Tròn 83">
                <a:extLst>
                  <a:ext uri="{FF2B5EF4-FFF2-40B4-BE49-F238E27FC236}">
                    <a16:creationId xmlns:a16="http://schemas.microsoft.com/office/drawing/2014/main" id="{74FF5E9E-D330-863D-62B9-720EAC3402D0}"/>
                  </a:ext>
                </a:extLst>
              </p:cNvPr>
              <p:cNvSpPr/>
              <p:nvPr/>
            </p:nvSpPr>
            <p:spPr>
              <a:xfrm rot="18900000">
                <a:off x="626124" y="1402205"/>
                <a:ext cx="801982" cy="8019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ộp Văn bản 84">
                <a:extLst>
                  <a:ext uri="{FF2B5EF4-FFF2-40B4-BE49-F238E27FC236}">
                    <a16:creationId xmlns:a16="http://schemas.microsoft.com/office/drawing/2014/main" id="{DC26B7CB-AD82-89C6-420E-23DFB0F1005A}"/>
                  </a:ext>
                </a:extLst>
              </p:cNvPr>
              <p:cNvSpPr txBox="1"/>
              <p:nvPr/>
            </p:nvSpPr>
            <p:spPr>
              <a:xfrm>
                <a:off x="772154" y="1381368"/>
                <a:ext cx="445115" cy="830997"/>
              </a:xfrm>
              <a:prstGeom prst="rect">
                <a:avLst/>
              </a:prstGeom>
              <a:noFill/>
            </p:spPr>
            <p:txBody>
              <a:bodyPr wrap="square">
                <a:spAutoFit/>
              </a:bodyPr>
              <a:lstStyle/>
              <a:p>
                <a:pPr marR="0" lvl="0" algn="just" defTabSz="914400" rtl="0" eaLnBrk="1" fontAlgn="auto" latinLnBrk="0" hangingPunct="1">
                  <a:spcBef>
                    <a:spcPts val="0"/>
                  </a:spcBef>
                  <a:spcAft>
                    <a:spcPts val="0"/>
                  </a:spcAft>
                  <a:buClrTx/>
                  <a:buSzTx/>
                  <a:tabLst/>
                  <a:defRPr/>
                </a:pPr>
                <a:r>
                  <a:rPr lang="en-US" sz="4800" b="1" kern="1200" dirty="0">
                    <a:solidFill>
                      <a:schemeClr val="bg1"/>
                    </a:solidFill>
                    <a:latin typeface="Calibri" panose="020F0502020204030204" pitchFamily="34" charset="0"/>
                    <a:ea typeface="Cambria" panose="02040503050406030204" pitchFamily="18" charset="0"/>
                    <a:cs typeface="Calibri" panose="020F0502020204030204" pitchFamily="34" charset="0"/>
                  </a:rPr>
                  <a:t>4</a:t>
                </a:r>
                <a:endParaRPr kumimoji="0" lang="vi-VN" sz="4800" b="1" i="0" u="none" strike="noStrike" kern="1200" cap="none" spc="0" normalizeH="0" baseline="0" noProof="0" dirty="0">
                  <a:ln>
                    <a:noFill/>
                  </a:ln>
                  <a:solidFill>
                    <a:schemeClr val="bg1"/>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80" name="Hộp Văn bản 79">
              <a:extLst>
                <a:ext uri="{FF2B5EF4-FFF2-40B4-BE49-F238E27FC236}">
                  <a16:creationId xmlns:a16="http://schemas.microsoft.com/office/drawing/2014/main" id="{7F21F071-BBA9-F967-5F69-DFCBC2626802}"/>
                </a:ext>
              </a:extLst>
            </p:cNvPr>
            <p:cNvSpPr txBox="1"/>
            <p:nvPr/>
          </p:nvSpPr>
          <p:spPr>
            <a:xfrm>
              <a:off x="1475953" y="1846521"/>
              <a:ext cx="7113586" cy="646331"/>
            </a:xfrm>
            <a:prstGeom prst="rect">
              <a:avLst/>
            </a:prstGeom>
            <a:noFill/>
          </p:spPr>
          <p:txBody>
            <a:bodyPr wrap="square">
              <a:spAutoFit/>
            </a:bodyPr>
            <a:lstStyle/>
            <a:p>
              <a:pPr lvl="0" algn="just"/>
              <a:r>
                <a:rPr lang="en-US" sz="1800" dirty="0">
                  <a:solidFill>
                    <a:schemeClr val="tx1"/>
                  </a:solidFill>
                  <a:latin typeface="Calibri" panose="020F0502020204030204" pitchFamily="34" charset="0"/>
                  <a:cs typeface="Calibri" panose="020F0502020204030204" pitchFamily="34" charset="0"/>
                </a:rPr>
                <a:t>Vẻ đẹp đầy chất thơ trong thần thoại Hi Lạp: Cuộc sống hòa hợp giữa con người với thiên nhiên, cảnh sinh hoạt thanh bình của con người.</a:t>
              </a:r>
            </a:p>
          </p:txBody>
        </p:sp>
      </p:grpSp>
    </p:spTree>
    <p:extLst>
      <p:ext uri="{BB962C8B-B14F-4D97-AF65-F5344CB8AC3E}">
        <p14:creationId xmlns:p14="http://schemas.microsoft.com/office/powerpoint/2010/main" val="23684925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71942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 TÌM HIỂU CHUNG VỀ THẦN THOẠI HI LẠP</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70137" y="1067853"/>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4. Giá trị nghệ thuật</a:t>
              </a: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
        <p:nvSpPr>
          <p:cNvPr id="39" name="Google Shape;1399;p48">
            <a:extLst>
              <a:ext uri="{FF2B5EF4-FFF2-40B4-BE49-F238E27FC236}">
                <a16:creationId xmlns:a16="http://schemas.microsoft.com/office/drawing/2014/main" id="{74CC8BF3-6235-81EE-B1F7-EB149DEA60B9}"/>
              </a:ext>
            </a:extLst>
          </p:cNvPr>
          <p:cNvSpPr txBox="1">
            <a:spLocks noGrp="1"/>
          </p:cNvSpPr>
          <p:nvPr>
            <p:ph type="subTitle" idx="1"/>
          </p:nvPr>
        </p:nvSpPr>
        <p:spPr>
          <a:xfrm>
            <a:off x="807038" y="1598555"/>
            <a:ext cx="5172286" cy="1801244"/>
          </a:xfrm>
          <a:prstGeom prst="rect">
            <a:avLst/>
          </a:prstGeom>
        </p:spPr>
        <p:txBody>
          <a:bodyPr spcFirstLastPara="1" wrap="square" lIns="91425" tIns="91425" rIns="91425" bIns="91425" anchor="ctr" anchorCtr="0">
            <a:noAutofit/>
          </a:bodyPr>
          <a:lstStyle/>
          <a:p>
            <a:pPr marL="0" indent="0" algn="just"/>
            <a:r>
              <a:rPr lang="en-US" sz="2400" dirty="0">
                <a:solidFill>
                  <a:schemeClr val="accent6">
                    <a:lumMod val="50000"/>
                  </a:schemeClr>
                </a:solidFill>
                <a:effectLst/>
                <a:latin typeface="Calibri" panose="020F0502020204030204" pitchFamily="34" charset="0"/>
                <a:ea typeface="Cambria" panose="02040503050406030204" pitchFamily="18" charset="0"/>
                <a:cs typeface="Calibri" panose="020F0502020204030204" pitchFamily="34" charset="0"/>
              </a:rPr>
              <a:t>“Không có thần thoại Hi Lạp thì không có nghệ thuật Hi Lạp. Thần thoại Hi Lạp không những là kho vũ khí mà còn là mảnh đất bồi dưỡng nghệ thuật Hi Lạp” </a:t>
            </a:r>
            <a:endParaRPr lang="en-US" sz="2400" dirty="0">
              <a:solidFill>
                <a:schemeClr val="accent6">
                  <a:lumMod val="50000"/>
                </a:schemeClr>
              </a:solidFill>
              <a:latin typeface="Calibri" panose="020F0502020204030204" pitchFamily="34" charset="0"/>
              <a:ea typeface="Cambria" panose="02040503050406030204" pitchFamily="18" charset="0"/>
              <a:cs typeface="Calibri" panose="020F0502020204030204" pitchFamily="34" charset="0"/>
            </a:endParaRPr>
          </a:p>
        </p:txBody>
      </p:sp>
      <p:pic>
        <p:nvPicPr>
          <p:cNvPr id="40" name="Hình ảnh 39">
            <a:extLst>
              <a:ext uri="{FF2B5EF4-FFF2-40B4-BE49-F238E27FC236}">
                <a16:creationId xmlns:a16="http://schemas.microsoft.com/office/drawing/2014/main" id="{F58A1F03-8FD2-AA44-E374-349D1B741702}"/>
              </a:ext>
            </a:extLst>
          </p:cNvPr>
          <p:cNvPicPr>
            <a:picLocks noChangeAspect="1"/>
          </p:cNvPicPr>
          <p:nvPr/>
        </p:nvPicPr>
        <p:blipFill rotWithShape="1">
          <a:blip r:embed="rId4"/>
          <a:srcRect l="20459" t="8487" r="18540" b="42973"/>
          <a:stretch/>
        </p:blipFill>
        <p:spPr>
          <a:xfrm flipH="1">
            <a:off x="6352674" y="1720915"/>
            <a:ext cx="2306619" cy="2752540"/>
          </a:xfrm>
          <a:prstGeom prst="rect">
            <a:avLst/>
          </a:prstGeom>
        </p:spPr>
      </p:pic>
      <p:sp>
        <p:nvSpPr>
          <p:cNvPr id="41" name="Hộp Văn bản 40">
            <a:extLst>
              <a:ext uri="{FF2B5EF4-FFF2-40B4-BE49-F238E27FC236}">
                <a16:creationId xmlns:a16="http://schemas.microsoft.com/office/drawing/2014/main" id="{B6E7F0C7-2008-E87F-4785-4A8BA99F9F2E}"/>
              </a:ext>
            </a:extLst>
          </p:cNvPr>
          <p:cNvSpPr txBox="1"/>
          <p:nvPr/>
        </p:nvSpPr>
        <p:spPr>
          <a:xfrm>
            <a:off x="3665175" y="3705726"/>
            <a:ext cx="1712391" cy="584775"/>
          </a:xfrm>
          <a:prstGeom prst="rect">
            <a:avLst/>
          </a:prstGeom>
          <a:solidFill>
            <a:schemeClr val="accent1"/>
          </a:solidFill>
          <a:ln w="57150">
            <a:solidFill>
              <a:schemeClr val="accent4"/>
            </a:solidFill>
          </a:ln>
        </p:spPr>
        <p:txBody>
          <a:bodyPr wrap="square">
            <a:spAutoFit/>
          </a:bodyPr>
          <a:lstStyle/>
          <a:p>
            <a:pPr algn="ctr">
              <a:buClr>
                <a:schemeClr val="accent6"/>
              </a:buClr>
              <a:buSzPts val="3000"/>
            </a:pPr>
            <a:r>
              <a:rPr lang="en-US" sz="3200" b="1" dirty="0">
                <a:solidFill>
                  <a:schemeClr val="bg1"/>
                </a:solidFill>
                <a:latin typeface="Calibri" panose="020F0502020204030204" pitchFamily="34" charset="0"/>
                <a:cs typeface="Calibri" panose="020F0502020204030204" pitchFamily="34" charset="0"/>
                <a:sym typeface="Cinzel SemiBold"/>
              </a:rPr>
              <a:t>MAC</a:t>
            </a:r>
          </a:p>
        </p:txBody>
      </p:sp>
    </p:spTree>
    <p:extLst>
      <p:ext uri="{BB962C8B-B14F-4D97-AF65-F5344CB8AC3E}">
        <p14:creationId xmlns:p14="http://schemas.microsoft.com/office/powerpoint/2010/main" val="4663018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Scale>
                                      <p:cBhvr>
                                        <p:cTn id="13"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0"/>
                                        </p:tgtEl>
                                        <p:attrNameLst>
                                          <p:attrName>ppt_x</p:attrName>
                                          <p:attrName>ppt_y</p:attrName>
                                        </p:attrNameLst>
                                      </p:cBhvr>
                                    </p:animMotion>
                                    <p:animEffect transition="in" filter="fade">
                                      <p:cBhvr>
                                        <p:cTn id="15" dur="1000"/>
                                        <p:tgtEl>
                                          <p:spTgt spid="40"/>
                                        </p:tgtEl>
                                      </p:cBhvr>
                                    </p:animEffect>
                                  </p:childTnLst>
                                </p:cTn>
                              </p:par>
                              <p:par>
                                <p:cTn id="16" presetID="52" presetClass="entr" presetSubtype="0" fill="hold" grpId="0" nodeType="with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Scale>
                                      <p:cBhvr>
                                        <p:cTn id="18" dur="1000" decel="50000" fill="hold">
                                          <p:stCondLst>
                                            <p:cond delay="0"/>
                                          </p:stCondLst>
                                        </p:cTn>
                                        <p:tgtEl>
                                          <p:spTgt spid="3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9">
                                            <p:txEl>
                                              <p:pRg st="0" end="0"/>
                                            </p:txEl>
                                          </p:spTgt>
                                        </p:tgtEl>
                                        <p:attrNameLst>
                                          <p:attrName>ppt_x</p:attrName>
                                          <p:attrName>ppt_y</p:attrName>
                                        </p:attrNameLst>
                                      </p:cBhvr>
                                    </p:animMotion>
                                    <p:animEffect transition="in" filter="fade">
                                      <p:cBhvr>
                                        <p:cTn id="20" dur="1000"/>
                                        <p:tgtEl>
                                          <p:spTgt spid="39">
                                            <p:txEl>
                                              <p:pRg st="0" end="0"/>
                                            </p:txEl>
                                          </p:spTgt>
                                        </p:tgtEl>
                                      </p:cBhvr>
                                    </p:animEffect>
                                  </p:childTnLst>
                                </p:cTn>
                              </p:par>
                              <p:par>
                                <p:cTn id="21" presetID="5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Scale>
                                      <p:cBhvr>
                                        <p:cTn id="23"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41"/>
                                        </p:tgtEl>
                                        <p:attrNameLst>
                                          <p:attrName>ppt_x</p:attrName>
                                          <p:attrName>ppt_y</p:attrName>
                                        </p:attrNameLst>
                                      </p:cBhvr>
                                    </p:animMotion>
                                    <p:animEffect transition="in" filter="fade">
                                      <p:cBhvr>
                                        <p:cTn id="25"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71942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 TÌM HIỂU CHUNG VỀ THẦN THOẠI HI LẠP</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70137" y="1067853"/>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4. Giá trị nghệ thuật</a:t>
              </a: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
        <p:nvSpPr>
          <p:cNvPr id="28" name="Google Shape;1399;p48">
            <a:extLst>
              <a:ext uri="{FF2B5EF4-FFF2-40B4-BE49-F238E27FC236}">
                <a16:creationId xmlns:a16="http://schemas.microsoft.com/office/drawing/2014/main" id="{CBC99092-F043-E1E1-10D4-DC3C249B7434}"/>
              </a:ext>
            </a:extLst>
          </p:cNvPr>
          <p:cNvSpPr txBox="1">
            <a:spLocks noGrp="1"/>
          </p:cNvSpPr>
          <p:nvPr>
            <p:ph type="subTitle" idx="1"/>
          </p:nvPr>
        </p:nvSpPr>
        <p:spPr>
          <a:xfrm>
            <a:off x="687136" y="1542192"/>
            <a:ext cx="5312923" cy="1807519"/>
          </a:xfrm>
          <a:prstGeom prst="rect">
            <a:avLst/>
          </a:prstGeom>
        </p:spPr>
        <p:txBody>
          <a:bodyPr spcFirstLastPara="1" wrap="square" lIns="91425" tIns="91425" rIns="91425" bIns="91425" anchor="ctr" anchorCtr="0">
            <a:noAutofit/>
          </a:bodyPr>
          <a:lstStyle/>
          <a:p>
            <a:pPr marL="0" indent="0" algn="just"/>
            <a:r>
              <a:rPr lang="en-US" sz="2400" dirty="0">
                <a:solidFill>
                  <a:schemeClr val="accent6">
                    <a:lumMod val="50000"/>
                  </a:schemeClr>
                </a:solidFill>
                <a:latin typeface="Calibri" panose="020F0502020204030204" pitchFamily="34" charset="0"/>
                <a:ea typeface="Cambria" panose="02040503050406030204" pitchFamily="18" charset="0"/>
                <a:cs typeface="Calibri" panose="020F0502020204030204" pitchFamily="34" charset="0"/>
              </a:rPr>
              <a:t>“Một công trình dệt gấm vóc bằng từ ngữ, xuất hiện từ thời tối cổ, những sợi tơ muôn màu của nó lan khắp bốn phương, phủ lên trái đất một tấm thảm từ ngữ đẹp lạ lùng”</a:t>
            </a:r>
          </a:p>
        </p:txBody>
      </p:sp>
      <p:sp>
        <p:nvSpPr>
          <p:cNvPr id="29" name="Hộp Văn bản 28">
            <a:extLst>
              <a:ext uri="{FF2B5EF4-FFF2-40B4-BE49-F238E27FC236}">
                <a16:creationId xmlns:a16="http://schemas.microsoft.com/office/drawing/2014/main" id="{AB6BB1AF-4BF1-1506-8ACF-34E8FD1AD802}"/>
              </a:ext>
            </a:extLst>
          </p:cNvPr>
          <p:cNvSpPr txBox="1"/>
          <p:nvPr/>
        </p:nvSpPr>
        <p:spPr>
          <a:xfrm>
            <a:off x="4208207" y="3710763"/>
            <a:ext cx="1422572" cy="584775"/>
          </a:xfrm>
          <a:prstGeom prst="rect">
            <a:avLst/>
          </a:prstGeom>
          <a:solidFill>
            <a:schemeClr val="accent1"/>
          </a:solidFill>
          <a:ln w="57150">
            <a:solidFill>
              <a:schemeClr val="accent4"/>
            </a:solidFill>
          </a:ln>
        </p:spPr>
        <p:txBody>
          <a:bodyPr wrap="square">
            <a:spAutoFit/>
          </a:bodyPr>
          <a:lstStyle/>
          <a:p>
            <a:pPr algn="ctr">
              <a:buClr>
                <a:schemeClr val="accent6"/>
              </a:buClr>
              <a:buSzPts val="3000"/>
            </a:pPr>
            <a:r>
              <a:rPr lang="en-US" sz="3200" b="1" dirty="0">
                <a:solidFill>
                  <a:schemeClr val="bg1"/>
                </a:solidFill>
                <a:latin typeface="Calibri" panose="020F0502020204030204" pitchFamily="34" charset="0"/>
                <a:cs typeface="Calibri" panose="020F0502020204030204" pitchFamily="34" charset="0"/>
                <a:sym typeface="Cinzel SemiBold"/>
              </a:rPr>
              <a:t>Gorki</a:t>
            </a:r>
          </a:p>
        </p:txBody>
      </p:sp>
      <p:pic>
        <p:nvPicPr>
          <p:cNvPr id="30" name="Picture 2" descr="Gorky Maxim The - Free vector graphic on Pixabay">
            <a:extLst>
              <a:ext uri="{FF2B5EF4-FFF2-40B4-BE49-F238E27FC236}">
                <a16:creationId xmlns:a16="http://schemas.microsoft.com/office/drawing/2014/main" id="{35461DFC-8128-7C62-45B3-CD2FD9A92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62899" y="1614717"/>
            <a:ext cx="2293966" cy="2630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6534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0-#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Scale>
                                      <p:cBhvr>
                                        <p:cTn id="19"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0"/>
                                        </p:tgtEl>
                                        <p:attrNameLst>
                                          <p:attrName>ppt_x</p:attrName>
                                          <p:attrName>ppt_y</p:attrName>
                                        </p:attrNameLst>
                                      </p:cBhvr>
                                    </p:animMotion>
                                    <p:animEffect transition="in" filter="fade">
                                      <p:cBhvr>
                                        <p:cTn id="21" dur="1000"/>
                                        <p:tgtEl>
                                          <p:spTgt spid="30"/>
                                        </p:tgtEl>
                                      </p:cBhvr>
                                    </p:animEffect>
                                  </p:childTnLst>
                                </p:cTn>
                              </p:par>
                              <p:par>
                                <p:cTn id="22" presetID="52" presetClass="entr" presetSubtype="0" fill="hold" grpId="0" nodeType="with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Scale>
                                      <p:cBhvr>
                                        <p:cTn id="24" dur="1000" decel="50000" fill="hold">
                                          <p:stCondLst>
                                            <p:cond delay="0"/>
                                          </p:stCondLst>
                                        </p:cTn>
                                        <p:tgtEl>
                                          <p:spTgt spid="2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8">
                                            <p:txEl>
                                              <p:pRg st="0" end="0"/>
                                            </p:txEl>
                                          </p:spTgt>
                                        </p:tgtEl>
                                        <p:attrNameLst>
                                          <p:attrName>ppt_x</p:attrName>
                                          <p:attrName>ppt_y</p:attrName>
                                        </p:attrNameLst>
                                      </p:cBhvr>
                                    </p:animMotion>
                                    <p:animEffect transition="in" filter="fade">
                                      <p:cBhvr>
                                        <p:cTn id="26" dur="1000"/>
                                        <p:tgtEl>
                                          <p:spTgt spid="28">
                                            <p:txEl>
                                              <p:pRg st="0" end="0"/>
                                            </p:txEl>
                                          </p:spTgt>
                                        </p:tgtEl>
                                      </p:cBhvr>
                                    </p:animEffect>
                                  </p:childTnLst>
                                </p:cTn>
                              </p:par>
                              <p:par>
                                <p:cTn id="27" presetID="52"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Scale>
                                      <p:cBhvr>
                                        <p:cTn id="29"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29"/>
                                        </p:tgtEl>
                                        <p:attrNameLst>
                                          <p:attrName>ppt_x</p:attrName>
                                          <p:attrName>ppt_y</p:attrName>
                                        </p:attrNameLst>
                                      </p:cBhvr>
                                    </p:animMotion>
                                    <p:animEffect transition="in" filter="fade">
                                      <p:cBhvr>
                                        <p:cTn id="3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9"/>
        <p:cNvGrpSpPr/>
        <p:nvPr/>
      </p:nvGrpSpPr>
      <p:grpSpPr>
        <a:xfrm>
          <a:off x="0" y="0"/>
          <a:ext cx="0" cy="0"/>
          <a:chOff x="0" y="0"/>
          <a:chExt cx="0" cy="0"/>
        </a:xfrm>
      </p:grpSpPr>
      <p:grpSp>
        <p:nvGrpSpPr>
          <p:cNvPr id="3090" name="Google Shape;3090;p52"/>
          <p:cNvGrpSpPr/>
          <p:nvPr/>
        </p:nvGrpSpPr>
        <p:grpSpPr>
          <a:xfrm>
            <a:off x="5384127" y="1161348"/>
            <a:ext cx="1320970" cy="598522"/>
            <a:chOff x="4887577" y="7114598"/>
            <a:chExt cx="1320970" cy="598522"/>
          </a:xfrm>
        </p:grpSpPr>
        <p:sp>
          <p:nvSpPr>
            <p:cNvPr id="3091" name="Google Shape;3091;p52"/>
            <p:cNvSpPr/>
            <p:nvPr/>
          </p:nvSpPr>
          <p:spPr>
            <a:xfrm>
              <a:off x="4887577" y="7114598"/>
              <a:ext cx="1320970" cy="59852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2"/>
            <p:cNvSpPr/>
            <p:nvPr/>
          </p:nvSpPr>
          <p:spPr>
            <a:xfrm>
              <a:off x="5342638" y="7161953"/>
              <a:ext cx="202502" cy="17764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2"/>
            <p:cNvSpPr/>
            <p:nvPr/>
          </p:nvSpPr>
          <p:spPr>
            <a:xfrm>
              <a:off x="5432901" y="7218988"/>
              <a:ext cx="57646" cy="85204"/>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2"/>
            <p:cNvSpPr/>
            <p:nvPr/>
          </p:nvSpPr>
          <p:spPr>
            <a:xfrm>
              <a:off x="5221155" y="7311518"/>
              <a:ext cx="109885" cy="40029"/>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2"/>
            <p:cNvSpPr/>
            <p:nvPr/>
          </p:nvSpPr>
          <p:spPr>
            <a:xfrm>
              <a:off x="5525343" y="7440589"/>
              <a:ext cx="110844" cy="67762"/>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2"/>
            <p:cNvSpPr/>
            <p:nvPr/>
          </p:nvSpPr>
          <p:spPr>
            <a:xfrm>
              <a:off x="5566594" y="7485415"/>
              <a:ext cx="36541" cy="35058"/>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2"/>
            <p:cNvSpPr/>
            <p:nvPr/>
          </p:nvSpPr>
          <p:spPr>
            <a:xfrm>
              <a:off x="5717293" y="7494223"/>
              <a:ext cx="97588" cy="2564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2"/>
            <p:cNvSpPr/>
            <p:nvPr/>
          </p:nvSpPr>
          <p:spPr>
            <a:xfrm>
              <a:off x="5833979" y="7385036"/>
              <a:ext cx="63227" cy="5668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2"/>
            <p:cNvSpPr/>
            <p:nvPr/>
          </p:nvSpPr>
          <p:spPr>
            <a:xfrm>
              <a:off x="5861538" y="7413554"/>
              <a:ext cx="31483" cy="25814"/>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2"/>
            <p:cNvSpPr/>
            <p:nvPr/>
          </p:nvSpPr>
          <p:spPr>
            <a:xfrm>
              <a:off x="5943951" y="7506956"/>
              <a:ext cx="70466" cy="59564"/>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2"/>
            <p:cNvSpPr/>
            <p:nvPr/>
          </p:nvSpPr>
          <p:spPr>
            <a:xfrm>
              <a:off x="6046946" y="7557276"/>
              <a:ext cx="96018" cy="27384"/>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2" name="Google Shape;3102;p52"/>
          <p:cNvSpPr/>
          <p:nvPr/>
        </p:nvSpPr>
        <p:spPr>
          <a:xfrm flipH="1">
            <a:off x="5343375" y="4150125"/>
            <a:ext cx="1276200" cy="158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3" name="Google Shape;3103;p52"/>
          <p:cNvGrpSpPr/>
          <p:nvPr/>
        </p:nvGrpSpPr>
        <p:grpSpPr>
          <a:xfrm>
            <a:off x="5495701" y="3407075"/>
            <a:ext cx="1097832" cy="841191"/>
            <a:chOff x="1384990" y="2452668"/>
            <a:chExt cx="1136237" cy="870618"/>
          </a:xfrm>
        </p:grpSpPr>
        <p:sp>
          <p:nvSpPr>
            <p:cNvPr id="3104" name="Google Shape;3104;p52"/>
            <p:cNvSpPr/>
            <p:nvPr/>
          </p:nvSpPr>
          <p:spPr>
            <a:xfrm>
              <a:off x="1666768" y="2651656"/>
              <a:ext cx="61936" cy="66089"/>
            </a:xfrm>
            <a:custGeom>
              <a:avLst/>
              <a:gdLst/>
              <a:ahLst/>
              <a:cxnLst/>
              <a:rect l="l" t="t" r="r" b="b"/>
              <a:pathLst>
                <a:path w="686" h="732" extrusionOk="0">
                  <a:moveTo>
                    <a:pt x="665" y="0"/>
                  </a:moveTo>
                  <a:cubicBezTo>
                    <a:pt x="665" y="0"/>
                    <a:pt x="138" y="278"/>
                    <a:pt x="1" y="719"/>
                  </a:cubicBezTo>
                  <a:lnTo>
                    <a:pt x="153" y="732"/>
                  </a:lnTo>
                  <a:cubicBezTo>
                    <a:pt x="273" y="421"/>
                    <a:pt x="685" y="4"/>
                    <a:pt x="685" y="4"/>
                  </a:cubicBezTo>
                  <a:lnTo>
                    <a:pt x="665" y="0"/>
                  </a:lnTo>
                  <a:close/>
                </a:path>
              </a:pathLst>
            </a:custGeom>
            <a:solidFill>
              <a:srgbClr val="59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5" name="Google Shape;3105;p52"/>
            <p:cNvGrpSpPr/>
            <p:nvPr/>
          </p:nvGrpSpPr>
          <p:grpSpPr>
            <a:xfrm>
              <a:off x="1477170" y="2545210"/>
              <a:ext cx="197905" cy="252076"/>
              <a:chOff x="1477170" y="2545210"/>
              <a:chExt cx="197905" cy="252076"/>
            </a:xfrm>
          </p:grpSpPr>
          <p:sp>
            <p:nvSpPr>
              <p:cNvPr id="3106" name="Google Shape;3106;p52"/>
              <p:cNvSpPr/>
              <p:nvPr/>
            </p:nvSpPr>
            <p:spPr>
              <a:xfrm>
                <a:off x="1571428" y="2618521"/>
                <a:ext cx="84416" cy="75388"/>
              </a:xfrm>
              <a:custGeom>
                <a:avLst/>
                <a:gdLst/>
                <a:ahLst/>
                <a:cxnLst/>
                <a:rect l="l" t="t" r="r" b="b"/>
                <a:pathLst>
                  <a:path w="935" h="835" extrusionOk="0">
                    <a:moveTo>
                      <a:pt x="473" y="1"/>
                    </a:moveTo>
                    <a:cubicBezTo>
                      <a:pt x="268" y="1"/>
                      <a:pt x="233" y="196"/>
                      <a:pt x="233" y="196"/>
                    </a:cubicBezTo>
                    <a:cubicBezTo>
                      <a:pt x="1" y="506"/>
                      <a:pt x="935" y="834"/>
                      <a:pt x="935" y="834"/>
                    </a:cubicBezTo>
                    <a:cubicBezTo>
                      <a:pt x="935" y="834"/>
                      <a:pt x="902" y="111"/>
                      <a:pt x="591" y="19"/>
                    </a:cubicBezTo>
                    <a:cubicBezTo>
                      <a:pt x="546" y="6"/>
                      <a:pt x="507" y="1"/>
                      <a:pt x="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7" name="Google Shape;3107;p52"/>
              <p:cNvGrpSpPr/>
              <p:nvPr/>
            </p:nvGrpSpPr>
            <p:grpSpPr>
              <a:xfrm>
                <a:off x="1484573" y="2631432"/>
                <a:ext cx="190501" cy="165854"/>
                <a:chOff x="1484573" y="2783832"/>
                <a:chExt cx="190501" cy="165854"/>
              </a:xfrm>
            </p:grpSpPr>
            <p:sp>
              <p:nvSpPr>
                <p:cNvPr id="3108" name="Google Shape;3108;p52"/>
                <p:cNvSpPr/>
                <p:nvPr/>
              </p:nvSpPr>
              <p:spPr>
                <a:xfrm>
                  <a:off x="1484573" y="2783832"/>
                  <a:ext cx="190501" cy="165854"/>
                </a:xfrm>
                <a:custGeom>
                  <a:avLst/>
                  <a:gdLst/>
                  <a:ahLst/>
                  <a:cxnLst/>
                  <a:rect l="l" t="t" r="r" b="b"/>
                  <a:pathLst>
                    <a:path w="2110" h="1837" extrusionOk="0">
                      <a:moveTo>
                        <a:pt x="953" y="0"/>
                      </a:moveTo>
                      <a:cubicBezTo>
                        <a:pt x="625" y="0"/>
                        <a:pt x="221" y="262"/>
                        <a:pt x="127" y="645"/>
                      </a:cubicBezTo>
                      <a:cubicBezTo>
                        <a:pt x="0" y="1160"/>
                        <a:pt x="316" y="1682"/>
                        <a:pt x="832" y="1808"/>
                      </a:cubicBezTo>
                      <a:cubicBezTo>
                        <a:pt x="909" y="1827"/>
                        <a:pt x="986" y="1836"/>
                        <a:pt x="1061" y="1836"/>
                      </a:cubicBezTo>
                      <a:cubicBezTo>
                        <a:pt x="1494" y="1836"/>
                        <a:pt x="1887" y="1542"/>
                        <a:pt x="1995" y="1103"/>
                      </a:cubicBezTo>
                      <a:cubicBezTo>
                        <a:pt x="2110" y="635"/>
                        <a:pt x="1788" y="83"/>
                        <a:pt x="1378" y="83"/>
                      </a:cubicBezTo>
                      <a:cubicBezTo>
                        <a:pt x="1337" y="83"/>
                        <a:pt x="1294" y="89"/>
                        <a:pt x="1252" y="101"/>
                      </a:cubicBezTo>
                      <a:cubicBezTo>
                        <a:pt x="1172" y="32"/>
                        <a:pt x="1067" y="0"/>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52"/>
                <p:cNvSpPr/>
                <p:nvPr/>
              </p:nvSpPr>
              <p:spPr>
                <a:xfrm>
                  <a:off x="1484573" y="2783832"/>
                  <a:ext cx="190501" cy="165854"/>
                </a:xfrm>
                <a:custGeom>
                  <a:avLst/>
                  <a:gdLst/>
                  <a:ahLst/>
                  <a:cxnLst/>
                  <a:rect l="l" t="t" r="r" b="b"/>
                  <a:pathLst>
                    <a:path w="2110" h="1837" extrusionOk="0">
                      <a:moveTo>
                        <a:pt x="953" y="0"/>
                      </a:moveTo>
                      <a:cubicBezTo>
                        <a:pt x="625" y="0"/>
                        <a:pt x="221" y="262"/>
                        <a:pt x="127" y="645"/>
                      </a:cubicBezTo>
                      <a:cubicBezTo>
                        <a:pt x="0" y="1160"/>
                        <a:pt x="316" y="1682"/>
                        <a:pt x="832" y="1808"/>
                      </a:cubicBezTo>
                      <a:cubicBezTo>
                        <a:pt x="909" y="1827"/>
                        <a:pt x="986" y="1836"/>
                        <a:pt x="1061" y="1836"/>
                      </a:cubicBezTo>
                      <a:cubicBezTo>
                        <a:pt x="1494" y="1836"/>
                        <a:pt x="1887" y="1542"/>
                        <a:pt x="1995" y="1103"/>
                      </a:cubicBezTo>
                      <a:cubicBezTo>
                        <a:pt x="2110" y="635"/>
                        <a:pt x="1788" y="83"/>
                        <a:pt x="1378" y="83"/>
                      </a:cubicBezTo>
                      <a:cubicBezTo>
                        <a:pt x="1337" y="83"/>
                        <a:pt x="1294" y="89"/>
                        <a:pt x="1252" y="101"/>
                      </a:cubicBezTo>
                      <a:cubicBezTo>
                        <a:pt x="1172" y="32"/>
                        <a:pt x="1067" y="0"/>
                        <a:pt x="953"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0" name="Google Shape;3110;p52"/>
              <p:cNvGrpSpPr/>
              <p:nvPr/>
            </p:nvGrpSpPr>
            <p:grpSpPr>
              <a:xfrm>
                <a:off x="1477170" y="2545210"/>
                <a:ext cx="189689" cy="251985"/>
                <a:chOff x="1477170" y="2545210"/>
                <a:chExt cx="189689" cy="251985"/>
              </a:xfrm>
            </p:grpSpPr>
            <p:sp>
              <p:nvSpPr>
                <p:cNvPr id="3111" name="Google Shape;3111;p52"/>
                <p:cNvSpPr/>
                <p:nvPr/>
              </p:nvSpPr>
              <p:spPr>
                <a:xfrm>
                  <a:off x="1502991" y="2624931"/>
                  <a:ext cx="110057" cy="77013"/>
                </a:xfrm>
                <a:custGeom>
                  <a:avLst/>
                  <a:gdLst/>
                  <a:ahLst/>
                  <a:cxnLst/>
                  <a:rect l="l" t="t" r="r" b="b"/>
                  <a:pathLst>
                    <a:path w="1219" h="853" extrusionOk="0">
                      <a:moveTo>
                        <a:pt x="833" y="0"/>
                      </a:moveTo>
                      <a:cubicBezTo>
                        <a:pt x="799" y="0"/>
                        <a:pt x="761" y="3"/>
                        <a:pt x="719" y="9"/>
                      </a:cubicBezTo>
                      <a:cubicBezTo>
                        <a:pt x="254" y="78"/>
                        <a:pt x="1" y="853"/>
                        <a:pt x="1" y="853"/>
                      </a:cubicBezTo>
                      <a:cubicBezTo>
                        <a:pt x="1" y="853"/>
                        <a:pt x="1218" y="609"/>
                        <a:pt x="1098" y="267"/>
                      </a:cubicBezTo>
                      <a:cubicBezTo>
                        <a:pt x="1098" y="267"/>
                        <a:pt x="1162"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2" name="Google Shape;3112;p52"/>
                <p:cNvGrpSpPr/>
                <p:nvPr/>
              </p:nvGrpSpPr>
              <p:grpSpPr>
                <a:xfrm>
                  <a:off x="1477170" y="2545210"/>
                  <a:ext cx="189689" cy="251985"/>
                  <a:chOff x="1477170" y="2545210"/>
                  <a:chExt cx="189689" cy="251985"/>
                </a:xfrm>
              </p:grpSpPr>
              <p:sp>
                <p:nvSpPr>
                  <p:cNvPr id="3113" name="Google Shape;3113;p52"/>
                  <p:cNvSpPr/>
                  <p:nvPr/>
                </p:nvSpPr>
                <p:spPr>
                  <a:xfrm>
                    <a:off x="1484483" y="2631432"/>
                    <a:ext cx="169465" cy="165763"/>
                  </a:xfrm>
                  <a:custGeom>
                    <a:avLst/>
                    <a:gdLst/>
                    <a:ahLst/>
                    <a:cxnLst/>
                    <a:rect l="l" t="t" r="r" b="b"/>
                    <a:pathLst>
                      <a:path w="1877" h="1836" extrusionOk="0">
                        <a:moveTo>
                          <a:pt x="954" y="1"/>
                        </a:moveTo>
                        <a:cubicBezTo>
                          <a:pt x="627" y="1"/>
                          <a:pt x="221" y="261"/>
                          <a:pt x="127" y="644"/>
                        </a:cubicBezTo>
                        <a:cubicBezTo>
                          <a:pt x="0" y="1159"/>
                          <a:pt x="316" y="1681"/>
                          <a:pt x="832" y="1807"/>
                        </a:cubicBezTo>
                        <a:cubicBezTo>
                          <a:pt x="909" y="1826"/>
                          <a:pt x="985" y="1835"/>
                          <a:pt x="1061" y="1835"/>
                        </a:cubicBezTo>
                        <a:cubicBezTo>
                          <a:pt x="1393" y="1835"/>
                          <a:pt x="1701" y="1662"/>
                          <a:pt x="1877" y="1383"/>
                        </a:cubicBezTo>
                        <a:lnTo>
                          <a:pt x="1877" y="1383"/>
                        </a:lnTo>
                        <a:cubicBezTo>
                          <a:pt x="1779" y="1414"/>
                          <a:pt x="1672" y="1432"/>
                          <a:pt x="1560" y="1432"/>
                        </a:cubicBezTo>
                        <a:cubicBezTo>
                          <a:pt x="1473" y="1432"/>
                          <a:pt x="1382" y="1421"/>
                          <a:pt x="1292" y="1398"/>
                        </a:cubicBezTo>
                        <a:cubicBezTo>
                          <a:pt x="796" y="1277"/>
                          <a:pt x="475" y="859"/>
                          <a:pt x="571" y="463"/>
                        </a:cubicBezTo>
                        <a:cubicBezTo>
                          <a:pt x="623" y="251"/>
                          <a:pt x="786" y="89"/>
                          <a:pt x="1002" y="3"/>
                        </a:cubicBezTo>
                        <a:cubicBezTo>
                          <a:pt x="986" y="2"/>
                          <a:pt x="970" y="1"/>
                          <a:pt x="9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2"/>
                  <p:cNvSpPr/>
                  <p:nvPr/>
                </p:nvSpPr>
                <p:spPr>
                  <a:xfrm>
                    <a:off x="1504255" y="2630619"/>
                    <a:ext cx="149061" cy="37017"/>
                  </a:xfrm>
                  <a:custGeom>
                    <a:avLst/>
                    <a:gdLst/>
                    <a:ahLst/>
                    <a:cxnLst/>
                    <a:rect l="l" t="t" r="r" b="b"/>
                    <a:pathLst>
                      <a:path w="1651" h="410" extrusionOk="0">
                        <a:moveTo>
                          <a:pt x="1022" y="1"/>
                        </a:moveTo>
                        <a:cubicBezTo>
                          <a:pt x="842" y="1"/>
                          <a:pt x="778" y="72"/>
                          <a:pt x="778" y="72"/>
                        </a:cubicBezTo>
                        <a:cubicBezTo>
                          <a:pt x="1" y="354"/>
                          <a:pt x="1650" y="409"/>
                          <a:pt x="1650" y="409"/>
                        </a:cubicBezTo>
                        <a:cubicBezTo>
                          <a:pt x="1650" y="409"/>
                          <a:pt x="1436" y="68"/>
                          <a:pt x="1200" y="20"/>
                        </a:cubicBezTo>
                        <a:cubicBezTo>
                          <a:pt x="1131" y="6"/>
                          <a:pt x="1072" y="1"/>
                          <a:pt x="1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2"/>
                  <p:cNvSpPr/>
                  <p:nvPr/>
                </p:nvSpPr>
                <p:spPr>
                  <a:xfrm>
                    <a:off x="1477170" y="2588817"/>
                    <a:ext cx="147074" cy="60762"/>
                  </a:xfrm>
                  <a:custGeom>
                    <a:avLst/>
                    <a:gdLst/>
                    <a:ahLst/>
                    <a:cxnLst/>
                    <a:rect l="l" t="t" r="r" b="b"/>
                    <a:pathLst>
                      <a:path w="1629" h="673" extrusionOk="0">
                        <a:moveTo>
                          <a:pt x="0" y="0"/>
                        </a:moveTo>
                        <a:cubicBezTo>
                          <a:pt x="0" y="1"/>
                          <a:pt x="369" y="631"/>
                          <a:pt x="901" y="669"/>
                        </a:cubicBezTo>
                        <a:cubicBezTo>
                          <a:pt x="939" y="671"/>
                          <a:pt x="974" y="673"/>
                          <a:pt x="1007" y="673"/>
                        </a:cubicBezTo>
                        <a:cubicBezTo>
                          <a:pt x="1426" y="673"/>
                          <a:pt x="1394" y="466"/>
                          <a:pt x="1394" y="466"/>
                        </a:cubicBezTo>
                        <a:cubicBezTo>
                          <a:pt x="1629" y="16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2"/>
                  <p:cNvSpPr/>
                  <p:nvPr/>
                </p:nvSpPr>
                <p:spPr>
                  <a:xfrm>
                    <a:off x="1571157" y="2588456"/>
                    <a:ext cx="95702" cy="55345"/>
                  </a:xfrm>
                  <a:custGeom>
                    <a:avLst/>
                    <a:gdLst/>
                    <a:ahLst/>
                    <a:cxnLst/>
                    <a:rect l="l" t="t" r="r" b="b"/>
                    <a:pathLst>
                      <a:path w="1060" h="613" extrusionOk="0">
                        <a:moveTo>
                          <a:pt x="586" y="0"/>
                        </a:moveTo>
                        <a:cubicBezTo>
                          <a:pt x="419" y="0"/>
                          <a:pt x="255" y="33"/>
                          <a:pt x="180" y="144"/>
                        </a:cubicBezTo>
                        <a:cubicBezTo>
                          <a:pt x="1" y="410"/>
                          <a:pt x="240" y="539"/>
                          <a:pt x="240" y="539"/>
                        </a:cubicBezTo>
                        <a:cubicBezTo>
                          <a:pt x="277" y="591"/>
                          <a:pt x="324" y="613"/>
                          <a:pt x="378" y="613"/>
                        </a:cubicBezTo>
                        <a:cubicBezTo>
                          <a:pt x="645" y="613"/>
                          <a:pt x="1060" y="65"/>
                          <a:pt x="1060" y="65"/>
                        </a:cubicBezTo>
                        <a:cubicBezTo>
                          <a:pt x="1060" y="65"/>
                          <a:pt x="820"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2"/>
                  <p:cNvSpPr/>
                  <p:nvPr/>
                </p:nvSpPr>
                <p:spPr>
                  <a:xfrm>
                    <a:off x="1551384" y="2545210"/>
                    <a:ext cx="42253" cy="82430"/>
                  </a:xfrm>
                  <a:custGeom>
                    <a:avLst/>
                    <a:gdLst/>
                    <a:ahLst/>
                    <a:cxnLst/>
                    <a:rect l="l" t="t" r="r" b="b"/>
                    <a:pathLst>
                      <a:path w="468" h="913" extrusionOk="0">
                        <a:moveTo>
                          <a:pt x="72" y="1"/>
                        </a:moveTo>
                        <a:lnTo>
                          <a:pt x="0" y="135"/>
                        </a:lnTo>
                        <a:cubicBezTo>
                          <a:pt x="239" y="370"/>
                          <a:pt x="456" y="912"/>
                          <a:pt x="456" y="912"/>
                        </a:cubicBezTo>
                        <a:lnTo>
                          <a:pt x="467" y="897"/>
                        </a:lnTo>
                        <a:cubicBezTo>
                          <a:pt x="467" y="897"/>
                          <a:pt x="422" y="302"/>
                          <a:pt x="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118" name="Google Shape;3118;p52"/>
            <p:cNvGrpSpPr/>
            <p:nvPr/>
          </p:nvGrpSpPr>
          <p:grpSpPr>
            <a:xfrm>
              <a:off x="1627765" y="2452668"/>
              <a:ext cx="791799" cy="344618"/>
              <a:chOff x="1627765" y="2452668"/>
              <a:chExt cx="791799" cy="344618"/>
            </a:xfrm>
          </p:grpSpPr>
          <p:sp>
            <p:nvSpPr>
              <p:cNvPr id="3119" name="Google Shape;3119;p52"/>
              <p:cNvSpPr/>
              <p:nvPr/>
            </p:nvSpPr>
            <p:spPr>
              <a:xfrm>
                <a:off x="2008949" y="2485802"/>
                <a:ext cx="64644" cy="81708"/>
              </a:xfrm>
              <a:custGeom>
                <a:avLst/>
                <a:gdLst/>
                <a:ahLst/>
                <a:cxnLst/>
                <a:rect l="l" t="t" r="r" b="b"/>
                <a:pathLst>
                  <a:path w="716" h="905" extrusionOk="0">
                    <a:moveTo>
                      <a:pt x="652" y="1"/>
                    </a:moveTo>
                    <a:lnTo>
                      <a:pt x="652" y="1"/>
                    </a:lnTo>
                    <a:cubicBezTo>
                      <a:pt x="652" y="1"/>
                      <a:pt x="0" y="319"/>
                      <a:pt x="41" y="640"/>
                    </a:cubicBezTo>
                    <a:cubicBezTo>
                      <a:pt x="71" y="872"/>
                      <a:pt x="216" y="904"/>
                      <a:pt x="295" y="904"/>
                    </a:cubicBezTo>
                    <a:cubicBezTo>
                      <a:pt x="326" y="904"/>
                      <a:pt x="346" y="899"/>
                      <a:pt x="346" y="899"/>
                    </a:cubicBezTo>
                    <a:cubicBezTo>
                      <a:pt x="362" y="903"/>
                      <a:pt x="378" y="905"/>
                      <a:pt x="392" y="905"/>
                    </a:cubicBezTo>
                    <a:cubicBezTo>
                      <a:pt x="715" y="905"/>
                      <a:pt x="652" y="1"/>
                      <a:pt x="6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2"/>
              <p:cNvSpPr/>
              <p:nvPr/>
            </p:nvSpPr>
            <p:spPr>
              <a:xfrm>
                <a:off x="1972112" y="2515325"/>
                <a:ext cx="86854" cy="70874"/>
              </a:xfrm>
              <a:custGeom>
                <a:avLst/>
                <a:gdLst/>
                <a:ahLst/>
                <a:cxnLst/>
                <a:rect l="l" t="t" r="r" b="b"/>
                <a:pathLst>
                  <a:path w="962" h="785" extrusionOk="0">
                    <a:moveTo>
                      <a:pt x="0" y="1"/>
                    </a:moveTo>
                    <a:cubicBezTo>
                      <a:pt x="0" y="1"/>
                      <a:pt x="106" y="718"/>
                      <a:pt x="423" y="777"/>
                    </a:cubicBezTo>
                    <a:cubicBezTo>
                      <a:pt x="454" y="782"/>
                      <a:pt x="483" y="785"/>
                      <a:pt x="509" y="785"/>
                    </a:cubicBezTo>
                    <a:cubicBezTo>
                      <a:pt x="744" y="785"/>
                      <a:pt x="761" y="566"/>
                      <a:pt x="761" y="566"/>
                    </a:cubicBezTo>
                    <a:cubicBezTo>
                      <a:pt x="962" y="23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1" name="Google Shape;3121;p52"/>
              <p:cNvGrpSpPr/>
              <p:nvPr/>
            </p:nvGrpSpPr>
            <p:grpSpPr>
              <a:xfrm>
                <a:off x="2014546" y="2461786"/>
                <a:ext cx="192036" cy="173437"/>
                <a:chOff x="2014546" y="2309386"/>
                <a:chExt cx="192036" cy="173437"/>
              </a:xfrm>
            </p:grpSpPr>
            <p:sp>
              <p:nvSpPr>
                <p:cNvPr id="3122" name="Google Shape;3122;p52"/>
                <p:cNvSpPr/>
                <p:nvPr/>
              </p:nvSpPr>
              <p:spPr>
                <a:xfrm>
                  <a:off x="2014546" y="2309386"/>
                  <a:ext cx="192036" cy="173437"/>
                </a:xfrm>
                <a:custGeom>
                  <a:avLst/>
                  <a:gdLst/>
                  <a:ahLst/>
                  <a:cxnLst/>
                  <a:rect l="l" t="t" r="r" b="b"/>
                  <a:pathLst>
                    <a:path w="2127" h="1921" extrusionOk="0">
                      <a:moveTo>
                        <a:pt x="1091" y="0"/>
                      </a:moveTo>
                      <a:cubicBezTo>
                        <a:pt x="1038" y="0"/>
                        <a:pt x="984" y="5"/>
                        <a:pt x="929" y="14"/>
                      </a:cubicBezTo>
                      <a:cubicBezTo>
                        <a:pt x="406" y="103"/>
                        <a:pt x="1" y="717"/>
                        <a:pt x="305" y="1095"/>
                      </a:cubicBezTo>
                      <a:cubicBezTo>
                        <a:pt x="192" y="1453"/>
                        <a:pt x="646" y="1921"/>
                        <a:pt x="1129" y="1921"/>
                      </a:cubicBezTo>
                      <a:cubicBezTo>
                        <a:pt x="1169" y="1921"/>
                        <a:pt x="1210" y="1917"/>
                        <a:pt x="1251" y="1910"/>
                      </a:cubicBezTo>
                      <a:cubicBezTo>
                        <a:pt x="1773" y="1822"/>
                        <a:pt x="2127" y="1325"/>
                        <a:pt x="2037" y="800"/>
                      </a:cubicBezTo>
                      <a:cubicBezTo>
                        <a:pt x="1959" y="332"/>
                        <a:pt x="1552" y="0"/>
                        <a:pt x="1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2"/>
                <p:cNvSpPr/>
                <p:nvPr/>
              </p:nvSpPr>
              <p:spPr>
                <a:xfrm>
                  <a:off x="2014546" y="2309386"/>
                  <a:ext cx="192036" cy="173437"/>
                </a:xfrm>
                <a:custGeom>
                  <a:avLst/>
                  <a:gdLst/>
                  <a:ahLst/>
                  <a:cxnLst/>
                  <a:rect l="l" t="t" r="r" b="b"/>
                  <a:pathLst>
                    <a:path w="2127" h="1921" extrusionOk="0">
                      <a:moveTo>
                        <a:pt x="1091" y="0"/>
                      </a:moveTo>
                      <a:cubicBezTo>
                        <a:pt x="1038" y="0"/>
                        <a:pt x="984" y="5"/>
                        <a:pt x="929" y="14"/>
                      </a:cubicBezTo>
                      <a:cubicBezTo>
                        <a:pt x="406" y="103"/>
                        <a:pt x="1" y="717"/>
                        <a:pt x="305" y="1095"/>
                      </a:cubicBezTo>
                      <a:cubicBezTo>
                        <a:pt x="192" y="1453"/>
                        <a:pt x="646" y="1921"/>
                        <a:pt x="1129" y="1921"/>
                      </a:cubicBezTo>
                      <a:cubicBezTo>
                        <a:pt x="1169" y="1921"/>
                        <a:pt x="1210" y="1917"/>
                        <a:pt x="1251" y="1910"/>
                      </a:cubicBezTo>
                      <a:cubicBezTo>
                        <a:pt x="1773" y="1822"/>
                        <a:pt x="2127" y="1325"/>
                        <a:pt x="2037" y="800"/>
                      </a:cubicBezTo>
                      <a:cubicBezTo>
                        <a:pt x="1959" y="332"/>
                        <a:pt x="1552" y="0"/>
                        <a:pt x="1091"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4" name="Google Shape;3124;p52"/>
              <p:cNvGrpSpPr/>
              <p:nvPr/>
            </p:nvGrpSpPr>
            <p:grpSpPr>
              <a:xfrm>
                <a:off x="1705501" y="2543494"/>
                <a:ext cx="197634" cy="173437"/>
                <a:chOff x="1705501" y="2543494"/>
                <a:chExt cx="197634" cy="173437"/>
              </a:xfrm>
            </p:grpSpPr>
            <p:grpSp>
              <p:nvGrpSpPr>
                <p:cNvPr id="3125" name="Google Shape;3125;p52"/>
                <p:cNvGrpSpPr/>
                <p:nvPr/>
              </p:nvGrpSpPr>
              <p:grpSpPr>
                <a:xfrm>
                  <a:off x="1711008" y="2543494"/>
                  <a:ext cx="192126" cy="173347"/>
                  <a:chOff x="1711008" y="2391094"/>
                  <a:chExt cx="192126" cy="173347"/>
                </a:xfrm>
              </p:grpSpPr>
              <p:sp>
                <p:nvSpPr>
                  <p:cNvPr id="3126" name="Google Shape;3126;p52"/>
                  <p:cNvSpPr/>
                  <p:nvPr/>
                </p:nvSpPr>
                <p:spPr>
                  <a:xfrm>
                    <a:off x="1711008" y="2391094"/>
                    <a:ext cx="192126" cy="173347"/>
                  </a:xfrm>
                  <a:custGeom>
                    <a:avLst/>
                    <a:gdLst/>
                    <a:ahLst/>
                    <a:cxnLst/>
                    <a:rect l="l" t="t" r="r" b="b"/>
                    <a:pathLst>
                      <a:path w="2128" h="1920" extrusionOk="0">
                        <a:moveTo>
                          <a:pt x="1090" y="1"/>
                        </a:moveTo>
                        <a:cubicBezTo>
                          <a:pt x="1037" y="1"/>
                          <a:pt x="983" y="5"/>
                          <a:pt x="929" y="14"/>
                        </a:cubicBezTo>
                        <a:cubicBezTo>
                          <a:pt x="406" y="102"/>
                          <a:pt x="0" y="718"/>
                          <a:pt x="305" y="1096"/>
                        </a:cubicBezTo>
                        <a:cubicBezTo>
                          <a:pt x="192" y="1453"/>
                          <a:pt x="646" y="1920"/>
                          <a:pt x="1128" y="1920"/>
                        </a:cubicBezTo>
                        <a:cubicBezTo>
                          <a:pt x="1169" y="1920"/>
                          <a:pt x="1210" y="1917"/>
                          <a:pt x="1250" y="1910"/>
                        </a:cubicBezTo>
                        <a:cubicBezTo>
                          <a:pt x="1774" y="1822"/>
                          <a:pt x="2127" y="1325"/>
                          <a:pt x="2038" y="801"/>
                        </a:cubicBezTo>
                        <a:cubicBezTo>
                          <a:pt x="1958" y="332"/>
                          <a:pt x="1551" y="1"/>
                          <a:pt x="10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52"/>
                  <p:cNvSpPr/>
                  <p:nvPr/>
                </p:nvSpPr>
                <p:spPr>
                  <a:xfrm>
                    <a:off x="1711008" y="2391094"/>
                    <a:ext cx="192126" cy="173347"/>
                  </a:xfrm>
                  <a:custGeom>
                    <a:avLst/>
                    <a:gdLst/>
                    <a:ahLst/>
                    <a:cxnLst/>
                    <a:rect l="l" t="t" r="r" b="b"/>
                    <a:pathLst>
                      <a:path w="2128" h="1920" extrusionOk="0">
                        <a:moveTo>
                          <a:pt x="1090" y="1"/>
                        </a:moveTo>
                        <a:cubicBezTo>
                          <a:pt x="1037" y="1"/>
                          <a:pt x="983" y="5"/>
                          <a:pt x="929" y="14"/>
                        </a:cubicBezTo>
                        <a:cubicBezTo>
                          <a:pt x="406" y="102"/>
                          <a:pt x="0" y="718"/>
                          <a:pt x="305" y="1096"/>
                        </a:cubicBezTo>
                        <a:cubicBezTo>
                          <a:pt x="192" y="1453"/>
                          <a:pt x="646" y="1920"/>
                          <a:pt x="1128" y="1920"/>
                        </a:cubicBezTo>
                        <a:cubicBezTo>
                          <a:pt x="1169" y="1920"/>
                          <a:pt x="1210" y="1917"/>
                          <a:pt x="1250" y="1910"/>
                        </a:cubicBezTo>
                        <a:cubicBezTo>
                          <a:pt x="1774" y="1822"/>
                          <a:pt x="2127" y="1325"/>
                          <a:pt x="2038" y="801"/>
                        </a:cubicBezTo>
                        <a:cubicBezTo>
                          <a:pt x="1958" y="332"/>
                          <a:pt x="1551" y="1"/>
                          <a:pt x="1090"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8" name="Google Shape;3128;p52"/>
                <p:cNvSpPr/>
                <p:nvPr/>
              </p:nvSpPr>
              <p:spPr>
                <a:xfrm>
                  <a:off x="1739448" y="2544487"/>
                  <a:ext cx="163687" cy="172444"/>
                </a:xfrm>
                <a:custGeom>
                  <a:avLst/>
                  <a:gdLst/>
                  <a:ahLst/>
                  <a:cxnLst/>
                  <a:rect l="l" t="t" r="r" b="b"/>
                  <a:pathLst>
                    <a:path w="1813" h="1910" extrusionOk="0">
                      <a:moveTo>
                        <a:pt x="917" y="0"/>
                      </a:moveTo>
                      <a:lnTo>
                        <a:pt x="917" y="0"/>
                      </a:lnTo>
                      <a:cubicBezTo>
                        <a:pt x="1040" y="138"/>
                        <a:pt x="1129" y="322"/>
                        <a:pt x="1165" y="532"/>
                      </a:cubicBezTo>
                      <a:cubicBezTo>
                        <a:pt x="1250" y="1033"/>
                        <a:pt x="993" y="1496"/>
                        <a:pt x="593" y="1565"/>
                      </a:cubicBezTo>
                      <a:cubicBezTo>
                        <a:pt x="559" y="1570"/>
                        <a:pt x="526" y="1573"/>
                        <a:pt x="493" y="1573"/>
                      </a:cubicBezTo>
                      <a:cubicBezTo>
                        <a:pt x="312" y="1573"/>
                        <a:pt x="139" y="1490"/>
                        <a:pt x="0" y="1351"/>
                      </a:cubicBezTo>
                      <a:lnTo>
                        <a:pt x="0" y="1351"/>
                      </a:lnTo>
                      <a:cubicBezTo>
                        <a:pt x="97" y="1638"/>
                        <a:pt x="446" y="1909"/>
                        <a:pt x="813" y="1909"/>
                      </a:cubicBezTo>
                      <a:cubicBezTo>
                        <a:pt x="853" y="1909"/>
                        <a:pt x="894" y="1906"/>
                        <a:pt x="935" y="1899"/>
                      </a:cubicBezTo>
                      <a:cubicBezTo>
                        <a:pt x="1459" y="1811"/>
                        <a:pt x="1812" y="1314"/>
                        <a:pt x="1723" y="790"/>
                      </a:cubicBezTo>
                      <a:cubicBezTo>
                        <a:pt x="1651" y="369"/>
                        <a:pt x="1318" y="59"/>
                        <a:pt x="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52"/>
                <p:cNvSpPr/>
                <p:nvPr/>
              </p:nvSpPr>
              <p:spPr>
                <a:xfrm>
                  <a:off x="1720578" y="2580511"/>
                  <a:ext cx="58956" cy="96966"/>
                </a:xfrm>
                <a:custGeom>
                  <a:avLst/>
                  <a:gdLst/>
                  <a:ahLst/>
                  <a:cxnLst/>
                  <a:rect l="l" t="t" r="r" b="b"/>
                  <a:pathLst>
                    <a:path w="653" h="1074" extrusionOk="0">
                      <a:moveTo>
                        <a:pt x="229" y="1"/>
                      </a:moveTo>
                      <a:cubicBezTo>
                        <a:pt x="229" y="1"/>
                        <a:pt x="0" y="333"/>
                        <a:pt x="51" y="567"/>
                      </a:cubicBezTo>
                      <a:cubicBezTo>
                        <a:pt x="116" y="885"/>
                        <a:pt x="266" y="934"/>
                        <a:pt x="266" y="934"/>
                      </a:cubicBezTo>
                      <a:cubicBezTo>
                        <a:pt x="359" y="1032"/>
                        <a:pt x="421" y="1074"/>
                        <a:pt x="459" y="1074"/>
                      </a:cubicBezTo>
                      <a:cubicBezTo>
                        <a:pt x="653" y="1074"/>
                        <a:pt x="229" y="1"/>
                        <a:pt x="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52"/>
                <p:cNvSpPr/>
                <p:nvPr/>
              </p:nvSpPr>
              <p:spPr>
                <a:xfrm>
                  <a:off x="1705501" y="2567600"/>
                  <a:ext cx="64554" cy="81708"/>
                </a:xfrm>
                <a:custGeom>
                  <a:avLst/>
                  <a:gdLst/>
                  <a:ahLst/>
                  <a:cxnLst/>
                  <a:rect l="l" t="t" r="r" b="b"/>
                  <a:pathLst>
                    <a:path w="715" h="905" extrusionOk="0">
                      <a:moveTo>
                        <a:pt x="651" y="0"/>
                      </a:moveTo>
                      <a:cubicBezTo>
                        <a:pt x="651" y="0"/>
                        <a:pt x="1" y="319"/>
                        <a:pt x="41" y="639"/>
                      </a:cubicBezTo>
                      <a:cubicBezTo>
                        <a:pt x="71" y="871"/>
                        <a:pt x="216" y="903"/>
                        <a:pt x="295" y="903"/>
                      </a:cubicBezTo>
                      <a:cubicBezTo>
                        <a:pt x="325" y="903"/>
                        <a:pt x="346" y="898"/>
                        <a:pt x="346" y="898"/>
                      </a:cubicBezTo>
                      <a:cubicBezTo>
                        <a:pt x="362" y="902"/>
                        <a:pt x="377" y="904"/>
                        <a:pt x="392" y="904"/>
                      </a:cubicBezTo>
                      <a:cubicBezTo>
                        <a:pt x="715" y="904"/>
                        <a:pt x="651"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1" name="Google Shape;3131;p52"/>
              <p:cNvSpPr/>
              <p:nvPr/>
            </p:nvSpPr>
            <p:spPr>
              <a:xfrm>
                <a:off x="1714890" y="2631251"/>
                <a:ext cx="117461" cy="73853"/>
              </a:xfrm>
              <a:custGeom>
                <a:avLst/>
                <a:gdLst/>
                <a:ahLst/>
                <a:cxnLst/>
                <a:rect l="l" t="t" r="r" b="b"/>
                <a:pathLst>
                  <a:path w="1301" h="818" extrusionOk="0">
                    <a:moveTo>
                      <a:pt x="427" y="0"/>
                    </a:moveTo>
                    <a:cubicBezTo>
                      <a:pt x="390" y="0"/>
                      <a:pt x="356" y="12"/>
                      <a:pt x="327" y="39"/>
                    </a:cubicBezTo>
                    <a:cubicBezTo>
                      <a:pt x="327" y="39"/>
                      <a:pt x="0" y="97"/>
                      <a:pt x="242" y="488"/>
                    </a:cubicBezTo>
                    <a:cubicBezTo>
                      <a:pt x="421" y="777"/>
                      <a:pt x="894" y="817"/>
                      <a:pt x="1143" y="817"/>
                    </a:cubicBezTo>
                    <a:cubicBezTo>
                      <a:pt x="1238" y="817"/>
                      <a:pt x="1301" y="811"/>
                      <a:pt x="1301" y="811"/>
                    </a:cubicBezTo>
                    <a:cubicBezTo>
                      <a:pt x="1301" y="811"/>
                      <a:pt x="738" y="0"/>
                      <a:pt x="427"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52"/>
              <p:cNvSpPr/>
              <p:nvPr/>
            </p:nvSpPr>
            <p:spPr>
              <a:xfrm>
                <a:off x="1696743" y="2639648"/>
                <a:ext cx="81437" cy="133712"/>
              </a:xfrm>
              <a:custGeom>
                <a:avLst/>
                <a:gdLst/>
                <a:ahLst/>
                <a:cxnLst/>
                <a:rect l="l" t="t" r="r" b="b"/>
                <a:pathLst>
                  <a:path w="902" h="1481" extrusionOk="0">
                    <a:moveTo>
                      <a:pt x="404" y="1"/>
                    </a:moveTo>
                    <a:cubicBezTo>
                      <a:pt x="365" y="1"/>
                      <a:pt x="341" y="16"/>
                      <a:pt x="341" y="16"/>
                    </a:cubicBezTo>
                    <a:cubicBezTo>
                      <a:pt x="331" y="13"/>
                      <a:pt x="320" y="12"/>
                      <a:pt x="311" y="12"/>
                    </a:cubicBezTo>
                    <a:cubicBezTo>
                      <a:pt x="0" y="12"/>
                      <a:pt x="469" y="1480"/>
                      <a:pt x="469" y="1480"/>
                    </a:cubicBezTo>
                    <a:cubicBezTo>
                      <a:pt x="469" y="1480"/>
                      <a:pt x="901" y="891"/>
                      <a:pt x="723" y="388"/>
                    </a:cubicBezTo>
                    <a:cubicBezTo>
                      <a:pt x="607" y="57"/>
                      <a:pt x="478" y="1"/>
                      <a:pt x="404" y="1"/>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2"/>
              <p:cNvSpPr/>
              <p:nvPr/>
            </p:nvSpPr>
            <p:spPr>
              <a:xfrm>
                <a:off x="1859978" y="2672602"/>
                <a:ext cx="89292" cy="63380"/>
              </a:xfrm>
              <a:custGeom>
                <a:avLst/>
                <a:gdLst/>
                <a:ahLst/>
                <a:cxnLst/>
                <a:rect l="l" t="t" r="r" b="b"/>
                <a:pathLst>
                  <a:path w="989" h="702" extrusionOk="0">
                    <a:moveTo>
                      <a:pt x="1" y="0"/>
                    </a:moveTo>
                    <a:lnTo>
                      <a:pt x="1" y="0"/>
                    </a:lnTo>
                    <a:cubicBezTo>
                      <a:pt x="1" y="0"/>
                      <a:pt x="215" y="693"/>
                      <a:pt x="537" y="701"/>
                    </a:cubicBezTo>
                    <a:cubicBezTo>
                      <a:pt x="543" y="701"/>
                      <a:pt x="549" y="701"/>
                      <a:pt x="555" y="701"/>
                    </a:cubicBezTo>
                    <a:cubicBezTo>
                      <a:pt x="859" y="701"/>
                      <a:pt x="841" y="442"/>
                      <a:pt x="841" y="442"/>
                    </a:cubicBezTo>
                    <a:cubicBezTo>
                      <a:pt x="988" y="84"/>
                      <a:pt x="1" y="0"/>
                      <a:pt x="1" y="0"/>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2"/>
              <p:cNvSpPr/>
              <p:nvPr/>
            </p:nvSpPr>
            <p:spPr>
              <a:xfrm>
                <a:off x="1874243" y="2707903"/>
                <a:ext cx="84778" cy="64012"/>
              </a:xfrm>
              <a:custGeom>
                <a:avLst/>
                <a:gdLst/>
                <a:ahLst/>
                <a:cxnLst/>
                <a:rect l="l" t="t" r="r" b="b"/>
                <a:pathLst>
                  <a:path w="939" h="709" extrusionOk="0">
                    <a:moveTo>
                      <a:pt x="568" y="0"/>
                    </a:moveTo>
                    <a:cubicBezTo>
                      <a:pt x="296" y="0"/>
                      <a:pt x="1" y="708"/>
                      <a:pt x="1" y="708"/>
                    </a:cubicBezTo>
                    <a:cubicBezTo>
                      <a:pt x="1" y="708"/>
                      <a:pt x="2" y="708"/>
                      <a:pt x="5" y="708"/>
                    </a:cubicBezTo>
                    <a:cubicBezTo>
                      <a:pt x="67" y="708"/>
                      <a:pt x="731" y="702"/>
                      <a:pt x="832" y="412"/>
                    </a:cubicBezTo>
                    <a:cubicBezTo>
                      <a:pt x="939" y="107"/>
                      <a:pt x="678" y="43"/>
                      <a:pt x="678" y="43"/>
                    </a:cubicBezTo>
                    <a:cubicBezTo>
                      <a:pt x="642" y="13"/>
                      <a:pt x="605" y="0"/>
                      <a:pt x="568" y="0"/>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52"/>
              <p:cNvSpPr/>
              <p:nvPr/>
            </p:nvSpPr>
            <p:spPr>
              <a:xfrm>
                <a:off x="1772853" y="2646690"/>
                <a:ext cx="67894" cy="83333"/>
              </a:xfrm>
              <a:custGeom>
                <a:avLst/>
                <a:gdLst/>
                <a:ahLst/>
                <a:cxnLst/>
                <a:rect l="l" t="t" r="r" b="b"/>
                <a:pathLst>
                  <a:path w="752" h="923" extrusionOk="0">
                    <a:moveTo>
                      <a:pt x="631" y="0"/>
                    </a:moveTo>
                    <a:lnTo>
                      <a:pt x="631" y="0"/>
                    </a:lnTo>
                    <a:cubicBezTo>
                      <a:pt x="630" y="0"/>
                      <a:pt x="0" y="358"/>
                      <a:pt x="59" y="675"/>
                    </a:cubicBezTo>
                    <a:cubicBezTo>
                      <a:pt x="99" y="888"/>
                      <a:pt x="230" y="923"/>
                      <a:pt x="311" y="923"/>
                    </a:cubicBezTo>
                    <a:cubicBezTo>
                      <a:pt x="351" y="923"/>
                      <a:pt x="380" y="914"/>
                      <a:pt x="380" y="914"/>
                    </a:cubicBezTo>
                    <a:cubicBezTo>
                      <a:pt x="392" y="916"/>
                      <a:pt x="404" y="918"/>
                      <a:pt x="416" y="918"/>
                    </a:cubicBezTo>
                    <a:cubicBezTo>
                      <a:pt x="752" y="918"/>
                      <a:pt x="631" y="0"/>
                      <a:pt x="631" y="0"/>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52"/>
              <p:cNvSpPr/>
              <p:nvPr/>
            </p:nvSpPr>
            <p:spPr>
              <a:xfrm>
                <a:off x="1788834" y="2660955"/>
                <a:ext cx="63199" cy="95522"/>
              </a:xfrm>
              <a:custGeom>
                <a:avLst/>
                <a:gdLst/>
                <a:ahLst/>
                <a:cxnLst/>
                <a:rect l="l" t="t" r="r" b="b"/>
                <a:pathLst>
                  <a:path w="700" h="1058" extrusionOk="0">
                    <a:moveTo>
                      <a:pt x="207" y="0"/>
                    </a:moveTo>
                    <a:cubicBezTo>
                      <a:pt x="207" y="0"/>
                      <a:pt x="0" y="345"/>
                      <a:pt x="64" y="576"/>
                    </a:cubicBezTo>
                    <a:cubicBezTo>
                      <a:pt x="149" y="890"/>
                      <a:pt x="301" y="929"/>
                      <a:pt x="301" y="929"/>
                    </a:cubicBezTo>
                    <a:cubicBezTo>
                      <a:pt x="397" y="1019"/>
                      <a:pt x="460" y="1057"/>
                      <a:pt x="498" y="1057"/>
                    </a:cubicBezTo>
                    <a:cubicBezTo>
                      <a:pt x="700" y="1057"/>
                      <a:pt x="207" y="0"/>
                      <a:pt x="207"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7" name="Google Shape;3137;p52"/>
              <p:cNvGrpSpPr/>
              <p:nvPr/>
            </p:nvGrpSpPr>
            <p:grpSpPr>
              <a:xfrm>
                <a:off x="1841651" y="2550898"/>
                <a:ext cx="174701" cy="164499"/>
                <a:chOff x="1841651" y="2322298"/>
                <a:chExt cx="174701" cy="164499"/>
              </a:xfrm>
            </p:grpSpPr>
            <p:grpSp>
              <p:nvGrpSpPr>
                <p:cNvPr id="3138" name="Google Shape;3138;p52"/>
                <p:cNvGrpSpPr/>
                <p:nvPr/>
              </p:nvGrpSpPr>
              <p:grpSpPr>
                <a:xfrm>
                  <a:off x="1841651" y="2322298"/>
                  <a:ext cx="174701" cy="164499"/>
                  <a:chOff x="1841651" y="2322298"/>
                  <a:chExt cx="174701" cy="164499"/>
                </a:xfrm>
              </p:grpSpPr>
              <p:sp>
                <p:nvSpPr>
                  <p:cNvPr id="3139" name="Google Shape;3139;p52"/>
                  <p:cNvSpPr/>
                  <p:nvPr/>
                </p:nvSpPr>
                <p:spPr>
                  <a:xfrm>
                    <a:off x="1841651" y="2322298"/>
                    <a:ext cx="174701" cy="164499"/>
                  </a:xfrm>
                  <a:custGeom>
                    <a:avLst/>
                    <a:gdLst/>
                    <a:ahLst/>
                    <a:cxnLst/>
                    <a:rect l="l" t="t" r="r" b="b"/>
                    <a:pathLst>
                      <a:path w="1935" h="1822" extrusionOk="0">
                        <a:moveTo>
                          <a:pt x="969" y="1"/>
                        </a:moveTo>
                        <a:cubicBezTo>
                          <a:pt x="964" y="1"/>
                          <a:pt x="960" y="1"/>
                          <a:pt x="955" y="1"/>
                        </a:cubicBezTo>
                        <a:cubicBezTo>
                          <a:pt x="424" y="7"/>
                          <a:pt x="0" y="444"/>
                          <a:pt x="7" y="974"/>
                        </a:cubicBezTo>
                        <a:cubicBezTo>
                          <a:pt x="12" y="1410"/>
                          <a:pt x="378" y="1822"/>
                          <a:pt x="742" y="1822"/>
                        </a:cubicBezTo>
                        <a:cubicBezTo>
                          <a:pt x="822" y="1822"/>
                          <a:pt x="902" y="1802"/>
                          <a:pt x="977" y="1758"/>
                        </a:cubicBezTo>
                        <a:cubicBezTo>
                          <a:pt x="1033" y="1786"/>
                          <a:pt x="1094" y="1799"/>
                          <a:pt x="1157" y="1799"/>
                        </a:cubicBezTo>
                        <a:cubicBezTo>
                          <a:pt x="1508" y="1799"/>
                          <a:pt x="1935" y="1401"/>
                          <a:pt x="1929" y="951"/>
                        </a:cubicBezTo>
                        <a:cubicBezTo>
                          <a:pt x="1922" y="424"/>
                          <a:pt x="1494" y="1"/>
                          <a:pt x="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52"/>
                  <p:cNvSpPr/>
                  <p:nvPr/>
                </p:nvSpPr>
                <p:spPr>
                  <a:xfrm>
                    <a:off x="1841651" y="2322298"/>
                    <a:ext cx="174701" cy="164499"/>
                  </a:xfrm>
                  <a:custGeom>
                    <a:avLst/>
                    <a:gdLst/>
                    <a:ahLst/>
                    <a:cxnLst/>
                    <a:rect l="l" t="t" r="r" b="b"/>
                    <a:pathLst>
                      <a:path w="1935" h="1822" extrusionOk="0">
                        <a:moveTo>
                          <a:pt x="969" y="1"/>
                        </a:moveTo>
                        <a:cubicBezTo>
                          <a:pt x="964" y="1"/>
                          <a:pt x="960" y="1"/>
                          <a:pt x="955" y="1"/>
                        </a:cubicBezTo>
                        <a:cubicBezTo>
                          <a:pt x="424" y="7"/>
                          <a:pt x="0" y="444"/>
                          <a:pt x="7" y="974"/>
                        </a:cubicBezTo>
                        <a:cubicBezTo>
                          <a:pt x="12" y="1410"/>
                          <a:pt x="378" y="1822"/>
                          <a:pt x="742" y="1822"/>
                        </a:cubicBezTo>
                        <a:cubicBezTo>
                          <a:pt x="822" y="1822"/>
                          <a:pt x="902" y="1802"/>
                          <a:pt x="977" y="1758"/>
                        </a:cubicBezTo>
                        <a:cubicBezTo>
                          <a:pt x="1033" y="1786"/>
                          <a:pt x="1094" y="1799"/>
                          <a:pt x="1157" y="1799"/>
                        </a:cubicBezTo>
                        <a:cubicBezTo>
                          <a:pt x="1508" y="1799"/>
                          <a:pt x="1935" y="1401"/>
                          <a:pt x="1929" y="951"/>
                        </a:cubicBezTo>
                        <a:cubicBezTo>
                          <a:pt x="1922" y="424"/>
                          <a:pt x="1494" y="1"/>
                          <a:pt x="969"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1" name="Google Shape;3141;p52"/>
                <p:cNvSpPr/>
                <p:nvPr/>
              </p:nvSpPr>
              <p:spPr>
                <a:xfrm>
                  <a:off x="1846074" y="2322298"/>
                  <a:ext cx="170278" cy="161610"/>
                </a:xfrm>
                <a:custGeom>
                  <a:avLst/>
                  <a:gdLst/>
                  <a:ahLst/>
                  <a:cxnLst/>
                  <a:rect l="l" t="t" r="r" b="b"/>
                  <a:pathLst>
                    <a:path w="1886" h="1790" extrusionOk="0">
                      <a:moveTo>
                        <a:pt x="920" y="1"/>
                      </a:moveTo>
                      <a:cubicBezTo>
                        <a:pt x="915" y="1"/>
                        <a:pt x="911" y="1"/>
                        <a:pt x="906" y="1"/>
                      </a:cubicBezTo>
                      <a:cubicBezTo>
                        <a:pt x="480" y="5"/>
                        <a:pt x="122" y="288"/>
                        <a:pt x="1" y="672"/>
                      </a:cubicBezTo>
                      <a:cubicBezTo>
                        <a:pt x="157" y="573"/>
                        <a:pt x="352" y="514"/>
                        <a:pt x="564" y="512"/>
                      </a:cubicBezTo>
                      <a:cubicBezTo>
                        <a:pt x="569" y="512"/>
                        <a:pt x="575" y="512"/>
                        <a:pt x="581" y="512"/>
                      </a:cubicBezTo>
                      <a:cubicBezTo>
                        <a:pt x="1083" y="512"/>
                        <a:pt x="1490" y="835"/>
                        <a:pt x="1495" y="1236"/>
                      </a:cubicBezTo>
                      <a:cubicBezTo>
                        <a:pt x="1498" y="1456"/>
                        <a:pt x="1381" y="1652"/>
                        <a:pt x="1193" y="1790"/>
                      </a:cubicBezTo>
                      <a:cubicBezTo>
                        <a:pt x="1525" y="1733"/>
                        <a:pt x="1885" y="1364"/>
                        <a:pt x="1880" y="951"/>
                      </a:cubicBezTo>
                      <a:cubicBezTo>
                        <a:pt x="1873" y="424"/>
                        <a:pt x="1445" y="1"/>
                        <a:pt x="9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2" name="Google Shape;3142;p52"/>
              <p:cNvSpPr/>
              <p:nvPr/>
            </p:nvSpPr>
            <p:spPr>
              <a:xfrm>
                <a:off x="2042986" y="2462689"/>
                <a:ext cx="163596" cy="172535"/>
              </a:xfrm>
              <a:custGeom>
                <a:avLst/>
                <a:gdLst/>
                <a:ahLst/>
                <a:cxnLst/>
                <a:rect l="l" t="t" r="r" b="b"/>
                <a:pathLst>
                  <a:path w="1812" h="1911" extrusionOk="0">
                    <a:moveTo>
                      <a:pt x="918" y="1"/>
                    </a:moveTo>
                    <a:cubicBezTo>
                      <a:pt x="1040" y="140"/>
                      <a:pt x="1130" y="322"/>
                      <a:pt x="1165" y="532"/>
                    </a:cubicBezTo>
                    <a:cubicBezTo>
                      <a:pt x="1251" y="1034"/>
                      <a:pt x="994" y="1497"/>
                      <a:pt x="593" y="1565"/>
                    </a:cubicBezTo>
                    <a:cubicBezTo>
                      <a:pt x="560" y="1571"/>
                      <a:pt x="526" y="1574"/>
                      <a:pt x="493" y="1574"/>
                    </a:cubicBezTo>
                    <a:cubicBezTo>
                      <a:pt x="312" y="1574"/>
                      <a:pt x="140" y="1491"/>
                      <a:pt x="1" y="1351"/>
                    </a:cubicBezTo>
                    <a:lnTo>
                      <a:pt x="1" y="1351"/>
                    </a:lnTo>
                    <a:cubicBezTo>
                      <a:pt x="98" y="1639"/>
                      <a:pt x="448" y="1910"/>
                      <a:pt x="815" y="1910"/>
                    </a:cubicBezTo>
                    <a:cubicBezTo>
                      <a:pt x="855" y="1910"/>
                      <a:pt x="895" y="1907"/>
                      <a:pt x="936" y="1900"/>
                    </a:cubicBezTo>
                    <a:cubicBezTo>
                      <a:pt x="1458" y="1812"/>
                      <a:pt x="1812" y="1315"/>
                      <a:pt x="1722" y="790"/>
                    </a:cubicBezTo>
                    <a:cubicBezTo>
                      <a:pt x="1651" y="370"/>
                      <a:pt x="1318" y="60"/>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2"/>
              <p:cNvSpPr/>
              <p:nvPr/>
            </p:nvSpPr>
            <p:spPr>
              <a:xfrm>
                <a:off x="2024117" y="2498803"/>
                <a:ext cx="59046" cy="96966"/>
              </a:xfrm>
              <a:custGeom>
                <a:avLst/>
                <a:gdLst/>
                <a:ahLst/>
                <a:cxnLst/>
                <a:rect l="l" t="t" r="r" b="b"/>
                <a:pathLst>
                  <a:path w="654" h="1074" extrusionOk="0">
                    <a:moveTo>
                      <a:pt x="230" y="0"/>
                    </a:moveTo>
                    <a:cubicBezTo>
                      <a:pt x="230" y="0"/>
                      <a:pt x="1" y="332"/>
                      <a:pt x="52" y="567"/>
                    </a:cubicBezTo>
                    <a:cubicBezTo>
                      <a:pt x="117" y="885"/>
                      <a:pt x="267" y="933"/>
                      <a:pt x="267" y="933"/>
                    </a:cubicBezTo>
                    <a:cubicBezTo>
                      <a:pt x="360" y="1032"/>
                      <a:pt x="422" y="1073"/>
                      <a:pt x="460" y="1073"/>
                    </a:cubicBezTo>
                    <a:cubicBezTo>
                      <a:pt x="653" y="1073"/>
                      <a:pt x="230"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2"/>
              <p:cNvSpPr/>
              <p:nvPr/>
            </p:nvSpPr>
            <p:spPr>
              <a:xfrm>
                <a:off x="2018429" y="2549453"/>
                <a:ext cx="117551" cy="73943"/>
              </a:xfrm>
              <a:custGeom>
                <a:avLst/>
                <a:gdLst/>
                <a:ahLst/>
                <a:cxnLst/>
                <a:rect l="l" t="t" r="r" b="b"/>
                <a:pathLst>
                  <a:path w="1302" h="819" extrusionOk="0">
                    <a:moveTo>
                      <a:pt x="428" y="1"/>
                    </a:moveTo>
                    <a:cubicBezTo>
                      <a:pt x="390" y="1"/>
                      <a:pt x="356" y="13"/>
                      <a:pt x="327" y="39"/>
                    </a:cubicBezTo>
                    <a:cubicBezTo>
                      <a:pt x="327" y="39"/>
                      <a:pt x="1" y="96"/>
                      <a:pt x="242" y="488"/>
                    </a:cubicBezTo>
                    <a:cubicBezTo>
                      <a:pt x="422" y="779"/>
                      <a:pt x="898" y="819"/>
                      <a:pt x="1146" y="819"/>
                    </a:cubicBezTo>
                    <a:cubicBezTo>
                      <a:pt x="1240" y="819"/>
                      <a:pt x="1301" y="813"/>
                      <a:pt x="1301" y="813"/>
                    </a:cubicBezTo>
                    <a:cubicBezTo>
                      <a:pt x="1301" y="813"/>
                      <a:pt x="738" y="1"/>
                      <a:pt x="428"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2"/>
              <p:cNvSpPr/>
              <p:nvPr/>
            </p:nvSpPr>
            <p:spPr>
              <a:xfrm>
                <a:off x="2000281" y="2557940"/>
                <a:ext cx="81437" cy="133622"/>
              </a:xfrm>
              <a:custGeom>
                <a:avLst/>
                <a:gdLst/>
                <a:ahLst/>
                <a:cxnLst/>
                <a:rect l="l" t="t" r="r" b="b"/>
                <a:pathLst>
                  <a:path w="902" h="1480" extrusionOk="0">
                    <a:moveTo>
                      <a:pt x="404" y="1"/>
                    </a:moveTo>
                    <a:cubicBezTo>
                      <a:pt x="366" y="1"/>
                      <a:pt x="342" y="16"/>
                      <a:pt x="342" y="16"/>
                    </a:cubicBezTo>
                    <a:cubicBezTo>
                      <a:pt x="331" y="13"/>
                      <a:pt x="321" y="12"/>
                      <a:pt x="311" y="12"/>
                    </a:cubicBezTo>
                    <a:cubicBezTo>
                      <a:pt x="1" y="12"/>
                      <a:pt x="469" y="1480"/>
                      <a:pt x="469" y="1480"/>
                    </a:cubicBezTo>
                    <a:cubicBezTo>
                      <a:pt x="469" y="1480"/>
                      <a:pt x="902" y="891"/>
                      <a:pt x="723" y="388"/>
                    </a:cubicBezTo>
                    <a:cubicBezTo>
                      <a:pt x="607" y="57"/>
                      <a:pt x="478" y="1"/>
                      <a:pt x="404" y="1"/>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52"/>
              <p:cNvSpPr/>
              <p:nvPr/>
            </p:nvSpPr>
            <p:spPr>
              <a:xfrm>
                <a:off x="1970397" y="2569767"/>
                <a:ext cx="61845" cy="66269"/>
              </a:xfrm>
              <a:custGeom>
                <a:avLst/>
                <a:gdLst/>
                <a:ahLst/>
                <a:cxnLst/>
                <a:rect l="l" t="t" r="r" b="b"/>
                <a:pathLst>
                  <a:path w="685" h="734" extrusionOk="0">
                    <a:moveTo>
                      <a:pt x="664" y="1"/>
                    </a:moveTo>
                    <a:cubicBezTo>
                      <a:pt x="664" y="3"/>
                      <a:pt x="137" y="280"/>
                      <a:pt x="0" y="721"/>
                    </a:cubicBezTo>
                    <a:lnTo>
                      <a:pt x="152" y="733"/>
                    </a:lnTo>
                    <a:cubicBezTo>
                      <a:pt x="272" y="422"/>
                      <a:pt x="685" y="6"/>
                      <a:pt x="685" y="6"/>
                    </a:cubicBezTo>
                    <a:lnTo>
                      <a:pt x="664" y="1"/>
                    </a:lnTo>
                    <a:close/>
                  </a:path>
                </a:pathLst>
              </a:custGeom>
              <a:solidFill>
                <a:srgbClr val="59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2"/>
              <p:cNvSpPr/>
              <p:nvPr/>
            </p:nvSpPr>
            <p:spPr>
              <a:xfrm>
                <a:off x="2163607" y="2590713"/>
                <a:ext cx="89202" cy="63380"/>
              </a:xfrm>
              <a:custGeom>
                <a:avLst/>
                <a:gdLst/>
                <a:ahLst/>
                <a:cxnLst/>
                <a:rect l="l" t="t" r="r" b="b"/>
                <a:pathLst>
                  <a:path w="988" h="702" extrusionOk="0">
                    <a:moveTo>
                      <a:pt x="0" y="1"/>
                    </a:moveTo>
                    <a:cubicBezTo>
                      <a:pt x="0" y="1"/>
                      <a:pt x="214" y="693"/>
                      <a:pt x="537" y="702"/>
                    </a:cubicBezTo>
                    <a:cubicBezTo>
                      <a:pt x="543" y="702"/>
                      <a:pt x="549" y="702"/>
                      <a:pt x="555" y="702"/>
                    </a:cubicBezTo>
                    <a:cubicBezTo>
                      <a:pt x="859" y="702"/>
                      <a:pt x="840" y="442"/>
                      <a:pt x="840" y="442"/>
                    </a:cubicBezTo>
                    <a:cubicBezTo>
                      <a:pt x="988" y="85"/>
                      <a:pt x="0" y="1"/>
                      <a:pt x="0" y="1"/>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8" name="Google Shape;3148;p52"/>
              <p:cNvGrpSpPr/>
              <p:nvPr/>
            </p:nvGrpSpPr>
            <p:grpSpPr>
              <a:xfrm>
                <a:off x="2145189" y="2469099"/>
                <a:ext cx="174701" cy="164499"/>
                <a:chOff x="2145189" y="2469099"/>
                <a:chExt cx="174701" cy="164499"/>
              </a:xfrm>
            </p:grpSpPr>
            <p:grpSp>
              <p:nvGrpSpPr>
                <p:cNvPr id="3149" name="Google Shape;3149;p52"/>
                <p:cNvGrpSpPr/>
                <p:nvPr/>
              </p:nvGrpSpPr>
              <p:grpSpPr>
                <a:xfrm>
                  <a:off x="2145189" y="2469099"/>
                  <a:ext cx="174611" cy="164499"/>
                  <a:chOff x="2145189" y="2240499"/>
                  <a:chExt cx="174611" cy="164499"/>
                </a:xfrm>
              </p:grpSpPr>
              <p:sp>
                <p:nvSpPr>
                  <p:cNvPr id="3150" name="Google Shape;3150;p52"/>
                  <p:cNvSpPr/>
                  <p:nvPr/>
                </p:nvSpPr>
                <p:spPr>
                  <a:xfrm>
                    <a:off x="2145189" y="2240499"/>
                    <a:ext cx="174611" cy="164499"/>
                  </a:xfrm>
                  <a:custGeom>
                    <a:avLst/>
                    <a:gdLst/>
                    <a:ahLst/>
                    <a:cxnLst/>
                    <a:rect l="l" t="t" r="r" b="b"/>
                    <a:pathLst>
                      <a:path w="1934" h="1822" extrusionOk="0">
                        <a:moveTo>
                          <a:pt x="968" y="0"/>
                        </a:moveTo>
                        <a:cubicBezTo>
                          <a:pt x="964" y="0"/>
                          <a:pt x="959" y="0"/>
                          <a:pt x="955" y="0"/>
                        </a:cubicBezTo>
                        <a:cubicBezTo>
                          <a:pt x="424" y="8"/>
                          <a:pt x="1" y="443"/>
                          <a:pt x="6" y="973"/>
                        </a:cubicBezTo>
                        <a:cubicBezTo>
                          <a:pt x="11" y="1409"/>
                          <a:pt x="378" y="1821"/>
                          <a:pt x="742" y="1821"/>
                        </a:cubicBezTo>
                        <a:cubicBezTo>
                          <a:pt x="821" y="1821"/>
                          <a:pt x="901" y="1801"/>
                          <a:pt x="977" y="1758"/>
                        </a:cubicBezTo>
                        <a:cubicBezTo>
                          <a:pt x="1032" y="1785"/>
                          <a:pt x="1093" y="1798"/>
                          <a:pt x="1156" y="1798"/>
                        </a:cubicBezTo>
                        <a:cubicBezTo>
                          <a:pt x="1507" y="1798"/>
                          <a:pt x="1934" y="1401"/>
                          <a:pt x="1928" y="950"/>
                        </a:cubicBezTo>
                        <a:cubicBezTo>
                          <a:pt x="1921" y="423"/>
                          <a:pt x="1492" y="0"/>
                          <a:pt x="9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52"/>
                  <p:cNvSpPr/>
                  <p:nvPr/>
                </p:nvSpPr>
                <p:spPr>
                  <a:xfrm>
                    <a:off x="2145189" y="2240499"/>
                    <a:ext cx="174611" cy="164499"/>
                  </a:xfrm>
                  <a:custGeom>
                    <a:avLst/>
                    <a:gdLst/>
                    <a:ahLst/>
                    <a:cxnLst/>
                    <a:rect l="l" t="t" r="r" b="b"/>
                    <a:pathLst>
                      <a:path w="1934" h="1822" extrusionOk="0">
                        <a:moveTo>
                          <a:pt x="968" y="0"/>
                        </a:moveTo>
                        <a:cubicBezTo>
                          <a:pt x="964" y="0"/>
                          <a:pt x="959" y="0"/>
                          <a:pt x="955" y="0"/>
                        </a:cubicBezTo>
                        <a:cubicBezTo>
                          <a:pt x="424" y="8"/>
                          <a:pt x="1" y="443"/>
                          <a:pt x="6" y="973"/>
                        </a:cubicBezTo>
                        <a:cubicBezTo>
                          <a:pt x="11" y="1409"/>
                          <a:pt x="378" y="1821"/>
                          <a:pt x="742" y="1821"/>
                        </a:cubicBezTo>
                        <a:cubicBezTo>
                          <a:pt x="821" y="1821"/>
                          <a:pt x="901" y="1801"/>
                          <a:pt x="977" y="1758"/>
                        </a:cubicBezTo>
                        <a:cubicBezTo>
                          <a:pt x="1032" y="1785"/>
                          <a:pt x="1093" y="1798"/>
                          <a:pt x="1156" y="1798"/>
                        </a:cubicBezTo>
                        <a:cubicBezTo>
                          <a:pt x="1507" y="1798"/>
                          <a:pt x="1934" y="1401"/>
                          <a:pt x="1928" y="950"/>
                        </a:cubicBezTo>
                        <a:cubicBezTo>
                          <a:pt x="1921" y="423"/>
                          <a:pt x="1492" y="0"/>
                          <a:pt x="968"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2" name="Google Shape;3152;p52"/>
                <p:cNvSpPr/>
                <p:nvPr/>
              </p:nvSpPr>
              <p:spPr>
                <a:xfrm>
                  <a:off x="2149703" y="2469099"/>
                  <a:ext cx="170187" cy="161610"/>
                </a:xfrm>
                <a:custGeom>
                  <a:avLst/>
                  <a:gdLst/>
                  <a:ahLst/>
                  <a:cxnLst/>
                  <a:rect l="l" t="t" r="r" b="b"/>
                  <a:pathLst>
                    <a:path w="1885" h="1790" extrusionOk="0">
                      <a:moveTo>
                        <a:pt x="919" y="0"/>
                      </a:moveTo>
                      <a:cubicBezTo>
                        <a:pt x="915" y="0"/>
                        <a:pt x="910" y="0"/>
                        <a:pt x="906" y="0"/>
                      </a:cubicBezTo>
                      <a:cubicBezTo>
                        <a:pt x="480" y="6"/>
                        <a:pt x="121" y="287"/>
                        <a:pt x="0" y="672"/>
                      </a:cubicBezTo>
                      <a:cubicBezTo>
                        <a:pt x="156" y="575"/>
                        <a:pt x="351" y="514"/>
                        <a:pt x="563" y="512"/>
                      </a:cubicBezTo>
                      <a:cubicBezTo>
                        <a:pt x="569" y="512"/>
                        <a:pt x="574" y="512"/>
                        <a:pt x="580" y="512"/>
                      </a:cubicBezTo>
                      <a:cubicBezTo>
                        <a:pt x="1083" y="512"/>
                        <a:pt x="1489" y="835"/>
                        <a:pt x="1495" y="1236"/>
                      </a:cubicBezTo>
                      <a:cubicBezTo>
                        <a:pt x="1497" y="1455"/>
                        <a:pt x="1380" y="1651"/>
                        <a:pt x="1192" y="1789"/>
                      </a:cubicBezTo>
                      <a:cubicBezTo>
                        <a:pt x="1524" y="1732"/>
                        <a:pt x="1885" y="1363"/>
                        <a:pt x="1879" y="950"/>
                      </a:cubicBezTo>
                      <a:cubicBezTo>
                        <a:pt x="1872" y="423"/>
                        <a:pt x="1443" y="0"/>
                        <a:pt x="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3" name="Google Shape;3153;p52"/>
              <p:cNvSpPr/>
              <p:nvPr/>
            </p:nvSpPr>
            <p:spPr>
              <a:xfrm>
                <a:off x="2172635" y="2603624"/>
                <a:ext cx="108161" cy="35843"/>
              </a:xfrm>
              <a:custGeom>
                <a:avLst/>
                <a:gdLst/>
                <a:ahLst/>
                <a:cxnLst/>
                <a:rect l="l" t="t" r="r" b="b"/>
                <a:pathLst>
                  <a:path w="1198" h="397" extrusionOk="0">
                    <a:moveTo>
                      <a:pt x="906" y="0"/>
                    </a:moveTo>
                    <a:cubicBezTo>
                      <a:pt x="592" y="0"/>
                      <a:pt x="0" y="133"/>
                      <a:pt x="0" y="133"/>
                    </a:cubicBezTo>
                    <a:cubicBezTo>
                      <a:pt x="0" y="133"/>
                      <a:pt x="279" y="397"/>
                      <a:pt x="515" y="397"/>
                    </a:cubicBezTo>
                    <a:cubicBezTo>
                      <a:pt x="521" y="397"/>
                      <a:pt x="527" y="397"/>
                      <a:pt x="533" y="396"/>
                    </a:cubicBezTo>
                    <a:cubicBezTo>
                      <a:pt x="858" y="381"/>
                      <a:pt x="928" y="241"/>
                      <a:pt x="928" y="241"/>
                    </a:cubicBezTo>
                    <a:cubicBezTo>
                      <a:pt x="1198" y="56"/>
                      <a:pt x="1111" y="0"/>
                      <a:pt x="906"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52"/>
              <p:cNvSpPr/>
              <p:nvPr/>
            </p:nvSpPr>
            <p:spPr>
              <a:xfrm>
                <a:off x="2208569" y="2544758"/>
                <a:ext cx="101029" cy="94709"/>
              </a:xfrm>
              <a:custGeom>
                <a:avLst/>
                <a:gdLst/>
                <a:ahLst/>
                <a:cxnLst/>
                <a:rect l="l" t="t" r="r" b="b"/>
                <a:pathLst>
                  <a:path w="1119" h="1049" extrusionOk="0">
                    <a:moveTo>
                      <a:pt x="1118" y="0"/>
                    </a:moveTo>
                    <a:cubicBezTo>
                      <a:pt x="1118" y="0"/>
                      <a:pt x="1" y="541"/>
                      <a:pt x="202" y="842"/>
                    </a:cubicBezTo>
                    <a:cubicBezTo>
                      <a:pt x="202" y="842"/>
                      <a:pt x="205" y="1049"/>
                      <a:pt x="416" y="1049"/>
                    </a:cubicBezTo>
                    <a:cubicBezTo>
                      <a:pt x="473" y="1049"/>
                      <a:pt x="544" y="1034"/>
                      <a:pt x="633" y="997"/>
                    </a:cubicBezTo>
                    <a:cubicBezTo>
                      <a:pt x="1067" y="814"/>
                      <a:pt x="1118" y="1"/>
                      <a:pt x="1118"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52"/>
              <p:cNvSpPr/>
              <p:nvPr/>
            </p:nvSpPr>
            <p:spPr>
              <a:xfrm>
                <a:off x="2221660" y="2608590"/>
                <a:ext cx="141296" cy="47038"/>
              </a:xfrm>
              <a:custGeom>
                <a:avLst/>
                <a:gdLst/>
                <a:ahLst/>
                <a:cxnLst/>
                <a:rect l="l" t="t" r="r" b="b"/>
                <a:pathLst>
                  <a:path w="1565" h="521" extrusionOk="0">
                    <a:moveTo>
                      <a:pt x="659" y="0"/>
                    </a:moveTo>
                    <a:cubicBezTo>
                      <a:pt x="615" y="0"/>
                      <a:pt x="570" y="4"/>
                      <a:pt x="525" y="12"/>
                    </a:cubicBezTo>
                    <a:cubicBezTo>
                      <a:pt x="0" y="110"/>
                      <a:pt x="98" y="333"/>
                      <a:pt x="98" y="333"/>
                    </a:cubicBezTo>
                    <a:cubicBezTo>
                      <a:pt x="36" y="478"/>
                      <a:pt x="273" y="520"/>
                      <a:pt x="574" y="520"/>
                    </a:cubicBezTo>
                    <a:cubicBezTo>
                      <a:pt x="1004" y="520"/>
                      <a:pt x="1564" y="433"/>
                      <a:pt x="1564" y="433"/>
                    </a:cubicBezTo>
                    <a:cubicBezTo>
                      <a:pt x="1564" y="433"/>
                      <a:pt x="1133" y="0"/>
                      <a:pt x="659" y="0"/>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52"/>
              <p:cNvSpPr/>
              <p:nvPr/>
            </p:nvSpPr>
            <p:spPr>
              <a:xfrm>
                <a:off x="2177782" y="2626105"/>
                <a:ext cx="84868" cy="64102"/>
              </a:xfrm>
              <a:custGeom>
                <a:avLst/>
                <a:gdLst/>
                <a:ahLst/>
                <a:cxnLst/>
                <a:rect l="l" t="t" r="r" b="b"/>
                <a:pathLst>
                  <a:path w="940" h="710" extrusionOk="0">
                    <a:moveTo>
                      <a:pt x="567" y="1"/>
                    </a:moveTo>
                    <a:cubicBezTo>
                      <a:pt x="295" y="1"/>
                      <a:pt x="0" y="709"/>
                      <a:pt x="0" y="709"/>
                    </a:cubicBezTo>
                    <a:cubicBezTo>
                      <a:pt x="0" y="709"/>
                      <a:pt x="2" y="709"/>
                      <a:pt x="6" y="709"/>
                    </a:cubicBezTo>
                    <a:cubicBezTo>
                      <a:pt x="75" y="709"/>
                      <a:pt x="731" y="701"/>
                      <a:pt x="832" y="413"/>
                    </a:cubicBezTo>
                    <a:cubicBezTo>
                      <a:pt x="939" y="107"/>
                      <a:pt x="676" y="44"/>
                      <a:pt x="676" y="44"/>
                    </a:cubicBezTo>
                    <a:cubicBezTo>
                      <a:pt x="641" y="14"/>
                      <a:pt x="604" y="1"/>
                      <a:pt x="567" y="1"/>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52"/>
              <p:cNvSpPr/>
              <p:nvPr/>
            </p:nvSpPr>
            <p:spPr>
              <a:xfrm>
                <a:off x="2240620" y="2639196"/>
                <a:ext cx="58414" cy="71054"/>
              </a:xfrm>
              <a:custGeom>
                <a:avLst/>
                <a:gdLst/>
                <a:ahLst/>
                <a:cxnLst/>
                <a:rect l="l" t="t" r="r" b="b"/>
                <a:pathLst>
                  <a:path w="647" h="787" extrusionOk="0">
                    <a:moveTo>
                      <a:pt x="9" y="0"/>
                    </a:moveTo>
                    <a:lnTo>
                      <a:pt x="1" y="19"/>
                    </a:lnTo>
                    <a:cubicBezTo>
                      <a:pt x="3" y="19"/>
                      <a:pt x="195" y="583"/>
                      <a:pt x="609" y="786"/>
                    </a:cubicBezTo>
                    <a:lnTo>
                      <a:pt x="646" y="639"/>
                    </a:lnTo>
                    <a:cubicBezTo>
                      <a:pt x="357" y="472"/>
                      <a:pt x="9" y="0"/>
                      <a:pt x="9" y="0"/>
                    </a:cubicBezTo>
                    <a:close/>
                  </a:path>
                </a:pathLst>
              </a:custGeom>
              <a:solidFill>
                <a:srgbClr val="59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8" name="Google Shape;3158;p52"/>
              <p:cNvGrpSpPr/>
              <p:nvPr/>
            </p:nvGrpSpPr>
            <p:grpSpPr>
              <a:xfrm>
                <a:off x="2221660" y="2452668"/>
                <a:ext cx="197905" cy="251985"/>
                <a:chOff x="2221660" y="2452668"/>
                <a:chExt cx="197905" cy="251985"/>
              </a:xfrm>
            </p:grpSpPr>
            <p:grpSp>
              <p:nvGrpSpPr>
                <p:cNvPr id="3159" name="Google Shape;3159;p52"/>
                <p:cNvGrpSpPr/>
                <p:nvPr/>
              </p:nvGrpSpPr>
              <p:grpSpPr>
                <a:xfrm>
                  <a:off x="2229154" y="2538890"/>
                  <a:ext cx="190411" cy="165763"/>
                  <a:chOff x="2229154" y="2310290"/>
                  <a:chExt cx="190411" cy="165763"/>
                </a:xfrm>
              </p:grpSpPr>
              <p:sp>
                <p:nvSpPr>
                  <p:cNvPr id="3160" name="Google Shape;3160;p52"/>
                  <p:cNvSpPr/>
                  <p:nvPr/>
                </p:nvSpPr>
                <p:spPr>
                  <a:xfrm>
                    <a:off x="2229154" y="2310290"/>
                    <a:ext cx="190411" cy="165763"/>
                  </a:xfrm>
                  <a:custGeom>
                    <a:avLst/>
                    <a:gdLst/>
                    <a:ahLst/>
                    <a:cxnLst/>
                    <a:rect l="l" t="t" r="r" b="b"/>
                    <a:pathLst>
                      <a:path w="2109" h="1836" extrusionOk="0">
                        <a:moveTo>
                          <a:pt x="953" y="0"/>
                        </a:moveTo>
                        <a:cubicBezTo>
                          <a:pt x="626" y="0"/>
                          <a:pt x="221" y="261"/>
                          <a:pt x="127" y="644"/>
                        </a:cubicBezTo>
                        <a:cubicBezTo>
                          <a:pt x="0" y="1160"/>
                          <a:pt x="316" y="1681"/>
                          <a:pt x="832" y="1808"/>
                        </a:cubicBezTo>
                        <a:cubicBezTo>
                          <a:pt x="909" y="1827"/>
                          <a:pt x="986" y="1836"/>
                          <a:pt x="1061" y="1836"/>
                        </a:cubicBezTo>
                        <a:cubicBezTo>
                          <a:pt x="1494" y="1836"/>
                          <a:pt x="1886" y="1541"/>
                          <a:pt x="1994" y="1104"/>
                        </a:cubicBezTo>
                        <a:cubicBezTo>
                          <a:pt x="2109" y="635"/>
                          <a:pt x="1787" y="83"/>
                          <a:pt x="1376" y="83"/>
                        </a:cubicBezTo>
                        <a:cubicBezTo>
                          <a:pt x="1335" y="83"/>
                          <a:pt x="1293" y="89"/>
                          <a:pt x="1251" y="100"/>
                        </a:cubicBezTo>
                        <a:cubicBezTo>
                          <a:pt x="1172" y="32"/>
                          <a:pt x="1067" y="0"/>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52"/>
                  <p:cNvSpPr/>
                  <p:nvPr/>
                </p:nvSpPr>
                <p:spPr>
                  <a:xfrm>
                    <a:off x="2229154" y="2310290"/>
                    <a:ext cx="190411" cy="165763"/>
                  </a:xfrm>
                  <a:custGeom>
                    <a:avLst/>
                    <a:gdLst/>
                    <a:ahLst/>
                    <a:cxnLst/>
                    <a:rect l="l" t="t" r="r" b="b"/>
                    <a:pathLst>
                      <a:path w="2109" h="1836" extrusionOk="0">
                        <a:moveTo>
                          <a:pt x="953" y="0"/>
                        </a:moveTo>
                        <a:cubicBezTo>
                          <a:pt x="626" y="0"/>
                          <a:pt x="221" y="261"/>
                          <a:pt x="127" y="644"/>
                        </a:cubicBezTo>
                        <a:cubicBezTo>
                          <a:pt x="0" y="1160"/>
                          <a:pt x="316" y="1681"/>
                          <a:pt x="832" y="1808"/>
                        </a:cubicBezTo>
                        <a:cubicBezTo>
                          <a:pt x="909" y="1827"/>
                          <a:pt x="986" y="1836"/>
                          <a:pt x="1061" y="1836"/>
                        </a:cubicBezTo>
                        <a:cubicBezTo>
                          <a:pt x="1494" y="1836"/>
                          <a:pt x="1886" y="1541"/>
                          <a:pt x="1994" y="1104"/>
                        </a:cubicBezTo>
                        <a:cubicBezTo>
                          <a:pt x="2109" y="635"/>
                          <a:pt x="1787" y="83"/>
                          <a:pt x="1376" y="83"/>
                        </a:cubicBezTo>
                        <a:cubicBezTo>
                          <a:pt x="1335" y="83"/>
                          <a:pt x="1293" y="89"/>
                          <a:pt x="1251" y="100"/>
                        </a:cubicBezTo>
                        <a:cubicBezTo>
                          <a:pt x="1172" y="32"/>
                          <a:pt x="1067" y="0"/>
                          <a:pt x="953"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2" name="Google Shape;3162;p52"/>
                <p:cNvSpPr/>
                <p:nvPr/>
              </p:nvSpPr>
              <p:spPr>
                <a:xfrm>
                  <a:off x="2229063" y="2538980"/>
                  <a:ext cx="169465" cy="165583"/>
                </a:xfrm>
                <a:custGeom>
                  <a:avLst/>
                  <a:gdLst/>
                  <a:ahLst/>
                  <a:cxnLst/>
                  <a:rect l="l" t="t" r="r" b="b"/>
                  <a:pathLst>
                    <a:path w="1877" h="1834" extrusionOk="0">
                      <a:moveTo>
                        <a:pt x="953" y="0"/>
                      </a:moveTo>
                      <a:cubicBezTo>
                        <a:pt x="625" y="0"/>
                        <a:pt x="220" y="259"/>
                        <a:pt x="127" y="642"/>
                      </a:cubicBezTo>
                      <a:cubicBezTo>
                        <a:pt x="0" y="1158"/>
                        <a:pt x="314" y="1679"/>
                        <a:pt x="832" y="1806"/>
                      </a:cubicBezTo>
                      <a:cubicBezTo>
                        <a:pt x="909" y="1825"/>
                        <a:pt x="986" y="1834"/>
                        <a:pt x="1062" y="1834"/>
                      </a:cubicBezTo>
                      <a:cubicBezTo>
                        <a:pt x="1393" y="1834"/>
                        <a:pt x="1702" y="1661"/>
                        <a:pt x="1877" y="1382"/>
                      </a:cubicBezTo>
                      <a:lnTo>
                        <a:pt x="1877" y="1382"/>
                      </a:lnTo>
                      <a:cubicBezTo>
                        <a:pt x="1778" y="1413"/>
                        <a:pt x="1671" y="1430"/>
                        <a:pt x="1560" y="1430"/>
                      </a:cubicBezTo>
                      <a:cubicBezTo>
                        <a:pt x="1472" y="1430"/>
                        <a:pt x="1382" y="1420"/>
                        <a:pt x="1292" y="1398"/>
                      </a:cubicBezTo>
                      <a:cubicBezTo>
                        <a:pt x="796" y="1277"/>
                        <a:pt x="475" y="857"/>
                        <a:pt x="571" y="462"/>
                      </a:cubicBezTo>
                      <a:cubicBezTo>
                        <a:pt x="623" y="250"/>
                        <a:pt x="786" y="88"/>
                        <a:pt x="1002" y="2"/>
                      </a:cubicBezTo>
                      <a:cubicBezTo>
                        <a:pt x="986" y="1"/>
                        <a:pt x="970" y="0"/>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52"/>
                <p:cNvSpPr/>
                <p:nvPr/>
              </p:nvSpPr>
              <p:spPr>
                <a:xfrm>
                  <a:off x="2248746" y="2538077"/>
                  <a:ext cx="149061" cy="36927"/>
                </a:xfrm>
                <a:custGeom>
                  <a:avLst/>
                  <a:gdLst/>
                  <a:ahLst/>
                  <a:cxnLst/>
                  <a:rect l="l" t="t" r="r" b="b"/>
                  <a:pathLst>
                    <a:path w="1651" h="409" extrusionOk="0">
                      <a:moveTo>
                        <a:pt x="1023" y="0"/>
                      </a:moveTo>
                      <a:cubicBezTo>
                        <a:pt x="843" y="0"/>
                        <a:pt x="780" y="71"/>
                        <a:pt x="780" y="71"/>
                      </a:cubicBezTo>
                      <a:cubicBezTo>
                        <a:pt x="1" y="355"/>
                        <a:pt x="1650" y="409"/>
                        <a:pt x="1650" y="409"/>
                      </a:cubicBezTo>
                      <a:cubicBezTo>
                        <a:pt x="1650" y="409"/>
                        <a:pt x="1437" y="67"/>
                        <a:pt x="1201" y="20"/>
                      </a:cubicBezTo>
                      <a:cubicBezTo>
                        <a:pt x="1132" y="6"/>
                        <a:pt x="1073" y="0"/>
                        <a:pt x="10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52"/>
                <p:cNvSpPr/>
                <p:nvPr/>
              </p:nvSpPr>
              <p:spPr>
                <a:xfrm>
                  <a:off x="2247572" y="2532389"/>
                  <a:ext cx="110057" cy="77013"/>
                </a:xfrm>
                <a:custGeom>
                  <a:avLst/>
                  <a:gdLst/>
                  <a:ahLst/>
                  <a:cxnLst/>
                  <a:rect l="l" t="t" r="r" b="b"/>
                  <a:pathLst>
                    <a:path w="1219" h="853" extrusionOk="0">
                      <a:moveTo>
                        <a:pt x="832" y="0"/>
                      </a:moveTo>
                      <a:cubicBezTo>
                        <a:pt x="798" y="0"/>
                        <a:pt x="761" y="3"/>
                        <a:pt x="719" y="9"/>
                      </a:cubicBezTo>
                      <a:cubicBezTo>
                        <a:pt x="254" y="77"/>
                        <a:pt x="1" y="852"/>
                        <a:pt x="1" y="852"/>
                      </a:cubicBezTo>
                      <a:cubicBezTo>
                        <a:pt x="1" y="852"/>
                        <a:pt x="1218" y="609"/>
                        <a:pt x="1098" y="266"/>
                      </a:cubicBezTo>
                      <a:cubicBezTo>
                        <a:pt x="1098" y="266"/>
                        <a:pt x="1163" y="0"/>
                        <a:pt x="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52"/>
                <p:cNvSpPr/>
                <p:nvPr/>
              </p:nvSpPr>
              <p:spPr>
                <a:xfrm>
                  <a:off x="2221660" y="2496275"/>
                  <a:ext cx="147074" cy="60852"/>
                </a:xfrm>
                <a:custGeom>
                  <a:avLst/>
                  <a:gdLst/>
                  <a:ahLst/>
                  <a:cxnLst/>
                  <a:rect l="l" t="t" r="r" b="b"/>
                  <a:pathLst>
                    <a:path w="1629" h="674" extrusionOk="0">
                      <a:moveTo>
                        <a:pt x="0" y="1"/>
                      </a:moveTo>
                      <a:lnTo>
                        <a:pt x="0" y="1"/>
                      </a:lnTo>
                      <a:cubicBezTo>
                        <a:pt x="0" y="1"/>
                        <a:pt x="369" y="630"/>
                        <a:pt x="901" y="669"/>
                      </a:cubicBezTo>
                      <a:cubicBezTo>
                        <a:pt x="939" y="672"/>
                        <a:pt x="974" y="673"/>
                        <a:pt x="1007" y="673"/>
                      </a:cubicBezTo>
                      <a:cubicBezTo>
                        <a:pt x="1427" y="673"/>
                        <a:pt x="1395" y="466"/>
                        <a:pt x="1395" y="466"/>
                      </a:cubicBezTo>
                      <a:cubicBezTo>
                        <a:pt x="1629" y="163"/>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52"/>
                <p:cNvSpPr/>
                <p:nvPr/>
              </p:nvSpPr>
              <p:spPr>
                <a:xfrm>
                  <a:off x="2315737" y="2495824"/>
                  <a:ext cx="95702" cy="55435"/>
                </a:xfrm>
                <a:custGeom>
                  <a:avLst/>
                  <a:gdLst/>
                  <a:ahLst/>
                  <a:cxnLst/>
                  <a:rect l="l" t="t" r="r" b="b"/>
                  <a:pathLst>
                    <a:path w="1060" h="614" extrusionOk="0">
                      <a:moveTo>
                        <a:pt x="586" y="0"/>
                      </a:moveTo>
                      <a:cubicBezTo>
                        <a:pt x="419" y="0"/>
                        <a:pt x="255" y="33"/>
                        <a:pt x="180" y="144"/>
                      </a:cubicBezTo>
                      <a:cubicBezTo>
                        <a:pt x="1" y="412"/>
                        <a:pt x="239" y="539"/>
                        <a:pt x="239" y="539"/>
                      </a:cubicBezTo>
                      <a:cubicBezTo>
                        <a:pt x="276" y="592"/>
                        <a:pt x="324" y="614"/>
                        <a:pt x="377" y="614"/>
                      </a:cubicBezTo>
                      <a:cubicBezTo>
                        <a:pt x="645" y="614"/>
                        <a:pt x="1060" y="65"/>
                        <a:pt x="1060" y="65"/>
                      </a:cubicBezTo>
                      <a:cubicBezTo>
                        <a:pt x="1060" y="65"/>
                        <a:pt x="820"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52"/>
                <p:cNvSpPr/>
                <p:nvPr/>
              </p:nvSpPr>
              <p:spPr>
                <a:xfrm>
                  <a:off x="2295874" y="2452668"/>
                  <a:ext cx="42344" cy="82340"/>
                </a:xfrm>
                <a:custGeom>
                  <a:avLst/>
                  <a:gdLst/>
                  <a:ahLst/>
                  <a:cxnLst/>
                  <a:rect l="l" t="t" r="r" b="b"/>
                  <a:pathLst>
                    <a:path w="469" h="912" extrusionOk="0">
                      <a:moveTo>
                        <a:pt x="73" y="0"/>
                      </a:moveTo>
                      <a:lnTo>
                        <a:pt x="0" y="135"/>
                      </a:lnTo>
                      <a:cubicBezTo>
                        <a:pt x="240" y="369"/>
                        <a:pt x="457" y="912"/>
                        <a:pt x="457" y="912"/>
                      </a:cubicBezTo>
                      <a:lnTo>
                        <a:pt x="468" y="896"/>
                      </a:lnTo>
                      <a:cubicBezTo>
                        <a:pt x="468" y="896"/>
                        <a:pt x="422" y="302"/>
                        <a:pt x="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8" name="Google Shape;3168;p52"/>
              <p:cNvSpPr/>
              <p:nvPr/>
            </p:nvSpPr>
            <p:spPr>
              <a:xfrm>
                <a:off x="2076301" y="2564892"/>
                <a:ext cx="67985" cy="83423"/>
              </a:xfrm>
              <a:custGeom>
                <a:avLst/>
                <a:gdLst/>
                <a:ahLst/>
                <a:cxnLst/>
                <a:rect l="l" t="t" r="r" b="b"/>
                <a:pathLst>
                  <a:path w="753" h="924" extrusionOk="0">
                    <a:moveTo>
                      <a:pt x="630" y="1"/>
                    </a:moveTo>
                    <a:cubicBezTo>
                      <a:pt x="630" y="1"/>
                      <a:pt x="1" y="358"/>
                      <a:pt x="60" y="676"/>
                    </a:cubicBezTo>
                    <a:cubicBezTo>
                      <a:pt x="102" y="889"/>
                      <a:pt x="233" y="924"/>
                      <a:pt x="314" y="924"/>
                    </a:cubicBezTo>
                    <a:cubicBezTo>
                      <a:pt x="353" y="924"/>
                      <a:pt x="380" y="916"/>
                      <a:pt x="380" y="916"/>
                    </a:cubicBezTo>
                    <a:cubicBezTo>
                      <a:pt x="393" y="918"/>
                      <a:pt x="404" y="919"/>
                      <a:pt x="416" y="919"/>
                    </a:cubicBezTo>
                    <a:cubicBezTo>
                      <a:pt x="752" y="919"/>
                      <a:pt x="630" y="1"/>
                      <a:pt x="630" y="1"/>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52"/>
              <p:cNvSpPr/>
              <p:nvPr/>
            </p:nvSpPr>
            <p:spPr>
              <a:xfrm>
                <a:off x="2082531" y="2537897"/>
                <a:ext cx="195106" cy="173257"/>
              </a:xfrm>
              <a:custGeom>
                <a:avLst/>
                <a:gdLst/>
                <a:ahLst/>
                <a:cxnLst/>
                <a:rect l="l" t="t" r="r" b="b"/>
                <a:pathLst>
                  <a:path w="2161" h="1919" extrusionOk="0">
                    <a:moveTo>
                      <a:pt x="1104" y="1"/>
                    </a:moveTo>
                    <a:cubicBezTo>
                      <a:pt x="1032" y="1"/>
                      <a:pt x="959" y="9"/>
                      <a:pt x="886" y="26"/>
                    </a:cubicBezTo>
                    <a:cubicBezTo>
                      <a:pt x="368" y="146"/>
                      <a:pt x="0" y="784"/>
                      <a:pt x="328" y="1143"/>
                    </a:cubicBezTo>
                    <a:cubicBezTo>
                      <a:pt x="239" y="1497"/>
                      <a:pt x="689" y="1918"/>
                      <a:pt x="1156" y="1918"/>
                    </a:cubicBezTo>
                    <a:cubicBezTo>
                      <a:pt x="1212" y="1918"/>
                      <a:pt x="1267" y="1913"/>
                      <a:pt x="1322" y="1900"/>
                    </a:cubicBezTo>
                    <a:cubicBezTo>
                      <a:pt x="1839" y="1780"/>
                      <a:pt x="2161" y="1262"/>
                      <a:pt x="2040" y="746"/>
                    </a:cubicBezTo>
                    <a:cubicBezTo>
                      <a:pt x="1937" y="301"/>
                      <a:pt x="1541" y="1"/>
                      <a:pt x="1104" y="1"/>
                    </a:cubicBezTo>
                    <a:close/>
                  </a:path>
                </a:pathLst>
              </a:custGeom>
              <a:solidFill>
                <a:srgbClr val="C73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52"/>
              <p:cNvSpPr/>
              <p:nvPr/>
            </p:nvSpPr>
            <p:spPr>
              <a:xfrm>
                <a:off x="2114492" y="2538258"/>
                <a:ext cx="163145" cy="172715"/>
              </a:xfrm>
              <a:custGeom>
                <a:avLst/>
                <a:gdLst/>
                <a:ahLst/>
                <a:cxnLst/>
                <a:rect l="l" t="t" r="r" b="b"/>
                <a:pathLst>
                  <a:path w="1807" h="1913" extrusionOk="0">
                    <a:moveTo>
                      <a:pt x="834" y="1"/>
                    </a:moveTo>
                    <a:cubicBezTo>
                      <a:pt x="965" y="131"/>
                      <a:pt x="1065" y="308"/>
                      <a:pt x="1113" y="515"/>
                    </a:cubicBezTo>
                    <a:cubicBezTo>
                      <a:pt x="1229" y="1012"/>
                      <a:pt x="1002" y="1488"/>
                      <a:pt x="605" y="1581"/>
                    </a:cubicBezTo>
                    <a:cubicBezTo>
                      <a:pt x="560" y="1591"/>
                      <a:pt x="515" y="1596"/>
                      <a:pt x="470" y="1596"/>
                    </a:cubicBezTo>
                    <a:cubicBezTo>
                      <a:pt x="301" y="1596"/>
                      <a:pt x="137" y="1526"/>
                      <a:pt x="0" y="1404"/>
                    </a:cubicBezTo>
                    <a:lnTo>
                      <a:pt x="0" y="1404"/>
                    </a:lnTo>
                    <a:cubicBezTo>
                      <a:pt x="109" y="1674"/>
                      <a:pt x="450" y="1913"/>
                      <a:pt x="801" y="1913"/>
                    </a:cubicBezTo>
                    <a:cubicBezTo>
                      <a:pt x="857" y="1913"/>
                      <a:pt x="913" y="1907"/>
                      <a:pt x="968" y="1894"/>
                    </a:cubicBezTo>
                    <a:cubicBezTo>
                      <a:pt x="1485" y="1775"/>
                      <a:pt x="1807" y="1256"/>
                      <a:pt x="1686" y="740"/>
                    </a:cubicBezTo>
                    <a:cubicBezTo>
                      <a:pt x="1590" y="325"/>
                      <a:pt x="1238" y="37"/>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52"/>
              <p:cNvSpPr/>
              <p:nvPr/>
            </p:nvSpPr>
            <p:spPr>
              <a:xfrm>
                <a:off x="2092372" y="2579067"/>
                <a:ext cx="63290" cy="95522"/>
              </a:xfrm>
              <a:custGeom>
                <a:avLst/>
                <a:gdLst/>
                <a:ahLst/>
                <a:cxnLst/>
                <a:rect l="l" t="t" r="r" b="b"/>
                <a:pathLst>
                  <a:path w="701" h="1058" extrusionOk="0">
                    <a:moveTo>
                      <a:pt x="207" y="1"/>
                    </a:moveTo>
                    <a:cubicBezTo>
                      <a:pt x="207" y="1"/>
                      <a:pt x="1" y="346"/>
                      <a:pt x="64" y="576"/>
                    </a:cubicBezTo>
                    <a:cubicBezTo>
                      <a:pt x="149" y="892"/>
                      <a:pt x="301" y="930"/>
                      <a:pt x="301" y="930"/>
                    </a:cubicBezTo>
                    <a:cubicBezTo>
                      <a:pt x="397" y="1020"/>
                      <a:pt x="461" y="1058"/>
                      <a:pt x="499" y="1058"/>
                    </a:cubicBezTo>
                    <a:cubicBezTo>
                      <a:pt x="700" y="1058"/>
                      <a:pt x="207" y="1"/>
                      <a:pt x="207"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2"/>
              <p:cNvSpPr/>
              <p:nvPr/>
            </p:nvSpPr>
            <p:spPr>
              <a:xfrm>
                <a:off x="2088399" y="2628904"/>
                <a:ext cx="121343" cy="70422"/>
              </a:xfrm>
              <a:custGeom>
                <a:avLst/>
                <a:gdLst/>
                <a:ahLst/>
                <a:cxnLst/>
                <a:rect l="l" t="t" r="r" b="b"/>
                <a:pathLst>
                  <a:path w="1344" h="780" extrusionOk="0">
                    <a:moveTo>
                      <a:pt x="432" y="1"/>
                    </a:moveTo>
                    <a:cubicBezTo>
                      <a:pt x="390" y="1"/>
                      <a:pt x="353" y="14"/>
                      <a:pt x="323" y="46"/>
                    </a:cubicBezTo>
                    <a:cubicBezTo>
                      <a:pt x="323" y="46"/>
                      <a:pt x="0" y="123"/>
                      <a:pt x="267" y="500"/>
                    </a:cubicBezTo>
                    <a:cubicBezTo>
                      <a:pt x="431" y="734"/>
                      <a:pt x="793" y="779"/>
                      <a:pt x="1052" y="779"/>
                    </a:cubicBezTo>
                    <a:cubicBezTo>
                      <a:pt x="1219" y="779"/>
                      <a:pt x="1343" y="760"/>
                      <a:pt x="1343" y="760"/>
                    </a:cubicBezTo>
                    <a:cubicBezTo>
                      <a:pt x="1343" y="760"/>
                      <a:pt x="745" y="1"/>
                      <a:pt x="432"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52"/>
              <p:cNvSpPr/>
              <p:nvPr/>
            </p:nvSpPr>
            <p:spPr>
              <a:xfrm>
                <a:off x="2069620" y="2638745"/>
                <a:ext cx="86764" cy="133080"/>
              </a:xfrm>
              <a:custGeom>
                <a:avLst/>
                <a:gdLst/>
                <a:ahLst/>
                <a:cxnLst/>
                <a:rect l="l" t="t" r="r" b="b"/>
                <a:pathLst>
                  <a:path w="961" h="1474" extrusionOk="0">
                    <a:moveTo>
                      <a:pt x="419" y="0"/>
                    </a:moveTo>
                    <a:cubicBezTo>
                      <a:pt x="375" y="0"/>
                      <a:pt x="349" y="20"/>
                      <a:pt x="349" y="20"/>
                    </a:cubicBezTo>
                    <a:cubicBezTo>
                      <a:pt x="340" y="18"/>
                      <a:pt x="332" y="17"/>
                      <a:pt x="324" y="17"/>
                    </a:cubicBezTo>
                    <a:cubicBezTo>
                      <a:pt x="0" y="17"/>
                      <a:pt x="565" y="1473"/>
                      <a:pt x="565" y="1473"/>
                    </a:cubicBezTo>
                    <a:cubicBezTo>
                      <a:pt x="565" y="1473"/>
                      <a:pt x="960" y="859"/>
                      <a:pt x="751" y="368"/>
                    </a:cubicBezTo>
                    <a:cubicBezTo>
                      <a:pt x="621" y="58"/>
                      <a:pt x="495" y="0"/>
                      <a:pt x="419" y="0"/>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52"/>
              <p:cNvSpPr/>
              <p:nvPr/>
            </p:nvSpPr>
            <p:spPr>
              <a:xfrm>
                <a:off x="2039375" y="2600013"/>
                <a:ext cx="88118" cy="68075"/>
              </a:xfrm>
              <a:custGeom>
                <a:avLst/>
                <a:gdLst/>
                <a:ahLst/>
                <a:cxnLst/>
                <a:rect l="l" t="t" r="r" b="b"/>
                <a:pathLst>
                  <a:path w="976" h="754" extrusionOk="0">
                    <a:moveTo>
                      <a:pt x="1" y="1"/>
                    </a:moveTo>
                    <a:cubicBezTo>
                      <a:pt x="1" y="1"/>
                      <a:pt x="148" y="709"/>
                      <a:pt x="470" y="749"/>
                    </a:cubicBezTo>
                    <a:cubicBezTo>
                      <a:pt x="492" y="752"/>
                      <a:pt x="513" y="753"/>
                      <a:pt x="533" y="753"/>
                    </a:cubicBezTo>
                    <a:cubicBezTo>
                      <a:pt x="791" y="753"/>
                      <a:pt x="795" y="518"/>
                      <a:pt x="795" y="518"/>
                    </a:cubicBezTo>
                    <a:cubicBezTo>
                      <a:pt x="976" y="176"/>
                      <a:pt x="1" y="1"/>
                      <a:pt x="1" y="1"/>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2"/>
              <p:cNvSpPr/>
              <p:nvPr/>
            </p:nvSpPr>
            <p:spPr>
              <a:xfrm>
                <a:off x="2044972" y="2651024"/>
                <a:ext cx="57873" cy="68887"/>
              </a:xfrm>
              <a:custGeom>
                <a:avLst/>
                <a:gdLst/>
                <a:ahLst/>
                <a:cxnLst/>
                <a:rect l="l" t="t" r="r" b="b"/>
                <a:pathLst>
                  <a:path w="641" h="763" extrusionOk="0">
                    <a:moveTo>
                      <a:pt x="622" y="1"/>
                    </a:moveTo>
                    <a:cubicBezTo>
                      <a:pt x="622" y="1"/>
                      <a:pt x="111" y="311"/>
                      <a:pt x="1" y="759"/>
                    </a:cubicBezTo>
                    <a:lnTo>
                      <a:pt x="154" y="763"/>
                    </a:lnTo>
                    <a:cubicBezTo>
                      <a:pt x="255" y="445"/>
                      <a:pt x="641" y="5"/>
                      <a:pt x="641" y="5"/>
                    </a:cubicBezTo>
                    <a:lnTo>
                      <a:pt x="622" y="1"/>
                    </a:lnTo>
                    <a:close/>
                  </a:path>
                </a:pathLst>
              </a:custGeom>
              <a:solidFill>
                <a:srgbClr val="59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2"/>
              <p:cNvSpPr/>
              <p:nvPr/>
            </p:nvSpPr>
            <p:spPr>
              <a:xfrm>
                <a:off x="2059328" y="2616806"/>
                <a:ext cx="61484" cy="78999"/>
              </a:xfrm>
              <a:custGeom>
                <a:avLst/>
                <a:gdLst/>
                <a:ahLst/>
                <a:cxnLst/>
                <a:rect l="l" t="t" r="r" b="b"/>
                <a:pathLst>
                  <a:path w="681" h="875" extrusionOk="0">
                    <a:moveTo>
                      <a:pt x="337" y="1"/>
                    </a:moveTo>
                    <a:cubicBezTo>
                      <a:pt x="31" y="1"/>
                      <a:pt x="1" y="874"/>
                      <a:pt x="1" y="874"/>
                    </a:cubicBezTo>
                    <a:cubicBezTo>
                      <a:pt x="1" y="874"/>
                      <a:pt x="681" y="625"/>
                      <a:pt x="675" y="302"/>
                    </a:cubicBezTo>
                    <a:cubicBezTo>
                      <a:pt x="669" y="34"/>
                      <a:pt x="483" y="11"/>
                      <a:pt x="420" y="11"/>
                    </a:cubicBezTo>
                    <a:cubicBezTo>
                      <a:pt x="407" y="11"/>
                      <a:pt x="399" y="12"/>
                      <a:pt x="399" y="12"/>
                    </a:cubicBezTo>
                    <a:cubicBezTo>
                      <a:pt x="377" y="4"/>
                      <a:pt x="356" y="1"/>
                      <a:pt x="337" y="1"/>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2"/>
              <p:cNvSpPr/>
              <p:nvPr/>
            </p:nvSpPr>
            <p:spPr>
              <a:xfrm>
                <a:off x="1931394" y="2541869"/>
                <a:ext cx="185445" cy="173708"/>
              </a:xfrm>
              <a:custGeom>
                <a:avLst/>
                <a:gdLst/>
                <a:ahLst/>
                <a:cxnLst/>
                <a:rect l="l" t="t" r="r" b="b"/>
                <a:pathLst>
                  <a:path w="2054" h="1924" extrusionOk="0">
                    <a:moveTo>
                      <a:pt x="976" y="1"/>
                    </a:moveTo>
                    <a:cubicBezTo>
                      <a:pt x="961" y="1"/>
                      <a:pt x="947" y="1"/>
                      <a:pt x="932" y="2"/>
                    </a:cubicBezTo>
                    <a:cubicBezTo>
                      <a:pt x="402" y="36"/>
                      <a:pt x="0" y="493"/>
                      <a:pt x="33" y="1023"/>
                    </a:cubicBezTo>
                    <a:cubicBezTo>
                      <a:pt x="66" y="1532"/>
                      <a:pt x="491" y="1923"/>
                      <a:pt x="996" y="1923"/>
                    </a:cubicBezTo>
                    <a:cubicBezTo>
                      <a:pt x="1016" y="1923"/>
                      <a:pt x="1036" y="1923"/>
                      <a:pt x="1056" y="1921"/>
                    </a:cubicBezTo>
                    <a:cubicBezTo>
                      <a:pt x="1586" y="1888"/>
                      <a:pt x="2054" y="1319"/>
                      <a:pt x="1789" y="910"/>
                    </a:cubicBezTo>
                    <a:cubicBezTo>
                      <a:pt x="1946" y="549"/>
                      <a:pt x="1490" y="1"/>
                      <a:pt x="976" y="1"/>
                    </a:cubicBezTo>
                    <a:close/>
                  </a:path>
                </a:pathLst>
              </a:custGeom>
              <a:solidFill>
                <a:srgbClr val="C73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2"/>
              <p:cNvSpPr/>
              <p:nvPr/>
            </p:nvSpPr>
            <p:spPr>
              <a:xfrm>
                <a:off x="1931394" y="2541869"/>
                <a:ext cx="163055" cy="170729"/>
              </a:xfrm>
              <a:custGeom>
                <a:avLst/>
                <a:gdLst/>
                <a:ahLst/>
                <a:cxnLst/>
                <a:rect l="l" t="t" r="r" b="b"/>
                <a:pathLst>
                  <a:path w="1806" h="1891" extrusionOk="0">
                    <a:moveTo>
                      <a:pt x="977" y="0"/>
                    </a:moveTo>
                    <a:cubicBezTo>
                      <a:pt x="962" y="0"/>
                      <a:pt x="947" y="1"/>
                      <a:pt x="932" y="2"/>
                    </a:cubicBezTo>
                    <a:cubicBezTo>
                      <a:pt x="402" y="36"/>
                      <a:pt x="0" y="493"/>
                      <a:pt x="33" y="1023"/>
                    </a:cubicBezTo>
                    <a:cubicBezTo>
                      <a:pt x="61" y="1448"/>
                      <a:pt x="360" y="1790"/>
                      <a:pt x="752" y="1891"/>
                    </a:cubicBezTo>
                    <a:cubicBezTo>
                      <a:pt x="646" y="1742"/>
                      <a:pt x="577" y="1551"/>
                      <a:pt x="562" y="1339"/>
                    </a:cubicBezTo>
                    <a:cubicBezTo>
                      <a:pt x="529" y="830"/>
                      <a:pt x="832" y="397"/>
                      <a:pt x="1238" y="371"/>
                    </a:cubicBezTo>
                    <a:cubicBezTo>
                      <a:pt x="1251" y="370"/>
                      <a:pt x="1264" y="369"/>
                      <a:pt x="1277" y="369"/>
                    </a:cubicBezTo>
                    <a:cubicBezTo>
                      <a:pt x="1480" y="369"/>
                      <a:pt x="1668" y="476"/>
                      <a:pt x="1806" y="645"/>
                    </a:cubicBezTo>
                    <a:cubicBezTo>
                      <a:pt x="1735" y="329"/>
                      <a:pt x="1373" y="0"/>
                      <a:pt x="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2"/>
              <p:cNvSpPr/>
              <p:nvPr/>
            </p:nvSpPr>
            <p:spPr>
              <a:xfrm>
                <a:off x="2056348" y="2586741"/>
                <a:ext cx="51192" cy="98682"/>
              </a:xfrm>
              <a:custGeom>
                <a:avLst/>
                <a:gdLst/>
                <a:ahLst/>
                <a:cxnLst/>
                <a:rect l="l" t="t" r="r" b="b"/>
                <a:pathLst>
                  <a:path w="567" h="1093" extrusionOk="0">
                    <a:moveTo>
                      <a:pt x="182" y="1"/>
                    </a:moveTo>
                    <a:cubicBezTo>
                      <a:pt x="1" y="1"/>
                      <a:pt x="306" y="1092"/>
                      <a:pt x="306" y="1092"/>
                    </a:cubicBezTo>
                    <a:cubicBezTo>
                      <a:pt x="306" y="1092"/>
                      <a:pt x="566" y="787"/>
                      <a:pt x="542" y="547"/>
                    </a:cubicBezTo>
                    <a:cubicBezTo>
                      <a:pt x="507" y="224"/>
                      <a:pt x="365" y="161"/>
                      <a:pt x="365" y="161"/>
                    </a:cubicBezTo>
                    <a:cubicBezTo>
                      <a:pt x="279" y="47"/>
                      <a:pt x="220" y="1"/>
                      <a:pt x="182"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2"/>
              <p:cNvSpPr/>
              <p:nvPr/>
            </p:nvSpPr>
            <p:spPr>
              <a:xfrm>
                <a:off x="2005969" y="2552433"/>
                <a:ext cx="110148" cy="81347"/>
              </a:xfrm>
              <a:custGeom>
                <a:avLst/>
                <a:gdLst/>
                <a:ahLst/>
                <a:cxnLst/>
                <a:rect l="l" t="t" r="r" b="b"/>
                <a:pathLst>
                  <a:path w="1220" h="901" extrusionOk="0">
                    <a:moveTo>
                      <a:pt x="1" y="1"/>
                    </a:moveTo>
                    <a:cubicBezTo>
                      <a:pt x="1" y="1"/>
                      <a:pt x="496" y="900"/>
                      <a:pt x="803" y="900"/>
                    </a:cubicBezTo>
                    <a:cubicBezTo>
                      <a:pt x="834" y="900"/>
                      <a:pt x="863" y="891"/>
                      <a:pt x="889" y="871"/>
                    </a:cubicBezTo>
                    <a:cubicBezTo>
                      <a:pt x="889" y="871"/>
                      <a:pt x="1219" y="848"/>
                      <a:pt x="1021" y="433"/>
                    </a:cubicBezTo>
                    <a:cubicBezTo>
                      <a:pt x="816" y="8"/>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2"/>
              <p:cNvSpPr/>
              <p:nvPr/>
            </p:nvSpPr>
            <p:spPr>
              <a:xfrm>
                <a:off x="2061675" y="2493657"/>
                <a:ext cx="72047" cy="133712"/>
              </a:xfrm>
              <a:custGeom>
                <a:avLst/>
                <a:gdLst/>
                <a:ahLst/>
                <a:cxnLst/>
                <a:rect l="l" t="t" r="r" b="b"/>
                <a:pathLst>
                  <a:path w="798" h="1481" extrusionOk="0">
                    <a:moveTo>
                      <a:pt x="490" y="0"/>
                    </a:moveTo>
                    <a:cubicBezTo>
                      <a:pt x="490" y="0"/>
                      <a:pt x="0" y="542"/>
                      <a:pt x="125" y="1060"/>
                    </a:cubicBezTo>
                    <a:cubicBezTo>
                      <a:pt x="211" y="1426"/>
                      <a:pt x="345" y="1480"/>
                      <a:pt x="416" y="1480"/>
                    </a:cubicBezTo>
                    <a:cubicBezTo>
                      <a:pt x="446" y="1480"/>
                      <a:pt x="465" y="1471"/>
                      <a:pt x="465" y="1471"/>
                    </a:cubicBezTo>
                    <a:cubicBezTo>
                      <a:pt x="479" y="1476"/>
                      <a:pt x="492" y="1479"/>
                      <a:pt x="504" y="1479"/>
                    </a:cubicBezTo>
                    <a:cubicBezTo>
                      <a:pt x="798" y="1479"/>
                      <a:pt x="490" y="0"/>
                      <a:pt x="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2"/>
              <p:cNvSpPr/>
              <p:nvPr/>
            </p:nvSpPr>
            <p:spPr>
              <a:xfrm>
                <a:off x="2073683" y="2601006"/>
                <a:ext cx="84236" cy="75478"/>
              </a:xfrm>
              <a:custGeom>
                <a:avLst/>
                <a:gdLst/>
                <a:ahLst/>
                <a:cxnLst/>
                <a:rect l="l" t="t" r="r" b="b"/>
                <a:pathLst>
                  <a:path w="933" h="836" extrusionOk="0">
                    <a:moveTo>
                      <a:pt x="472" y="1"/>
                    </a:moveTo>
                    <a:cubicBezTo>
                      <a:pt x="270" y="1"/>
                      <a:pt x="234" y="194"/>
                      <a:pt x="234" y="194"/>
                    </a:cubicBezTo>
                    <a:cubicBezTo>
                      <a:pt x="0" y="502"/>
                      <a:pt x="933" y="835"/>
                      <a:pt x="933" y="835"/>
                    </a:cubicBezTo>
                    <a:cubicBezTo>
                      <a:pt x="933" y="835"/>
                      <a:pt x="903" y="112"/>
                      <a:pt x="594" y="20"/>
                    </a:cubicBezTo>
                    <a:cubicBezTo>
                      <a:pt x="548" y="7"/>
                      <a:pt x="507" y="1"/>
                      <a:pt x="4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2"/>
              <p:cNvSpPr/>
              <p:nvPr/>
            </p:nvSpPr>
            <p:spPr>
              <a:xfrm>
                <a:off x="2103838" y="2555051"/>
                <a:ext cx="68075" cy="60942"/>
              </a:xfrm>
              <a:custGeom>
                <a:avLst/>
                <a:gdLst/>
                <a:ahLst/>
                <a:cxnLst/>
                <a:rect l="l" t="t" r="r" b="b"/>
                <a:pathLst>
                  <a:path w="754" h="675" extrusionOk="0">
                    <a:moveTo>
                      <a:pt x="604" y="0"/>
                    </a:moveTo>
                    <a:cubicBezTo>
                      <a:pt x="453" y="299"/>
                      <a:pt x="0" y="669"/>
                      <a:pt x="0" y="669"/>
                    </a:cubicBezTo>
                    <a:lnTo>
                      <a:pt x="18" y="675"/>
                    </a:lnTo>
                    <a:cubicBezTo>
                      <a:pt x="18" y="675"/>
                      <a:pt x="570" y="454"/>
                      <a:pt x="754" y="30"/>
                    </a:cubicBezTo>
                    <a:lnTo>
                      <a:pt x="6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2"/>
              <p:cNvSpPr/>
              <p:nvPr/>
            </p:nvSpPr>
            <p:spPr>
              <a:xfrm>
                <a:off x="1869007" y="2685332"/>
                <a:ext cx="108252" cy="35933"/>
              </a:xfrm>
              <a:custGeom>
                <a:avLst/>
                <a:gdLst/>
                <a:ahLst/>
                <a:cxnLst/>
                <a:rect l="l" t="t" r="r" b="b"/>
                <a:pathLst>
                  <a:path w="1199" h="398" extrusionOk="0">
                    <a:moveTo>
                      <a:pt x="907" y="1"/>
                    </a:moveTo>
                    <a:cubicBezTo>
                      <a:pt x="592" y="1"/>
                      <a:pt x="1" y="133"/>
                      <a:pt x="1" y="133"/>
                    </a:cubicBezTo>
                    <a:cubicBezTo>
                      <a:pt x="1" y="133"/>
                      <a:pt x="280" y="397"/>
                      <a:pt x="516" y="397"/>
                    </a:cubicBezTo>
                    <a:cubicBezTo>
                      <a:pt x="522" y="397"/>
                      <a:pt x="527" y="397"/>
                      <a:pt x="533" y="397"/>
                    </a:cubicBezTo>
                    <a:cubicBezTo>
                      <a:pt x="859" y="381"/>
                      <a:pt x="928" y="242"/>
                      <a:pt x="928" y="242"/>
                    </a:cubicBezTo>
                    <a:cubicBezTo>
                      <a:pt x="1198" y="57"/>
                      <a:pt x="1111" y="1"/>
                      <a:pt x="907"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2"/>
              <p:cNvSpPr/>
              <p:nvPr/>
            </p:nvSpPr>
            <p:spPr>
              <a:xfrm>
                <a:off x="1905031" y="2626557"/>
                <a:ext cx="100939" cy="94799"/>
              </a:xfrm>
              <a:custGeom>
                <a:avLst/>
                <a:gdLst/>
                <a:ahLst/>
                <a:cxnLst/>
                <a:rect l="l" t="t" r="r" b="b"/>
                <a:pathLst>
                  <a:path w="1118" h="1050" extrusionOk="0">
                    <a:moveTo>
                      <a:pt x="1118" y="1"/>
                    </a:moveTo>
                    <a:lnTo>
                      <a:pt x="1118" y="1"/>
                    </a:lnTo>
                    <a:cubicBezTo>
                      <a:pt x="1117" y="1"/>
                      <a:pt x="0" y="542"/>
                      <a:pt x="202" y="842"/>
                    </a:cubicBezTo>
                    <a:cubicBezTo>
                      <a:pt x="202" y="842"/>
                      <a:pt x="205" y="1049"/>
                      <a:pt x="416" y="1049"/>
                    </a:cubicBezTo>
                    <a:cubicBezTo>
                      <a:pt x="472" y="1049"/>
                      <a:pt x="543" y="1034"/>
                      <a:pt x="633" y="997"/>
                    </a:cubicBezTo>
                    <a:cubicBezTo>
                      <a:pt x="1067" y="815"/>
                      <a:pt x="1118" y="1"/>
                      <a:pt x="1118"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2"/>
              <p:cNvSpPr/>
              <p:nvPr/>
            </p:nvSpPr>
            <p:spPr>
              <a:xfrm>
                <a:off x="1918032" y="2690298"/>
                <a:ext cx="141296" cy="47038"/>
              </a:xfrm>
              <a:custGeom>
                <a:avLst/>
                <a:gdLst/>
                <a:ahLst/>
                <a:cxnLst/>
                <a:rect l="l" t="t" r="r" b="b"/>
                <a:pathLst>
                  <a:path w="1565" h="521" extrusionOk="0">
                    <a:moveTo>
                      <a:pt x="661" y="0"/>
                    </a:moveTo>
                    <a:cubicBezTo>
                      <a:pt x="616" y="0"/>
                      <a:pt x="571" y="4"/>
                      <a:pt x="526" y="13"/>
                    </a:cubicBezTo>
                    <a:cubicBezTo>
                      <a:pt x="1" y="110"/>
                      <a:pt x="99" y="333"/>
                      <a:pt x="99" y="333"/>
                    </a:cubicBezTo>
                    <a:cubicBezTo>
                      <a:pt x="37" y="478"/>
                      <a:pt x="274" y="520"/>
                      <a:pt x="575" y="520"/>
                    </a:cubicBezTo>
                    <a:cubicBezTo>
                      <a:pt x="1005" y="520"/>
                      <a:pt x="1565" y="433"/>
                      <a:pt x="1565" y="433"/>
                    </a:cubicBezTo>
                    <a:cubicBezTo>
                      <a:pt x="1565" y="433"/>
                      <a:pt x="1135" y="0"/>
                      <a:pt x="661" y="0"/>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2"/>
              <p:cNvSpPr/>
              <p:nvPr/>
            </p:nvSpPr>
            <p:spPr>
              <a:xfrm>
                <a:off x="2213805" y="2635856"/>
                <a:ext cx="67985" cy="83423"/>
              </a:xfrm>
              <a:custGeom>
                <a:avLst/>
                <a:gdLst/>
                <a:ahLst/>
                <a:cxnLst/>
                <a:rect l="l" t="t" r="r" b="b"/>
                <a:pathLst>
                  <a:path w="753" h="924" extrusionOk="0">
                    <a:moveTo>
                      <a:pt x="630" y="0"/>
                    </a:moveTo>
                    <a:cubicBezTo>
                      <a:pt x="630" y="0"/>
                      <a:pt x="1" y="358"/>
                      <a:pt x="60" y="675"/>
                    </a:cubicBezTo>
                    <a:cubicBezTo>
                      <a:pt x="100" y="888"/>
                      <a:pt x="231" y="923"/>
                      <a:pt x="313" y="923"/>
                    </a:cubicBezTo>
                    <a:cubicBezTo>
                      <a:pt x="352" y="923"/>
                      <a:pt x="380" y="915"/>
                      <a:pt x="380" y="915"/>
                    </a:cubicBezTo>
                    <a:cubicBezTo>
                      <a:pt x="393" y="917"/>
                      <a:pt x="405" y="918"/>
                      <a:pt x="416" y="918"/>
                    </a:cubicBezTo>
                    <a:cubicBezTo>
                      <a:pt x="752" y="918"/>
                      <a:pt x="630" y="0"/>
                      <a:pt x="630" y="0"/>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2"/>
              <p:cNvSpPr/>
              <p:nvPr/>
            </p:nvSpPr>
            <p:spPr>
              <a:xfrm>
                <a:off x="2229695" y="2650121"/>
                <a:ext cx="63380" cy="95522"/>
              </a:xfrm>
              <a:custGeom>
                <a:avLst/>
                <a:gdLst/>
                <a:ahLst/>
                <a:cxnLst/>
                <a:rect l="l" t="t" r="r" b="b"/>
                <a:pathLst>
                  <a:path w="702" h="1058" extrusionOk="0">
                    <a:moveTo>
                      <a:pt x="208" y="0"/>
                    </a:moveTo>
                    <a:cubicBezTo>
                      <a:pt x="208" y="0"/>
                      <a:pt x="1" y="346"/>
                      <a:pt x="64" y="576"/>
                    </a:cubicBezTo>
                    <a:cubicBezTo>
                      <a:pt x="151" y="890"/>
                      <a:pt x="301" y="929"/>
                      <a:pt x="301" y="929"/>
                    </a:cubicBezTo>
                    <a:cubicBezTo>
                      <a:pt x="398" y="1019"/>
                      <a:pt x="461" y="1057"/>
                      <a:pt x="499" y="1057"/>
                    </a:cubicBezTo>
                    <a:cubicBezTo>
                      <a:pt x="702" y="1057"/>
                      <a:pt x="208" y="0"/>
                      <a:pt x="208"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2"/>
              <p:cNvSpPr/>
              <p:nvPr/>
            </p:nvSpPr>
            <p:spPr>
              <a:xfrm>
                <a:off x="2176879" y="2671067"/>
                <a:ext cx="88028" cy="67985"/>
              </a:xfrm>
              <a:custGeom>
                <a:avLst/>
                <a:gdLst/>
                <a:ahLst/>
                <a:cxnLst/>
                <a:rect l="l" t="t" r="r" b="b"/>
                <a:pathLst>
                  <a:path w="975" h="753" extrusionOk="0">
                    <a:moveTo>
                      <a:pt x="1" y="0"/>
                    </a:moveTo>
                    <a:lnTo>
                      <a:pt x="1" y="0"/>
                    </a:lnTo>
                    <a:cubicBezTo>
                      <a:pt x="1" y="0"/>
                      <a:pt x="148" y="710"/>
                      <a:pt x="470" y="749"/>
                    </a:cubicBezTo>
                    <a:cubicBezTo>
                      <a:pt x="492" y="751"/>
                      <a:pt x="512" y="753"/>
                      <a:pt x="531" y="753"/>
                    </a:cubicBezTo>
                    <a:cubicBezTo>
                      <a:pt x="790" y="753"/>
                      <a:pt x="796" y="518"/>
                      <a:pt x="796" y="518"/>
                    </a:cubicBezTo>
                    <a:cubicBezTo>
                      <a:pt x="975" y="175"/>
                      <a:pt x="1" y="0"/>
                      <a:pt x="1" y="0"/>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2"/>
              <p:cNvSpPr/>
              <p:nvPr/>
            </p:nvSpPr>
            <p:spPr>
              <a:xfrm>
                <a:off x="2182476" y="2721988"/>
                <a:ext cx="57963" cy="68887"/>
              </a:xfrm>
              <a:custGeom>
                <a:avLst/>
                <a:gdLst/>
                <a:ahLst/>
                <a:cxnLst/>
                <a:rect l="l" t="t" r="r" b="b"/>
                <a:pathLst>
                  <a:path w="642" h="763" extrusionOk="0">
                    <a:moveTo>
                      <a:pt x="622" y="0"/>
                    </a:moveTo>
                    <a:cubicBezTo>
                      <a:pt x="621" y="0"/>
                      <a:pt x="112" y="310"/>
                      <a:pt x="1" y="758"/>
                    </a:cubicBezTo>
                    <a:lnTo>
                      <a:pt x="154" y="762"/>
                    </a:lnTo>
                    <a:cubicBezTo>
                      <a:pt x="255" y="444"/>
                      <a:pt x="642" y="4"/>
                      <a:pt x="642" y="4"/>
                    </a:cubicBezTo>
                    <a:lnTo>
                      <a:pt x="622" y="0"/>
                    </a:lnTo>
                    <a:close/>
                  </a:path>
                </a:pathLst>
              </a:custGeom>
              <a:solidFill>
                <a:srgbClr val="59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2"/>
              <p:cNvSpPr/>
              <p:nvPr/>
            </p:nvSpPr>
            <p:spPr>
              <a:xfrm>
                <a:off x="2196922" y="2687860"/>
                <a:ext cx="61394" cy="78909"/>
              </a:xfrm>
              <a:custGeom>
                <a:avLst/>
                <a:gdLst/>
                <a:ahLst/>
                <a:cxnLst/>
                <a:rect l="l" t="t" r="r" b="b"/>
                <a:pathLst>
                  <a:path w="680" h="874" extrusionOk="0">
                    <a:moveTo>
                      <a:pt x="335" y="1"/>
                    </a:moveTo>
                    <a:cubicBezTo>
                      <a:pt x="30" y="1"/>
                      <a:pt x="0" y="874"/>
                      <a:pt x="0" y="874"/>
                    </a:cubicBezTo>
                    <a:cubicBezTo>
                      <a:pt x="0" y="874"/>
                      <a:pt x="680" y="625"/>
                      <a:pt x="674" y="302"/>
                    </a:cubicBezTo>
                    <a:cubicBezTo>
                      <a:pt x="668" y="35"/>
                      <a:pt x="485" y="11"/>
                      <a:pt x="421" y="11"/>
                    </a:cubicBezTo>
                    <a:cubicBezTo>
                      <a:pt x="407" y="11"/>
                      <a:pt x="399" y="12"/>
                      <a:pt x="399" y="12"/>
                    </a:cubicBezTo>
                    <a:cubicBezTo>
                      <a:pt x="376" y="5"/>
                      <a:pt x="355" y="1"/>
                      <a:pt x="335" y="1"/>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2"/>
              <p:cNvSpPr/>
              <p:nvPr/>
            </p:nvSpPr>
            <p:spPr>
              <a:xfrm>
                <a:off x="2012470" y="2607777"/>
                <a:ext cx="84416" cy="75207"/>
              </a:xfrm>
              <a:custGeom>
                <a:avLst/>
                <a:gdLst/>
                <a:ahLst/>
                <a:cxnLst/>
                <a:rect l="l" t="t" r="r" b="b"/>
                <a:pathLst>
                  <a:path w="935" h="833" extrusionOk="0">
                    <a:moveTo>
                      <a:pt x="472" y="1"/>
                    </a:moveTo>
                    <a:cubicBezTo>
                      <a:pt x="268" y="1"/>
                      <a:pt x="232" y="195"/>
                      <a:pt x="232" y="195"/>
                    </a:cubicBezTo>
                    <a:cubicBezTo>
                      <a:pt x="0" y="505"/>
                      <a:pt x="934" y="833"/>
                      <a:pt x="934" y="833"/>
                    </a:cubicBezTo>
                    <a:cubicBezTo>
                      <a:pt x="934" y="833"/>
                      <a:pt x="900" y="110"/>
                      <a:pt x="591" y="19"/>
                    </a:cubicBezTo>
                    <a:cubicBezTo>
                      <a:pt x="546" y="6"/>
                      <a:pt x="507" y="1"/>
                      <a:pt x="4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3" name="Google Shape;3193;p52"/>
              <p:cNvGrpSpPr/>
              <p:nvPr/>
            </p:nvGrpSpPr>
            <p:grpSpPr>
              <a:xfrm>
                <a:off x="1627765" y="2534376"/>
                <a:ext cx="787466" cy="262910"/>
                <a:chOff x="1627765" y="2534376"/>
                <a:chExt cx="787466" cy="262910"/>
              </a:xfrm>
            </p:grpSpPr>
            <p:grpSp>
              <p:nvGrpSpPr>
                <p:cNvPr id="3194" name="Google Shape;3194;p52"/>
                <p:cNvGrpSpPr/>
                <p:nvPr/>
              </p:nvGrpSpPr>
              <p:grpSpPr>
                <a:xfrm>
                  <a:off x="2220035" y="2608770"/>
                  <a:ext cx="195196" cy="173167"/>
                  <a:chOff x="2372435" y="2608770"/>
                  <a:chExt cx="195196" cy="173167"/>
                </a:xfrm>
              </p:grpSpPr>
              <p:sp>
                <p:nvSpPr>
                  <p:cNvPr id="3195" name="Google Shape;3195;p52"/>
                  <p:cNvSpPr/>
                  <p:nvPr/>
                </p:nvSpPr>
                <p:spPr>
                  <a:xfrm>
                    <a:off x="2372435" y="2608770"/>
                    <a:ext cx="195196" cy="173167"/>
                  </a:xfrm>
                  <a:custGeom>
                    <a:avLst/>
                    <a:gdLst/>
                    <a:ahLst/>
                    <a:cxnLst/>
                    <a:rect l="l" t="t" r="r" b="b"/>
                    <a:pathLst>
                      <a:path w="2162" h="1918" extrusionOk="0">
                        <a:moveTo>
                          <a:pt x="1104" y="1"/>
                        </a:moveTo>
                        <a:cubicBezTo>
                          <a:pt x="1032" y="1"/>
                          <a:pt x="959" y="9"/>
                          <a:pt x="886" y="26"/>
                        </a:cubicBezTo>
                        <a:cubicBezTo>
                          <a:pt x="368" y="146"/>
                          <a:pt x="0" y="784"/>
                          <a:pt x="328" y="1143"/>
                        </a:cubicBezTo>
                        <a:cubicBezTo>
                          <a:pt x="240" y="1497"/>
                          <a:pt x="689" y="1918"/>
                          <a:pt x="1155" y="1918"/>
                        </a:cubicBezTo>
                        <a:cubicBezTo>
                          <a:pt x="1211" y="1918"/>
                          <a:pt x="1267" y="1912"/>
                          <a:pt x="1322" y="1899"/>
                        </a:cubicBezTo>
                        <a:cubicBezTo>
                          <a:pt x="1840" y="1780"/>
                          <a:pt x="2161" y="1262"/>
                          <a:pt x="2040" y="745"/>
                        </a:cubicBezTo>
                        <a:cubicBezTo>
                          <a:pt x="1936" y="301"/>
                          <a:pt x="1541" y="1"/>
                          <a:pt x="1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2"/>
                  <p:cNvSpPr/>
                  <p:nvPr/>
                </p:nvSpPr>
                <p:spPr>
                  <a:xfrm>
                    <a:off x="2372435" y="2608770"/>
                    <a:ext cx="195196" cy="173167"/>
                  </a:xfrm>
                  <a:custGeom>
                    <a:avLst/>
                    <a:gdLst/>
                    <a:ahLst/>
                    <a:cxnLst/>
                    <a:rect l="l" t="t" r="r" b="b"/>
                    <a:pathLst>
                      <a:path w="2162" h="1918" extrusionOk="0">
                        <a:moveTo>
                          <a:pt x="1104" y="1"/>
                        </a:moveTo>
                        <a:cubicBezTo>
                          <a:pt x="1032" y="1"/>
                          <a:pt x="959" y="9"/>
                          <a:pt x="886" y="26"/>
                        </a:cubicBezTo>
                        <a:cubicBezTo>
                          <a:pt x="368" y="146"/>
                          <a:pt x="0" y="784"/>
                          <a:pt x="328" y="1143"/>
                        </a:cubicBezTo>
                        <a:cubicBezTo>
                          <a:pt x="240" y="1497"/>
                          <a:pt x="689" y="1918"/>
                          <a:pt x="1155" y="1918"/>
                        </a:cubicBezTo>
                        <a:cubicBezTo>
                          <a:pt x="1211" y="1918"/>
                          <a:pt x="1267" y="1912"/>
                          <a:pt x="1322" y="1899"/>
                        </a:cubicBezTo>
                        <a:cubicBezTo>
                          <a:pt x="1840" y="1780"/>
                          <a:pt x="2161" y="1262"/>
                          <a:pt x="2040" y="745"/>
                        </a:cubicBezTo>
                        <a:cubicBezTo>
                          <a:pt x="1936" y="301"/>
                          <a:pt x="1541" y="1"/>
                          <a:pt x="1104"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7" name="Google Shape;3197;p52"/>
                <p:cNvGrpSpPr/>
                <p:nvPr/>
              </p:nvGrpSpPr>
              <p:grpSpPr>
                <a:xfrm>
                  <a:off x="1627765" y="2534376"/>
                  <a:ext cx="787375" cy="262910"/>
                  <a:chOff x="1627765" y="2534376"/>
                  <a:chExt cx="787375" cy="262910"/>
                </a:xfrm>
              </p:grpSpPr>
              <p:grpSp>
                <p:nvGrpSpPr>
                  <p:cNvPr id="3198" name="Google Shape;3198;p52"/>
                  <p:cNvGrpSpPr/>
                  <p:nvPr/>
                </p:nvGrpSpPr>
                <p:grpSpPr>
                  <a:xfrm>
                    <a:off x="2225813" y="2609312"/>
                    <a:ext cx="189328" cy="172715"/>
                    <a:chOff x="2225813" y="2609312"/>
                    <a:chExt cx="189328" cy="172715"/>
                  </a:xfrm>
                </p:grpSpPr>
                <p:sp>
                  <p:nvSpPr>
                    <p:cNvPr id="3199" name="Google Shape;3199;p52"/>
                    <p:cNvSpPr/>
                    <p:nvPr/>
                  </p:nvSpPr>
                  <p:spPr>
                    <a:xfrm>
                      <a:off x="2251906" y="2609312"/>
                      <a:ext cx="163235" cy="172715"/>
                    </a:xfrm>
                    <a:custGeom>
                      <a:avLst/>
                      <a:gdLst/>
                      <a:ahLst/>
                      <a:cxnLst/>
                      <a:rect l="l" t="t" r="r" b="b"/>
                      <a:pathLst>
                        <a:path w="1808" h="1913" extrusionOk="0">
                          <a:moveTo>
                            <a:pt x="834" y="0"/>
                          </a:moveTo>
                          <a:lnTo>
                            <a:pt x="834" y="0"/>
                          </a:lnTo>
                          <a:cubicBezTo>
                            <a:pt x="965" y="130"/>
                            <a:pt x="1066" y="308"/>
                            <a:pt x="1113" y="514"/>
                          </a:cubicBezTo>
                          <a:cubicBezTo>
                            <a:pt x="1229" y="1011"/>
                            <a:pt x="1002" y="1488"/>
                            <a:pt x="605" y="1580"/>
                          </a:cubicBezTo>
                          <a:cubicBezTo>
                            <a:pt x="560" y="1591"/>
                            <a:pt x="515" y="1596"/>
                            <a:pt x="470" y="1596"/>
                          </a:cubicBezTo>
                          <a:cubicBezTo>
                            <a:pt x="301" y="1596"/>
                            <a:pt x="137" y="1525"/>
                            <a:pt x="0" y="1404"/>
                          </a:cubicBezTo>
                          <a:lnTo>
                            <a:pt x="0" y="1404"/>
                          </a:lnTo>
                          <a:cubicBezTo>
                            <a:pt x="110" y="1674"/>
                            <a:pt x="451" y="1913"/>
                            <a:pt x="802" y="1913"/>
                          </a:cubicBezTo>
                          <a:cubicBezTo>
                            <a:pt x="857" y="1913"/>
                            <a:pt x="912" y="1907"/>
                            <a:pt x="967" y="1894"/>
                          </a:cubicBezTo>
                          <a:cubicBezTo>
                            <a:pt x="1486" y="1774"/>
                            <a:pt x="1807" y="1257"/>
                            <a:pt x="1686" y="740"/>
                          </a:cubicBezTo>
                          <a:cubicBezTo>
                            <a:pt x="1589" y="325"/>
                            <a:pt x="1238" y="36"/>
                            <a:pt x="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52"/>
                    <p:cNvSpPr/>
                    <p:nvPr/>
                  </p:nvSpPr>
                  <p:spPr>
                    <a:xfrm>
                      <a:off x="2225813" y="2699958"/>
                      <a:ext cx="121343" cy="70422"/>
                    </a:xfrm>
                    <a:custGeom>
                      <a:avLst/>
                      <a:gdLst/>
                      <a:ahLst/>
                      <a:cxnLst/>
                      <a:rect l="l" t="t" r="r" b="b"/>
                      <a:pathLst>
                        <a:path w="1344" h="780" extrusionOk="0">
                          <a:moveTo>
                            <a:pt x="432" y="0"/>
                          </a:moveTo>
                          <a:cubicBezTo>
                            <a:pt x="390" y="0"/>
                            <a:pt x="353" y="14"/>
                            <a:pt x="323" y="45"/>
                          </a:cubicBezTo>
                          <a:cubicBezTo>
                            <a:pt x="323" y="45"/>
                            <a:pt x="1" y="122"/>
                            <a:pt x="267" y="500"/>
                          </a:cubicBezTo>
                          <a:cubicBezTo>
                            <a:pt x="431" y="733"/>
                            <a:pt x="790" y="779"/>
                            <a:pt x="1049" y="779"/>
                          </a:cubicBezTo>
                          <a:cubicBezTo>
                            <a:pt x="1218" y="779"/>
                            <a:pt x="1343" y="760"/>
                            <a:pt x="1343" y="760"/>
                          </a:cubicBezTo>
                          <a:cubicBezTo>
                            <a:pt x="1343" y="760"/>
                            <a:pt x="745" y="0"/>
                            <a:pt x="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1" name="Google Shape;3201;p52"/>
                  <p:cNvGrpSpPr/>
                  <p:nvPr/>
                </p:nvGrpSpPr>
                <p:grpSpPr>
                  <a:xfrm>
                    <a:off x="2068808" y="2564711"/>
                    <a:ext cx="240700" cy="221740"/>
                    <a:chOff x="2068808" y="2564711"/>
                    <a:chExt cx="240700" cy="221740"/>
                  </a:xfrm>
                </p:grpSpPr>
                <p:grpSp>
                  <p:nvGrpSpPr>
                    <p:cNvPr id="3202" name="Google Shape;3202;p52"/>
                    <p:cNvGrpSpPr/>
                    <p:nvPr/>
                  </p:nvGrpSpPr>
                  <p:grpSpPr>
                    <a:xfrm>
                      <a:off x="2068808" y="2612743"/>
                      <a:ext cx="185445" cy="173708"/>
                      <a:chOff x="2068808" y="2765143"/>
                      <a:chExt cx="185445" cy="173708"/>
                    </a:xfrm>
                  </p:grpSpPr>
                  <p:sp>
                    <p:nvSpPr>
                      <p:cNvPr id="3203" name="Google Shape;3203;p52"/>
                      <p:cNvSpPr/>
                      <p:nvPr/>
                    </p:nvSpPr>
                    <p:spPr>
                      <a:xfrm>
                        <a:off x="2068808" y="2765143"/>
                        <a:ext cx="185445" cy="173708"/>
                      </a:xfrm>
                      <a:custGeom>
                        <a:avLst/>
                        <a:gdLst/>
                        <a:ahLst/>
                        <a:cxnLst/>
                        <a:rect l="l" t="t" r="r" b="b"/>
                        <a:pathLst>
                          <a:path w="2054" h="1924" extrusionOk="0">
                            <a:moveTo>
                              <a:pt x="976" y="1"/>
                            </a:moveTo>
                            <a:cubicBezTo>
                              <a:pt x="961" y="1"/>
                              <a:pt x="947" y="1"/>
                              <a:pt x="932" y="2"/>
                            </a:cubicBezTo>
                            <a:cubicBezTo>
                              <a:pt x="402" y="36"/>
                              <a:pt x="0" y="493"/>
                              <a:pt x="33" y="1024"/>
                            </a:cubicBezTo>
                            <a:cubicBezTo>
                              <a:pt x="67" y="1532"/>
                              <a:pt x="490" y="1924"/>
                              <a:pt x="992" y="1924"/>
                            </a:cubicBezTo>
                            <a:cubicBezTo>
                              <a:pt x="1013" y="1924"/>
                              <a:pt x="1034" y="1923"/>
                              <a:pt x="1055" y="1922"/>
                            </a:cubicBezTo>
                            <a:cubicBezTo>
                              <a:pt x="1586" y="1888"/>
                              <a:pt x="2054" y="1320"/>
                              <a:pt x="1788" y="911"/>
                            </a:cubicBezTo>
                            <a:cubicBezTo>
                              <a:pt x="1946" y="549"/>
                              <a:pt x="1489" y="1"/>
                              <a:pt x="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2"/>
                      <p:cNvSpPr/>
                      <p:nvPr/>
                    </p:nvSpPr>
                    <p:spPr>
                      <a:xfrm>
                        <a:off x="2068808" y="2765143"/>
                        <a:ext cx="185445" cy="173708"/>
                      </a:xfrm>
                      <a:custGeom>
                        <a:avLst/>
                        <a:gdLst/>
                        <a:ahLst/>
                        <a:cxnLst/>
                        <a:rect l="l" t="t" r="r" b="b"/>
                        <a:pathLst>
                          <a:path w="2054" h="1924" extrusionOk="0">
                            <a:moveTo>
                              <a:pt x="976" y="1"/>
                            </a:moveTo>
                            <a:cubicBezTo>
                              <a:pt x="961" y="1"/>
                              <a:pt x="947" y="1"/>
                              <a:pt x="932" y="2"/>
                            </a:cubicBezTo>
                            <a:cubicBezTo>
                              <a:pt x="402" y="36"/>
                              <a:pt x="0" y="493"/>
                              <a:pt x="33" y="1024"/>
                            </a:cubicBezTo>
                            <a:cubicBezTo>
                              <a:pt x="67" y="1532"/>
                              <a:pt x="490" y="1924"/>
                              <a:pt x="992" y="1924"/>
                            </a:cubicBezTo>
                            <a:cubicBezTo>
                              <a:pt x="1013" y="1924"/>
                              <a:pt x="1034" y="1923"/>
                              <a:pt x="1055" y="1922"/>
                            </a:cubicBezTo>
                            <a:cubicBezTo>
                              <a:pt x="1586" y="1888"/>
                              <a:pt x="2054" y="1320"/>
                              <a:pt x="1788" y="911"/>
                            </a:cubicBezTo>
                            <a:cubicBezTo>
                              <a:pt x="1946" y="549"/>
                              <a:pt x="1489" y="1"/>
                              <a:pt x="976"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5" name="Google Shape;3205;p52"/>
                    <p:cNvGrpSpPr/>
                    <p:nvPr/>
                  </p:nvGrpSpPr>
                  <p:grpSpPr>
                    <a:xfrm>
                      <a:off x="2068898" y="2564711"/>
                      <a:ext cx="240610" cy="219031"/>
                      <a:chOff x="2068898" y="2564711"/>
                      <a:chExt cx="240610" cy="219031"/>
                    </a:xfrm>
                  </p:grpSpPr>
                  <p:sp>
                    <p:nvSpPr>
                      <p:cNvPr id="3206" name="Google Shape;3206;p52"/>
                      <p:cNvSpPr/>
                      <p:nvPr/>
                    </p:nvSpPr>
                    <p:spPr>
                      <a:xfrm>
                        <a:off x="2068898" y="2612743"/>
                        <a:ext cx="163055" cy="171000"/>
                      </a:xfrm>
                      <a:custGeom>
                        <a:avLst/>
                        <a:gdLst/>
                        <a:ahLst/>
                        <a:cxnLst/>
                        <a:rect l="l" t="t" r="r" b="b"/>
                        <a:pathLst>
                          <a:path w="1806" h="1894" extrusionOk="0">
                            <a:moveTo>
                              <a:pt x="977" y="1"/>
                            </a:moveTo>
                            <a:cubicBezTo>
                              <a:pt x="962" y="1"/>
                              <a:pt x="947" y="1"/>
                              <a:pt x="932" y="2"/>
                            </a:cubicBezTo>
                            <a:cubicBezTo>
                              <a:pt x="402" y="36"/>
                              <a:pt x="0" y="493"/>
                              <a:pt x="33" y="1024"/>
                            </a:cubicBezTo>
                            <a:cubicBezTo>
                              <a:pt x="62" y="1448"/>
                              <a:pt x="360" y="1790"/>
                              <a:pt x="752" y="1893"/>
                            </a:cubicBezTo>
                            <a:cubicBezTo>
                              <a:pt x="644" y="1742"/>
                              <a:pt x="575" y="1552"/>
                              <a:pt x="562" y="1340"/>
                            </a:cubicBezTo>
                            <a:cubicBezTo>
                              <a:pt x="530" y="831"/>
                              <a:pt x="832" y="397"/>
                              <a:pt x="1238" y="371"/>
                            </a:cubicBezTo>
                            <a:cubicBezTo>
                              <a:pt x="1251" y="370"/>
                              <a:pt x="1264" y="370"/>
                              <a:pt x="1277" y="370"/>
                            </a:cubicBezTo>
                            <a:cubicBezTo>
                              <a:pt x="1480" y="370"/>
                              <a:pt x="1668" y="476"/>
                              <a:pt x="1806" y="645"/>
                            </a:cubicBezTo>
                            <a:cubicBezTo>
                              <a:pt x="1735" y="329"/>
                              <a:pt x="1373"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2"/>
                      <p:cNvSpPr/>
                      <p:nvPr/>
                    </p:nvSpPr>
                    <p:spPr>
                      <a:xfrm>
                        <a:off x="2193762" y="2657615"/>
                        <a:ext cx="51192" cy="98682"/>
                      </a:xfrm>
                      <a:custGeom>
                        <a:avLst/>
                        <a:gdLst/>
                        <a:ahLst/>
                        <a:cxnLst/>
                        <a:rect l="l" t="t" r="r" b="b"/>
                        <a:pathLst>
                          <a:path w="567" h="1093" extrusionOk="0">
                            <a:moveTo>
                              <a:pt x="182" y="1"/>
                            </a:moveTo>
                            <a:cubicBezTo>
                              <a:pt x="1" y="1"/>
                              <a:pt x="306" y="1093"/>
                              <a:pt x="306" y="1093"/>
                            </a:cubicBezTo>
                            <a:cubicBezTo>
                              <a:pt x="306" y="1093"/>
                              <a:pt x="566" y="787"/>
                              <a:pt x="541" y="548"/>
                            </a:cubicBezTo>
                            <a:cubicBezTo>
                              <a:pt x="507" y="224"/>
                              <a:pt x="365" y="161"/>
                              <a:pt x="365" y="161"/>
                            </a:cubicBezTo>
                            <a:cubicBezTo>
                              <a:pt x="279" y="48"/>
                              <a:pt x="220" y="1"/>
                              <a:pt x="182"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2"/>
                      <p:cNvSpPr/>
                      <p:nvPr/>
                    </p:nvSpPr>
                    <p:spPr>
                      <a:xfrm>
                        <a:off x="2143383" y="2623397"/>
                        <a:ext cx="110238" cy="81256"/>
                      </a:xfrm>
                      <a:custGeom>
                        <a:avLst/>
                        <a:gdLst/>
                        <a:ahLst/>
                        <a:cxnLst/>
                        <a:rect l="l" t="t" r="r" b="b"/>
                        <a:pathLst>
                          <a:path w="1221" h="900" extrusionOk="0">
                            <a:moveTo>
                              <a:pt x="1" y="0"/>
                            </a:moveTo>
                            <a:lnTo>
                              <a:pt x="1" y="0"/>
                            </a:lnTo>
                            <a:cubicBezTo>
                              <a:pt x="1" y="0"/>
                              <a:pt x="495" y="899"/>
                              <a:pt x="802" y="899"/>
                            </a:cubicBezTo>
                            <a:cubicBezTo>
                              <a:pt x="833" y="899"/>
                              <a:pt x="862" y="890"/>
                              <a:pt x="888" y="871"/>
                            </a:cubicBezTo>
                            <a:cubicBezTo>
                              <a:pt x="888" y="871"/>
                              <a:pt x="1220" y="849"/>
                              <a:pt x="1020" y="432"/>
                            </a:cubicBezTo>
                            <a:cubicBezTo>
                              <a:pt x="817" y="8"/>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2"/>
                      <p:cNvSpPr/>
                      <p:nvPr/>
                    </p:nvSpPr>
                    <p:spPr>
                      <a:xfrm>
                        <a:off x="2199179" y="2564711"/>
                        <a:ext cx="72047" cy="133532"/>
                      </a:xfrm>
                      <a:custGeom>
                        <a:avLst/>
                        <a:gdLst/>
                        <a:ahLst/>
                        <a:cxnLst/>
                        <a:rect l="l" t="t" r="r" b="b"/>
                        <a:pathLst>
                          <a:path w="798" h="1479" extrusionOk="0">
                            <a:moveTo>
                              <a:pt x="491" y="1"/>
                            </a:moveTo>
                            <a:cubicBezTo>
                              <a:pt x="491" y="1"/>
                              <a:pt x="0" y="542"/>
                              <a:pt x="125" y="1060"/>
                            </a:cubicBezTo>
                            <a:cubicBezTo>
                              <a:pt x="211" y="1425"/>
                              <a:pt x="344" y="1479"/>
                              <a:pt x="416" y="1479"/>
                            </a:cubicBezTo>
                            <a:cubicBezTo>
                              <a:pt x="446" y="1479"/>
                              <a:pt x="465" y="1469"/>
                              <a:pt x="465" y="1469"/>
                            </a:cubicBezTo>
                            <a:cubicBezTo>
                              <a:pt x="479" y="1474"/>
                              <a:pt x="493" y="1477"/>
                              <a:pt x="505" y="1477"/>
                            </a:cubicBezTo>
                            <a:cubicBezTo>
                              <a:pt x="798" y="1477"/>
                              <a:pt x="491" y="1"/>
                              <a:pt x="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2"/>
                      <p:cNvSpPr/>
                      <p:nvPr/>
                    </p:nvSpPr>
                    <p:spPr>
                      <a:xfrm>
                        <a:off x="2211097" y="2671970"/>
                        <a:ext cx="84326" cy="75388"/>
                      </a:xfrm>
                      <a:custGeom>
                        <a:avLst/>
                        <a:gdLst/>
                        <a:ahLst/>
                        <a:cxnLst/>
                        <a:rect l="l" t="t" r="r" b="b"/>
                        <a:pathLst>
                          <a:path w="934" h="835" extrusionOk="0">
                            <a:moveTo>
                              <a:pt x="473" y="0"/>
                            </a:moveTo>
                            <a:cubicBezTo>
                              <a:pt x="270" y="0"/>
                              <a:pt x="233" y="194"/>
                              <a:pt x="233" y="194"/>
                            </a:cubicBezTo>
                            <a:cubicBezTo>
                              <a:pt x="0" y="501"/>
                              <a:pt x="933" y="835"/>
                              <a:pt x="933" y="835"/>
                            </a:cubicBezTo>
                            <a:cubicBezTo>
                              <a:pt x="933" y="835"/>
                              <a:pt x="902" y="111"/>
                              <a:pt x="594" y="20"/>
                            </a:cubicBezTo>
                            <a:cubicBezTo>
                              <a:pt x="548" y="6"/>
                              <a:pt x="508"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2"/>
                      <p:cNvSpPr/>
                      <p:nvPr/>
                    </p:nvSpPr>
                    <p:spPr>
                      <a:xfrm>
                        <a:off x="2241252" y="2626105"/>
                        <a:ext cx="68255" cy="61033"/>
                      </a:xfrm>
                      <a:custGeom>
                        <a:avLst/>
                        <a:gdLst/>
                        <a:ahLst/>
                        <a:cxnLst/>
                        <a:rect l="l" t="t" r="r" b="b"/>
                        <a:pathLst>
                          <a:path w="756" h="676" extrusionOk="0">
                            <a:moveTo>
                              <a:pt x="605" y="1"/>
                            </a:moveTo>
                            <a:cubicBezTo>
                              <a:pt x="455" y="298"/>
                              <a:pt x="0" y="668"/>
                              <a:pt x="0" y="668"/>
                            </a:cubicBezTo>
                            <a:lnTo>
                              <a:pt x="19" y="675"/>
                            </a:lnTo>
                            <a:cubicBezTo>
                              <a:pt x="18" y="673"/>
                              <a:pt x="572" y="452"/>
                              <a:pt x="755" y="29"/>
                            </a:cubicBezTo>
                            <a:lnTo>
                              <a:pt x="6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12" name="Google Shape;3212;p52"/>
                  <p:cNvGrpSpPr/>
                  <p:nvPr/>
                </p:nvGrpSpPr>
                <p:grpSpPr>
                  <a:xfrm>
                    <a:off x="1918032" y="2534376"/>
                    <a:ext cx="197995" cy="252076"/>
                    <a:chOff x="1918032" y="2534376"/>
                    <a:chExt cx="197995" cy="252076"/>
                  </a:xfrm>
                </p:grpSpPr>
                <p:grpSp>
                  <p:nvGrpSpPr>
                    <p:cNvPr id="3213" name="Google Shape;3213;p52"/>
                    <p:cNvGrpSpPr/>
                    <p:nvPr/>
                  </p:nvGrpSpPr>
                  <p:grpSpPr>
                    <a:xfrm>
                      <a:off x="1925525" y="2620507"/>
                      <a:ext cx="190501" cy="165944"/>
                      <a:chOff x="1925525" y="2772907"/>
                      <a:chExt cx="190501" cy="165944"/>
                    </a:xfrm>
                  </p:grpSpPr>
                  <p:sp>
                    <p:nvSpPr>
                      <p:cNvPr id="3214" name="Google Shape;3214;p52"/>
                      <p:cNvSpPr/>
                      <p:nvPr/>
                    </p:nvSpPr>
                    <p:spPr>
                      <a:xfrm>
                        <a:off x="1925525" y="2772907"/>
                        <a:ext cx="190501" cy="165944"/>
                      </a:xfrm>
                      <a:custGeom>
                        <a:avLst/>
                        <a:gdLst/>
                        <a:ahLst/>
                        <a:cxnLst/>
                        <a:rect l="l" t="t" r="r" b="b"/>
                        <a:pathLst>
                          <a:path w="2110" h="1838" extrusionOk="0">
                            <a:moveTo>
                              <a:pt x="953" y="1"/>
                            </a:moveTo>
                            <a:cubicBezTo>
                              <a:pt x="626" y="1"/>
                              <a:pt x="221" y="262"/>
                              <a:pt x="127" y="646"/>
                            </a:cubicBezTo>
                            <a:cubicBezTo>
                              <a:pt x="1" y="1161"/>
                              <a:pt x="316" y="1683"/>
                              <a:pt x="833" y="1809"/>
                            </a:cubicBezTo>
                            <a:cubicBezTo>
                              <a:pt x="910" y="1828"/>
                              <a:pt x="987" y="1837"/>
                              <a:pt x="1062" y="1837"/>
                            </a:cubicBezTo>
                            <a:cubicBezTo>
                              <a:pt x="1494" y="1837"/>
                              <a:pt x="1887" y="1544"/>
                              <a:pt x="1994" y="1104"/>
                            </a:cubicBezTo>
                            <a:cubicBezTo>
                              <a:pt x="2109" y="637"/>
                              <a:pt x="1788" y="84"/>
                              <a:pt x="1377" y="84"/>
                            </a:cubicBezTo>
                            <a:cubicBezTo>
                              <a:pt x="1336" y="84"/>
                              <a:pt x="1294" y="90"/>
                              <a:pt x="1251" y="102"/>
                            </a:cubicBezTo>
                            <a:cubicBezTo>
                              <a:pt x="1172" y="33"/>
                              <a:pt x="1067" y="1"/>
                              <a:pt x="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52"/>
                      <p:cNvSpPr/>
                      <p:nvPr/>
                    </p:nvSpPr>
                    <p:spPr>
                      <a:xfrm>
                        <a:off x="1925525" y="2772907"/>
                        <a:ext cx="190501" cy="165944"/>
                      </a:xfrm>
                      <a:custGeom>
                        <a:avLst/>
                        <a:gdLst/>
                        <a:ahLst/>
                        <a:cxnLst/>
                        <a:rect l="l" t="t" r="r" b="b"/>
                        <a:pathLst>
                          <a:path w="2110" h="1838" extrusionOk="0">
                            <a:moveTo>
                              <a:pt x="953" y="1"/>
                            </a:moveTo>
                            <a:cubicBezTo>
                              <a:pt x="626" y="1"/>
                              <a:pt x="221" y="262"/>
                              <a:pt x="127" y="646"/>
                            </a:cubicBezTo>
                            <a:cubicBezTo>
                              <a:pt x="1" y="1161"/>
                              <a:pt x="316" y="1683"/>
                              <a:pt x="833" y="1809"/>
                            </a:cubicBezTo>
                            <a:cubicBezTo>
                              <a:pt x="910" y="1828"/>
                              <a:pt x="987" y="1837"/>
                              <a:pt x="1062" y="1837"/>
                            </a:cubicBezTo>
                            <a:cubicBezTo>
                              <a:pt x="1494" y="1837"/>
                              <a:pt x="1887" y="1544"/>
                              <a:pt x="1994" y="1104"/>
                            </a:cubicBezTo>
                            <a:cubicBezTo>
                              <a:pt x="2109" y="637"/>
                              <a:pt x="1788" y="84"/>
                              <a:pt x="1377" y="84"/>
                            </a:cubicBezTo>
                            <a:cubicBezTo>
                              <a:pt x="1336" y="84"/>
                              <a:pt x="1294" y="90"/>
                              <a:pt x="1251" y="102"/>
                            </a:cubicBezTo>
                            <a:cubicBezTo>
                              <a:pt x="1172" y="33"/>
                              <a:pt x="1067" y="1"/>
                              <a:pt x="953"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52"/>
                    <p:cNvGrpSpPr/>
                    <p:nvPr/>
                  </p:nvGrpSpPr>
                  <p:grpSpPr>
                    <a:xfrm>
                      <a:off x="1918032" y="2534376"/>
                      <a:ext cx="189869" cy="251895"/>
                      <a:chOff x="1918032" y="2534376"/>
                      <a:chExt cx="189869" cy="251895"/>
                    </a:xfrm>
                  </p:grpSpPr>
                  <p:sp>
                    <p:nvSpPr>
                      <p:cNvPr id="3217" name="Google Shape;3217;p52"/>
                      <p:cNvSpPr/>
                      <p:nvPr/>
                    </p:nvSpPr>
                    <p:spPr>
                      <a:xfrm>
                        <a:off x="1945207" y="2619875"/>
                        <a:ext cx="148970" cy="37017"/>
                      </a:xfrm>
                      <a:custGeom>
                        <a:avLst/>
                        <a:gdLst/>
                        <a:ahLst/>
                        <a:cxnLst/>
                        <a:rect l="l" t="t" r="r" b="b"/>
                        <a:pathLst>
                          <a:path w="1650" h="410" extrusionOk="0">
                            <a:moveTo>
                              <a:pt x="1021" y="0"/>
                            </a:moveTo>
                            <a:cubicBezTo>
                              <a:pt x="842" y="0"/>
                              <a:pt x="779" y="72"/>
                              <a:pt x="779" y="72"/>
                            </a:cubicBezTo>
                            <a:cubicBezTo>
                              <a:pt x="0" y="355"/>
                              <a:pt x="1650" y="409"/>
                              <a:pt x="1650" y="409"/>
                            </a:cubicBezTo>
                            <a:cubicBezTo>
                              <a:pt x="1650" y="409"/>
                              <a:pt x="1437" y="68"/>
                              <a:pt x="1201" y="20"/>
                            </a:cubicBezTo>
                            <a:cubicBezTo>
                              <a:pt x="1131" y="6"/>
                              <a:pt x="1072" y="0"/>
                              <a:pt x="1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2"/>
                      <p:cNvSpPr/>
                      <p:nvPr/>
                    </p:nvSpPr>
                    <p:spPr>
                      <a:xfrm>
                        <a:off x="1944034" y="2614097"/>
                        <a:ext cx="109967" cy="77013"/>
                      </a:xfrm>
                      <a:custGeom>
                        <a:avLst/>
                        <a:gdLst/>
                        <a:ahLst/>
                        <a:cxnLst/>
                        <a:rect l="l" t="t" r="r" b="b"/>
                        <a:pathLst>
                          <a:path w="1218" h="853" extrusionOk="0">
                            <a:moveTo>
                              <a:pt x="830" y="1"/>
                            </a:moveTo>
                            <a:cubicBezTo>
                              <a:pt x="797" y="1"/>
                              <a:pt x="760" y="3"/>
                              <a:pt x="718" y="9"/>
                            </a:cubicBezTo>
                            <a:cubicBezTo>
                              <a:pt x="253" y="78"/>
                              <a:pt x="0" y="853"/>
                              <a:pt x="0" y="853"/>
                            </a:cubicBezTo>
                            <a:cubicBezTo>
                              <a:pt x="0" y="853"/>
                              <a:pt x="1218" y="609"/>
                              <a:pt x="1098" y="266"/>
                            </a:cubicBezTo>
                            <a:cubicBezTo>
                              <a:pt x="1098" y="266"/>
                              <a:pt x="1162" y="1"/>
                              <a:pt x="8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9" name="Google Shape;3219;p52"/>
                      <p:cNvGrpSpPr/>
                      <p:nvPr/>
                    </p:nvGrpSpPr>
                    <p:grpSpPr>
                      <a:xfrm>
                        <a:off x="1918032" y="2534376"/>
                        <a:ext cx="189869" cy="251895"/>
                        <a:chOff x="1918032" y="2534376"/>
                        <a:chExt cx="189869" cy="251895"/>
                      </a:xfrm>
                    </p:grpSpPr>
                    <p:sp>
                      <p:nvSpPr>
                        <p:cNvPr id="3220" name="Google Shape;3220;p52"/>
                        <p:cNvSpPr/>
                        <p:nvPr/>
                      </p:nvSpPr>
                      <p:spPr>
                        <a:xfrm>
                          <a:off x="1925435" y="2620688"/>
                          <a:ext cx="169555" cy="165583"/>
                        </a:xfrm>
                        <a:custGeom>
                          <a:avLst/>
                          <a:gdLst/>
                          <a:ahLst/>
                          <a:cxnLst/>
                          <a:rect l="l" t="t" r="r" b="b"/>
                          <a:pathLst>
                            <a:path w="1878" h="1834" extrusionOk="0">
                              <a:moveTo>
                                <a:pt x="952" y="1"/>
                              </a:moveTo>
                              <a:cubicBezTo>
                                <a:pt x="625" y="1"/>
                                <a:pt x="222" y="261"/>
                                <a:pt x="127" y="643"/>
                              </a:cubicBezTo>
                              <a:cubicBezTo>
                                <a:pt x="1" y="1158"/>
                                <a:pt x="315" y="1680"/>
                                <a:pt x="832" y="1806"/>
                              </a:cubicBezTo>
                              <a:cubicBezTo>
                                <a:pt x="908" y="1825"/>
                                <a:pt x="985" y="1834"/>
                                <a:pt x="1061" y="1834"/>
                              </a:cubicBezTo>
                              <a:cubicBezTo>
                                <a:pt x="1393" y="1834"/>
                                <a:pt x="1702" y="1661"/>
                                <a:pt x="1877" y="1381"/>
                              </a:cubicBezTo>
                              <a:lnTo>
                                <a:pt x="1877" y="1381"/>
                              </a:lnTo>
                              <a:cubicBezTo>
                                <a:pt x="1780" y="1414"/>
                                <a:pt x="1674" y="1431"/>
                                <a:pt x="1563" y="1431"/>
                              </a:cubicBezTo>
                              <a:cubicBezTo>
                                <a:pt x="1475" y="1431"/>
                                <a:pt x="1384" y="1420"/>
                                <a:pt x="1292" y="1397"/>
                              </a:cubicBezTo>
                              <a:cubicBezTo>
                                <a:pt x="797" y="1276"/>
                                <a:pt x="475" y="858"/>
                                <a:pt x="571" y="462"/>
                              </a:cubicBezTo>
                              <a:cubicBezTo>
                                <a:pt x="624" y="250"/>
                                <a:pt x="786" y="88"/>
                                <a:pt x="1002" y="3"/>
                              </a:cubicBezTo>
                              <a:cubicBezTo>
                                <a:pt x="986" y="1"/>
                                <a:pt x="969"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52"/>
                        <p:cNvSpPr/>
                        <p:nvPr/>
                      </p:nvSpPr>
                      <p:spPr>
                        <a:xfrm>
                          <a:off x="1918032" y="2578073"/>
                          <a:ext cx="147165" cy="60672"/>
                        </a:xfrm>
                        <a:custGeom>
                          <a:avLst/>
                          <a:gdLst/>
                          <a:ahLst/>
                          <a:cxnLst/>
                          <a:rect l="l" t="t" r="r" b="b"/>
                          <a:pathLst>
                            <a:path w="1630" h="672" extrusionOk="0">
                              <a:moveTo>
                                <a:pt x="1" y="0"/>
                              </a:moveTo>
                              <a:lnTo>
                                <a:pt x="1" y="0"/>
                              </a:lnTo>
                              <a:cubicBezTo>
                                <a:pt x="1" y="0"/>
                                <a:pt x="370" y="630"/>
                                <a:pt x="902" y="668"/>
                              </a:cubicBezTo>
                              <a:cubicBezTo>
                                <a:pt x="940" y="670"/>
                                <a:pt x="975" y="671"/>
                                <a:pt x="1008" y="671"/>
                              </a:cubicBezTo>
                              <a:cubicBezTo>
                                <a:pt x="1429" y="671"/>
                                <a:pt x="1395" y="465"/>
                                <a:pt x="1395" y="465"/>
                              </a:cubicBezTo>
                              <a:cubicBezTo>
                                <a:pt x="1629" y="162"/>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52"/>
                        <p:cNvSpPr/>
                        <p:nvPr/>
                      </p:nvSpPr>
                      <p:spPr>
                        <a:xfrm>
                          <a:off x="2012199" y="2577532"/>
                          <a:ext cx="95702" cy="55525"/>
                        </a:xfrm>
                        <a:custGeom>
                          <a:avLst/>
                          <a:gdLst/>
                          <a:ahLst/>
                          <a:cxnLst/>
                          <a:rect l="l" t="t" r="r" b="b"/>
                          <a:pathLst>
                            <a:path w="1060" h="615" extrusionOk="0">
                              <a:moveTo>
                                <a:pt x="585" y="1"/>
                              </a:moveTo>
                              <a:cubicBezTo>
                                <a:pt x="418" y="1"/>
                                <a:pt x="254" y="33"/>
                                <a:pt x="179" y="144"/>
                              </a:cubicBezTo>
                              <a:cubicBezTo>
                                <a:pt x="0" y="413"/>
                                <a:pt x="238" y="540"/>
                                <a:pt x="238" y="540"/>
                              </a:cubicBezTo>
                              <a:cubicBezTo>
                                <a:pt x="276" y="592"/>
                                <a:pt x="323" y="614"/>
                                <a:pt x="377" y="614"/>
                              </a:cubicBezTo>
                              <a:cubicBezTo>
                                <a:pt x="645" y="614"/>
                                <a:pt x="1059" y="65"/>
                                <a:pt x="1059" y="65"/>
                              </a:cubicBezTo>
                              <a:cubicBezTo>
                                <a:pt x="1059" y="65"/>
                                <a:pt x="820"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52"/>
                        <p:cNvSpPr/>
                        <p:nvPr/>
                      </p:nvSpPr>
                      <p:spPr>
                        <a:xfrm>
                          <a:off x="1992246" y="2534376"/>
                          <a:ext cx="42344" cy="82430"/>
                        </a:xfrm>
                        <a:custGeom>
                          <a:avLst/>
                          <a:gdLst/>
                          <a:ahLst/>
                          <a:cxnLst/>
                          <a:rect l="l" t="t" r="r" b="b"/>
                          <a:pathLst>
                            <a:path w="469" h="913" extrusionOk="0">
                              <a:moveTo>
                                <a:pt x="74" y="1"/>
                              </a:moveTo>
                              <a:lnTo>
                                <a:pt x="1" y="134"/>
                              </a:lnTo>
                              <a:cubicBezTo>
                                <a:pt x="239" y="369"/>
                                <a:pt x="457" y="912"/>
                                <a:pt x="457" y="912"/>
                              </a:cubicBezTo>
                              <a:lnTo>
                                <a:pt x="469" y="897"/>
                              </a:lnTo>
                              <a:cubicBezTo>
                                <a:pt x="469" y="897"/>
                                <a:pt x="422" y="302"/>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224" name="Google Shape;3224;p52"/>
                  <p:cNvGrpSpPr/>
                  <p:nvPr/>
                </p:nvGrpSpPr>
                <p:grpSpPr>
                  <a:xfrm>
                    <a:off x="1778902" y="2619695"/>
                    <a:ext cx="195196" cy="173167"/>
                    <a:chOff x="1778902" y="2619695"/>
                    <a:chExt cx="195196" cy="173167"/>
                  </a:xfrm>
                </p:grpSpPr>
                <p:grpSp>
                  <p:nvGrpSpPr>
                    <p:cNvPr id="3225" name="Google Shape;3225;p52"/>
                    <p:cNvGrpSpPr/>
                    <p:nvPr/>
                  </p:nvGrpSpPr>
                  <p:grpSpPr>
                    <a:xfrm>
                      <a:off x="1778902" y="2619695"/>
                      <a:ext cx="195196" cy="173167"/>
                      <a:chOff x="1778902" y="2772095"/>
                      <a:chExt cx="195196" cy="173167"/>
                    </a:xfrm>
                  </p:grpSpPr>
                  <p:sp>
                    <p:nvSpPr>
                      <p:cNvPr id="3226" name="Google Shape;3226;p52"/>
                      <p:cNvSpPr/>
                      <p:nvPr/>
                    </p:nvSpPr>
                    <p:spPr>
                      <a:xfrm>
                        <a:off x="1778902" y="2772095"/>
                        <a:ext cx="195196" cy="173167"/>
                      </a:xfrm>
                      <a:custGeom>
                        <a:avLst/>
                        <a:gdLst/>
                        <a:ahLst/>
                        <a:cxnLst/>
                        <a:rect l="l" t="t" r="r" b="b"/>
                        <a:pathLst>
                          <a:path w="2162" h="1918" extrusionOk="0">
                            <a:moveTo>
                              <a:pt x="1105" y="0"/>
                            </a:moveTo>
                            <a:cubicBezTo>
                              <a:pt x="1033" y="0"/>
                              <a:pt x="959" y="8"/>
                              <a:pt x="886" y="25"/>
                            </a:cubicBezTo>
                            <a:cubicBezTo>
                              <a:pt x="369" y="145"/>
                              <a:pt x="1" y="783"/>
                              <a:pt x="328" y="1143"/>
                            </a:cubicBezTo>
                            <a:cubicBezTo>
                              <a:pt x="240" y="1496"/>
                              <a:pt x="689" y="1917"/>
                              <a:pt x="1156" y="1917"/>
                            </a:cubicBezTo>
                            <a:cubicBezTo>
                              <a:pt x="1211" y="1917"/>
                              <a:pt x="1267" y="1911"/>
                              <a:pt x="1322" y="1898"/>
                            </a:cubicBezTo>
                            <a:cubicBezTo>
                              <a:pt x="1840" y="1778"/>
                              <a:pt x="2161" y="1261"/>
                              <a:pt x="2040" y="744"/>
                            </a:cubicBezTo>
                            <a:cubicBezTo>
                              <a:pt x="1937" y="300"/>
                              <a:pt x="1542" y="0"/>
                              <a:pt x="1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52"/>
                      <p:cNvSpPr/>
                      <p:nvPr/>
                    </p:nvSpPr>
                    <p:spPr>
                      <a:xfrm>
                        <a:off x="1778902" y="2772095"/>
                        <a:ext cx="195196" cy="173167"/>
                      </a:xfrm>
                      <a:custGeom>
                        <a:avLst/>
                        <a:gdLst/>
                        <a:ahLst/>
                        <a:cxnLst/>
                        <a:rect l="l" t="t" r="r" b="b"/>
                        <a:pathLst>
                          <a:path w="2162" h="1918" extrusionOk="0">
                            <a:moveTo>
                              <a:pt x="1105" y="0"/>
                            </a:moveTo>
                            <a:cubicBezTo>
                              <a:pt x="1033" y="0"/>
                              <a:pt x="959" y="8"/>
                              <a:pt x="886" y="25"/>
                            </a:cubicBezTo>
                            <a:cubicBezTo>
                              <a:pt x="369" y="145"/>
                              <a:pt x="1" y="783"/>
                              <a:pt x="328" y="1143"/>
                            </a:cubicBezTo>
                            <a:cubicBezTo>
                              <a:pt x="240" y="1496"/>
                              <a:pt x="689" y="1917"/>
                              <a:pt x="1156" y="1917"/>
                            </a:cubicBezTo>
                            <a:cubicBezTo>
                              <a:pt x="1211" y="1917"/>
                              <a:pt x="1267" y="1911"/>
                              <a:pt x="1322" y="1898"/>
                            </a:cubicBezTo>
                            <a:cubicBezTo>
                              <a:pt x="1840" y="1778"/>
                              <a:pt x="2161" y="1261"/>
                              <a:pt x="2040" y="744"/>
                            </a:cubicBezTo>
                            <a:cubicBezTo>
                              <a:pt x="1937" y="300"/>
                              <a:pt x="1542" y="0"/>
                              <a:pt x="1105"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8" name="Google Shape;3228;p52"/>
                    <p:cNvGrpSpPr/>
                    <p:nvPr/>
                  </p:nvGrpSpPr>
                  <p:grpSpPr>
                    <a:xfrm>
                      <a:off x="1784771" y="2620146"/>
                      <a:ext cx="189328" cy="172715"/>
                      <a:chOff x="1784771" y="2620146"/>
                      <a:chExt cx="189328" cy="172715"/>
                    </a:xfrm>
                  </p:grpSpPr>
                  <p:sp>
                    <p:nvSpPr>
                      <p:cNvPr id="3229" name="Google Shape;3229;p52"/>
                      <p:cNvSpPr/>
                      <p:nvPr/>
                    </p:nvSpPr>
                    <p:spPr>
                      <a:xfrm>
                        <a:off x="1810863" y="2620146"/>
                        <a:ext cx="163235" cy="172715"/>
                      </a:xfrm>
                      <a:custGeom>
                        <a:avLst/>
                        <a:gdLst/>
                        <a:ahLst/>
                        <a:cxnLst/>
                        <a:rect l="l" t="t" r="r" b="b"/>
                        <a:pathLst>
                          <a:path w="1808" h="1913" extrusionOk="0">
                            <a:moveTo>
                              <a:pt x="835" y="0"/>
                            </a:moveTo>
                            <a:lnTo>
                              <a:pt x="835" y="0"/>
                            </a:lnTo>
                            <a:cubicBezTo>
                              <a:pt x="965" y="130"/>
                              <a:pt x="1065" y="306"/>
                              <a:pt x="1114" y="515"/>
                            </a:cubicBezTo>
                            <a:cubicBezTo>
                              <a:pt x="1230" y="1011"/>
                              <a:pt x="1002" y="1488"/>
                              <a:pt x="606" y="1580"/>
                            </a:cubicBezTo>
                            <a:cubicBezTo>
                              <a:pt x="561" y="1591"/>
                              <a:pt x="516" y="1596"/>
                              <a:pt x="471" y="1596"/>
                            </a:cubicBezTo>
                            <a:cubicBezTo>
                              <a:pt x="303" y="1596"/>
                              <a:pt x="138" y="1525"/>
                              <a:pt x="1" y="1403"/>
                            </a:cubicBezTo>
                            <a:lnTo>
                              <a:pt x="1" y="1403"/>
                            </a:lnTo>
                            <a:cubicBezTo>
                              <a:pt x="110" y="1673"/>
                              <a:pt x="451" y="1912"/>
                              <a:pt x="802" y="1912"/>
                            </a:cubicBezTo>
                            <a:cubicBezTo>
                              <a:pt x="857" y="1912"/>
                              <a:pt x="913" y="1906"/>
                              <a:pt x="968" y="1893"/>
                            </a:cubicBezTo>
                            <a:cubicBezTo>
                              <a:pt x="1486" y="1774"/>
                              <a:pt x="1807" y="1256"/>
                              <a:pt x="1686" y="739"/>
                            </a:cubicBezTo>
                            <a:cubicBezTo>
                              <a:pt x="1589" y="325"/>
                              <a:pt x="1238" y="36"/>
                              <a:pt x="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2"/>
                      <p:cNvSpPr/>
                      <p:nvPr/>
                    </p:nvSpPr>
                    <p:spPr>
                      <a:xfrm>
                        <a:off x="1784771" y="2710702"/>
                        <a:ext cx="121343" cy="70332"/>
                      </a:xfrm>
                      <a:custGeom>
                        <a:avLst/>
                        <a:gdLst/>
                        <a:ahLst/>
                        <a:cxnLst/>
                        <a:rect l="l" t="t" r="r" b="b"/>
                        <a:pathLst>
                          <a:path w="1344" h="779" extrusionOk="0">
                            <a:moveTo>
                              <a:pt x="433" y="0"/>
                            </a:moveTo>
                            <a:cubicBezTo>
                              <a:pt x="391" y="0"/>
                              <a:pt x="354" y="14"/>
                              <a:pt x="325" y="45"/>
                            </a:cubicBezTo>
                            <a:cubicBezTo>
                              <a:pt x="325" y="45"/>
                              <a:pt x="1" y="123"/>
                              <a:pt x="268" y="499"/>
                            </a:cubicBezTo>
                            <a:cubicBezTo>
                              <a:pt x="431" y="732"/>
                              <a:pt x="791" y="778"/>
                              <a:pt x="1050" y="778"/>
                            </a:cubicBezTo>
                            <a:cubicBezTo>
                              <a:pt x="1218" y="778"/>
                              <a:pt x="1344" y="759"/>
                              <a:pt x="1344" y="759"/>
                            </a:cubicBezTo>
                            <a:cubicBezTo>
                              <a:pt x="1344" y="759"/>
                              <a:pt x="746" y="0"/>
                              <a:pt x="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31" name="Google Shape;3231;p52"/>
                  <p:cNvGrpSpPr/>
                  <p:nvPr/>
                </p:nvGrpSpPr>
                <p:grpSpPr>
                  <a:xfrm>
                    <a:off x="1627765" y="2575455"/>
                    <a:ext cx="240610" cy="221830"/>
                    <a:chOff x="1627765" y="2575455"/>
                    <a:chExt cx="240610" cy="221830"/>
                  </a:xfrm>
                </p:grpSpPr>
                <p:sp>
                  <p:nvSpPr>
                    <p:cNvPr id="3232" name="Google Shape;3232;p52"/>
                    <p:cNvSpPr/>
                    <p:nvPr/>
                  </p:nvSpPr>
                  <p:spPr>
                    <a:xfrm>
                      <a:off x="1668484" y="2597124"/>
                      <a:ext cx="86944" cy="70874"/>
                    </a:xfrm>
                    <a:custGeom>
                      <a:avLst/>
                      <a:gdLst/>
                      <a:ahLst/>
                      <a:cxnLst/>
                      <a:rect l="l" t="t" r="r" b="b"/>
                      <a:pathLst>
                        <a:path w="963" h="785" extrusionOk="0">
                          <a:moveTo>
                            <a:pt x="1" y="0"/>
                          </a:moveTo>
                          <a:cubicBezTo>
                            <a:pt x="1" y="0"/>
                            <a:pt x="106" y="717"/>
                            <a:pt x="424" y="776"/>
                          </a:cubicBezTo>
                          <a:cubicBezTo>
                            <a:pt x="455" y="782"/>
                            <a:pt x="483" y="784"/>
                            <a:pt x="509" y="784"/>
                          </a:cubicBezTo>
                          <a:cubicBezTo>
                            <a:pt x="744" y="784"/>
                            <a:pt x="762" y="565"/>
                            <a:pt x="762" y="565"/>
                          </a:cubicBezTo>
                          <a:cubicBezTo>
                            <a:pt x="962" y="234"/>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3" name="Google Shape;3233;p52"/>
                    <p:cNvGrpSpPr/>
                    <p:nvPr/>
                  </p:nvGrpSpPr>
                  <p:grpSpPr>
                    <a:xfrm>
                      <a:off x="1627765" y="2575455"/>
                      <a:ext cx="240610" cy="221830"/>
                      <a:chOff x="1627765" y="2575455"/>
                      <a:chExt cx="240610" cy="221830"/>
                    </a:xfrm>
                  </p:grpSpPr>
                  <p:grpSp>
                    <p:nvGrpSpPr>
                      <p:cNvPr id="3234" name="Google Shape;3234;p52"/>
                      <p:cNvGrpSpPr/>
                      <p:nvPr/>
                    </p:nvGrpSpPr>
                    <p:grpSpPr>
                      <a:xfrm>
                        <a:off x="1627765" y="2623577"/>
                        <a:ext cx="185536" cy="173708"/>
                        <a:chOff x="1627765" y="2775977"/>
                        <a:chExt cx="185536" cy="173708"/>
                      </a:xfrm>
                    </p:grpSpPr>
                    <p:sp>
                      <p:nvSpPr>
                        <p:cNvPr id="3235" name="Google Shape;3235;p52"/>
                        <p:cNvSpPr/>
                        <p:nvPr/>
                      </p:nvSpPr>
                      <p:spPr>
                        <a:xfrm>
                          <a:off x="1627765" y="2775977"/>
                          <a:ext cx="185536" cy="173708"/>
                        </a:xfrm>
                        <a:custGeom>
                          <a:avLst/>
                          <a:gdLst/>
                          <a:ahLst/>
                          <a:cxnLst/>
                          <a:rect l="l" t="t" r="r" b="b"/>
                          <a:pathLst>
                            <a:path w="2055" h="1924" extrusionOk="0">
                              <a:moveTo>
                                <a:pt x="978" y="1"/>
                              </a:moveTo>
                              <a:cubicBezTo>
                                <a:pt x="963" y="1"/>
                                <a:pt x="948" y="1"/>
                                <a:pt x="933" y="2"/>
                              </a:cubicBezTo>
                              <a:cubicBezTo>
                                <a:pt x="403" y="36"/>
                                <a:pt x="1" y="494"/>
                                <a:pt x="35" y="1023"/>
                              </a:cubicBezTo>
                              <a:cubicBezTo>
                                <a:pt x="68" y="1532"/>
                                <a:pt x="492" y="1924"/>
                                <a:pt x="995" y="1924"/>
                              </a:cubicBezTo>
                              <a:cubicBezTo>
                                <a:pt x="1016" y="1924"/>
                                <a:pt x="1036" y="1923"/>
                                <a:pt x="1057" y="1922"/>
                              </a:cubicBezTo>
                              <a:cubicBezTo>
                                <a:pt x="1586" y="1887"/>
                                <a:pt x="2054" y="1320"/>
                                <a:pt x="1790" y="911"/>
                              </a:cubicBezTo>
                              <a:cubicBezTo>
                                <a:pt x="1946" y="548"/>
                                <a:pt x="1491" y="1"/>
                                <a:pt x="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52"/>
                        <p:cNvSpPr/>
                        <p:nvPr/>
                      </p:nvSpPr>
                      <p:spPr>
                        <a:xfrm>
                          <a:off x="1627765" y="2775977"/>
                          <a:ext cx="185536" cy="173708"/>
                        </a:xfrm>
                        <a:custGeom>
                          <a:avLst/>
                          <a:gdLst/>
                          <a:ahLst/>
                          <a:cxnLst/>
                          <a:rect l="l" t="t" r="r" b="b"/>
                          <a:pathLst>
                            <a:path w="2055" h="1924" extrusionOk="0">
                              <a:moveTo>
                                <a:pt x="978" y="1"/>
                              </a:moveTo>
                              <a:cubicBezTo>
                                <a:pt x="963" y="1"/>
                                <a:pt x="948" y="1"/>
                                <a:pt x="933" y="2"/>
                              </a:cubicBezTo>
                              <a:cubicBezTo>
                                <a:pt x="403" y="36"/>
                                <a:pt x="1" y="494"/>
                                <a:pt x="35" y="1023"/>
                              </a:cubicBezTo>
                              <a:cubicBezTo>
                                <a:pt x="68" y="1532"/>
                                <a:pt x="492" y="1924"/>
                                <a:pt x="995" y="1924"/>
                              </a:cubicBezTo>
                              <a:cubicBezTo>
                                <a:pt x="1016" y="1924"/>
                                <a:pt x="1036" y="1923"/>
                                <a:pt x="1057" y="1922"/>
                              </a:cubicBezTo>
                              <a:cubicBezTo>
                                <a:pt x="1586" y="1887"/>
                                <a:pt x="2054" y="1320"/>
                                <a:pt x="1790" y="911"/>
                              </a:cubicBezTo>
                              <a:cubicBezTo>
                                <a:pt x="1946" y="548"/>
                                <a:pt x="1491" y="1"/>
                                <a:pt x="978"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7" name="Google Shape;3237;p52"/>
                      <p:cNvGrpSpPr/>
                      <p:nvPr/>
                    </p:nvGrpSpPr>
                    <p:grpSpPr>
                      <a:xfrm>
                        <a:off x="1627765" y="2575455"/>
                        <a:ext cx="240610" cy="219031"/>
                        <a:chOff x="1627765" y="2575455"/>
                        <a:chExt cx="240610" cy="219031"/>
                      </a:xfrm>
                    </p:grpSpPr>
                    <p:sp>
                      <p:nvSpPr>
                        <p:cNvPr id="3238" name="Google Shape;3238;p52"/>
                        <p:cNvSpPr/>
                        <p:nvPr/>
                      </p:nvSpPr>
                      <p:spPr>
                        <a:xfrm>
                          <a:off x="1627765" y="2623577"/>
                          <a:ext cx="163145" cy="170910"/>
                        </a:xfrm>
                        <a:custGeom>
                          <a:avLst/>
                          <a:gdLst/>
                          <a:ahLst/>
                          <a:cxnLst/>
                          <a:rect l="l" t="t" r="r" b="b"/>
                          <a:pathLst>
                            <a:path w="1807" h="1893" extrusionOk="0">
                              <a:moveTo>
                                <a:pt x="978" y="1"/>
                              </a:moveTo>
                              <a:cubicBezTo>
                                <a:pt x="963" y="1"/>
                                <a:pt x="948" y="1"/>
                                <a:pt x="933" y="2"/>
                              </a:cubicBezTo>
                              <a:cubicBezTo>
                                <a:pt x="403" y="36"/>
                                <a:pt x="1" y="494"/>
                                <a:pt x="35" y="1023"/>
                              </a:cubicBezTo>
                              <a:cubicBezTo>
                                <a:pt x="62" y="1449"/>
                                <a:pt x="361" y="1791"/>
                                <a:pt x="752" y="1892"/>
                              </a:cubicBezTo>
                              <a:cubicBezTo>
                                <a:pt x="647" y="1743"/>
                                <a:pt x="577" y="1552"/>
                                <a:pt x="563" y="1339"/>
                              </a:cubicBezTo>
                              <a:cubicBezTo>
                                <a:pt x="530" y="831"/>
                                <a:pt x="832" y="398"/>
                                <a:pt x="1238" y="371"/>
                              </a:cubicBezTo>
                              <a:cubicBezTo>
                                <a:pt x="1252" y="370"/>
                                <a:pt x="1265" y="370"/>
                                <a:pt x="1278" y="370"/>
                              </a:cubicBezTo>
                              <a:cubicBezTo>
                                <a:pt x="1482" y="370"/>
                                <a:pt x="1669" y="475"/>
                                <a:pt x="1806" y="645"/>
                              </a:cubicBezTo>
                              <a:cubicBezTo>
                                <a:pt x="1735" y="328"/>
                                <a:pt x="1375" y="1"/>
                                <a:pt x="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2"/>
                        <p:cNvSpPr/>
                        <p:nvPr/>
                      </p:nvSpPr>
                      <p:spPr>
                        <a:xfrm>
                          <a:off x="1752810" y="2668539"/>
                          <a:ext cx="51101" cy="98591"/>
                        </a:xfrm>
                        <a:custGeom>
                          <a:avLst/>
                          <a:gdLst/>
                          <a:ahLst/>
                          <a:cxnLst/>
                          <a:rect l="l" t="t" r="r" b="b"/>
                          <a:pathLst>
                            <a:path w="566" h="1092" extrusionOk="0">
                              <a:moveTo>
                                <a:pt x="182" y="0"/>
                              </a:moveTo>
                              <a:cubicBezTo>
                                <a:pt x="1" y="0"/>
                                <a:pt x="305" y="1092"/>
                                <a:pt x="305" y="1092"/>
                              </a:cubicBezTo>
                              <a:cubicBezTo>
                                <a:pt x="305" y="1092"/>
                                <a:pt x="566" y="786"/>
                                <a:pt x="542" y="546"/>
                              </a:cubicBezTo>
                              <a:cubicBezTo>
                                <a:pt x="507" y="223"/>
                                <a:pt x="364" y="160"/>
                                <a:pt x="364" y="160"/>
                              </a:cubicBezTo>
                              <a:cubicBezTo>
                                <a:pt x="278" y="47"/>
                                <a:pt x="220"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2"/>
                        <p:cNvSpPr/>
                        <p:nvPr/>
                      </p:nvSpPr>
                      <p:spPr>
                        <a:xfrm>
                          <a:off x="1702431" y="2634231"/>
                          <a:ext cx="110057" cy="81256"/>
                        </a:xfrm>
                        <a:custGeom>
                          <a:avLst/>
                          <a:gdLst/>
                          <a:ahLst/>
                          <a:cxnLst/>
                          <a:rect l="l" t="t" r="r" b="b"/>
                          <a:pathLst>
                            <a:path w="1219" h="900" extrusionOk="0">
                              <a:moveTo>
                                <a:pt x="0" y="0"/>
                              </a:moveTo>
                              <a:lnTo>
                                <a:pt x="0" y="0"/>
                              </a:lnTo>
                              <a:cubicBezTo>
                                <a:pt x="0" y="0"/>
                                <a:pt x="495" y="900"/>
                                <a:pt x="803" y="900"/>
                              </a:cubicBezTo>
                              <a:cubicBezTo>
                                <a:pt x="834" y="900"/>
                                <a:pt x="862" y="891"/>
                                <a:pt x="889" y="871"/>
                              </a:cubicBezTo>
                              <a:cubicBezTo>
                                <a:pt x="889" y="871"/>
                                <a:pt x="1219" y="849"/>
                                <a:pt x="1021" y="431"/>
                              </a:cubicBezTo>
                              <a:cubicBezTo>
                                <a:pt x="816" y="8"/>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52"/>
                        <p:cNvSpPr/>
                        <p:nvPr/>
                      </p:nvSpPr>
                      <p:spPr>
                        <a:xfrm>
                          <a:off x="1758047" y="2575455"/>
                          <a:ext cx="72138" cy="133622"/>
                        </a:xfrm>
                        <a:custGeom>
                          <a:avLst/>
                          <a:gdLst/>
                          <a:ahLst/>
                          <a:cxnLst/>
                          <a:rect l="l" t="t" r="r" b="b"/>
                          <a:pathLst>
                            <a:path w="799" h="1480" extrusionOk="0">
                              <a:moveTo>
                                <a:pt x="491" y="1"/>
                              </a:moveTo>
                              <a:cubicBezTo>
                                <a:pt x="491" y="1"/>
                                <a:pt x="1" y="543"/>
                                <a:pt x="125" y="1060"/>
                              </a:cubicBezTo>
                              <a:cubicBezTo>
                                <a:pt x="212" y="1426"/>
                                <a:pt x="345" y="1480"/>
                                <a:pt x="416" y="1480"/>
                              </a:cubicBezTo>
                              <a:cubicBezTo>
                                <a:pt x="447" y="1480"/>
                                <a:pt x="466" y="1470"/>
                                <a:pt x="466" y="1470"/>
                              </a:cubicBezTo>
                              <a:cubicBezTo>
                                <a:pt x="480" y="1475"/>
                                <a:pt x="493" y="1478"/>
                                <a:pt x="505" y="1478"/>
                              </a:cubicBezTo>
                              <a:cubicBezTo>
                                <a:pt x="798" y="1478"/>
                                <a:pt x="491" y="1"/>
                                <a:pt x="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52"/>
                        <p:cNvSpPr/>
                        <p:nvPr/>
                      </p:nvSpPr>
                      <p:spPr>
                        <a:xfrm>
                          <a:off x="1770055" y="2682714"/>
                          <a:ext cx="84326" cy="75478"/>
                        </a:xfrm>
                        <a:custGeom>
                          <a:avLst/>
                          <a:gdLst/>
                          <a:ahLst/>
                          <a:cxnLst/>
                          <a:rect l="l" t="t" r="r" b="b"/>
                          <a:pathLst>
                            <a:path w="934" h="836" extrusionOk="0">
                              <a:moveTo>
                                <a:pt x="474" y="1"/>
                              </a:moveTo>
                              <a:cubicBezTo>
                                <a:pt x="271" y="1"/>
                                <a:pt x="235" y="194"/>
                                <a:pt x="235" y="194"/>
                              </a:cubicBezTo>
                              <a:cubicBezTo>
                                <a:pt x="1" y="503"/>
                                <a:pt x="933" y="836"/>
                                <a:pt x="933" y="836"/>
                              </a:cubicBezTo>
                              <a:cubicBezTo>
                                <a:pt x="933" y="836"/>
                                <a:pt x="904" y="113"/>
                                <a:pt x="594" y="20"/>
                              </a:cubicBezTo>
                              <a:cubicBezTo>
                                <a:pt x="549" y="7"/>
                                <a:pt x="509" y="1"/>
                                <a:pt x="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52"/>
                        <p:cNvSpPr/>
                        <p:nvPr/>
                      </p:nvSpPr>
                      <p:spPr>
                        <a:xfrm>
                          <a:off x="1800210" y="2636759"/>
                          <a:ext cx="68165" cy="61033"/>
                        </a:xfrm>
                        <a:custGeom>
                          <a:avLst/>
                          <a:gdLst/>
                          <a:ahLst/>
                          <a:cxnLst/>
                          <a:rect l="l" t="t" r="r" b="b"/>
                          <a:pathLst>
                            <a:path w="755" h="676" extrusionOk="0">
                              <a:moveTo>
                                <a:pt x="605" y="1"/>
                              </a:moveTo>
                              <a:cubicBezTo>
                                <a:pt x="454" y="299"/>
                                <a:pt x="1" y="669"/>
                                <a:pt x="1" y="669"/>
                              </a:cubicBezTo>
                              <a:lnTo>
                                <a:pt x="19" y="675"/>
                              </a:lnTo>
                              <a:cubicBezTo>
                                <a:pt x="19" y="675"/>
                                <a:pt x="572" y="454"/>
                                <a:pt x="754" y="30"/>
                              </a:cubicBezTo>
                              <a:lnTo>
                                <a:pt x="6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grpSp>
          <p:nvGrpSpPr>
            <p:cNvPr id="3244" name="Google Shape;3244;p52"/>
            <p:cNvGrpSpPr/>
            <p:nvPr/>
          </p:nvGrpSpPr>
          <p:grpSpPr>
            <a:xfrm>
              <a:off x="1384990" y="2680186"/>
              <a:ext cx="1136237" cy="643100"/>
              <a:chOff x="1461190" y="2984986"/>
              <a:chExt cx="1136237" cy="643100"/>
            </a:xfrm>
          </p:grpSpPr>
          <p:sp>
            <p:nvSpPr>
              <p:cNvPr id="3245" name="Google Shape;3245;p52"/>
              <p:cNvSpPr/>
              <p:nvPr/>
            </p:nvSpPr>
            <p:spPr>
              <a:xfrm>
                <a:off x="2206944" y="3014419"/>
                <a:ext cx="86854" cy="133080"/>
              </a:xfrm>
              <a:custGeom>
                <a:avLst/>
                <a:gdLst/>
                <a:ahLst/>
                <a:cxnLst/>
                <a:rect l="l" t="t" r="r" b="b"/>
                <a:pathLst>
                  <a:path w="962" h="1474" extrusionOk="0">
                    <a:moveTo>
                      <a:pt x="420" y="1"/>
                    </a:moveTo>
                    <a:cubicBezTo>
                      <a:pt x="376" y="1"/>
                      <a:pt x="350" y="20"/>
                      <a:pt x="350" y="20"/>
                    </a:cubicBezTo>
                    <a:cubicBezTo>
                      <a:pt x="341" y="18"/>
                      <a:pt x="333" y="18"/>
                      <a:pt x="325" y="18"/>
                    </a:cubicBezTo>
                    <a:cubicBezTo>
                      <a:pt x="0" y="18"/>
                      <a:pt x="566" y="1474"/>
                      <a:pt x="566" y="1474"/>
                    </a:cubicBezTo>
                    <a:cubicBezTo>
                      <a:pt x="566" y="1474"/>
                      <a:pt x="961" y="859"/>
                      <a:pt x="752" y="368"/>
                    </a:cubicBezTo>
                    <a:cubicBezTo>
                      <a:pt x="622" y="58"/>
                      <a:pt x="496" y="1"/>
                      <a:pt x="420" y="1"/>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52"/>
              <p:cNvSpPr/>
              <p:nvPr/>
            </p:nvSpPr>
            <p:spPr>
              <a:xfrm>
                <a:off x="1765992" y="3025253"/>
                <a:ext cx="86764" cy="132990"/>
              </a:xfrm>
              <a:custGeom>
                <a:avLst/>
                <a:gdLst/>
                <a:ahLst/>
                <a:cxnLst/>
                <a:rect l="l" t="t" r="r" b="b"/>
                <a:pathLst>
                  <a:path w="961" h="1473" extrusionOk="0">
                    <a:moveTo>
                      <a:pt x="420" y="1"/>
                    </a:moveTo>
                    <a:cubicBezTo>
                      <a:pt x="376" y="1"/>
                      <a:pt x="349" y="20"/>
                      <a:pt x="349" y="20"/>
                    </a:cubicBezTo>
                    <a:cubicBezTo>
                      <a:pt x="341" y="19"/>
                      <a:pt x="332" y="18"/>
                      <a:pt x="325" y="18"/>
                    </a:cubicBezTo>
                    <a:cubicBezTo>
                      <a:pt x="1" y="18"/>
                      <a:pt x="565" y="1473"/>
                      <a:pt x="565" y="1473"/>
                    </a:cubicBezTo>
                    <a:cubicBezTo>
                      <a:pt x="565" y="1473"/>
                      <a:pt x="961" y="859"/>
                      <a:pt x="752" y="368"/>
                    </a:cubicBezTo>
                    <a:cubicBezTo>
                      <a:pt x="622" y="58"/>
                      <a:pt x="496" y="1"/>
                      <a:pt x="420" y="1"/>
                    </a:cubicBezTo>
                    <a:close/>
                  </a:path>
                </a:pathLst>
              </a:custGeom>
              <a:solidFill>
                <a:srgbClr val="B3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2"/>
              <p:cNvSpPr/>
              <p:nvPr/>
            </p:nvSpPr>
            <p:spPr>
              <a:xfrm>
                <a:off x="1960466" y="2998709"/>
                <a:ext cx="636961" cy="618001"/>
              </a:xfrm>
              <a:custGeom>
                <a:avLst/>
                <a:gdLst/>
                <a:ahLst/>
                <a:cxnLst/>
                <a:rect l="l" t="t" r="r" b="b"/>
                <a:pathLst>
                  <a:path w="7055" h="6845" extrusionOk="0">
                    <a:moveTo>
                      <a:pt x="2142" y="0"/>
                    </a:moveTo>
                    <a:lnTo>
                      <a:pt x="1" y="6844"/>
                    </a:lnTo>
                    <a:lnTo>
                      <a:pt x="6145" y="6844"/>
                    </a:lnTo>
                    <a:lnTo>
                      <a:pt x="7055" y="167"/>
                    </a:lnTo>
                    <a:lnTo>
                      <a:pt x="21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2"/>
              <p:cNvSpPr/>
              <p:nvPr/>
            </p:nvSpPr>
            <p:spPr>
              <a:xfrm>
                <a:off x="1960466" y="2998709"/>
                <a:ext cx="636961" cy="618001"/>
              </a:xfrm>
              <a:custGeom>
                <a:avLst/>
                <a:gdLst/>
                <a:ahLst/>
                <a:cxnLst/>
                <a:rect l="l" t="t" r="r" b="b"/>
                <a:pathLst>
                  <a:path w="7055" h="6845" extrusionOk="0">
                    <a:moveTo>
                      <a:pt x="2142" y="0"/>
                    </a:moveTo>
                    <a:lnTo>
                      <a:pt x="1" y="6844"/>
                    </a:lnTo>
                    <a:lnTo>
                      <a:pt x="1133" y="6844"/>
                    </a:lnTo>
                    <a:cubicBezTo>
                      <a:pt x="1052" y="6544"/>
                      <a:pt x="1008" y="6228"/>
                      <a:pt x="1008" y="5901"/>
                    </a:cubicBezTo>
                    <a:cubicBezTo>
                      <a:pt x="1008" y="4058"/>
                      <a:pt x="2398" y="921"/>
                      <a:pt x="4095" y="921"/>
                    </a:cubicBezTo>
                    <a:cubicBezTo>
                      <a:pt x="5105" y="921"/>
                      <a:pt x="6744" y="921"/>
                      <a:pt x="6546" y="3907"/>
                    </a:cubicBezTo>
                    <a:lnTo>
                      <a:pt x="7055" y="167"/>
                    </a:lnTo>
                    <a:lnTo>
                      <a:pt x="2142" y="0"/>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2"/>
              <p:cNvSpPr/>
              <p:nvPr/>
            </p:nvSpPr>
            <p:spPr>
              <a:xfrm>
                <a:off x="2133100" y="3255200"/>
                <a:ext cx="422607" cy="56422"/>
              </a:xfrm>
              <a:custGeom>
                <a:avLst/>
                <a:gdLst/>
                <a:ahLst/>
                <a:cxnLst/>
                <a:rect l="l" t="t" r="r" b="b"/>
                <a:pathLst>
                  <a:path w="4516" h="625" extrusionOk="0">
                    <a:moveTo>
                      <a:pt x="1" y="1"/>
                    </a:moveTo>
                    <a:lnTo>
                      <a:pt x="285" y="407"/>
                    </a:lnTo>
                    <a:cubicBezTo>
                      <a:pt x="313" y="407"/>
                      <a:pt x="4496" y="625"/>
                      <a:pt x="4496" y="625"/>
                    </a:cubicBezTo>
                    <a:lnTo>
                      <a:pt x="4515" y="28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52"/>
              <p:cNvSpPr/>
              <p:nvPr/>
            </p:nvSpPr>
            <p:spPr>
              <a:xfrm>
                <a:off x="2166125" y="3129525"/>
                <a:ext cx="413144" cy="45698"/>
              </a:xfrm>
              <a:custGeom>
                <a:avLst/>
                <a:gdLst/>
                <a:ahLst/>
                <a:cxnLst/>
                <a:rect l="l" t="t" r="r" b="b"/>
                <a:pathLst>
                  <a:path w="4230" h="506" extrusionOk="0">
                    <a:moveTo>
                      <a:pt x="46" y="1"/>
                    </a:moveTo>
                    <a:lnTo>
                      <a:pt x="1" y="288"/>
                    </a:lnTo>
                    <a:cubicBezTo>
                      <a:pt x="28" y="288"/>
                      <a:pt x="4212" y="505"/>
                      <a:pt x="4212" y="505"/>
                    </a:cubicBezTo>
                    <a:lnTo>
                      <a:pt x="4230" y="164"/>
                    </a:lnTo>
                    <a:lnTo>
                      <a:pt x="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52"/>
              <p:cNvSpPr/>
              <p:nvPr/>
            </p:nvSpPr>
            <p:spPr>
              <a:xfrm>
                <a:off x="2163968" y="3401561"/>
                <a:ext cx="381996" cy="45504"/>
              </a:xfrm>
              <a:custGeom>
                <a:avLst/>
                <a:gdLst/>
                <a:ahLst/>
                <a:cxnLst/>
                <a:rect l="l" t="t" r="r" b="b"/>
                <a:pathLst>
                  <a:path w="4231" h="504" extrusionOk="0">
                    <a:moveTo>
                      <a:pt x="47" y="0"/>
                    </a:moveTo>
                    <a:lnTo>
                      <a:pt x="0" y="287"/>
                    </a:lnTo>
                    <a:cubicBezTo>
                      <a:pt x="28" y="287"/>
                      <a:pt x="4211" y="504"/>
                      <a:pt x="4211" y="504"/>
                    </a:cubicBezTo>
                    <a:lnTo>
                      <a:pt x="4230" y="163"/>
                    </a:lnTo>
                    <a:lnTo>
                      <a:pt x="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2"/>
              <p:cNvSpPr/>
              <p:nvPr/>
            </p:nvSpPr>
            <p:spPr>
              <a:xfrm>
                <a:off x="2169114" y="3543037"/>
                <a:ext cx="381906" cy="45684"/>
              </a:xfrm>
              <a:custGeom>
                <a:avLst/>
                <a:gdLst/>
                <a:ahLst/>
                <a:cxnLst/>
                <a:rect l="l" t="t" r="r" b="b"/>
                <a:pathLst>
                  <a:path w="4230" h="506" extrusionOk="0">
                    <a:moveTo>
                      <a:pt x="47" y="0"/>
                    </a:moveTo>
                    <a:lnTo>
                      <a:pt x="0" y="288"/>
                    </a:lnTo>
                    <a:cubicBezTo>
                      <a:pt x="29" y="288"/>
                      <a:pt x="4211" y="505"/>
                      <a:pt x="4211" y="505"/>
                    </a:cubicBezTo>
                    <a:lnTo>
                      <a:pt x="4229" y="164"/>
                    </a:lnTo>
                    <a:lnTo>
                      <a:pt x="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2"/>
              <p:cNvSpPr/>
              <p:nvPr/>
            </p:nvSpPr>
            <p:spPr>
              <a:xfrm>
                <a:off x="1473475" y="2998700"/>
                <a:ext cx="712590" cy="618001"/>
              </a:xfrm>
              <a:custGeom>
                <a:avLst/>
                <a:gdLst/>
                <a:ahLst/>
                <a:cxnLst/>
                <a:rect l="l" t="t" r="r" b="b"/>
                <a:pathLst>
                  <a:path w="7806" h="6845" extrusionOk="0">
                    <a:moveTo>
                      <a:pt x="7554" y="0"/>
                    </a:moveTo>
                    <a:lnTo>
                      <a:pt x="0" y="305"/>
                    </a:lnTo>
                    <a:lnTo>
                      <a:pt x="1043" y="6844"/>
                    </a:lnTo>
                    <a:lnTo>
                      <a:pt x="7805" y="6844"/>
                    </a:lnTo>
                    <a:lnTo>
                      <a:pt x="75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2"/>
              <p:cNvSpPr/>
              <p:nvPr/>
            </p:nvSpPr>
            <p:spPr>
              <a:xfrm>
                <a:off x="2167760" y="3564435"/>
                <a:ext cx="387955" cy="63651"/>
              </a:xfrm>
              <a:custGeom>
                <a:avLst/>
                <a:gdLst/>
                <a:ahLst/>
                <a:cxnLst/>
                <a:rect l="l" t="t" r="r" b="b"/>
                <a:pathLst>
                  <a:path w="4297" h="705" extrusionOk="0">
                    <a:moveTo>
                      <a:pt x="57" y="1"/>
                    </a:moveTo>
                    <a:lnTo>
                      <a:pt x="1" y="705"/>
                    </a:lnTo>
                    <a:lnTo>
                      <a:pt x="4241" y="705"/>
                    </a:lnTo>
                    <a:lnTo>
                      <a:pt x="42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2"/>
              <p:cNvSpPr/>
              <p:nvPr/>
            </p:nvSpPr>
            <p:spPr>
              <a:xfrm>
                <a:off x="1538835" y="3564435"/>
                <a:ext cx="654205" cy="63651"/>
              </a:xfrm>
              <a:custGeom>
                <a:avLst/>
                <a:gdLst/>
                <a:ahLst/>
                <a:cxnLst/>
                <a:rect l="l" t="t" r="r" b="b"/>
                <a:pathLst>
                  <a:path w="7246" h="705" extrusionOk="0">
                    <a:moveTo>
                      <a:pt x="0" y="1"/>
                    </a:moveTo>
                    <a:lnTo>
                      <a:pt x="98" y="705"/>
                    </a:lnTo>
                    <a:lnTo>
                      <a:pt x="7246" y="705"/>
                    </a:lnTo>
                    <a:lnTo>
                      <a:pt x="71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2"/>
              <p:cNvSpPr/>
              <p:nvPr/>
            </p:nvSpPr>
            <p:spPr>
              <a:xfrm>
                <a:off x="1461190" y="2984986"/>
                <a:ext cx="712620" cy="150325"/>
              </a:xfrm>
              <a:custGeom>
                <a:avLst/>
                <a:gdLst/>
                <a:ahLst/>
                <a:cxnLst/>
                <a:rect l="l" t="t" r="r" b="b"/>
                <a:pathLst>
                  <a:path w="7893" h="1665" extrusionOk="0">
                    <a:moveTo>
                      <a:pt x="7893" y="0"/>
                    </a:moveTo>
                    <a:lnTo>
                      <a:pt x="0" y="358"/>
                    </a:lnTo>
                    <a:lnTo>
                      <a:pt x="106" y="1665"/>
                    </a:lnTo>
                    <a:lnTo>
                      <a:pt x="7874" y="1417"/>
                    </a:lnTo>
                    <a:lnTo>
                      <a:pt x="78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2"/>
              <p:cNvSpPr/>
              <p:nvPr/>
            </p:nvSpPr>
            <p:spPr>
              <a:xfrm>
                <a:off x="1480240" y="3147860"/>
                <a:ext cx="704584" cy="128205"/>
              </a:xfrm>
              <a:custGeom>
                <a:avLst/>
                <a:gdLst/>
                <a:ahLst/>
                <a:cxnLst/>
                <a:rect l="l" t="t" r="r" b="b"/>
                <a:pathLst>
                  <a:path w="7804" h="1420" extrusionOk="0">
                    <a:moveTo>
                      <a:pt x="7803" y="1"/>
                    </a:moveTo>
                    <a:lnTo>
                      <a:pt x="1" y="113"/>
                    </a:lnTo>
                    <a:lnTo>
                      <a:pt x="105" y="1420"/>
                    </a:lnTo>
                    <a:lnTo>
                      <a:pt x="7784" y="1266"/>
                    </a:lnTo>
                    <a:lnTo>
                      <a:pt x="78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2"/>
              <p:cNvSpPr/>
              <p:nvPr/>
            </p:nvSpPr>
            <p:spPr>
              <a:xfrm>
                <a:off x="1501547" y="3289517"/>
                <a:ext cx="687791" cy="125135"/>
              </a:xfrm>
              <a:custGeom>
                <a:avLst/>
                <a:gdLst/>
                <a:ahLst/>
                <a:cxnLst/>
                <a:rect l="l" t="t" r="r" b="b"/>
                <a:pathLst>
                  <a:path w="7618" h="1386" extrusionOk="0">
                    <a:moveTo>
                      <a:pt x="7528" y="0"/>
                    </a:moveTo>
                    <a:lnTo>
                      <a:pt x="0" y="121"/>
                    </a:lnTo>
                    <a:lnTo>
                      <a:pt x="201" y="1385"/>
                    </a:lnTo>
                    <a:lnTo>
                      <a:pt x="7618" y="1312"/>
                    </a:lnTo>
                    <a:lnTo>
                      <a:pt x="75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2"/>
              <p:cNvSpPr/>
              <p:nvPr/>
            </p:nvSpPr>
            <p:spPr>
              <a:xfrm>
                <a:off x="1524479" y="3428827"/>
                <a:ext cx="670005" cy="121433"/>
              </a:xfrm>
              <a:custGeom>
                <a:avLst/>
                <a:gdLst/>
                <a:ahLst/>
                <a:cxnLst/>
                <a:rect l="l" t="t" r="r" b="b"/>
                <a:pathLst>
                  <a:path w="7421" h="1345" extrusionOk="0">
                    <a:moveTo>
                      <a:pt x="7332" y="1"/>
                    </a:moveTo>
                    <a:lnTo>
                      <a:pt x="0" y="80"/>
                    </a:lnTo>
                    <a:lnTo>
                      <a:pt x="198" y="1345"/>
                    </a:lnTo>
                    <a:lnTo>
                      <a:pt x="7421" y="1313"/>
                    </a:lnTo>
                    <a:lnTo>
                      <a:pt x="73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2"/>
              <p:cNvSpPr/>
              <p:nvPr/>
            </p:nvSpPr>
            <p:spPr>
              <a:xfrm>
                <a:off x="2180129" y="3428375"/>
                <a:ext cx="22210" cy="119086"/>
              </a:xfrm>
              <a:custGeom>
                <a:avLst/>
                <a:gdLst/>
                <a:ahLst/>
                <a:cxnLst/>
                <a:rect l="l" t="t" r="r" b="b"/>
                <a:pathLst>
                  <a:path w="246" h="1319" extrusionOk="0">
                    <a:moveTo>
                      <a:pt x="1" y="0"/>
                    </a:moveTo>
                    <a:lnTo>
                      <a:pt x="1" y="1319"/>
                    </a:lnTo>
                    <a:lnTo>
                      <a:pt x="245" y="1319"/>
                    </a:lnTo>
                    <a:lnTo>
                      <a:pt x="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2"/>
              <p:cNvSpPr/>
              <p:nvPr/>
            </p:nvSpPr>
            <p:spPr>
              <a:xfrm>
                <a:off x="2172455" y="3288434"/>
                <a:ext cx="22120" cy="119176"/>
              </a:xfrm>
              <a:custGeom>
                <a:avLst/>
                <a:gdLst/>
                <a:ahLst/>
                <a:cxnLst/>
                <a:rect l="l" t="t" r="r" b="b"/>
                <a:pathLst>
                  <a:path w="245" h="1320" extrusionOk="0">
                    <a:moveTo>
                      <a:pt x="0" y="1"/>
                    </a:moveTo>
                    <a:lnTo>
                      <a:pt x="0" y="1319"/>
                    </a:lnTo>
                    <a:lnTo>
                      <a:pt x="245" y="1319"/>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52"/>
              <p:cNvSpPr/>
              <p:nvPr/>
            </p:nvSpPr>
            <p:spPr>
              <a:xfrm>
                <a:off x="2170739" y="3148041"/>
                <a:ext cx="22210" cy="114752"/>
              </a:xfrm>
              <a:custGeom>
                <a:avLst/>
                <a:gdLst/>
                <a:ahLst/>
                <a:cxnLst/>
                <a:rect l="l" t="t" r="r" b="b"/>
                <a:pathLst>
                  <a:path w="246" h="1271" extrusionOk="0">
                    <a:moveTo>
                      <a:pt x="0" y="0"/>
                    </a:moveTo>
                    <a:lnTo>
                      <a:pt x="0" y="1270"/>
                    </a:lnTo>
                    <a:lnTo>
                      <a:pt x="246" y="1270"/>
                    </a:lnTo>
                    <a:lnTo>
                      <a:pt x="2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52"/>
              <p:cNvSpPr/>
              <p:nvPr/>
            </p:nvSpPr>
            <p:spPr>
              <a:xfrm>
                <a:off x="2164600" y="2985248"/>
                <a:ext cx="22300" cy="161597"/>
              </a:xfrm>
              <a:custGeom>
                <a:avLst/>
                <a:gdLst/>
                <a:ahLst/>
                <a:cxnLst/>
                <a:rect l="l" t="t" r="r" b="b"/>
                <a:pathLst>
                  <a:path w="247" h="1415" extrusionOk="0">
                    <a:moveTo>
                      <a:pt x="1" y="1"/>
                    </a:moveTo>
                    <a:lnTo>
                      <a:pt x="1" y="1414"/>
                    </a:lnTo>
                    <a:lnTo>
                      <a:pt x="246" y="1414"/>
                    </a:lnTo>
                    <a:lnTo>
                      <a:pt x="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52"/>
              <p:cNvSpPr/>
              <p:nvPr/>
            </p:nvSpPr>
            <p:spPr>
              <a:xfrm>
                <a:off x="1498748" y="2988236"/>
                <a:ext cx="605903" cy="144185"/>
              </a:xfrm>
              <a:custGeom>
                <a:avLst/>
                <a:gdLst/>
                <a:ahLst/>
                <a:cxnLst/>
                <a:rect l="l" t="t" r="r" b="b"/>
                <a:pathLst>
                  <a:path w="6711" h="1597" extrusionOk="0">
                    <a:moveTo>
                      <a:pt x="6711" y="0"/>
                    </a:moveTo>
                    <a:lnTo>
                      <a:pt x="0" y="305"/>
                    </a:lnTo>
                    <a:cubicBezTo>
                      <a:pt x="249" y="755"/>
                      <a:pt x="492" y="1187"/>
                      <a:pt x="728" y="1596"/>
                    </a:cubicBezTo>
                    <a:lnTo>
                      <a:pt x="6481" y="1413"/>
                    </a:lnTo>
                    <a:cubicBezTo>
                      <a:pt x="6561" y="979"/>
                      <a:pt x="6637" y="507"/>
                      <a:pt x="6711" y="0"/>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52"/>
              <p:cNvSpPr/>
              <p:nvPr/>
            </p:nvSpPr>
            <p:spPr>
              <a:xfrm>
                <a:off x="1578560" y="3149395"/>
                <a:ext cx="498915" cy="123420"/>
              </a:xfrm>
              <a:custGeom>
                <a:avLst/>
                <a:gdLst/>
                <a:ahLst/>
                <a:cxnLst/>
                <a:rect l="l" t="t" r="r" b="b"/>
                <a:pathLst>
                  <a:path w="5526" h="1367" extrusionOk="0">
                    <a:moveTo>
                      <a:pt x="5525" y="1"/>
                    </a:moveTo>
                    <a:lnTo>
                      <a:pt x="1" y="80"/>
                    </a:lnTo>
                    <a:cubicBezTo>
                      <a:pt x="274" y="545"/>
                      <a:pt x="538" y="975"/>
                      <a:pt x="793" y="1367"/>
                    </a:cubicBezTo>
                    <a:lnTo>
                      <a:pt x="5231" y="1277"/>
                    </a:lnTo>
                    <a:cubicBezTo>
                      <a:pt x="5334" y="898"/>
                      <a:pt x="5431" y="472"/>
                      <a:pt x="5525"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52"/>
              <p:cNvSpPr/>
              <p:nvPr/>
            </p:nvSpPr>
            <p:spPr>
              <a:xfrm>
                <a:off x="1666678" y="3291684"/>
                <a:ext cx="376579" cy="120621"/>
              </a:xfrm>
              <a:custGeom>
                <a:avLst/>
                <a:gdLst/>
                <a:ahLst/>
                <a:cxnLst/>
                <a:rect l="l" t="t" r="r" b="b"/>
                <a:pathLst>
                  <a:path w="4171" h="1336" extrusionOk="0">
                    <a:moveTo>
                      <a:pt x="4171" y="1"/>
                    </a:moveTo>
                    <a:lnTo>
                      <a:pt x="1" y="68"/>
                    </a:lnTo>
                    <a:cubicBezTo>
                      <a:pt x="337" y="566"/>
                      <a:pt x="658" y="993"/>
                      <a:pt x="963" y="1335"/>
                    </a:cubicBezTo>
                    <a:lnTo>
                      <a:pt x="3672" y="1309"/>
                    </a:lnTo>
                    <a:cubicBezTo>
                      <a:pt x="3848" y="967"/>
                      <a:pt x="4015" y="534"/>
                      <a:pt x="41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52"/>
              <p:cNvSpPr/>
              <p:nvPr/>
            </p:nvSpPr>
            <p:spPr>
              <a:xfrm>
                <a:off x="1773305" y="3430994"/>
                <a:ext cx="212892" cy="68978"/>
              </a:xfrm>
              <a:custGeom>
                <a:avLst/>
                <a:gdLst/>
                <a:ahLst/>
                <a:cxnLst/>
                <a:rect l="l" t="t" r="r" b="b"/>
                <a:pathLst>
                  <a:path w="2358" h="764" extrusionOk="0">
                    <a:moveTo>
                      <a:pt x="2357" y="1"/>
                    </a:moveTo>
                    <a:lnTo>
                      <a:pt x="0" y="25"/>
                    </a:lnTo>
                    <a:cubicBezTo>
                      <a:pt x="471" y="502"/>
                      <a:pt x="905" y="764"/>
                      <a:pt x="1305" y="764"/>
                    </a:cubicBezTo>
                    <a:cubicBezTo>
                      <a:pt x="1687" y="764"/>
                      <a:pt x="2038" y="523"/>
                      <a:pt x="2357"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52"/>
              <p:cNvSpPr/>
              <p:nvPr/>
            </p:nvSpPr>
            <p:spPr>
              <a:xfrm>
                <a:off x="1689611" y="3564435"/>
                <a:ext cx="306969" cy="63651"/>
              </a:xfrm>
              <a:custGeom>
                <a:avLst/>
                <a:gdLst/>
                <a:ahLst/>
                <a:cxnLst/>
                <a:rect l="l" t="t" r="r" b="b"/>
                <a:pathLst>
                  <a:path w="3400" h="705" extrusionOk="0">
                    <a:moveTo>
                      <a:pt x="273" y="1"/>
                    </a:moveTo>
                    <a:lnTo>
                      <a:pt x="1" y="705"/>
                    </a:lnTo>
                    <a:lnTo>
                      <a:pt x="3126" y="705"/>
                    </a:lnTo>
                    <a:lnTo>
                      <a:pt x="3399"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52"/>
              <p:cNvSpPr/>
              <p:nvPr/>
            </p:nvSpPr>
            <p:spPr>
              <a:xfrm>
                <a:off x="2148620" y="3580867"/>
                <a:ext cx="14536" cy="23203"/>
              </a:xfrm>
              <a:custGeom>
                <a:avLst/>
                <a:gdLst/>
                <a:ahLst/>
                <a:cxnLst/>
                <a:rect l="l" t="t" r="r" b="b"/>
                <a:pathLst>
                  <a:path w="161" h="257" extrusionOk="0">
                    <a:moveTo>
                      <a:pt x="81" y="1"/>
                    </a:moveTo>
                    <a:cubicBezTo>
                      <a:pt x="37" y="1"/>
                      <a:pt x="1" y="58"/>
                      <a:pt x="1" y="129"/>
                    </a:cubicBezTo>
                    <a:cubicBezTo>
                      <a:pt x="1" y="199"/>
                      <a:pt x="37" y="256"/>
                      <a:pt x="81" y="256"/>
                    </a:cubicBezTo>
                    <a:cubicBezTo>
                      <a:pt x="125" y="256"/>
                      <a:pt x="161" y="199"/>
                      <a:pt x="161" y="129"/>
                    </a:cubicBezTo>
                    <a:cubicBezTo>
                      <a:pt x="161" y="58"/>
                      <a:pt x="125" y="1"/>
                      <a:pt x="81"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52"/>
              <p:cNvSpPr/>
              <p:nvPr/>
            </p:nvSpPr>
            <p:spPr>
              <a:xfrm>
                <a:off x="1557704" y="3588631"/>
                <a:ext cx="14716" cy="23113"/>
              </a:xfrm>
              <a:custGeom>
                <a:avLst/>
                <a:gdLst/>
                <a:ahLst/>
                <a:cxnLst/>
                <a:rect l="l" t="t" r="r" b="b"/>
                <a:pathLst>
                  <a:path w="163" h="256" extrusionOk="0">
                    <a:moveTo>
                      <a:pt x="81" y="0"/>
                    </a:moveTo>
                    <a:cubicBezTo>
                      <a:pt x="37" y="0"/>
                      <a:pt x="1" y="56"/>
                      <a:pt x="1" y="128"/>
                    </a:cubicBezTo>
                    <a:cubicBezTo>
                      <a:pt x="1" y="200"/>
                      <a:pt x="37" y="255"/>
                      <a:pt x="81" y="255"/>
                    </a:cubicBezTo>
                    <a:cubicBezTo>
                      <a:pt x="126" y="254"/>
                      <a:pt x="162" y="197"/>
                      <a:pt x="162" y="128"/>
                    </a:cubicBezTo>
                    <a:cubicBezTo>
                      <a:pt x="162" y="58"/>
                      <a:pt x="126" y="0"/>
                      <a:pt x="81"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52"/>
              <p:cNvSpPr/>
              <p:nvPr/>
            </p:nvSpPr>
            <p:spPr>
              <a:xfrm>
                <a:off x="2167760" y="3564435"/>
                <a:ext cx="387955" cy="63651"/>
              </a:xfrm>
              <a:custGeom>
                <a:avLst/>
                <a:gdLst/>
                <a:ahLst/>
                <a:cxnLst/>
                <a:rect l="l" t="t" r="r" b="b"/>
                <a:pathLst>
                  <a:path w="4297" h="705" extrusionOk="0">
                    <a:moveTo>
                      <a:pt x="57" y="1"/>
                    </a:moveTo>
                    <a:lnTo>
                      <a:pt x="1" y="705"/>
                    </a:lnTo>
                    <a:lnTo>
                      <a:pt x="4241" y="705"/>
                    </a:lnTo>
                    <a:lnTo>
                      <a:pt x="4297"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73" name="Google Shape;3273;p52"/>
          <p:cNvSpPr/>
          <p:nvPr/>
        </p:nvSpPr>
        <p:spPr>
          <a:xfrm flipH="1">
            <a:off x="5495700" y="4445410"/>
            <a:ext cx="2928300" cy="158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4" name="Google Shape;3274;p52"/>
          <p:cNvGrpSpPr/>
          <p:nvPr/>
        </p:nvGrpSpPr>
        <p:grpSpPr>
          <a:xfrm>
            <a:off x="5741152" y="621787"/>
            <a:ext cx="2560007" cy="3899929"/>
            <a:chOff x="7413667" y="2792579"/>
            <a:chExt cx="1244716" cy="1896207"/>
          </a:xfrm>
        </p:grpSpPr>
        <p:sp>
          <p:nvSpPr>
            <p:cNvPr id="3275" name="Google Shape;3275;p52"/>
            <p:cNvSpPr/>
            <p:nvPr/>
          </p:nvSpPr>
          <p:spPr>
            <a:xfrm>
              <a:off x="7939446" y="3149256"/>
              <a:ext cx="139164" cy="742093"/>
            </a:xfrm>
            <a:custGeom>
              <a:avLst/>
              <a:gdLst/>
              <a:ahLst/>
              <a:cxnLst/>
              <a:rect l="l" t="t" r="r" b="b"/>
              <a:pathLst>
                <a:path w="3714" h="19805" extrusionOk="0">
                  <a:moveTo>
                    <a:pt x="3451" y="0"/>
                  </a:moveTo>
                  <a:cubicBezTo>
                    <a:pt x="3451" y="0"/>
                    <a:pt x="0" y="2838"/>
                    <a:pt x="105" y="6848"/>
                  </a:cubicBezTo>
                  <a:cubicBezTo>
                    <a:pt x="195" y="10225"/>
                    <a:pt x="628" y="19805"/>
                    <a:pt x="628" y="19805"/>
                  </a:cubicBezTo>
                  <a:cubicBezTo>
                    <a:pt x="628" y="19805"/>
                    <a:pt x="1520" y="17248"/>
                    <a:pt x="2059" y="15725"/>
                  </a:cubicBezTo>
                  <a:cubicBezTo>
                    <a:pt x="2650" y="14052"/>
                    <a:pt x="3714" y="9988"/>
                    <a:pt x="3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52"/>
            <p:cNvSpPr/>
            <p:nvPr/>
          </p:nvSpPr>
          <p:spPr>
            <a:xfrm>
              <a:off x="8527650" y="3107852"/>
              <a:ext cx="61900" cy="20496"/>
            </a:xfrm>
            <a:custGeom>
              <a:avLst/>
              <a:gdLst/>
              <a:ahLst/>
              <a:cxnLst/>
              <a:rect l="l" t="t" r="r" b="b"/>
              <a:pathLst>
                <a:path w="1652" h="547" extrusionOk="0">
                  <a:moveTo>
                    <a:pt x="1447" y="1"/>
                  </a:moveTo>
                  <a:cubicBezTo>
                    <a:pt x="1258" y="1"/>
                    <a:pt x="887" y="88"/>
                    <a:pt x="663" y="88"/>
                  </a:cubicBezTo>
                  <a:cubicBezTo>
                    <a:pt x="655" y="88"/>
                    <a:pt x="648" y="88"/>
                    <a:pt x="641" y="87"/>
                  </a:cubicBezTo>
                  <a:cubicBezTo>
                    <a:pt x="633" y="87"/>
                    <a:pt x="626" y="87"/>
                    <a:pt x="618" y="87"/>
                  </a:cubicBezTo>
                  <a:cubicBezTo>
                    <a:pt x="356" y="87"/>
                    <a:pt x="160" y="231"/>
                    <a:pt x="0" y="546"/>
                  </a:cubicBezTo>
                  <a:cubicBezTo>
                    <a:pt x="0" y="546"/>
                    <a:pt x="10" y="547"/>
                    <a:pt x="28" y="547"/>
                  </a:cubicBezTo>
                  <a:cubicBezTo>
                    <a:pt x="129" y="547"/>
                    <a:pt x="495" y="530"/>
                    <a:pt x="805" y="311"/>
                  </a:cubicBezTo>
                  <a:cubicBezTo>
                    <a:pt x="1014" y="163"/>
                    <a:pt x="1651" y="87"/>
                    <a:pt x="1549" y="19"/>
                  </a:cubicBezTo>
                  <a:cubicBezTo>
                    <a:pt x="1529" y="6"/>
                    <a:pt x="1494" y="1"/>
                    <a:pt x="1447"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2"/>
            <p:cNvSpPr/>
            <p:nvPr/>
          </p:nvSpPr>
          <p:spPr>
            <a:xfrm>
              <a:off x="7793612" y="3857027"/>
              <a:ext cx="17686" cy="14239"/>
            </a:xfrm>
            <a:custGeom>
              <a:avLst/>
              <a:gdLst/>
              <a:ahLst/>
              <a:cxnLst/>
              <a:rect l="l" t="t" r="r" b="b"/>
              <a:pathLst>
                <a:path w="472" h="380" extrusionOk="0">
                  <a:moveTo>
                    <a:pt x="329" y="0"/>
                  </a:moveTo>
                  <a:cubicBezTo>
                    <a:pt x="273" y="0"/>
                    <a:pt x="205" y="26"/>
                    <a:pt x="144" y="75"/>
                  </a:cubicBezTo>
                  <a:cubicBezTo>
                    <a:pt x="42" y="159"/>
                    <a:pt x="0" y="277"/>
                    <a:pt x="52" y="341"/>
                  </a:cubicBezTo>
                  <a:cubicBezTo>
                    <a:pt x="72" y="367"/>
                    <a:pt x="105" y="379"/>
                    <a:pt x="144" y="379"/>
                  </a:cubicBezTo>
                  <a:cubicBezTo>
                    <a:pt x="199" y="379"/>
                    <a:pt x="267" y="354"/>
                    <a:pt x="327" y="304"/>
                  </a:cubicBezTo>
                  <a:cubicBezTo>
                    <a:pt x="430" y="221"/>
                    <a:pt x="472" y="101"/>
                    <a:pt x="421" y="38"/>
                  </a:cubicBezTo>
                  <a:cubicBezTo>
                    <a:pt x="400" y="13"/>
                    <a:pt x="368" y="0"/>
                    <a:pt x="329"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2"/>
            <p:cNvSpPr/>
            <p:nvPr/>
          </p:nvSpPr>
          <p:spPr>
            <a:xfrm>
              <a:off x="7797359" y="3868680"/>
              <a:ext cx="17648" cy="14276"/>
            </a:xfrm>
            <a:custGeom>
              <a:avLst/>
              <a:gdLst/>
              <a:ahLst/>
              <a:cxnLst/>
              <a:rect l="l" t="t" r="r" b="b"/>
              <a:pathLst>
                <a:path w="471" h="381" extrusionOk="0">
                  <a:moveTo>
                    <a:pt x="328" y="0"/>
                  </a:moveTo>
                  <a:cubicBezTo>
                    <a:pt x="272" y="0"/>
                    <a:pt x="204" y="26"/>
                    <a:pt x="144" y="76"/>
                  </a:cubicBezTo>
                  <a:cubicBezTo>
                    <a:pt x="41" y="159"/>
                    <a:pt x="1" y="278"/>
                    <a:pt x="51" y="342"/>
                  </a:cubicBezTo>
                  <a:cubicBezTo>
                    <a:pt x="71" y="368"/>
                    <a:pt x="105" y="380"/>
                    <a:pt x="143" y="380"/>
                  </a:cubicBezTo>
                  <a:cubicBezTo>
                    <a:pt x="199" y="380"/>
                    <a:pt x="267" y="354"/>
                    <a:pt x="327" y="305"/>
                  </a:cubicBezTo>
                  <a:cubicBezTo>
                    <a:pt x="431" y="221"/>
                    <a:pt x="471" y="103"/>
                    <a:pt x="421" y="39"/>
                  </a:cubicBezTo>
                  <a:cubicBezTo>
                    <a:pt x="400" y="13"/>
                    <a:pt x="367" y="0"/>
                    <a:pt x="328"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52"/>
            <p:cNvSpPr/>
            <p:nvPr/>
          </p:nvSpPr>
          <p:spPr>
            <a:xfrm>
              <a:off x="7790352" y="3845186"/>
              <a:ext cx="17648" cy="14276"/>
            </a:xfrm>
            <a:custGeom>
              <a:avLst/>
              <a:gdLst/>
              <a:ahLst/>
              <a:cxnLst/>
              <a:rect l="l" t="t" r="r" b="b"/>
              <a:pathLst>
                <a:path w="471" h="381" extrusionOk="0">
                  <a:moveTo>
                    <a:pt x="328" y="1"/>
                  </a:moveTo>
                  <a:cubicBezTo>
                    <a:pt x="272" y="1"/>
                    <a:pt x="204" y="26"/>
                    <a:pt x="144" y="76"/>
                  </a:cubicBezTo>
                  <a:cubicBezTo>
                    <a:pt x="41" y="160"/>
                    <a:pt x="0" y="278"/>
                    <a:pt x="50" y="342"/>
                  </a:cubicBezTo>
                  <a:cubicBezTo>
                    <a:pt x="71" y="368"/>
                    <a:pt x="104" y="380"/>
                    <a:pt x="143" y="380"/>
                  </a:cubicBezTo>
                  <a:cubicBezTo>
                    <a:pt x="199" y="380"/>
                    <a:pt x="267" y="354"/>
                    <a:pt x="327" y="305"/>
                  </a:cubicBezTo>
                  <a:cubicBezTo>
                    <a:pt x="429" y="221"/>
                    <a:pt x="471" y="102"/>
                    <a:pt x="421" y="39"/>
                  </a:cubicBezTo>
                  <a:cubicBezTo>
                    <a:pt x="400" y="13"/>
                    <a:pt x="367" y="1"/>
                    <a:pt x="328"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52"/>
            <p:cNvSpPr/>
            <p:nvPr/>
          </p:nvSpPr>
          <p:spPr>
            <a:xfrm>
              <a:off x="7413667" y="4613883"/>
              <a:ext cx="244679" cy="74865"/>
            </a:xfrm>
            <a:custGeom>
              <a:avLst/>
              <a:gdLst/>
              <a:ahLst/>
              <a:cxnLst/>
              <a:rect l="l" t="t" r="r" b="b"/>
              <a:pathLst>
                <a:path w="6530" h="1998" extrusionOk="0">
                  <a:moveTo>
                    <a:pt x="2754" y="0"/>
                  </a:moveTo>
                  <a:cubicBezTo>
                    <a:pt x="2732" y="0"/>
                    <a:pt x="2712" y="1"/>
                    <a:pt x="2693" y="4"/>
                  </a:cubicBezTo>
                  <a:cubicBezTo>
                    <a:pt x="1870" y="104"/>
                    <a:pt x="1" y="1997"/>
                    <a:pt x="1" y="1997"/>
                  </a:cubicBezTo>
                  <a:lnTo>
                    <a:pt x="6530" y="1997"/>
                  </a:lnTo>
                  <a:cubicBezTo>
                    <a:pt x="6529" y="1997"/>
                    <a:pt x="3653" y="0"/>
                    <a:pt x="2754" y="0"/>
                  </a:cubicBezTo>
                  <a:close/>
                </a:path>
              </a:pathLst>
            </a:custGeom>
            <a:solidFill>
              <a:srgbClr val="DDB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52"/>
            <p:cNvSpPr/>
            <p:nvPr/>
          </p:nvSpPr>
          <p:spPr>
            <a:xfrm>
              <a:off x="7939446" y="3149256"/>
              <a:ext cx="139164" cy="742093"/>
            </a:xfrm>
            <a:custGeom>
              <a:avLst/>
              <a:gdLst/>
              <a:ahLst/>
              <a:cxnLst/>
              <a:rect l="l" t="t" r="r" b="b"/>
              <a:pathLst>
                <a:path w="3714" h="19805" extrusionOk="0">
                  <a:moveTo>
                    <a:pt x="3451" y="0"/>
                  </a:moveTo>
                  <a:cubicBezTo>
                    <a:pt x="3451" y="0"/>
                    <a:pt x="0" y="2838"/>
                    <a:pt x="105" y="6848"/>
                  </a:cubicBezTo>
                  <a:cubicBezTo>
                    <a:pt x="195" y="10225"/>
                    <a:pt x="628" y="19805"/>
                    <a:pt x="628" y="19805"/>
                  </a:cubicBezTo>
                  <a:cubicBezTo>
                    <a:pt x="628" y="19805"/>
                    <a:pt x="1520" y="17248"/>
                    <a:pt x="2059" y="15725"/>
                  </a:cubicBezTo>
                  <a:cubicBezTo>
                    <a:pt x="2650" y="14052"/>
                    <a:pt x="3714" y="9988"/>
                    <a:pt x="3451" y="0"/>
                  </a:cubicBezTo>
                  <a:close/>
                </a:path>
              </a:pathLst>
            </a:custGeom>
            <a:solidFill>
              <a:srgbClr val="D07A5B">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52"/>
            <p:cNvSpPr/>
            <p:nvPr/>
          </p:nvSpPr>
          <p:spPr>
            <a:xfrm>
              <a:off x="8109335" y="3159448"/>
              <a:ext cx="427907" cy="490108"/>
            </a:xfrm>
            <a:custGeom>
              <a:avLst/>
              <a:gdLst/>
              <a:ahLst/>
              <a:cxnLst/>
              <a:rect l="l" t="t" r="r" b="b"/>
              <a:pathLst>
                <a:path w="11420" h="13080" extrusionOk="0">
                  <a:moveTo>
                    <a:pt x="10174" y="1"/>
                  </a:moveTo>
                  <a:cubicBezTo>
                    <a:pt x="10174" y="1"/>
                    <a:pt x="9178" y="78"/>
                    <a:pt x="9322" y="2761"/>
                  </a:cubicBezTo>
                  <a:cubicBezTo>
                    <a:pt x="9447" y="5146"/>
                    <a:pt x="9476" y="8361"/>
                    <a:pt x="7930" y="8361"/>
                  </a:cubicBezTo>
                  <a:cubicBezTo>
                    <a:pt x="7764" y="8361"/>
                    <a:pt x="7579" y="8323"/>
                    <a:pt x="7374" y="8244"/>
                  </a:cubicBezTo>
                  <a:cubicBezTo>
                    <a:pt x="3912" y="6897"/>
                    <a:pt x="3838" y="867"/>
                    <a:pt x="3838" y="867"/>
                  </a:cubicBezTo>
                  <a:cubicBezTo>
                    <a:pt x="3838" y="867"/>
                    <a:pt x="1" y="2661"/>
                    <a:pt x="649" y="6349"/>
                  </a:cubicBezTo>
                  <a:cubicBezTo>
                    <a:pt x="1287" y="9980"/>
                    <a:pt x="3737" y="13080"/>
                    <a:pt x="7331" y="13080"/>
                  </a:cubicBezTo>
                  <a:cubicBezTo>
                    <a:pt x="7387" y="13080"/>
                    <a:pt x="7444" y="13079"/>
                    <a:pt x="7502" y="13077"/>
                  </a:cubicBezTo>
                  <a:cubicBezTo>
                    <a:pt x="11188" y="12978"/>
                    <a:pt x="11420" y="6903"/>
                    <a:pt x="10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52"/>
            <p:cNvSpPr/>
            <p:nvPr/>
          </p:nvSpPr>
          <p:spPr>
            <a:xfrm>
              <a:off x="8439295" y="3164956"/>
              <a:ext cx="40617" cy="287994"/>
            </a:xfrm>
            <a:custGeom>
              <a:avLst/>
              <a:gdLst/>
              <a:ahLst/>
              <a:cxnLst/>
              <a:rect l="l" t="t" r="r" b="b"/>
              <a:pathLst>
                <a:path w="1084" h="7686" extrusionOk="0">
                  <a:moveTo>
                    <a:pt x="1083" y="0"/>
                  </a:moveTo>
                  <a:lnTo>
                    <a:pt x="1083" y="0"/>
                  </a:lnTo>
                  <a:cubicBezTo>
                    <a:pt x="801" y="242"/>
                    <a:pt x="422" y="889"/>
                    <a:pt x="513" y="2615"/>
                  </a:cubicBezTo>
                  <a:cubicBezTo>
                    <a:pt x="607" y="4411"/>
                    <a:pt x="647" y="6676"/>
                    <a:pt x="1" y="7686"/>
                  </a:cubicBezTo>
                  <a:cubicBezTo>
                    <a:pt x="880" y="6881"/>
                    <a:pt x="842" y="4323"/>
                    <a:pt x="736" y="2341"/>
                  </a:cubicBezTo>
                  <a:cubicBezTo>
                    <a:pt x="668" y="1053"/>
                    <a:pt x="863" y="367"/>
                    <a:pt x="1083" y="0"/>
                  </a:cubicBezTo>
                  <a:close/>
                </a:path>
              </a:pathLst>
            </a:custGeom>
            <a:solidFill>
              <a:srgbClr val="DA8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2"/>
            <p:cNvSpPr/>
            <p:nvPr/>
          </p:nvSpPr>
          <p:spPr>
            <a:xfrm>
              <a:off x="8122449" y="3251662"/>
              <a:ext cx="349145" cy="397894"/>
            </a:xfrm>
            <a:custGeom>
              <a:avLst/>
              <a:gdLst/>
              <a:ahLst/>
              <a:cxnLst/>
              <a:rect l="l" t="t" r="r" b="b"/>
              <a:pathLst>
                <a:path w="9318" h="10619" extrusionOk="0">
                  <a:moveTo>
                    <a:pt x="1433" y="1"/>
                  </a:moveTo>
                  <a:lnTo>
                    <a:pt x="1433" y="1"/>
                  </a:lnTo>
                  <a:cubicBezTo>
                    <a:pt x="648" y="905"/>
                    <a:pt x="1" y="2196"/>
                    <a:pt x="298" y="3888"/>
                  </a:cubicBezTo>
                  <a:cubicBezTo>
                    <a:pt x="936" y="7519"/>
                    <a:pt x="3386" y="10619"/>
                    <a:pt x="6979" y="10619"/>
                  </a:cubicBezTo>
                  <a:cubicBezTo>
                    <a:pt x="7035" y="10619"/>
                    <a:pt x="7092" y="10618"/>
                    <a:pt x="7150" y="10616"/>
                  </a:cubicBezTo>
                  <a:cubicBezTo>
                    <a:pt x="8084" y="10592"/>
                    <a:pt x="8794" y="10182"/>
                    <a:pt x="9318" y="9475"/>
                  </a:cubicBezTo>
                  <a:lnTo>
                    <a:pt x="9318" y="9475"/>
                  </a:lnTo>
                  <a:cubicBezTo>
                    <a:pt x="8821" y="10014"/>
                    <a:pt x="8180" y="10321"/>
                    <a:pt x="7375" y="10343"/>
                  </a:cubicBezTo>
                  <a:cubicBezTo>
                    <a:pt x="7318" y="10344"/>
                    <a:pt x="7261" y="10345"/>
                    <a:pt x="7204" y="10345"/>
                  </a:cubicBezTo>
                  <a:cubicBezTo>
                    <a:pt x="3609" y="10345"/>
                    <a:pt x="1160" y="7245"/>
                    <a:pt x="522" y="3614"/>
                  </a:cubicBezTo>
                  <a:cubicBezTo>
                    <a:pt x="254" y="2087"/>
                    <a:pt x="755" y="885"/>
                    <a:pt x="14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52"/>
            <p:cNvSpPr/>
            <p:nvPr/>
          </p:nvSpPr>
          <p:spPr>
            <a:xfrm>
              <a:off x="8287504" y="3159485"/>
              <a:ext cx="204848" cy="322617"/>
            </a:xfrm>
            <a:custGeom>
              <a:avLst/>
              <a:gdLst/>
              <a:ahLst/>
              <a:cxnLst/>
              <a:rect l="l" t="t" r="r" b="b"/>
              <a:pathLst>
                <a:path w="5467" h="8610" extrusionOk="0">
                  <a:moveTo>
                    <a:pt x="5421" y="1"/>
                  </a:moveTo>
                  <a:cubicBezTo>
                    <a:pt x="5421" y="1"/>
                    <a:pt x="4425" y="78"/>
                    <a:pt x="4567" y="2761"/>
                  </a:cubicBezTo>
                  <a:cubicBezTo>
                    <a:pt x="4692" y="5140"/>
                    <a:pt x="4663" y="8272"/>
                    <a:pt x="3117" y="8272"/>
                  </a:cubicBezTo>
                  <a:cubicBezTo>
                    <a:pt x="2946" y="8272"/>
                    <a:pt x="2757" y="8234"/>
                    <a:pt x="2548" y="8152"/>
                  </a:cubicBezTo>
                  <a:cubicBezTo>
                    <a:pt x="1265" y="7653"/>
                    <a:pt x="520" y="6603"/>
                    <a:pt x="0" y="5363"/>
                  </a:cubicBezTo>
                  <a:lnTo>
                    <a:pt x="0" y="5363"/>
                  </a:lnTo>
                  <a:cubicBezTo>
                    <a:pt x="511" y="6697"/>
                    <a:pt x="1349" y="7960"/>
                    <a:pt x="2717" y="8493"/>
                  </a:cubicBezTo>
                  <a:cubicBezTo>
                    <a:pt x="2922" y="8572"/>
                    <a:pt x="3107" y="8610"/>
                    <a:pt x="3273" y="8610"/>
                  </a:cubicBezTo>
                  <a:cubicBezTo>
                    <a:pt x="4819" y="8610"/>
                    <a:pt x="4790" y="5395"/>
                    <a:pt x="4665" y="3010"/>
                  </a:cubicBezTo>
                  <a:cubicBezTo>
                    <a:pt x="4543" y="705"/>
                    <a:pt x="5261" y="323"/>
                    <a:pt x="5466" y="262"/>
                  </a:cubicBezTo>
                  <a:cubicBezTo>
                    <a:pt x="5450" y="175"/>
                    <a:pt x="5436" y="88"/>
                    <a:pt x="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52"/>
            <p:cNvSpPr/>
            <p:nvPr/>
          </p:nvSpPr>
          <p:spPr>
            <a:xfrm>
              <a:off x="8109297" y="3191972"/>
              <a:ext cx="144260" cy="287095"/>
            </a:xfrm>
            <a:custGeom>
              <a:avLst/>
              <a:gdLst/>
              <a:ahLst/>
              <a:cxnLst/>
              <a:rect l="l" t="t" r="r" b="b"/>
              <a:pathLst>
                <a:path w="3850" h="7662" extrusionOk="0">
                  <a:moveTo>
                    <a:pt x="3838" y="0"/>
                  </a:moveTo>
                  <a:cubicBezTo>
                    <a:pt x="3838" y="0"/>
                    <a:pt x="0" y="1794"/>
                    <a:pt x="649" y="5482"/>
                  </a:cubicBezTo>
                  <a:cubicBezTo>
                    <a:pt x="782" y="6239"/>
                    <a:pt x="995" y="6974"/>
                    <a:pt x="1279" y="7662"/>
                  </a:cubicBezTo>
                  <a:cubicBezTo>
                    <a:pt x="1044" y="7046"/>
                    <a:pt x="866" y="6397"/>
                    <a:pt x="749" y="5731"/>
                  </a:cubicBezTo>
                  <a:cubicBezTo>
                    <a:pt x="159" y="2374"/>
                    <a:pt x="3284" y="588"/>
                    <a:pt x="3849" y="293"/>
                  </a:cubicBezTo>
                  <a:cubicBezTo>
                    <a:pt x="3839" y="106"/>
                    <a:pt x="3838" y="0"/>
                    <a:pt x="3838" y="0"/>
                  </a:cubicBezTo>
                  <a:close/>
                </a:path>
              </a:pathLst>
            </a:custGeom>
            <a:solidFill>
              <a:srgbClr val="DA8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2"/>
            <p:cNvSpPr/>
            <p:nvPr/>
          </p:nvSpPr>
          <p:spPr>
            <a:xfrm>
              <a:off x="8453272" y="3159448"/>
              <a:ext cx="63886" cy="260641"/>
            </a:xfrm>
            <a:custGeom>
              <a:avLst/>
              <a:gdLst/>
              <a:ahLst/>
              <a:cxnLst/>
              <a:rect l="l" t="t" r="r" b="b"/>
              <a:pathLst>
                <a:path w="1705" h="6956" extrusionOk="0">
                  <a:moveTo>
                    <a:pt x="995" y="1"/>
                  </a:moveTo>
                  <a:cubicBezTo>
                    <a:pt x="995" y="1"/>
                    <a:pt x="0" y="78"/>
                    <a:pt x="141" y="2761"/>
                  </a:cubicBezTo>
                  <a:cubicBezTo>
                    <a:pt x="205" y="3997"/>
                    <a:pt x="245" y="5458"/>
                    <a:pt x="52" y="6577"/>
                  </a:cubicBezTo>
                  <a:cubicBezTo>
                    <a:pt x="267" y="6452"/>
                    <a:pt x="482" y="6385"/>
                    <a:pt x="695" y="6385"/>
                  </a:cubicBezTo>
                  <a:cubicBezTo>
                    <a:pt x="746" y="6385"/>
                    <a:pt x="798" y="6389"/>
                    <a:pt x="849" y="6397"/>
                  </a:cubicBezTo>
                  <a:cubicBezTo>
                    <a:pt x="1163" y="6446"/>
                    <a:pt x="1438" y="6643"/>
                    <a:pt x="1671" y="6956"/>
                  </a:cubicBezTo>
                  <a:cubicBezTo>
                    <a:pt x="1704" y="4912"/>
                    <a:pt x="1448" y="2512"/>
                    <a:pt x="995" y="1"/>
                  </a:cubicBezTo>
                  <a:close/>
                </a:path>
              </a:pathLst>
            </a:custGeom>
            <a:solidFill>
              <a:srgbClr val="D07A5B">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2"/>
            <p:cNvSpPr/>
            <p:nvPr/>
          </p:nvSpPr>
          <p:spPr>
            <a:xfrm>
              <a:off x="8109260" y="3191972"/>
              <a:ext cx="292079" cy="455785"/>
            </a:xfrm>
            <a:custGeom>
              <a:avLst/>
              <a:gdLst/>
              <a:ahLst/>
              <a:cxnLst/>
              <a:rect l="l" t="t" r="r" b="b"/>
              <a:pathLst>
                <a:path w="7795" h="12164" extrusionOk="0">
                  <a:moveTo>
                    <a:pt x="3838" y="0"/>
                  </a:moveTo>
                  <a:cubicBezTo>
                    <a:pt x="3838" y="0"/>
                    <a:pt x="0" y="1794"/>
                    <a:pt x="648" y="5482"/>
                  </a:cubicBezTo>
                  <a:cubicBezTo>
                    <a:pt x="1238" y="8848"/>
                    <a:pt x="3386" y="11755"/>
                    <a:pt x="6559" y="12163"/>
                  </a:cubicBezTo>
                  <a:cubicBezTo>
                    <a:pt x="6589" y="11826"/>
                    <a:pt x="6631" y="11484"/>
                    <a:pt x="6684" y="11136"/>
                  </a:cubicBezTo>
                  <a:cubicBezTo>
                    <a:pt x="6904" y="9723"/>
                    <a:pt x="7305" y="8455"/>
                    <a:pt x="7794" y="7483"/>
                  </a:cubicBezTo>
                  <a:cubicBezTo>
                    <a:pt x="7664" y="7469"/>
                    <a:pt x="7525" y="7435"/>
                    <a:pt x="7373" y="7377"/>
                  </a:cubicBezTo>
                  <a:cubicBezTo>
                    <a:pt x="3913" y="6030"/>
                    <a:pt x="3838" y="0"/>
                    <a:pt x="3838" y="0"/>
                  </a:cubicBezTo>
                  <a:close/>
                </a:path>
              </a:pathLst>
            </a:custGeom>
            <a:solidFill>
              <a:srgbClr val="D07A5B">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2"/>
            <p:cNvSpPr/>
            <p:nvPr/>
          </p:nvSpPr>
          <p:spPr>
            <a:xfrm>
              <a:off x="7818005" y="3179794"/>
              <a:ext cx="259442" cy="663893"/>
            </a:xfrm>
            <a:custGeom>
              <a:avLst/>
              <a:gdLst/>
              <a:ahLst/>
              <a:cxnLst/>
              <a:rect l="l" t="t" r="r" b="b"/>
              <a:pathLst>
                <a:path w="6924" h="17718" extrusionOk="0">
                  <a:moveTo>
                    <a:pt x="4732" y="0"/>
                  </a:moveTo>
                  <a:cubicBezTo>
                    <a:pt x="2478" y="5176"/>
                    <a:pt x="612" y="16051"/>
                    <a:pt x="1" y="17542"/>
                  </a:cubicBezTo>
                  <a:lnTo>
                    <a:pt x="149" y="17718"/>
                  </a:lnTo>
                  <a:cubicBezTo>
                    <a:pt x="149" y="17718"/>
                    <a:pt x="5920" y="5937"/>
                    <a:pt x="6422" y="3277"/>
                  </a:cubicBezTo>
                  <a:cubicBezTo>
                    <a:pt x="6924" y="616"/>
                    <a:pt x="4732" y="0"/>
                    <a:pt x="473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2"/>
            <p:cNvSpPr/>
            <p:nvPr/>
          </p:nvSpPr>
          <p:spPr>
            <a:xfrm>
              <a:off x="7818005" y="3832072"/>
              <a:ext cx="7157" cy="11616"/>
            </a:xfrm>
            <a:custGeom>
              <a:avLst/>
              <a:gdLst/>
              <a:ahLst/>
              <a:cxnLst/>
              <a:rect l="l" t="t" r="r" b="b"/>
              <a:pathLst>
                <a:path w="191" h="310" extrusionOk="0">
                  <a:moveTo>
                    <a:pt x="51" y="0"/>
                  </a:moveTo>
                  <a:cubicBezTo>
                    <a:pt x="34" y="51"/>
                    <a:pt x="16" y="96"/>
                    <a:pt x="1" y="134"/>
                  </a:cubicBezTo>
                  <a:lnTo>
                    <a:pt x="149" y="310"/>
                  </a:lnTo>
                  <a:cubicBezTo>
                    <a:pt x="149" y="310"/>
                    <a:pt x="164" y="281"/>
                    <a:pt x="190" y="227"/>
                  </a:cubicBezTo>
                  <a:cubicBezTo>
                    <a:pt x="142" y="154"/>
                    <a:pt x="96" y="78"/>
                    <a:pt x="5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2"/>
            <p:cNvSpPr/>
            <p:nvPr/>
          </p:nvSpPr>
          <p:spPr>
            <a:xfrm>
              <a:off x="7942855" y="3179794"/>
              <a:ext cx="134592" cy="262402"/>
            </a:xfrm>
            <a:custGeom>
              <a:avLst/>
              <a:gdLst/>
              <a:ahLst/>
              <a:cxnLst/>
              <a:rect l="l" t="t" r="r" b="b"/>
              <a:pathLst>
                <a:path w="3592" h="7003" extrusionOk="0">
                  <a:moveTo>
                    <a:pt x="1400" y="0"/>
                  </a:moveTo>
                  <a:cubicBezTo>
                    <a:pt x="914" y="1120"/>
                    <a:pt x="444" y="2505"/>
                    <a:pt x="1" y="4003"/>
                  </a:cubicBezTo>
                  <a:cubicBezTo>
                    <a:pt x="722" y="4559"/>
                    <a:pt x="1334" y="5624"/>
                    <a:pt x="1752" y="7002"/>
                  </a:cubicBezTo>
                  <a:cubicBezTo>
                    <a:pt x="2436" y="5370"/>
                    <a:pt x="2953" y="3992"/>
                    <a:pt x="3090" y="3275"/>
                  </a:cubicBezTo>
                  <a:cubicBezTo>
                    <a:pt x="3592" y="616"/>
                    <a:pt x="1400" y="0"/>
                    <a:pt x="140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2"/>
            <p:cNvSpPr/>
            <p:nvPr/>
          </p:nvSpPr>
          <p:spPr>
            <a:xfrm>
              <a:off x="7821003" y="3179794"/>
              <a:ext cx="262627" cy="663893"/>
            </a:xfrm>
            <a:custGeom>
              <a:avLst/>
              <a:gdLst/>
              <a:ahLst/>
              <a:cxnLst/>
              <a:rect l="l" t="t" r="r" b="b"/>
              <a:pathLst>
                <a:path w="7009" h="17718" extrusionOk="0">
                  <a:moveTo>
                    <a:pt x="4652" y="0"/>
                  </a:moveTo>
                  <a:cubicBezTo>
                    <a:pt x="4625" y="66"/>
                    <a:pt x="4597" y="132"/>
                    <a:pt x="4568" y="199"/>
                  </a:cubicBezTo>
                  <a:cubicBezTo>
                    <a:pt x="5180" y="542"/>
                    <a:pt x="5566" y="1564"/>
                    <a:pt x="5210" y="3441"/>
                  </a:cubicBezTo>
                  <a:cubicBezTo>
                    <a:pt x="4825" y="5485"/>
                    <a:pt x="102" y="17390"/>
                    <a:pt x="1" y="17638"/>
                  </a:cubicBezTo>
                  <a:lnTo>
                    <a:pt x="69" y="17718"/>
                  </a:lnTo>
                  <a:cubicBezTo>
                    <a:pt x="69" y="17718"/>
                    <a:pt x="6005" y="6051"/>
                    <a:pt x="6508" y="3390"/>
                  </a:cubicBezTo>
                  <a:cubicBezTo>
                    <a:pt x="7009" y="728"/>
                    <a:pt x="4652" y="0"/>
                    <a:pt x="465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2"/>
            <p:cNvSpPr/>
            <p:nvPr/>
          </p:nvSpPr>
          <p:spPr>
            <a:xfrm>
              <a:off x="8373273" y="3102606"/>
              <a:ext cx="187725" cy="287320"/>
            </a:xfrm>
            <a:custGeom>
              <a:avLst/>
              <a:gdLst/>
              <a:ahLst/>
              <a:cxnLst/>
              <a:rect l="l" t="t" r="r" b="b"/>
              <a:pathLst>
                <a:path w="5010" h="7668" extrusionOk="0">
                  <a:moveTo>
                    <a:pt x="4827" y="1"/>
                  </a:moveTo>
                  <a:cubicBezTo>
                    <a:pt x="2359" y="1799"/>
                    <a:pt x="1" y="5543"/>
                    <a:pt x="1" y="5543"/>
                  </a:cubicBezTo>
                  <a:cubicBezTo>
                    <a:pt x="1" y="5543"/>
                    <a:pt x="437" y="7668"/>
                    <a:pt x="1055" y="7668"/>
                  </a:cubicBezTo>
                  <a:cubicBezTo>
                    <a:pt x="1672" y="7668"/>
                    <a:pt x="3375" y="1653"/>
                    <a:pt x="5009" y="178"/>
                  </a:cubicBezTo>
                  <a:lnTo>
                    <a:pt x="4827" y="1"/>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2"/>
            <p:cNvSpPr/>
            <p:nvPr/>
          </p:nvSpPr>
          <p:spPr>
            <a:xfrm>
              <a:off x="8382903" y="3102606"/>
              <a:ext cx="178095" cy="287282"/>
            </a:xfrm>
            <a:custGeom>
              <a:avLst/>
              <a:gdLst/>
              <a:ahLst/>
              <a:cxnLst/>
              <a:rect l="l" t="t" r="r" b="b"/>
              <a:pathLst>
                <a:path w="4753" h="7667" extrusionOk="0">
                  <a:moveTo>
                    <a:pt x="4570" y="1"/>
                  </a:moveTo>
                  <a:cubicBezTo>
                    <a:pt x="3977" y="432"/>
                    <a:pt x="3392" y="977"/>
                    <a:pt x="2844" y="1553"/>
                  </a:cubicBezTo>
                  <a:cubicBezTo>
                    <a:pt x="1752" y="3821"/>
                    <a:pt x="791" y="6658"/>
                    <a:pt x="361" y="6658"/>
                  </a:cubicBezTo>
                  <a:cubicBezTo>
                    <a:pt x="230" y="6658"/>
                    <a:pt x="112" y="6641"/>
                    <a:pt x="1" y="6491"/>
                  </a:cubicBezTo>
                  <a:lnTo>
                    <a:pt x="1" y="6491"/>
                  </a:lnTo>
                  <a:cubicBezTo>
                    <a:pt x="188" y="7057"/>
                    <a:pt x="468" y="7667"/>
                    <a:pt x="798" y="7667"/>
                  </a:cubicBezTo>
                  <a:cubicBezTo>
                    <a:pt x="1415" y="7667"/>
                    <a:pt x="3118" y="1651"/>
                    <a:pt x="4752" y="176"/>
                  </a:cubicBezTo>
                  <a:lnTo>
                    <a:pt x="4570"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2"/>
            <p:cNvSpPr/>
            <p:nvPr/>
          </p:nvSpPr>
          <p:spPr>
            <a:xfrm>
              <a:off x="8445890" y="3177471"/>
              <a:ext cx="45114" cy="91502"/>
            </a:xfrm>
            <a:custGeom>
              <a:avLst/>
              <a:gdLst/>
              <a:ahLst/>
              <a:cxnLst/>
              <a:rect l="l" t="t" r="r" b="b"/>
              <a:pathLst>
                <a:path w="1204" h="2442" extrusionOk="0">
                  <a:moveTo>
                    <a:pt x="842" y="0"/>
                  </a:moveTo>
                  <a:cubicBezTo>
                    <a:pt x="823" y="0"/>
                    <a:pt x="804" y="7"/>
                    <a:pt x="785" y="22"/>
                  </a:cubicBezTo>
                  <a:cubicBezTo>
                    <a:pt x="88" y="570"/>
                    <a:pt x="0" y="1135"/>
                    <a:pt x="31" y="2422"/>
                  </a:cubicBezTo>
                  <a:cubicBezTo>
                    <a:pt x="32" y="2422"/>
                    <a:pt x="108" y="2402"/>
                    <a:pt x="235" y="2402"/>
                  </a:cubicBezTo>
                  <a:cubicBezTo>
                    <a:pt x="321" y="2402"/>
                    <a:pt x="430" y="2411"/>
                    <a:pt x="556" y="2441"/>
                  </a:cubicBezTo>
                  <a:lnTo>
                    <a:pt x="1203" y="627"/>
                  </a:lnTo>
                  <a:cubicBezTo>
                    <a:pt x="1082" y="253"/>
                    <a:pt x="957" y="0"/>
                    <a:pt x="84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2"/>
            <p:cNvSpPr/>
            <p:nvPr/>
          </p:nvSpPr>
          <p:spPr>
            <a:xfrm>
              <a:off x="8185474" y="3132994"/>
              <a:ext cx="245429" cy="256482"/>
            </a:xfrm>
            <a:custGeom>
              <a:avLst/>
              <a:gdLst/>
              <a:ahLst/>
              <a:cxnLst/>
              <a:rect l="l" t="t" r="r" b="b"/>
              <a:pathLst>
                <a:path w="6550" h="6845" extrusionOk="0">
                  <a:moveTo>
                    <a:pt x="286" y="1"/>
                  </a:moveTo>
                  <a:cubicBezTo>
                    <a:pt x="286" y="1"/>
                    <a:pt x="1" y="3202"/>
                    <a:pt x="325" y="3675"/>
                  </a:cubicBezTo>
                  <a:cubicBezTo>
                    <a:pt x="649" y="4148"/>
                    <a:pt x="5268" y="6657"/>
                    <a:pt x="5941" y="6831"/>
                  </a:cubicBezTo>
                  <a:cubicBezTo>
                    <a:pt x="5974" y="6840"/>
                    <a:pt x="6004" y="6844"/>
                    <a:pt x="6031" y="6844"/>
                  </a:cubicBezTo>
                  <a:cubicBezTo>
                    <a:pt x="6549" y="6844"/>
                    <a:pt x="5925" y="5310"/>
                    <a:pt x="5619" y="4813"/>
                  </a:cubicBezTo>
                  <a:cubicBezTo>
                    <a:pt x="5294" y="4290"/>
                    <a:pt x="3500" y="1993"/>
                    <a:pt x="286"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2"/>
            <p:cNvSpPr/>
            <p:nvPr/>
          </p:nvSpPr>
          <p:spPr>
            <a:xfrm>
              <a:off x="8192481" y="3154614"/>
              <a:ext cx="233551" cy="234899"/>
            </a:xfrm>
            <a:custGeom>
              <a:avLst/>
              <a:gdLst/>
              <a:ahLst/>
              <a:cxnLst/>
              <a:rect l="l" t="t" r="r" b="b"/>
              <a:pathLst>
                <a:path w="6233" h="6269" extrusionOk="0">
                  <a:moveTo>
                    <a:pt x="397" y="1"/>
                  </a:moveTo>
                  <a:cubicBezTo>
                    <a:pt x="384" y="722"/>
                    <a:pt x="1" y="2900"/>
                    <a:pt x="138" y="3098"/>
                  </a:cubicBezTo>
                  <a:cubicBezTo>
                    <a:pt x="462" y="3572"/>
                    <a:pt x="5081" y="6080"/>
                    <a:pt x="5754" y="6254"/>
                  </a:cubicBezTo>
                  <a:cubicBezTo>
                    <a:pt x="5790" y="6264"/>
                    <a:pt x="5824" y="6268"/>
                    <a:pt x="5854" y="6268"/>
                  </a:cubicBezTo>
                  <a:cubicBezTo>
                    <a:pt x="6211" y="6268"/>
                    <a:pt x="6232" y="5672"/>
                    <a:pt x="6003" y="5083"/>
                  </a:cubicBezTo>
                  <a:cubicBezTo>
                    <a:pt x="5982" y="5079"/>
                    <a:pt x="5757" y="5010"/>
                    <a:pt x="5732" y="5003"/>
                  </a:cubicBezTo>
                  <a:cubicBezTo>
                    <a:pt x="5043" y="4774"/>
                    <a:pt x="1441" y="851"/>
                    <a:pt x="397"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2"/>
            <p:cNvSpPr/>
            <p:nvPr/>
          </p:nvSpPr>
          <p:spPr>
            <a:xfrm>
              <a:off x="8027125" y="3093763"/>
              <a:ext cx="254833" cy="177046"/>
            </a:xfrm>
            <a:custGeom>
              <a:avLst/>
              <a:gdLst/>
              <a:ahLst/>
              <a:cxnLst/>
              <a:rect l="l" t="t" r="r" b="b"/>
              <a:pathLst>
                <a:path w="6801" h="4725" extrusionOk="0">
                  <a:moveTo>
                    <a:pt x="2304" y="1"/>
                  </a:moveTo>
                  <a:cubicBezTo>
                    <a:pt x="2291" y="1"/>
                    <a:pt x="2279" y="2"/>
                    <a:pt x="2268" y="5"/>
                  </a:cubicBezTo>
                  <a:cubicBezTo>
                    <a:pt x="1944" y="78"/>
                    <a:pt x="1072" y="553"/>
                    <a:pt x="1" y="1798"/>
                  </a:cubicBezTo>
                  <a:cubicBezTo>
                    <a:pt x="1" y="1798"/>
                    <a:pt x="474" y="3518"/>
                    <a:pt x="1297" y="4164"/>
                  </a:cubicBezTo>
                  <a:cubicBezTo>
                    <a:pt x="1765" y="4533"/>
                    <a:pt x="3492" y="4725"/>
                    <a:pt x="4885" y="4725"/>
                  </a:cubicBezTo>
                  <a:cubicBezTo>
                    <a:pt x="5938" y="4725"/>
                    <a:pt x="6800" y="4615"/>
                    <a:pt x="6779" y="4390"/>
                  </a:cubicBezTo>
                  <a:cubicBezTo>
                    <a:pt x="6728" y="3866"/>
                    <a:pt x="4827" y="1703"/>
                    <a:pt x="4503" y="1354"/>
                  </a:cubicBezTo>
                  <a:cubicBezTo>
                    <a:pt x="4189" y="1018"/>
                    <a:pt x="2696" y="1"/>
                    <a:pt x="2304"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2"/>
            <p:cNvSpPr/>
            <p:nvPr/>
          </p:nvSpPr>
          <p:spPr>
            <a:xfrm>
              <a:off x="8116454" y="3148694"/>
              <a:ext cx="123014" cy="117056"/>
            </a:xfrm>
            <a:custGeom>
              <a:avLst/>
              <a:gdLst/>
              <a:ahLst/>
              <a:cxnLst/>
              <a:rect l="l" t="t" r="r" b="b"/>
              <a:pathLst>
                <a:path w="3283" h="3124" extrusionOk="0">
                  <a:moveTo>
                    <a:pt x="2825" y="0"/>
                  </a:moveTo>
                  <a:lnTo>
                    <a:pt x="0" y="2542"/>
                  </a:lnTo>
                  <a:lnTo>
                    <a:pt x="1262" y="3123"/>
                  </a:lnTo>
                  <a:cubicBezTo>
                    <a:pt x="1262" y="3123"/>
                    <a:pt x="2761" y="1535"/>
                    <a:pt x="3283" y="351"/>
                  </a:cubicBezTo>
                  <a:lnTo>
                    <a:pt x="2825"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2"/>
            <p:cNvSpPr/>
            <p:nvPr/>
          </p:nvSpPr>
          <p:spPr>
            <a:xfrm>
              <a:off x="7713089" y="4162070"/>
              <a:ext cx="763189" cy="526678"/>
            </a:xfrm>
            <a:custGeom>
              <a:avLst/>
              <a:gdLst/>
              <a:ahLst/>
              <a:cxnLst/>
              <a:rect l="l" t="t" r="r" b="b"/>
              <a:pathLst>
                <a:path w="20368" h="14056" extrusionOk="0">
                  <a:moveTo>
                    <a:pt x="15849" y="0"/>
                  </a:moveTo>
                  <a:cubicBezTo>
                    <a:pt x="13257" y="333"/>
                    <a:pt x="0" y="14055"/>
                    <a:pt x="0" y="14055"/>
                  </a:cubicBezTo>
                  <a:lnTo>
                    <a:pt x="20367" y="14055"/>
                  </a:lnTo>
                  <a:cubicBezTo>
                    <a:pt x="20001" y="11863"/>
                    <a:pt x="15307" y="9485"/>
                    <a:pt x="16115" y="9221"/>
                  </a:cubicBezTo>
                  <a:cubicBezTo>
                    <a:pt x="18906" y="8307"/>
                    <a:pt x="19106" y="7648"/>
                    <a:pt x="18649" y="5449"/>
                  </a:cubicBezTo>
                  <a:cubicBezTo>
                    <a:pt x="18143" y="3007"/>
                    <a:pt x="15849" y="0"/>
                    <a:pt x="15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2"/>
            <p:cNvSpPr/>
            <p:nvPr/>
          </p:nvSpPr>
          <p:spPr>
            <a:xfrm>
              <a:off x="7713089" y="4162033"/>
              <a:ext cx="765924" cy="526641"/>
            </a:xfrm>
            <a:custGeom>
              <a:avLst/>
              <a:gdLst/>
              <a:ahLst/>
              <a:cxnLst/>
              <a:rect l="l" t="t" r="r" b="b"/>
              <a:pathLst>
                <a:path w="20441" h="14055" extrusionOk="0">
                  <a:moveTo>
                    <a:pt x="15849" y="0"/>
                  </a:moveTo>
                  <a:cubicBezTo>
                    <a:pt x="13257" y="332"/>
                    <a:pt x="0" y="14054"/>
                    <a:pt x="0" y="14054"/>
                  </a:cubicBezTo>
                  <a:lnTo>
                    <a:pt x="12544" y="14054"/>
                  </a:lnTo>
                  <a:cubicBezTo>
                    <a:pt x="12555" y="14054"/>
                    <a:pt x="12566" y="14054"/>
                    <a:pt x="12577" y="14054"/>
                  </a:cubicBezTo>
                  <a:cubicBezTo>
                    <a:pt x="20440" y="14054"/>
                    <a:pt x="19866" y="13303"/>
                    <a:pt x="16568" y="9934"/>
                  </a:cubicBezTo>
                  <a:cubicBezTo>
                    <a:pt x="16114" y="9555"/>
                    <a:pt x="15880" y="9298"/>
                    <a:pt x="16115" y="9221"/>
                  </a:cubicBezTo>
                  <a:cubicBezTo>
                    <a:pt x="18906" y="8306"/>
                    <a:pt x="19106" y="7648"/>
                    <a:pt x="18649" y="5448"/>
                  </a:cubicBezTo>
                  <a:cubicBezTo>
                    <a:pt x="18143" y="3007"/>
                    <a:pt x="15849" y="0"/>
                    <a:pt x="1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2"/>
            <p:cNvSpPr/>
            <p:nvPr/>
          </p:nvSpPr>
          <p:spPr>
            <a:xfrm>
              <a:off x="7911493" y="3735699"/>
              <a:ext cx="293990" cy="953087"/>
            </a:xfrm>
            <a:custGeom>
              <a:avLst/>
              <a:gdLst/>
              <a:ahLst/>
              <a:cxnLst/>
              <a:rect l="l" t="t" r="r" b="b"/>
              <a:pathLst>
                <a:path w="7846" h="25436" extrusionOk="0">
                  <a:moveTo>
                    <a:pt x="7846" y="1"/>
                  </a:moveTo>
                  <a:lnTo>
                    <a:pt x="3798" y="2115"/>
                  </a:lnTo>
                  <a:lnTo>
                    <a:pt x="1" y="25435"/>
                  </a:lnTo>
                  <a:lnTo>
                    <a:pt x="125" y="25435"/>
                  </a:lnTo>
                  <a:cubicBezTo>
                    <a:pt x="2697" y="16945"/>
                    <a:pt x="6501" y="6259"/>
                    <a:pt x="7846"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2"/>
            <p:cNvSpPr/>
            <p:nvPr/>
          </p:nvSpPr>
          <p:spPr>
            <a:xfrm>
              <a:off x="8152575" y="3593763"/>
              <a:ext cx="150030" cy="1094986"/>
            </a:xfrm>
            <a:custGeom>
              <a:avLst/>
              <a:gdLst/>
              <a:ahLst/>
              <a:cxnLst/>
              <a:rect l="l" t="t" r="r" b="b"/>
              <a:pathLst>
                <a:path w="4004" h="29223" extrusionOk="0">
                  <a:moveTo>
                    <a:pt x="0" y="0"/>
                  </a:moveTo>
                  <a:lnTo>
                    <a:pt x="0" y="0"/>
                  </a:lnTo>
                  <a:cubicBezTo>
                    <a:pt x="447" y="6574"/>
                    <a:pt x="1591" y="19864"/>
                    <a:pt x="2526" y="29222"/>
                  </a:cubicBezTo>
                  <a:lnTo>
                    <a:pt x="2659" y="29222"/>
                  </a:lnTo>
                  <a:cubicBezTo>
                    <a:pt x="3305" y="19018"/>
                    <a:pt x="3703" y="8311"/>
                    <a:pt x="4004" y="2212"/>
                  </a:cubicBezTo>
                  <a:lnTo>
                    <a:pt x="0"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2"/>
            <p:cNvSpPr/>
            <p:nvPr/>
          </p:nvSpPr>
          <p:spPr>
            <a:xfrm>
              <a:off x="8152538" y="3593763"/>
              <a:ext cx="150030" cy="867843"/>
            </a:xfrm>
            <a:custGeom>
              <a:avLst/>
              <a:gdLst/>
              <a:ahLst/>
              <a:cxnLst/>
              <a:rect l="l" t="t" r="r" b="b"/>
              <a:pathLst>
                <a:path w="4004" h="23161" extrusionOk="0">
                  <a:moveTo>
                    <a:pt x="0" y="0"/>
                  </a:moveTo>
                  <a:lnTo>
                    <a:pt x="0" y="0"/>
                  </a:lnTo>
                  <a:cubicBezTo>
                    <a:pt x="357" y="5247"/>
                    <a:pt x="1156" y="14769"/>
                    <a:pt x="1942" y="23160"/>
                  </a:cubicBezTo>
                  <a:cubicBezTo>
                    <a:pt x="2241" y="21348"/>
                    <a:pt x="2711" y="19916"/>
                    <a:pt x="3216" y="19270"/>
                  </a:cubicBezTo>
                  <a:cubicBezTo>
                    <a:pt x="3552" y="12534"/>
                    <a:pt x="3800" y="6324"/>
                    <a:pt x="4004" y="2212"/>
                  </a:cubicBezTo>
                  <a:lnTo>
                    <a:pt x="0"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52"/>
            <p:cNvSpPr/>
            <p:nvPr/>
          </p:nvSpPr>
          <p:spPr>
            <a:xfrm>
              <a:off x="7494002" y="3713479"/>
              <a:ext cx="918802" cy="975269"/>
            </a:xfrm>
            <a:custGeom>
              <a:avLst/>
              <a:gdLst/>
              <a:ahLst/>
              <a:cxnLst/>
              <a:rect l="l" t="t" r="r" b="b"/>
              <a:pathLst>
                <a:path w="24521" h="26028" extrusionOk="0">
                  <a:moveTo>
                    <a:pt x="24520" y="17717"/>
                  </a:moveTo>
                  <a:cubicBezTo>
                    <a:pt x="24521" y="17720"/>
                    <a:pt x="24521" y="17721"/>
                    <a:pt x="24521" y="17721"/>
                  </a:cubicBezTo>
                  <a:cubicBezTo>
                    <a:pt x="24521" y="17720"/>
                    <a:pt x="24521" y="17718"/>
                    <a:pt x="24520" y="17717"/>
                  </a:cubicBezTo>
                  <a:close/>
                  <a:moveTo>
                    <a:pt x="19011" y="0"/>
                  </a:moveTo>
                  <a:cubicBezTo>
                    <a:pt x="16825" y="0"/>
                    <a:pt x="13811" y="1923"/>
                    <a:pt x="10653" y="7557"/>
                  </a:cubicBezTo>
                  <a:cubicBezTo>
                    <a:pt x="10639" y="9329"/>
                    <a:pt x="7449" y="11330"/>
                    <a:pt x="6313" y="21932"/>
                  </a:cubicBezTo>
                  <a:cubicBezTo>
                    <a:pt x="1806" y="23794"/>
                    <a:pt x="2327" y="25296"/>
                    <a:pt x="0" y="26027"/>
                  </a:cubicBezTo>
                  <a:lnTo>
                    <a:pt x="7891" y="26027"/>
                  </a:lnTo>
                  <a:cubicBezTo>
                    <a:pt x="11231" y="24849"/>
                    <a:pt x="12643" y="20644"/>
                    <a:pt x="15151" y="19946"/>
                  </a:cubicBezTo>
                  <a:cubicBezTo>
                    <a:pt x="15151" y="19946"/>
                    <a:pt x="18564" y="14338"/>
                    <a:pt x="21531" y="12720"/>
                  </a:cubicBezTo>
                  <a:cubicBezTo>
                    <a:pt x="21531" y="12720"/>
                    <a:pt x="24407" y="16361"/>
                    <a:pt x="24520" y="17717"/>
                  </a:cubicBezTo>
                  <a:lnTo>
                    <a:pt x="24520" y="17717"/>
                  </a:lnTo>
                  <a:cubicBezTo>
                    <a:pt x="24497" y="17433"/>
                    <a:pt x="23433" y="4576"/>
                    <a:pt x="21955" y="1787"/>
                  </a:cubicBezTo>
                  <a:cubicBezTo>
                    <a:pt x="21400" y="737"/>
                    <a:pt x="20364" y="0"/>
                    <a:pt x="19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52"/>
            <p:cNvSpPr/>
            <p:nvPr/>
          </p:nvSpPr>
          <p:spPr>
            <a:xfrm>
              <a:off x="7740480" y="4192346"/>
              <a:ext cx="237822" cy="232164"/>
            </a:xfrm>
            <a:custGeom>
              <a:avLst/>
              <a:gdLst/>
              <a:ahLst/>
              <a:cxnLst/>
              <a:rect l="l" t="t" r="r" b="b"/>
              <a:pathLst>
                <a:path w="6347" h="6196" extrusionOk="0">
                  <a:moveTo>
                    <a:pt x="5644" y="0"/>
                  </a:moveTo>
                  <a:cubicBezTo>
                    <a:pt x="5644" y="0"/>
                    <a:pt x="1247" y="1560"/>
                    <a:pt x="624" y="3329"/>
                  </a:cubicBezTo>
                  <a:cubicBezTo>
                    <a:pt x="1" y="5099"/>
                    <a:pt x="100" y="6195"/>
                    <a:pt x="100" y="6195"/>
                  </a:cubicBezTo>
                  <a:cubicBezTo>
                    <a:pt x="1818" y="3229"/>
                    <a:pt x="6347" y="1966"/>
                    <a:pt x="6347" y="1966"/>
                  </a:cubicBezTo>
                  <a:lnTo>
                    <a:pt x="56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2"/>
            <p:cNvSpPr/>
            <p:nvPr/>
          </p:nvSpPr>
          <p:spPr>
            <a:xfrm>
              <a:off x="7999023" y="4020658"/>
              <a:ext cx="413781" cy="429294"/>
            </a:xfrm>
            <a:custGeom>
              <a:avLst/>
              <a:gdLst/>
              <a:ahLst/>
              <a:cxnLst/>
              <a:rect l="l" t="t" r="r" b="b"/>
              <a:pathLst>
                <a:path w="11043" h="11457" extrusionOk="0">
                  <a:moveTo>
                    <a:pt x="9965" y="1"/>
                  </a:moveTo>
                  <a:cubicBezTo>
                    <a:pt x="6524" y="252"/>
                    <a:pt x="1412" y="5059"/>
                    <a:pt x="337" y="9225"/>
                  </a:cubicBezTo>
                  <a:cubicBezTo>
                    <a:pt x="170" y="9874"/>
                    <a:pt x="60" y="10518"/>
                    <a:pt x="0" y="11148"/>
                  </a:cubicBezTo>
                  <a:cubicBezTo>
                    <a:pt x="318" y="11174"/>
                    <a:pt x="643" y="11215"/>
                    <a:pt x="977" y="11271"/>
                  </a:cubicBezTo>
                  <a:cubicBezTo>
                    <a:pt x="1284" y="11323"/>
                    <a:pt x="1581" y="11386"/>
                    <a:pt x="1866" y="11456"/>
                  </a:cubicBezTo>
                  <a:cubicBezTo>
                    <a:pt x="2624" y="10328"/>
                    <a:pt x="5502" y="6212"/>
                    <a:pt x="8053" y="4821"/>
                  </a:cubicBezTo>
                  <a:cubicBezTo>
                    <a:pt x="8053" y="4821"/>
                    <a:pt x="10935" y="8173"/>
                    <a:pt x="11043" y="9523"/>
                  </a:cubicBezTo>
                  <a:cubicBezTo>
                    <a:pt x="11043" y="9523"/>
                    <a:pt x="11010" y="4456"/>
                    <a:pt x="9965"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2"/>
            <p:cNvSpPr/>
            <p:nvPr/>
          </p:nvSpPr>
          <p:spPr>
            <a:xfrm>
              <a:off x="8301668" y="4020771"/>
              <a:ext cx="35971" cy="220961"/>
            </a:xfrm>
            <a:custGeom>
              <a:avLst/>
              <a:gdLst/>
              <a:ahLst/>
              <a:cxnLst/>
              <a:rect l="l" t="t" r="r" b="b"/>
              <a:pathLst>
                <a:path w="960" h="5897" extrusionOk="0">
                  <a:moveTo>
                    <a:pt x="390" y="0"/>
                  </a:moveTo>
                  <a:cubicBezTo>
                    <a:pt x="390" y="1"/>
                    <a:pt x="456" y="3007"/>
                    <a:pt x="0" y="5167"/>
                  </a:cubicBezTo>
                  <a:lnTo>
                    <a:pt x="658" y="5896"/>
                  </a:lnTo>
                  <a:cubicBezTo>
                    <a:pt x="959" y="2589"/>
                    <a:pt x="390" y="1"/>
                    <a:pt x="39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2"/>
            <p:cNvSpPr/>
            <p:nvPr/>
          </p:nvSpPr>
          <p:spPr>
            <a:xfrm>
              <a:off x="7640810" y="4445493"/>
              <a:ext cx="402240" cy="239396"/>
            </a:xfrm>
            <a:custGeom>
              <a:avLst/>
              <a:gdLst/>
              <a:ahLst/>
              <a:cxnLst/>
              <a:rect l="l" t="t" r="r" b="b"/>
              <a:pathLst>
                <a:path w="10735" h="6389" extrusionOk="0">
                  <a:moveTo>
                    <a:pt x="9421" y="1"/>
                  </a:moveTo>
                  <a:cubicBezTo>
                    <a:pt x="7627" y="1"/>
                    <a:pt x="5310" y="1013"/>
                    <a:pt x="3271" y="2553"/>
                  </a:cubicBezTo>
                  <a:cubicBezTo>
                    <a:pt x="1766" y="3689"/>
                    <a:pt x="640" y="5055"/>
                    <a:pt x="1" y="6388"/>
                  </a:cubicBezTo>
                  <a:lnTo>
                    <a:pt x="3904" y="6388"/>
                  </a:lnTo>
                  <a:cubicBezTo>
                    <a:pt x="7001" y="5296"/>
                    <a:pt x="8467" y="1068"/>
                    <a:pt x="10734" y="228"/>
                  </a:cubicBezTo>
                  <a:cubicBezTo>
                    <a:pt x="10344" y="73"/>
                    <a:pt x="9901" y="1"/>
                    <a:pt x="9421"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2"/>
            <p:cNvSpPr/>
            <p:nvPr/>
          </p:nvSpPr>
          <p:spPr>
            <a:xfrm>
              <a:off x="7964625" y="2843501"/>
              <a:ext cx="279526" cy="248539"/>
            </a:xfrm>
            <a:custGeom>
              <a:avLst/>
              <a:gdLst/>
              <a:ahLst/>
              <a:cxnLst/>
              <a:rect l="l" t="t" r="r" b="b"/>
              <a:pathLst>
                <a:path w="7460" h="6633" extrusionOk="0">
                  <a:moveTo>
                    <a:pt x="4107" y="1"/>
                  </a:moveTo>
                  <a:cubicBezTo>
                    <a:pt x="4086" y="1"/>
                    <a:pt x="4065" y="1"/>
                    <a:pt x="4042" y="2"/>
                  </a:cubicBezTo>
                  <a:cubicBezTo>
                    <a:pt x="3801" y="13"/>
                    <a:pt x="3593" y="77"/>
                    <a:pt x="3420" y="162"/>
                  </a:cubicBezTo>
                  <a:cubicBezTo>
                    <a:pt x="3386" y="150"/>
                    <a:pt x="3351" y="141"/>
                    <a:pt x="3312" y="134"/>
                  </a:cubicBezTo>
                  <a:cubicBezTo>
                    <a:pt x="3254" y="124"/>
                    <a:pt x="3198" y="120"/>
                    <a:pt x="3144" y="120"/>
                  </a:cubicBezTo>
                  <a:cubicBezTo>
                    <a:pt x="2721" y="120"/>
                    <a:pt x="2442" y="390"/>
                    <a:pt x="2442" y="390"/>
                  </a:cubicBezTo>
                  <a:cubicBezTo>
                    <a:pt x="2442" y="390"/>
                    <a:pt x="2343" y="351"/>
                    <a:pt x="2202" y="351"/>
                  </a:cubicBezTo>
                  <a:cubicBezTo>
                    <a:pt x="2057" y="351"/>
                    <a:pt x="1866" y="392"/>
                    <a:pt x="1691" y="560"/>
                  </a:cubicBezTo>
                  <a:cubicBezTo>
                    <a:pt x="1343" y="895"/>
                    <a:pt x="1313" y="1413"/>
                    <a:pt x="1313" y="1413"/>
                  </a:cubicBezTo>
                  <a:cubicBezTo>
                    <a:pt x="1313" y="1413"/>
                    <a:pt x="1312" y="1413"/>
                    <a:pt x="1311" y="1413"/>
                  </a:cubicBezTo>
                  <a:cubicBezTo>
                    <a:pt x="1270" y="1413"/>
                    <a:pt x="713" y="1428"/>
                    <a:pt x="698" y="2290"/>
                  </a:cubicBezTo>
                  <a:cubicBezTo>
                    <a:pt x="694" y="2513"/>
                    <a:pt x="741" y="2690"/>
                    <a:pt x="812" y="2828"/>
                  </a:cubicBezTo>
                  <a:cubicBezTo>
                    <a:pt x="712" y="2901"/>
                    <a:pt x="618" y="3009"/>
                    <a:pt x="555" y="3177"/>
                  </a:cubicBezTo>
                  <a:cubicBezTo>
                    <a:pt x="371" y="3678"/>
                    <a:pt x="586" y="4239"/>
                    <a:pt x="586" y="4239"/>
                  </a:cubicBezTo>
                  <a:cubicBezTo>
                    <a:pt x="586" y="4239"/>
                    <a:pt x="1" y="4445"/>
                    <a:pt x="400" y="5371"/>
                  </a:cubicBezTo>
                  <a:cubicBezTo>
                    <a:pt x="698" y="6060"/>
                    <a:pt x="1240" y="6141"/>
                    <a:pt x="1478" y="6141"/>
                  </a:cubicBezTo>
                  <a:cubicBezTo>
                    <a:pt x="1550" y="6141"/>
                    <a:pt x="1594" y="6133"/>
                    <a:pt x="1594" y="6133"/>
                  </a:cubicBezTo>
                  <a:lnTo>
                    <a:pt x="1594" y="6133"/>
                  </a:lnTo>
                  <a:cubicBezTo>
                    <a:pt x="1594" y="6133"/>
                    <a:pt x="1576" y="6632"/>
                    <a:pt x="2191" y="6632"/>
                  </a:cubicBezTo>
                  <a:cubicBezTo>
                    <a:pt x="2235" y="6632"/>
                    <a:pt x="2282" y="6630"/>
                    <a:pt x="2333" y="6624"/>
                  </a:cubicBezTo>
                  <a:cubicBezTo>
                    <a:pt x="2486" y="6608"/>
                    <a:pt x="2620" y="6569"/>
                    <a:pt x="2738" y="6517"/>
                  </a:cubicBezTo>
                  <a:cubicBezTo>
                    <a:pt x="2894" y="6570"/>
                    <a:pt x="3045" y="6590"/>
                    <a:pt x="3183" y="6590"/>
                  </a:cubicBezTo>
                  <a:cubicBezTo>
                    <a:pt x="3566" y="6590"/>
                    <a:pt x="3851" y="6440"/>
                    <a:pt x="3851" y="6440"/>
                  </a:cubicBezTo>
                  <a:cubicBezTo>
                    <a:pt x="3851" y="6440"/>
                    <a:pt x="4063" y="6593"/>
                    <a:pt x="4383" y="6593"/>
                  </a:cubicBezTo>
                  <a:cubicBezTo>
                    <a:pt x="4530" y="6593"/>
                    <a:pt x="4699" y="6561"/>
                    <a:pt x="4881" y="6467"/>
                  </a:cubicBezTo>
                  <a:cubicBezTo>
                    <a:pt x="5475" y="6157"/>
                    <a:pt x="5749" y="5504"/>
                    <a:pt x="5749" y="5504"/>
                  </a:cubicBezTo>
                  <a:cubicBezTo>
                    <a:pt x="5749" y="5504"/>
                    <a:pt x="5806" y="5520"/>
                    <a:pt x="5898" y="5520"/>
                  </a:cubicBezTo>
                  <a:cubicBezTo>
                    <a:pt x="6144" y="5520"/>
                    <a:pt x="6645" y="5404"/>
                    <a:pt x="6979" y="4551"/>
                  </a:cubicBezTo>
                  <a:cubicBezTo>
                    <a:pt x="7459" y="3322"/>
                    <a:pt x="6452" y="2852"/>
                    <a:pt x="6452" y="2852"/>
                  </a:cubicBezTo>
                  <a:cubicBezTo>
                    <a:pt x="6452" y="2852"/>
                    <a:pt x="7049" y="2219"/>
                    <a:pt x="6124" y="1708"/>
                  </a:cubicBezTo>
                  <a:cubicBezTo>
                    <a:pt x="6069" y="1678"/>
                    <a:pt x="6012" y="1650"/>
                    <a:pt x="5956" y="1625"/>
                  </a:cubicBezTo>
                  <a:cubicBezTo>
                    <a:pt x="5954" y="1618"/>
                    <a:pt x="5953" y="1612"/>
                    <a:pt x="5952" y="1602"/>
                  </a:cubicBezTo>
                  <a:cubicBezTo>
                    <a:pt x="5753" y="708"/>
                    <a:pt x="5051" y="641"/>
                    <a:pt x="4845" y="641"/>
                  </a:cubicBezTo>
                  <a:cubicBezTo>
                    <a:pt x="4808" y="641"/>
                    <a:pt x="4788" y="643"/>
                    <a:pt x="4788" y="643"/>
                  </a:cubicBezTo>
                  <a:cubicBezTo>
                    <a:pt x="4788" y="643"/>
                    <a:pt x="4912" y="1"/>
                    <a:pt x="4107"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52"/>
            <p:cNvSpPr/>
            <p:nvPr/>
          </p:nvSpPr>
          <p:spPr>
            <a:xfrm>
              <a:off x="7964513" y="2854292"/>
              <a:ext cx="268023" cy="237635"/>
            </a:xfrm>
            <a:custGeom>
              <a:avLst/>
              <a:gdLst/>
              <a:ahLst/>
              <a:cxnLst/>
              <a:rect l="l" t="t" r="r" b="b"/>
              <a:pathLst>
                <a:path w="7153" h="6342" extrusionOk="0">
                  <a:moveTo>
                    <a:pt x="2573" y="0"/>
                  </a:moveTo>
                  <a:cubicBezTo>
                    <a:pt x="2490" y="54"/>
                    <a:pt x="2442" y="98"/>
                    <a:pt x="2442" y="98"/>
                  </a:cubicBezTo>
                  <a:cubicBezTo>
                    <a:pt x="2442" y="98"/>
                    <a:pt x="2344" y="60"/>
                    <a:pt x="2203" y="60"/>
                  </a:cubicBezTo>
                  <a:cubicBezTo>
                    <a:pt x="2057" y="60"/>
                    <a:pt x="1866" y="101"/>
                    <a:pt x="1692" y="269"/>
                  </a:cubicBezTo>
                  <a:cubicBezTo>
                    <a:pt x="1343" y="604"/>
                    <a:pt x="1314" y="1122"/>
                    <a:pt x="1314" y="1122"/>
                  </a:cubicBezTo>
                  <a:cubicBezTo>
                    <a:pt x="1314" y="1122"/>
                    <a:pt x="1313" y="1122"/>
                    <a:pt x="1311" y="1122"/>
                  </a:cubicBezTo>
                  <a:cubicBezTo>
                    <a:pt x="1268" y="1122"/>
                    <a:pt x="713" y="1139"/>
                    <a:pt x="698" y="1998"/>
                  </a:cubicBezTo>
                  <a:cubicBezTo>
                    <a:pt x="694" y="2222"/>
                    <a:pt x="740" y="2400"/>
                    <a:pt x="813" y="2538"/>
                  </a:cubicBezTo>
                  <a:cubicBezTo>
                    <a:pt x="713" y="2609"/>
                    <a:pt x="618" y="2719"/>
                    <a:pt x="555" y="2886"/>
                  </a:cubicBezTo>
                  <a:cubicBezTo>
                    <a:pt x="372" y="3386"/>
                    <a:pt x="586" y="3948"/>
                    <a:pt x="586" y="3948"/>
                  </a:cubicBezTo>
                  <a:cubicBezTo>
                    <a:pt x="586" y="3948"/>
                    <a:pt x="1" y="4154"/>
                    <a:pt x="400" y="5080"/>
                  </a:cubicBezTo>
                  <a:cubicBezTo>
                    <a:pt x="698" y="5770"/>
                    <a:pt x="1242" y="5851"/>
                    <a:pt x="1479" y="5851"/>
                  </a:cubicBezTo>
                  <a:cubicBezTo>
                    <a:pt x="1550" y="5851"/>
                    <a:pt x="1594" y="5843"/>
                    <a:pt x="1594" y="5843"/>
                  </a:cubicBezTo>
                  <a:lnTo>
                    <a:pt x="1594" y="5843"/>
                  </a:lnTo>
                  <a:cubicBezTo>
                    <a:pt x="1594" y="5843"/>
                    <a:pt x="1575" y="6342"/>
                    <a:pt x="2192" y="6342"/>
                  </a:cubicBezTo>
                  <a:cubicBezTo>
                    <a:pt x="2236" y="6342"/>
                    <a:pt x="2283" y="6339"/>
                    <a:pt x="2333" y="6334"/>
                  </a:cubicBezTo>
                  <a:cubicBezTo>
                    <a:pt x="2486" y="6318"/>
                    <a:pt x="2620" y="6277"/>
                    <a:pt x="2739" y="6226"/>
                  </a:cubicBezTo>
                  <a:cubicBezTo>
                    <a:pt x="2894" y="6279"/>
                    <a:pt x="3044" y="6299"/>
                    <a:pt x="3182" y="6299"/>
                  </a:cubicBezTo>
                  <a:cubicBezTo>
                    <a:pt x="3565" y="6299"/>
                    <a:pt x="3852" y="6149"/>
                    <a:pt x="3852" y="6149"/>
                  </a:cubicBezTo>
                  <a:cubicBezTo>
                    <a:pt x="3852" y="6149"/>
                    <a:pt x="4064" y="6303"/>
                    <a:pt x="4383" y="6303"/>
                  </a:cubicBezTo>
                  <a:cubicBezTo>
                    <a:pt x="4530" y="6303"/>
                    <a:pt x="4699" y="6270"/>
                    <a:pt x="4881" y="6175"/>
                  </a:cubicBezTo>
                  <a:cubicBezTo>
                    <a:pt x="5476" y="5866"/>
                    <a:pt x="5749" y="5213"/>
                    <a:pt x="5749" y="5213"/>
                  </a:cubicBezTo>
                  <a:cubicBezTo>
                    <a:pt x="5749" y="5213"/>
                    <a:pt x="5805" y="5229"/>
                    <a:pt x="5897" y="5229"/>
                  </a:cubicBezTo>
                  <a:cubicBezTo>
                    <a:pt x="6144" y="5229"/>
                    <a:pt x="6645" y="5113"/>
                    <a:pt x="6979" y="4259"/>
                  </a:cubicBezTo>
                  <a:cubicBezTo>
                    <a:pt x="7153" y="3819"/>
                    <a:pt x="7131" y="3477"/>
                    <a:pt x="7037" y="3217"/>
                  </a:cubicBezTo>
                  <a:lnTo>
                    <a:pt x="7037" y="3217"/>
                  </a:lnTo>
                  <a:cubicBezTo>
                    <a:pt x="6967" y="3259"/>
                    <a:pt x="6891" y="3294"/>
                    <a:pt x="6807" y="3320"/>
                  </a:cubicBezTo>
                  <a:cubicBezTo>
                    <a:pt x="6743" y="3432"/>
                    <a:pt x="6659" y="3544"/>
                    <a:pt x="6546" y="3647"/>
                  </a:cubicBezTo>
                  <a:cubicBezTo>
                    <a:pt x="6347" y="3831"/>
                    <a:pt x="6178" y="3891"/>
                    <a:pt x="6042" y="3891"/>
                  </a:cubicBezTo>
                  <a:cubicBezTo>
                    <a:pt x="5795" y="3891"/>
                    <a:pt x="5659" y="3694"/>
                    <a:pt x="5659" y="3694"/>
                  </a:cubicBezTo>
                  <a:cubicBezTo>
                    <a:pt x="5659" y="3694"/>
                    <a:pt x="5377" y="3989"/>
                    <a:pt x="4911" y="3989"/>
                  </a:cubicBezTo>
                  <a:cubicBezTo>
                    <a:pt x="4718" y="3989"/>
                    <a:pt x="4494" y="3939"/>
                    <a:pt x="4246" y="3795"/>
                  </a:cubicBezTo>
                  <a:cubicBezTo>
                    <a:pt x="3373" y="3291"/>
                    <a:pt x="3719" y="2777"/>
                    <a:pt x="3719" y="2777"/>
                  </a:cubicBezTo>
                  <a:cubicBezTo>
                    <a:pt x="3719" y="2777"/>
                    <a:pt x="3211" y="2453"/>
                    <a:pt x="3061" y="1942"/>
                  </a:cubicBezTo>
                  <a:cubicBezTo>
                    <a:pt x="3011" y="1771"/>
                    <a:pt x="3021" y="1625"/>
                    <a:pt x="3059" y="1508"/>
                  </a:cubicBezTo>
                  <a:lnTo>
                    <a:pt x="3059" y="1508"/>
                  </a:lnTo>
                  <a:cubicBezTo>
                    <a:pt x="2952" y="1559"/>
                    <a:pt x="2811" y="1592"/>
                    <a:pt x="2680" y="1592"/>
                  </a:cubicBezTo>
                  <a:cubicBezTo>
                    <a:pt x="2537" y="1592"/>
                    <a:pt x="2405" y="1553"/>
                    <a:pt x="2337" y="1459"/>
                  </a:cubicBezTo>
                  <a:cubicBezTo>
                    <a:pt x="1817" y="732"/>
                    <a:pt x="2598" y="47"/>
                    <a:pt x="2573" y="0"/>
                  </a:cubicBezTo>
                  <a:close/>
                </a:path>
              </a:pathLst>
            </a:custGeom>
            <a:solidFill>
              <a:srgbClr val="5A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52"/>
            <p:cNvSpPr/>
            <p:nvPr/>
          </p:nvSpPr>
          <p:spPr>
            <a:xfrm>
              <a:off x="8050919" y="2941822"/>
              <a:ext cx="152091" cy="197504"/>
            </a:xfrm>
            <a:custGeom>
              <a:avLst/>
              <a:gdLst/>
              <a:ahLst/>
              <a:cxnLst/>
              <a:rect l="l" t="t" r="r" b="b"/>
              <a:pathLst>
                <a:path w="4059" h="5271" extrusionOk="0">
                  <a:moveTo>
                    <a:pt x="952" y="1"/>
                  </a:moveTo>
                  <a:cubicBezTo>
                    <a:pt x="261" y="2022"/>
                    <a:pt x="1403" y="3893"/>
                    <a:pt x="0" y="5222"/>
                  </a:cubicBezTo>
                  <a:lnTo>
                    <a:pt x="4059" y="5271"/>
                  </a:lnTo>
                  <a:cubicBezTo>
                    <a:pt x="3239" y="4433"/>
                    <a:pt x="1227" y="4009"/>
                    <a:pt x="1700" y="1186"/>
                  </a:cubicBezTo>
                  <a:lnTo>
                    <a:pt x="952" y="1"/>
                  </a:ln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2"/>
            <p:cNvSpPr/>
            <p:nvPr/>
          </p:nvSpPr>
          <p:spPr>
            <a:xfrm>
              <a:off x="7886088" y="3360362"/>
              <a:ext cx="504271" cy="905687"/>
            </a:xfrm>
            <a:custGeom>
              <a:avLst/>
              <a:gdLst/>
              <a:ahLst/>
              <a:cxnLst/>
              <a:rect l="l" t="t" r="r" b="b"/>
              <a:pathLst>
                <a:path w="13458" h="24171" extrusionOk="0">
                  <a:moveTo>
                    <a:pt x="7432" y="0"/>
                  </a:moveTo>
                  <a:cubicBezTo>
                    <a:pt x="7181" y="0"/>
                    <a:pt x="6944" y="147"/>
                    <a:pt x="6729" y="463"/>
                  </a:cubicBezTo>
                  <a:cubicBezTo>
                    <a:pt x="5483" y="2300"/>
                    <a:pt x="2593" y="7342"/>
                    <a:pt x="1296" y="14916"/>
                  </a:cubicBezTo>
                  <a:cubicBezTo>
                    <a:pt x="1" y="22493"/>
                    <a:pt x="2460" y="24170"/>
                    <a:pt x="2460" y="24170"/>
                  </a:cubicBezTo>
                  <a:cubicBezTo>
                    <a:pt x="8010" y="17791"/>
                    <a:pt x="13158" y="17410"/>
                    <a:pt x="13458" y="15466"/>
                  </a:cubicBezTo>
                  <a:cubicBezTo>
                    <a:pt x="12309" y="8927"/>
                    <a:pt x="9398" y="0"/>
                    <a:pt x="7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2"/>
            <p:cNvSpPr/>
            <p:nvPr/>
          </p:nvSpPr>
          <p:spPr>
            <a:xfrm>
              <a:off x="8188696" y="3408324"/>
              <a:ext cx="123201" cy="602368"/>
            </a:xfrm>
            <a:custGeom>
              <a:avLst/>
              <a:gdLst/>
              <a:ahLst/>
              <a:cxnLst/>
              <a:rect l="l" t="t" r="r" b="b"/>
              <a:pathLst>
                <a:path w="3288" h="16076" extrusionOk="0">
                  <a:moveTo>
                    <a:pt x="1" y="1"/>
                  </a:moveTo>
                  <a:lnTo>
                    <a:pt x="1" y="1"/>
                  </a:lnTo>
                  <a:cubicBezTo>
                    <a:pt x="1" y="2"/>
                    <a:pt x="2926" y="10691"/>
                    <a:pt x="2508" y="16076"/>
                  </a:cubicBezTo>
                  <a:lnTo>
                    <a:pt x="3288" y="15599"/>
                  </a:lnTo>
                  <a:cubicBezTo>
                    <a:pt x="3076" y="6547"/>
                    <a:pt x="1" y="2"/>
                    <a:pt x="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2"/>
            <p:cNvSpPr/>
            <p:nvPr/>
          </p:nvSpPr>
          <p:spPr>
            <a:xfrm>
              <a:off x="8106487" y="3422300"/>
              <a:ext cx="79474" cy="679406"/>
            </a:xfrm>
            <a:custGeom>
              <a:avLst/>
              <a:gdLst/>
              <a:ahLst/>
              <a:cxnLst/>
              <a:rect l="l" t="t" r="r" b="b"/>
              <a:pathLst>
                <a:path w="2121" h="18132" extrusionOk="0">
                  <a:moveTo>
                    <a:pt x="1741" y="0"/>
                  </a:moveTo>
                  <a:cubicBezTo>
                    <a:pt x="1741" y="2"/>
                    <a:pt x="0" y="9063"/>
                    <a:pt x="1395" y="18132"/>
                  </a:cubicBezTo>
                  <a:lnTo>
                    <a:pt x="2120" y="16796"/>
                  </a:lnTo>
                  <a:cubicBezTo>
                    <a:pt x="755" y="11578"/>
                    <a:pt x="1741" y="2"/>
                    <a:pt x="1741"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2"/>
            <p:cNvSpPr/>
            <p:nvPr/>
          </p:nvSpPr>
          <p:spPr>
            <a:xfrm>
              <a:off x="8024315" y="3462168"/>
              <a:ext cx="108850" cy="726731"/>
            </a:xfrm>
            <a:custGeom>
              <a:avLst/>
              <a:gdLst/>
              <a:ahLst/>
              <a:cxnLst/>
              <a:rect l="l" t="t" r="r" b="b"/>
              <a:pathLst>
                <a:path w="2905" h="19395" extrusionOk="0">
                  <a:moveTo>
                    <a:pt x="2905" y="1"/>
                  </a:moveTo>
                  <a:lnTo>
                    <a:pt x="2905" y="1"/>
                  </a:lnTo>
                  <a:cubicBezTo>
                    <a:pt x="2905" y="2"/>
                    <a:pt x="0" y="9693"/>
                    <a:pt x="233" y="19395"/>
                  </a:cubicBezTo>
                  <a:lnTo>
                    <a:pt x="1130" y="17966"/>
                  </a:lnTo>
                  <a:cubicBezTo>
                    <a:pt x="432" y="12384"/>
                    <a:pt x="2905" y="2"/>
                    <a:pt x="290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52"/>
            <p:cNvSpPr/>
            <p:nvPr/>
          </p:nvSpPr>
          <p:spPr>
            <a:xfrm>
              <a:off x="7935736" y="3923349"/>
              <a:ext cx="456497" cy="342738"/>
            </a:xfrm>
            <a:custGeom>
              <a:avLst/>
              <a:gdLst/>
              <a:ahLst/>
              <a:cxnLst/>
              <a:rect l="l" t="t" r="r" b="b"/>
              <a:pathLst>
                <a:path w="12183" h="9147" extrusionOk="0">
                  <a:moveTo>
                    <a:pt x="12053" y="1"/>
                  </a:moveTo>
                  <a:cubicBezTo>
                    <a:pt x="10549" y="1390"/>
                    <a:pt x="5435" y="2269"/>
                    <a:pt x="0" y="7344"/>
                  </a:cubicBezTo>
                  <a:cubicBezTo>
                    <a:pt x="420" y="8714"/>
                    <a:pt x="1135" y="9146"/>
                    <a:pt x="1135" y="9146"/>
                  </a:cubicBezTo>
                  <a:cubicBezTo>
                    <a:pt x="6683" y="2768"/>
                    <a:pt x="11882" y="2535"/>
                    <a:pt x="12183" y="592"/>
                  </a:cubicBezTo>
                  <a:cubicBezTo>
                    <a:pt x="12157" y="445"/>
                    <a:pt x="12079" y="149"/>
                    <a:pt x="120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52"/>
            <p:cNvSpPr/>
            <p:nvPr/>
          </p:nvSpPr>
          <p:spPr>
            <a:xfrm>
              <a:off x="7923596" y="3351819"/>
              <a:ext cx="324190" cy="653177"/>
            </a:xfrm>
            <a:custGeom>
              <a:avLst/>
              <a:gdLst/>
              <a:ahLst/>
              <a:cxnLst/>
              <a:rect l="l" t="t" r="r" b="b"/>
              <a:pathLst>
                <a:path w="8652" h="17432" extrusionOk="0">
                  <a:moveTo>
                    <a:pt x="6384" y="1"/>
                  </a:moveTo>
                  <a:cubicBezTo>
                    <a:pt x="6117" y="1"/>
                    <a:pt x="5870" y="151"/>
                    <a:pt x="5655" y="469"/>
                  </a:cubicBezTo>
                  <a:cubicBezTo>
                    <a:pt x="4408" y="2306"/>
                    <a:pt x="1593" y="7571"/>
                    <a:pt x="296" y="15146"/>
                  </a:cubicBezTo>
                  <a:cubicBezTo>
                    <a:pt x="155" y="15979"/>
                    <a:pt x="60" y="16735"/>
                    <a:pt x="0" y="17432"/>
                  </a:cubicBezTo>
                  <a:cubicBezTo>
                    <a:pt x="1559" y="10987"/>
                    <a:pt x="4821" y="2540"/>
                    <a:pt x="6676" y="1988"/>
                  </a:cubicBezTo>
                  <a:cubicBezTo>
                    <a:pt x="6868" y="1931"/>
                    <a:pt x="7041" y="1904"/>
                    <a:pt x="7199" y="1904"/>
                  </a:cubicBezTo>
                  <a:cubicBezTo>
                    <a:pt x="7800" y="1904"/>
                    <a:pt x="8192" y="2289"/>
                    <a:pt x="8651" y="2866"/>
                  </a:cubicBezTo>
                  <a:cubicBezTo>
                    <a:pt x="7924" y="1054"/>
                    <a:pt x="7087" y="1"/>
                    <a:pt x="638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2"/>
            <p:cNvSpPr/>
            <p:nvPr/>
          </p:nvSpPr>
          <p:spPr>
            <a:xfrm>
              <a:off x="8056689" y="3272532"/>
              <a:ext cx="185626" cy="150854"/>
            </a:xfrm>
            <a:custGeom>
              <a:avLst/>
              <a:gdLst/>
              <a:ahLst/>
              <a:cxnLst/>
              <a:rect l="l" t="t" r="r" b="b"/>
              <a:pathLst>
                <a:path w="4954" h="4026" extrusionOk="0">
                  <a:moveTo>
                    <a:pt x="4953" y="0"/>
                  </a:moveTo>
                  <a:lnTo>
                    <a:pt x="0" y="964"/>
                  </a:lnTo>
                  <a:cubicBezTo>
                    <a:pt x="1413" y="3023"/>
                    <a:pt x="1227" y="4026"/>
                    <a:pt x="1227" y="4026"/>
                  </a:cubicBezTo>
                  <a:cubicBezTo>
                    <a:pt x="1954" y="3371"/>
                    <a:pt x="2700" y="2934"/>
                    <a:pt x="3371" y="2934"/>
                  </a:cubicBezTo>
                  <a:cubicBezTo>
                    <a:pt x="3663" y="2934"/>
                    <a:pt x="3941" y="3017"/>
                    <a:pt x="4198" y="3201"/>
                  </a:cubicBezTo>
                  <a:lnTo>
                    <a:pt x="4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2"/>
            <p:cNvSpPr/>
            <p:nvPr/>
          </p:nvSpPr>
          <p:spPr>
            <a:xfrm>
              <a:off x="7986958" y="3131158"/>
              <a:ext cx="308790" cy="232277"/>
            </a:xfrm>
            <a:custGeom>
              <a:avLst/>
              <a:gdLst/>
              <a:ahLst/>
              <a:cxnLst/>
              <a:rect l="l" t="t" r="r" b="b"/>
              <a:pathLst>
                <a:path w="8241" h="6199" extrusionOk="0">
                  <a:moveTo>
                    <a:pt x="1578" y="1"/>
                  </a:moveTo>
                  <a:cubicBezTo>
                    <a:pt x="1537" y="1"/>
                    <a:pt x="1498" y="7"/>
                    <a:pt x="1461" y="20"/>
                  </a:cubicBezTo>
                  <a:cubicBezTo>
                    <a:pt x="898" y="218"/>
                    <a:pt x="1" y="1481"/>
                    <a:pt x="1" y="1481"/>
                  </a:cubicBezTo>
                  <a:cubicBezTo>
                    <a:pt x="1429" y="4039"/>
                    <a:pt x="1860" y="5667"/>
                    <a:pt x="2360" y="6133"/>
                  </a:cubicBezTo>
                  <a:cubicBezTo>
                    <a:pt x="2408" y="6178"/>
                    <a:pt x="2503" y="6199"/>
                    <a:pt x="2634" y="6199"/>
                  </a:cubicBezTo>
                  <a:cubicBezTo>
                    <a:pt x="3854" y="6199"/>
                    <a:pt x="8241" y="4437"/>
                    <a:pt x="8241" y="4437"/>
                  </a:cubicBezTo>
                  <a:cubicBezTo>
                    <a:pt x="8241" y="4437"/>
                    <a:pt x="8199" y="3182"/>
                    <a:pt x="8000" y="2918"/>
                  </a:cubicBezTo>
                  <a:cubicBezTo>
                    <a:pt x="7800" y="2652"/>
                    <a:pt x="5848" y="2711"/>
                    <a:pt x="4252" y="1847"/>
                  </a:cubicBezTo>
                  <a:cubicBezTo>
                    <a:pt x="3189" y="1271"/>
                    <a:pt x="2168" y="1"/>
                    <a:pt x="1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2"/>
            <p:cNvSpPr/>
            <p:nvPr/>
          </p:nvSpPr>
          <p:spPr>
            <a:xfrm>
              <a:off x="8048071" y="3211231"/>
              <a:ext cx="153177" cy="102968"/>
            </a:xfrm>
            <a:custGeom>
              <a:avLst/>
              <a:gdLst/>
              <a:ahLst/>
              <a:cxnLst/>
              <a:rect l="l" t="t" r="r" b="b"/>
              <a:pathLst>
                <a:path w="4088" h="2748" extrusionOk="0">
                  <a:moveTo>
                    <a:pt x="3305" y="0"/>
                  </a:moveTo>
                  <a:lnTo>
                    <a:pt x="1" y="1985"/>
                  </a:lnTo>
                  <a:lnTo>
                    <a:pt x="1231" y="2747"/>
                  </a:lnTo>
                  <a:cubicBezTo>
                    <a:pt x="1231" y="2747"/>
                    <a:pt x="3272" y="1255"/>
                    <a:pt x="4088" y="277"/>
                  </a:cubicBezTo>
                  <a:lnTo>
                    <a:pt x="3305"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2"/>
            <p:cNvSpPr/>
            <p:nvPr/>
          </p:nvSpPr>
          <p:spPr>
            <a:xfrm>
              <a:off x="7986958" y="3155963"/>
              <a:ext cx="308790" cy="213579"/>
            </a:xfrm>
            <a:custGeom>
              <a:avLst/>
              <a:gdLst/>
              <a:ahLst/>
              <a:cxnLst/>
              <a:rect l="l" t="t" r="r" b="b"/>
              <a:pathLst>
                <a:path w="8241" h="5700" extrusionOk="0">
                  <a:moveTo>
                    <a:pt x="666" y="1"/>
                  </a:moveTo>
                  <a:cubicBezTo>
                    <a:pt x="302" y="396"/>
                    <a:pt x="1" y="821"/>
                    <a:pt x="1" y="821"/>
                  </a:cubicBezTo>
                  <a:cubicBezTo>
                    <a:pt x="1163" y="3295"/>
                    <a:pt x="1811" y="5173"/>
                    <a:pt x="2311" y="5638"/>
                  </a:cubicBezTo>
                  <a:cubicBezTo>
                    <a:pt x="2356" y="5681"/>
                    <a:pt x="2442" y="5700"/>
                    <a:pt x="2562" y="5700"/>
                  </a:cubicBezTo>
                  <a:cubicBezTo>
                    <a:pt x="3753" y="5700"/>
                    <a:pt x="8241" y="3779"/>
                    <a:pt x="8241" y="3779"/>
                  </a:cubicBezTo>
                  <a:cubicBezTo>
                    <a:pt x="8241" y="3779"/>
                    <a:pt x="8237" y="3688"/>
                    <a:pt x="8230" y="3551"/>
                  </a:cubicBezTo>
                  <a:cubicBezTo>
                    <a:pt x="6953" y="3951"/>
                    <a:pt x="4840" y="4413"/>
                    <a:pt x="3867" y="4413"/>
                  </a:cubicBezTo>
                  <a:cubicBezTo>
                    <a:pt x="3632" y="4413"/>
                    <a:pt x="3463" y="4386"/>
                    <a:pt x="3389" y="4325"/>
                  </a:cubicBezTo>
                  <a:cubicBezTo>
                    <a:pt x="2861" y="3891"/>
                    <a:pt x="2398" y="2610"/>
                    <a:pt x="666"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2"/>
            <p:cNvSpPr/>
            <p:nvPr/>
          </p:nvSpPr>
          <p:spPr>
            <a:xfrm>
              <a:off x="8434799" y="3087393"/>
              <a:ext cx="223583" cy="27091"/>
            </a:xfrm>
            <a:custGeom>
              <a:avLst/>
              <a:gdLst/>
              <a:ahLst/>
              <a:cxnLst/>
              <a:rect l="l" t="t" r="r" b="b"/>
              <a:pathLst>
                <a:path w="5967" h="723" extrusionOk="0">
                  <a:moveTo>
                    <a:pt x="0" y="0"/>
                  </a:moveTo>
                  <a:cubicBezTo>
                    <a:pt x="75" y="277"/>
                    <a:pt x="2368" y="723"/>
                    <a:pt x="2984" y="723"/>
                  </a:cubicBezTo>
                  <a:cubicBezTo>
                    <a:pt x="3600" y="723"/>
                    <a:pt x="5892" y="277"/>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2"/>
            <p:cNvSpPr/>
            <p:nvPr/>
          </p:nvSpPr>
          <p:spPr>
            <a:xfrm>
              <a:off x="8434762" y="3087356"/>
              <a:ext cx="223583" cy="8656"/>
            </a:xfrm>
            <a:custGeom>
              <a:avLst/>
              <a:gdLst/>
              <a:ahLst/>
              <a:cxnLst/>
              <a:rect l="l" t="t" r="r" b="b"/>
              <a:pathLst>
                <a:path w="5967" h="231" extrusionOk="0">
                  <a:moveTo>
                    <a:pt x="0" y="0"/>
                  </a:moveTo>
                  <a:cubicBezTo>
                    <a:pt x="21" y="70"/>
                    <a:pt x="179" y="150"/>
                    <a:pt x="415" y="231"/>
                  </a:cubicBezTo>
                  <a:lnTo>
                    <a:pt x="5552" y="231"/>
                  </a:lnTo>
                  <a:cubicBezTo>
                    <a:pt x="5790" y="150"/>
                    <a:pt x="5948" y="70"/>
                    <a:pt x="5966"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2"/>
            <p:cNvSpPr/>
            <p:nvPr/>
          </p:nvSpPr>
          <p:spPr>
            <a:xfrm>
              <a:off x="8459454" y="3152066"/>
              <a:ext cx="68645" cy="146021"/>
            </a:xfrm>
            <a:custGeom>
              <a:avLst/>
              <a:gdLst/>
              <a:ahLst/>
              <a:cxnLst/>
              <a:rect l="l" t="t" r="r" b="b"/>
              <a:pathLst>
                <a:path w="1832" h="3897" extrusionOk="0">
                  <a:moveTo>
                    <a:pt x="826" y="0"/>
                  </a:moveTo>
                  <a:cubicBezTo>
                    <a:pt x="823" y="0"/>
                    <a:pt x="820" y="0"/>
                    <a:pt x="817" y="1"/>
                  </a:cubicBezTo>
                  <a:cubicBezTo>
                    <a:pt x="284" y="42"/>
                    <a:pt x="0" y="657"/>
                    <a:pt x="18" y="2468"/>
                  </a:cubicBezTo>
                  <a:cubicBezTo>
                    <a:pt x="18" y="2468"/>
                    <a:pt x="93" y="2449"/>
                    <a:pt x="219" y="2449"/>
                  </a:cubicBezTo>
                  <a:cubicBezTo>
                    <a:pt x="378" y="2449"/>
                    <a:pt x="619" y="2479"/>
                    <a:pt x="894" y="2618"/>
                  </a:cubicBezTo>
                  <a:cubicBezTo>
                    <a:pt x="1317" y="2831"/>
                    <a:pt x="1727" y="3897"/>
                    <a:pt x="1812" y="3897"/>
                  </a:cubicBezTo>
                  <a:cubicBezTo>
                    <a:pt x="1826" y="3897"/>
                    <a:pt x="1831" y="3867"/>
                    <a:pt x="1826" y="3797"/>
                  </a:cubicBezTo>
                  <a:cubicBezTo>
                    <a:pt x="1788" y="3318"/>
                    <a:pt x="1354" y="0"/>
                    <a:pt x="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2"/>
            <p:cNvSpPr/>
            <p:nvPr/>
          </p:nvSpPr>
          <p:spPr>
            <a:xfrm>
              <a:off x="8245950" y="4673236"/>
              <a:ext cx="46688" cy="15513"/>
            </a:xfrm>
            <a:custGeom>
              <a:avLst/>
              <a:gdLst/>
              <a:ahLst/>
              <a:cxnLst/>
              <a:rect l="l" t="t" r="r" b="b"/>
              <a:pathLst>
                <a:path w="1246" h="414" extrusionOk="0">
                  <a:moveTo>
                    <a:pt x="227" y="1"/>
                  </a:moveTo>
                  <a:cubicBezTo>
                    <a:pt x="213" y="1"/>
                    <a:pt x="201" y="2"/>
                    <a:pt x="192" y="6"/>
                  </a:cubicBezTo>
                  <a:cubicBezTo>
                    <a:pt x="35" y="64"/>
                    <a:pt x="0" y="413"/>
                    <a:pt x="0" y="413"/>
                  </a:cubicBezTo>
                  <a:lnTo>
                    <a:pt x="1246" y="413"/>
                  </a:lnTo>
                  <a:cubicBezTo>
                    <a:pt x="1246" y="413"/>
                    <a:pt x="451" y="1"/>
                    <a:pt x="22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2"/>
            <p:cNvSpPr/>
            <p:nvPr/>
          </p:nvSpPr>
          <p:spPr>
            <a:xfrm>
              <a:off x="7872299" y="4671700"/>
              <a:ext cx="50022" cy="17049"/>
            </a:xfrm>
            <a:custGeom>
              <a:avLst/>
              <a:gdLst/>
              <a:ahLst/>
              <a:cxnLst/>
              <a:rect l="l" t="t" r="r" b="b"/>
              <a:pathLst>
                <a:path w="1335" h="455" extrusionOk="0">
                  <a:moveTo>
                    <a:pt x="1133" y="0"/>
                  </a:moveTo>
                  <a:cubicBezTo>
                    <a:pt x="893" y="0"/>
                    <a:pt x="1" y="454"/>
                    <a:pt x="1" y="454"/>
                  </a:cubicBezTo>
                  <a:lnTo>
                    <a:pt x="1329" y="454"/>
                  </a:lnTo>
                  <a:cubicBezTo>
                    <a:pt x="1329" y="454"/>
                    <a:pt x="1334" y="64"/>
                    <a:pt x="1167" y="5"/>
                  </a:cubicBezTo>
                  <a:cubicBezTo>
                    <a:pt x="1158" y="2"/>
                    <a:pt x="1146" y="0"/>
                    <a:pt x="113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2"/>
            <p:cNvSpPr/>
            <p:nvPr/>
          </p:nvSpPr>
          <p:spPr>
            <a:xfrm>
              <a:off x="7954996" y="3094925"/>
              <a:ext cx="287919" cy="203275"/>
            </a:xfrm>
            <a:custGeom>
              <a:avLst/>
              <a:gdLst/>
              <a:ahLst/>
              <a:cxnLst/>
              <a:rect l="l" t="t" r="r" b="b"/>
              <a:pathLst>
                <a:path w="7684" h="5425" extrusionOk="0">
                  <a:moveTo>
                    <a:pt x="5717" y="0"/>
                  </a:moveTo>
                  <a:cubicBezTo>
                    <a:pt x="5689" y="0"/>
                    <a:pt x="5662" y="3"/>
                    <a:pt x="5636" y="8"/>
                  </a:cubicBezTo>
                  <a:cubicBezTo>
                    <a:pt x="5116" y="109"/>
                    <a:pt x="3758" y="846"/>
                    <a:pt x="2521" y="846"/>
                  </a:cubicBezTo>
                  <a:cubicBezTo>
                    <a:pt x="2359" y="846"/>
                    <a:pt x="2199" y="833"/>
                    <a:pt x="2043" y="805"/>
                  </a:cubicBezTo>
                  <a:cubicBezTo>
                    <a:pt x="2007" y="798"/>
                    <a:pt x="1971" y="795"/>
                    <a:pt x="1936" y="795"/>
                  </a:cubicBezTo>
                  <a:cubicBezTo>
                    <a:pt x="626" y="795"/>
                    <a:pt x="0" y="5213"/>
                    <a:pt x="0" y="5213"/>
                  </a:cubicBezTo>
                  <a:cubicBezTo>
                    <a:pt x="533" y="5359"/>
                    <a:pt x="1044" y="5424"/>
                    <a:pt x="1530" y="5424"/>
                  </a:cubicBezTo>
                  <a:cubicBezTo>
                    <a:pt x="5135" y="5424"/>
                    <a:pt x="7395" y="1856"/>
                    <a:pt x="7534" y="1514"/>
                  </a:cubicBezTo>
                  <a:cubicBezTo>
                    <a:pt x="7684" y="1145"/>
                    <a:pt x="6343" y="0"/>
                    <a:pt x="5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2"/>
            <p:cNvSpPr/>
            <p:nvPr/>
          </p:nvSpPr>
          <p:spPr>
            <a:xfrm>
              <a:off x="7949637" y="3098110"/>
              <a:ext cx="206722" cy="203537"/>
            </a:xfrm>
            <a:custGeom>
              <a:avLst/>
              <a:gdLst/>
              <a:ahLst/>
              <a:cxnLst/>
              <a:rect l="l" t="t" r="r" b="b"/>
              <a:pathLst>
                <a:path w="5517" h="5432" extrusionOk="0">
                  <a:moveTo>
                    <a:pt x="5516" y="0"/>
                  </a:moveTo>
                  <a:lnTo>
                    <a:pt x="5516" y="0"/>
                  </a:lnTo>
                  <a:cubicBezTo>
                    <a:pt x="4910" y="184"/>
                    <a:pt x="3284" y="631"/>
                    <a:pt x="2428" y="631"/>
                  </a:cubicBezTo>
                  <a:cubicBezTo>
                    <a:pt x="2325" y="631"/>
                    <a:pt x="2234" y="625"/>
                    <a:pt x="2156" y="610"/>
                  </a:cubicBezTo>
                  <a:cubicBezTo>
                    <a:pt x="2121" y="604"/>
                    <a:pt x="2087" y="601"/>
                    <a:pt x="2053" y="601"/>
                  </a:cubicBezTo>
                  <a:cubicBezTo>
                    <a:pt x="736" y="601"/>
                    <a:pt x="1" y="5208"/>
                    <a:pt x="1" y="5208"/>
                  </a:cubicBezTo>
                  <a:cubicBezTo>
                    <a:pt x="558" y="5361"/>
                    <a:pt x="1096" y="5431"/>
                    <a:pt x="1611" y="5431"/>
                  </a:cubicBezTo>
                  <a:cubicBezTo>
                    <a:pt x="2966" y="5431"/>
                    <a:pt x="4162" y="4942"/>
                    <a:pt x="5144" y="4175"/>
                  </a:cubicBezTo>
                  <a:lnTo>
                    <a:pt x="5144" y="4175"/>
                  </a:lnTo>
                  <a:cubicBezTo>
                    <a:pt x="4311" y="4636"/>
                    <a:pt x="2955" y="4923"/>
                    <a:pt x="2057" y="4923"/>
                  </a:cubicBezTo>
                  <a:cubicBezTo>
                    <a:pt x="1532" y="4923"/>
                    <a:pt x="1163" y="4825"/>
                    <a:pt x="1147" y="4606"/>
                  </a:cubicBezTo>
                  <a:cubicBezTo>
                    <a:pt x="847" y="652"/>
                    <a:pt x="4137" y="2917"/>
                    <a:pt x="551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2"/>
            <p:cNvSpPr/>
            <p:nvPr/>
          </p:nvSpPr>
          <p:spPr>
            <a:xfrm>
              <a:off x="7748798" y="4159260"/>
              <a:ext cx="664006" cy="529526"/>
            </a:xfrm>
            <a:custGeom>
              <a:avLst/>
              <a:gdLst/>
              <a:ahLst/>
              <a:cxnLst/>
              <a:rect l="l" t="t" r="r" b="b"/>
              <a:pathLst>
                <a:path w="17721" h="14132" extrusionOk="0">
                  <a:moveTo>
                    <a:pt x="17720" y="5821"/>
                  </a:moveTo>
                  <a:cubicBezTo>
                    <a:pt x="17721" y="5824"/>
                    <a:pt x="17721" y="5826"/>
                    <a:pt x="17721" y="5826"/>
                  </a:cubicBezTo>
                  <a:cubicBezTo>
                    <a:pt x="17721" y="5824"/>
                    <a:pt x="17721" y="5823"/>
                    <a:pt x="17720" y="5821"/>
                  </a:cubicBezTo>
                  <a:close/>
                  <a:moveTo>
                    <a:pt x="15029" y="1"/>
                  </a:moveTo>
                  <a:cubicBezTo>
                    <a:pt x="11935" y="1619"/>
                    <a:pt x="7818" y="7236"/>
                    <a:pt x="7818" y="7236"/>
                  </a:cubicBezTo>
                  <a:cubicBezTo>
                    <a:pt x="5500" y="7855"/>
                    <a:pt x="3426" y="12126"/>
                    <a:pt x="0" y="14131"/>
                  </a:cubicBezTo>
                  <a:lnTo>
                    <a:pt x="1091" y="14131"/>
                  </a:lnTo>
                  <a:cubicBezTo>
                    <a:pt x="4431" y="12954"/>
                    <a:pt x="5843" y="8750"/>
                    <a:pt x="8351" y="8050"/>
                  </a:cubicBezTo>
                  <a:cubicBezTo>
                    <a:pt x="8351" y="8050"/>
                    <a:pt x="11788" y="3090"/>
                    <a:pt x="14755" y="1472"/>
                  </a:cubicBezTo>
                  <a:cubicBezTo>
                    <a:pt x="14755" y="1472"/>
                    <a:pt x="17606" y="4467"/>
                    <a:pt x="17720" y="5821"/>
                  </a:cubicBezTo>
                  <a:lnTo>
                    <a:pt x="17720" y="5821"/>
                  </a:lnTo>
                  <a:cubicBezTo>
                    <a:pt x="17714" y="5749"/>
                    <a:pt x="17635" y="4798"/>
                    <a:pt x="17496" y="3387"/>
                  </a:cubicBezTo>
                  <a:cubicBezTo>
                    <a:pt x="16563" y="1689"/>
                    <a:pt x="15029" y="1"/>
                    <a:pt x="150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2"/>
            <p:cNvSpPr/>
            <p:nvPr/>
          </p:nvSpPr>
          <p:spPr>
            <a:xfrm>
              <a:off x="7963726" y="3105191"/>
              <a:ext cx="251611" cy="141899"/>
            </a:xfrm>
            <a:custGeom>
              <a:avLst/>
              <a:gdLst/>
              <a:ahLst/>
              <a:cxnLst/>
              <a:rect l="l" t="t" r="r" b="b"/>
              <a:pathLst>
                <a:path w="6715" h="3787" extrusionOk="0">
                  <a:moveTo>
                    <a:pt x="6204" y="1"/>
                  </a:moveTo>
                  <a:cubicBezTo>
                    <a:pt x="5305" y="1160"/>
                    <a:pt x="3392" y="3052"/>
                    <a:pt x="764" y="3052"/>
                  </a:cubicBezTo>
                  <a:cubicBezTo>
                    <a:pt x="568" y="3052"/>
                    <a:pt x="368" y="3042"/>
                    <a:pt x="164" y="3020"/>
                  </a:cubicBezTo>
                  <a:cubicBezTo>
                    <a:pt x="102" y="3252"/>
                    <a:pt x="48" y="3481"/>
                    <a:pt x="0" y="3693"/>
                  </a:cubicBezTo>
                  <a:cubicBezTo>
                    <a:pt x="349" y="3757"/>
                    <a:pt x="686" y="3786"/>
                    <a:pt x="1013" y="3786"/>
                  </a:cubicBezTo>
                  <a:cubicBezTo>
                    <a:pt x="3936" y="3786"/>
                    <a:pt x="5974" y="1445"/>
                    <a:pt x="6715" y="376"/>
                  </a:cubicBezTo>
                  <a:cubicBezTo>
                    <a:pt x="6555" y="238"/>
                    <a:pt x="6379" y="109"/>
                    <a:pt x="6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52"/>
            <p:cNvSpPr/>
            <p:nvPr/>
          </p:nvSpPr>
          <p:spPr>
            <a:xfrm>
              <a:off x="8460129" y="3152029"/>
              <a:ext cx="49048" cy="85094"/>
            </a:xfrm>
            <a:custGeom>
              <a:avLst/>
              <a:gdLst/>
              <a:ahLst/>
              <a:cxnLst/>
              <a:rect l="l" t="t" r="r" b="b"/>
              <a:pathLst>
                <a:path w="1309" h="2271" extrusionOk="0">
                  <a:moveTo>
                    <a:pt x="807" y="0"/>
                  </a:moveTo>
                  <a:cubicBezTo>
                    <a:pt x="804" y="0"/>
                    <a:pt x="802" y="0"/>
                    <a:pt x="799" y="1"/>
                  </a:cubicBezTo>
                  <a:cubicBezTo>
                    <a:pt x="287" y="41"/>
                    <a:pt x="3" y="614"/>
                    <a:pt x="0" y="2271"/>
                  </a:cubicBezTo>
                  <a:cubicBezTo>
                    <a:pt x="185" y="1459"/>
                    <a:pt x="602" y="890"/>
                    <a:pt x="1086" y="890"/>
                  </a:cubicBezTo>
                  <a:cubicBezTo>
                    <a:pt x="1163" y="890"/>
                    <a:pt x="1237" y="905"/>
                    <a:pt x="1308" y="932"/>
                  </a:cubicBezTo>
                  <a:cubicBezTo>
                    <a:pt x="1162" y="395"/>
                    <a:pt x="990" y="0"/>
                    <a:pt x="80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52"/>
            <p:cNvSpPr/>
            <p:nvPr/>
          </p:nvSpPr>
          <p:spPr>
            <a:xfrm>
              <a:off x="8178841" y="3260167"/>
              <a:ext cx="115333" cy="20534"/>
            </a:xfrm>
            <a:custGeom>
              <a:avLst/>
              <a:gdLst/>
              <a:ahLst/>
              <a:cxnLst/>
              <a:rect l="l" t="t" r="r" b="b"/>
              <a:pathLst>
                <a:path w="3078" h="548" extrusionOk="0">
                  <a:moveTo>
                    <a:pt x="3031" y="0"/>
                  </a:moveTo>
                  <a:lnTo>
                    <a:pt x="1" y="547"/>
                  </a:lnTo>
                  <a:lnTo>
                    <a:pt x="1" y="547"/>
                  </a:lnTo>
                  <a:lnTo>
                    <a:pt x="3077" y="360"/>
                  </a:lnTo>
                  <a:lnTo>
                    <a:pt x="303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52"/>
            <p:cNvSpPr/>
            <p:nvPr/>
          </p:nvSpPr>
          <p:spPr>
            <a:xfrm>
              <a:off x="8301668" y="4159297"/>
              <a:ext cx="27878" cy="82471"/>
            </a:xfrm>
            <a:custGeom>
              <a:avLst/>
              <a:gdLst/>
              <a:ahLst/>
              <a:cxnLst/>
              <a:rect l="l" t="t" r="r" b="b"/>
              <a:pathLst>
                <a:path w="744" h="2201" extrusionOk="0">
                  <a:moveTo>
                    <a:pt x="274" y="1"/>
                  </a:moveTo>
                  <a:cubicBezTo>
                    <a:pt x="258" y="9"/>
                    <a:pt x="241" y="20"/>
                    <a:pt x="225" y="29"/>
                  </a:cubicBezTo>
                  <a:cubicBezTo>
                    <a:pt x="168" y="524"/>
                    <a:pt x="97" y="1016"/>
                    <a:pt x="0" y="1471"/>
                  </a:cubicBezTo>
                  <a:cubicBezTo>
                    <a:pt x="1" y="1473"/>
                    <a:pt x="277" y="1762"/>
                    <a:pt x="657" y="2199"/>
                  </a:cubicBezTo>
                  <a:lnTo>
                    <a:pt x="658" y="2200"/>
                  </a:lnTo>
                  <a:cubicBezTo>
                    <a:pt x="710" y="1623"/>
                    <a:pt x="737" y="1069"/>
                    <a:pt x="743" y="547"/>
                  </a:cubicBezTo>
                  <a:cubicBezTo>
                    <a:pt x="461" y="209"/>
                    <a:pt x="274" y="1"/>
                    <a:pt x="27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2"/>
            <p:cNvSpPr/>
            <p:nvPr/>
          </p:nvSpPr>
          <p:spPr>
            <a:xfrm>
              <a:off x="8018732" y="4182604"/>
              <a:ext cx="71605" cy="288819"/>
            </a:xfrm>
            <a:custGeom>
              <a:avLst/>
              <a:gdLst/>
              <a:ahLst/>
              <a:cxnLst/>
              <a:rect l="l" t="t" r="r" b="b"/>
              <a:pathLst>
                <a:path w="1911" h="7708" extrusionOk="0">
                  <a:moveTo>
                    <a:pt x="1911" y="1"/>
                  </a:moveTo>
                  <a:cubicBezTo>
                    <a:pt x="1911" y="1"/>
                    <a:pt x="0" y="4067"/>
                    <a:pt x="474" y="7707"/>
                  </a:cubicBezTo>
                  <a:cubicBezTo>
                    <a:pt x="619" y="7491"/>
                    <a:pt x="775" y="7370"/>
                    <a:pt x="944" y="7370"/>
                  </a:cubicBezTo>
                  <a:cubicBezTo>
                    <a:pt x="1009" y="7370"/>
                    <a:pt x="1077" y="7388"/>
                    <a:pt x="1147" y="7426"/>
                  </a:cubicBezTo>
                  <a:cubicBezTo>
                    <a:pt x="863" y="5133"/>
                    <a:pt x="1911" y="1"/>
                    <a:pt x="191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2"/>
            <p:cNvSpPr/>
            <p:nvPr/>
          </p:nvSpPr>
          <p:spPr>
            <a:xfrm>
              <a:off x="8033683" y="4405962"/>
              <a:ext cx="27990" cy="65460"/>
            </a:xfrm>
            <a:custGeom>
              <a:avLst/>
              <a:gdLst/>
              <a:ahLst/>
              <a:cxnLst/>
              <a:rect l="l" t="t" r="r" b="b"/>
              <a:pathLst>
                <a:path w="747" h="1747" extrusionOk="0">
                  <a:moveTo>
                    <a:pt x="710" y="0"/>
                  </a:moveTo>
                  <a:lnTo>
                    <a:pt x="710" y="0"/>
                  </a:lnTo>
                  <a:cubicBezTo>
                    <a:pt x="398" y="404"/>
                    <a:pt x="215" y="652"/>
                    <a:pt x="215" y="652"/>
                  </a:cubicBezTo>
                  <a:cubicBezTo>
                    <a:pt x="144" y="671"/>
                    <a:pt x="72" y="694"/>
                    <a:pt x="0" y="720"/>
                  </a:cubicBezTo>
                  <a:cubicBezTo>
                    <a:pt x="7" y="1064"/>
                    <a:pt x="29" y="1407"/>
                    <a:pt x="73" y="1746"/>
                  </a:cubicBezTo>
                  <a:lnTo>
                    <a:pt x="76" y="1745"/>
                  </a:lnTo>
                  <a:cubicBezTo>
                    <a:pt x="292" y="1625"/>
                    <a:pt x="515" y="1530"/>
                    <a:pt x="746" y="1465"/>
                  </a:cubicBezTo>
                  <a:cubicBezTo>
                    <a:pt x="698" y="1054"/>
                    <a:pt x="689" y="550"/>
                    <a:pt x="71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2"/>
            <p:cNvSpPr/>
            <p:nvPr/>
          </p:nvSpPr>
          <p:spPr>
            <a:xfrm>
              <a:off x="8001758" y="2883332"/>
              <a:ext cx="80261" cy="57966"/>
            </a:xfrm>
            <a:custGeom>
              <a:avLst/>
              <a:gdLst/>
              <a:ahLst/>
              <a:cxnLst/>
              <a:rect l="l" t="t" r="r" b="b"/>
              <a:pathLst>
                <a:path w="2142" h="1547" extrusionOk="0">
                  <a:moveTo>
                    <a:pt x="762" y="0"/>
                  </a:moveTo>
                  <a:cubicBezTo>
                    <a:pt x="762" y="1"/>
                    <a:pt x="1" y="1023"/>
                    <a:pt x="959" y="1446"/>
                  </a:cubicBezTo>
                  <a:cubicBezTo>
                    <a:pt x="1125" y="1519"/>
                    <a:pt x="1284" y="1546"/>
                    <a:pt x="1430" y="1546"/>
                  </a:cubicBezTo>
                  <a:cubicBezTo>
                    <a:pt x="1842" y="1546"/>
                    <a:pt x="2141" y="1329"/>
                    <a:pt x="2141" y="1329"/>
                  </a:cubicBezTo>
                  <a:lnTo>
                    <a:pt x="2004" y="380"/>
                  </a:lnTo>
                  <a:cubicBezTo>
                    <a:pt x="1744" y="615"/>
                    <a:pt x="1489" y="716"/>
                    <a:pt x="1277" y="716"/>
                  </a:cubicBezTo>
                  <a:cubicBezTo>
                    <a:pt x="918" y="716"/>
                    <a:pt x="683" y="424"/>
                    <a:pt x="762" y="0"/>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2"/>
            <p:cNvSpPr/>
            <p:nvPr/>
          </p:nvSpPr>
          <p:spPr>
            <a:xfrm>
              <a:off x="8201998" y="2964829"/>
              <a:ext cx="19597" cy="46013"/>
            </a:xfrm>
            <a:custGeom>
              <a:avLst/>
              <a:gdLst/>
              <a:ahLst/>
              <a:cxnLst/>
              <a:rect l="l" t="t" r="r" b="b"/>
              <a:pathLst>
                <a:path w="523" h="1228" extrusionOk="0">
                  <a:moveTo>
                    <a:pt x="0" y="0"/>
                  </a:moveTo>
                  <a:lnTo>
                    <a:pt x="0" y="0"/>
                  </a:lnTo>
                  <a:cubicBezTo>
                    <a:pt x="225" y="175"/>
                    <a:pt x="480" y="537"/>
                    <a:pt x="144" y="1227"/>
                  </a:cubicBezTo>
                  <a:lnTo>
                    <a:pt x="523" y="605"/>
                  </a:lnTo>
                  <a:cubicBezTo>
                    <a:pt x="474" y="63"/>
                    <a:pt x="0" y="0"/>
                    <a:pt x="0" y="0"/>
                  </a:cubicBezTo>
                  <a:close/>
                </a:path>
              </a:pathLst>
            </a:custGeom>
            <a:solidFill>
              <a:srgbClr val="5A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2"/>
            <p:cNvSpPr/>
            <p:nvPr/>
          </p:nvSpPr>
          <p:spPr>
            <a:xfrm>
              <a:off x="7734897" y="2837468"/>
              <a:ext cx="28627" cy="127585"/>
            </a:xfrm>
            <a:custGeom>
              <a:avLst/>
              <a:gdLst/>
              <a:ahLst/>
              <a:cxnLst/>
              <a:rect l="l" t="t" r="r" b="b"/>
              <a:pathLst>
                <a:path w="764" h="3405" extrusionOk="0">
                  <a:moveTo>
                    <a:pt x="1" y="0"/>
                  </a:moveTo>
                  <a:lnTo>
                    <a:pt x="200" y="3404"/>
                  </a:lnTo>
                  <a:lnTo>
                    <a:pt x="764" y="3404"/>
                  </a:lnTo>
                  <a:lnTo>
                    <a:pt x="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2"/>
            <p:cNvSpPr/>
            <p:nvPr/>
          </p:nvSpPr>
          <p:spPr>
            <a:xfrm>
              <a:off x="7725529" y="2792579"/>
              <a:ext cx="39906" cy="39943"/>
            </a:xfrm>
            <a:custGeom>
              <a:avLst/>
              <a:gdLst/>
              <a:ahLst/>
              <a:cxnLst/>
              <a:rect l="l" t="t" r="r" b="b"/>
              <a:pathLst>
                <a:path w="1065" h="1066" extrusionOk="0">
                  <a:moveTo>
                    <a:pt x="533" y="1"/>
                  </a:moveTo>
                  <a:cubicBezTo>
                    <a:pt x="238" y="1"/>
                    <a:pt x="0" y="238"/>
                    <a:pt x="0" y="533"/>
                  </a:cubicBezTo>
                  <a:cubicBezTo>
                    <a:pt x="0" y="827"/>
                    <a:pt x="238" y="1065"/>
                    <a:pt x="533" y="1065"/>
                  </a:cubicBezTo>
                  <a:cubicBezTo>
                    <a:pt x="826" y="1065"/>
                    <a:pt x="1065" y="827"/>
                    <a:pt x="1065" y="533"/>
                  </a:cubicBezTo>
                  <a:cubicBezTo>
                    <a:pt x="1065" y="238"/>
                    <a:pt x="826" y="1"/>
                    <a:pt x="5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2"/>
            <p:cNvSpPr/>
            <p:nvPr/>
          </p:nvSpPr>
          <p:spPr>
            <a:xfrm>
              <a:off x="7738119" y="2950740"/>
              <a:ext cx="30988" cy="19972"/>
            </a:xfrm>
            <a:custGeom>
              <a:avLst/>
              <a:gdLst/>
              <a:ahLst/>
              <a:cxnLst/>
              <a:rect l="l" t="t" r="r" b="b"/>
              <a:pathLst>
                <a:path w="827" h="533" extrusionOk="0">
                  <a:moveTo>
                    <a:pt x="1" y="0"/>
                  </a:moveTo>
                  <a:lnTo>
                    <a:pt x="18" y="533"/>
                  </a:lnTo>
                  <a:lnTo>
                    <a:pt x="827" y="533"/>
                  </a:lnTo>
                  <a:lnTo>
                    <a:pt x="8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2"/>
            <p:cNvSpPr/>
            <p:nvPr/>
          </p:nvSpPr>
          <p:spPr>
            <a:xfrm>
              <a:off x="7730026" y="2835258"/>
              <a:ext cx="30988" cy="19972"/>
            </a:xfrm>
            <a:custGeom>
              <a:avLst/>
              <a:gdLst/>
              <a:ahLst/>
              <a:cxnLst/>
              <a:rect l="l" t="t" r="r" b="b"/>
              <a:pathLst>
                <a:path w="827" h="533" extrusionOk="0">
                  <a:moveTo>
                    <a:pt x="1" y="1"/>
                  </a:moveTo>
                  <a:lnTo>
                    <a:pt x="17" y="533"/>
                  </a:lnTo>
                  <a:lnTo>
                    <a:pt x="827" y="533"/>
                  </a:lnTo>
                  <a:lnTo>
                    <a:pt x="8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2"/>
            <p:cNvSpPr/>
            <p:nvPr/>
          </p:nvSpPr>
          <p:spPr>
            <a:xfrm>
              <a:off x="8066844" y="2898544"/>
              <a:ext cx="99558" cy="152615"/>
            </a:xfrm>
            <a:custGeom>
              <a:avLst/>
              <a:gdLst/>
              <a:ahLst/>
              <a:cxnLst/>
              <a:rect l="l" t="t" r="r" b="b"/>
              <a:pathLst>
                <a:path w="2657" h="4073" extrusionOk="0">
                  <a:moveTo>
                    <a:pt x="1458" y="1"/>
                  </a:moveTo>
                  <a:cubicBezTo>
                    <a:pt x="1408" y="1"/>
                    <a:pt x="1357" y="4"/>
                    <a:pt x="1303" y="11"/>
                  </a:cubicBezTo>
                  <a:cubicBezTo>
                    <a:pt x="201" y="144"/>
                    <a:pt x="1" y="1737"/>
                    <a:pt x="106" y="2312"/>
                  </a:cubicBezTo>
                  <a:cubicBezTo>
                    <a:pt x="208" y="2871"/>
                    <a:pt x="794" y="3789"/>
                    <a:pt x="1803" y="4073"/>
                  </a:cubicBezTo>
                  <a:cubicBezTo>
                    <a:pt x="1803" y="4073"/>
                    <a:pt x="2657" y="3077"/>
                    <a:pt x="2549" y="1928"/>
                  </a:cubicBezTo>
                  <a:cubicBezTo>
                    <a:pt x="2479" y="1187"/>
                    <a:pt x="2413" y="1"/>
                    <a:pt x="145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2"/>
            <p:cNvSpPr/>
            <p:nvPr/>
          </p:nvSpPr>
          <p:spPr>
            <a:xfrm>
              <a:off x="8046797" y="2979067"/>
              <a:ext cx="27241" cy="35334"/>
            </a:xfrm>
            <a:custGeom>
              <a:avLst/>
              <a:gdLst/>
              <a:ahLst/>
              <a:cxnLst/>
              <a:rect l="l" t="t" r="r" b="b"/>
              <a:pathLst>
                <a:path w="727" h="943" extrusionOk="0">
                  <a:moveTo>
                    <a:pt x="263" y="1"/>
                  </a:moveTo>
                  <a:cubicBezTo>
                    <a:pt x="123" y="1"/>
                    <a:pt x="0" y="134"/>
                    <a:pt x="14" y="399"/>
                  </a:cubicBezTo>
                  <a:cubicBezTo>
                    <a:pt x="35" y="746"/>
                    <a:pt x="359" y="942"/>
                    <a:pt x="525" y="942"/>
                  </a:cubicBezTo>
                  <a:cubicBezTo>
                    <a:pt x="566" y="942"/>
                    <a:pt x="597" y="930"/>
                    <a:pt x="611" y="906"/>
                  </a:cubicBezTo>
                  <a:cubicBezTo>
                    <a:pt x="726" y="716"/>
                    <a:pt x="608" y="304"/>
                    <a:pt x="517" y="163"/>
                  </a:cubicBezTo>
                  <a:cubicBezTo>
                    <a:pt x="446" y="55"/>
                    <a:pt x="351" y="1"/>
                    <a:pt x="26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2"/>
            <p:cNvSpPr/>
            <p:nvPr/>
          </p:nvSpPr>
          <p:spPr>
            <a:xfrm>
              <a:off x="8053767" y="2988959"/>
              <a:ext cx="15700" cy="20271"/>
            </a:xfrm>
            <a:custGeom>
              <a:avLst/>
              <a:gdLst/>
              <a:ahLst/>
              <a:cxnLst/>
              <a:rect l="l" t="t" r="r" b="b"/>
              <a:pathLst>
                <a:path w="419" h="541" extrusionOk="0">
                  <a:moveTo>
                    <a:pt x="151" y="1"/>
                  </a:moveTo>
                  <a:cubicBezTo>
                    <a:pt x="71" y="1"/>
                    <a:pt x="0" y="77"/>
                    <a:pt x="9" y="229"/>
                  </a:cubicBezTo>
                  <a:cubicBezTo>
                    <a:pt x="21" y="428"/>
                    <a:pt x="207" y="540"/>
                    <a:pt x="303" y="540"/>
                  </a:cubicBezTo>
                  <a:cubicBezTo>
                    <a:pt x="326" y="540"/>
                    <a:pt x="344" y="534"/>
                    <a:pt x="353" y="519"/>
                  </a:cubicBezTo>
                  <a:cubicBezTo>
                    <a:pt x="418" y="410"/>
                    <a:pt x="350" y="174"/>
                    <a:pt x="297" y="94"/>
                  </a:cubicBezTo>
                  <a:cubicBezTo>
                    <a:pt x="257" y="32"/>
                    <a:pt x="202" y="1"/>
                    <a:pt x="151" y="1"/>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52"/>
            <p:cNvSpPr/>
            <p:nvPr/>
          </p:nvSpPr>
          <p:spPr>
            <a:xfrm>
              <a:off x="8058937" y="2997615"/>
              <a:ext cx="10117" cy="13189"/>
            </a:xfrm>
            <a:custGeom>
              <a:avLst/>
              <a:gdLst/>
              <a:ahLst/>
              <a:cxnLst/>
              <a:rect l="l" t="t" r="r" b="b"/>
              <a:pathLst>
                <a:path w="270" h="352" extrusionOk="0">
                  <a:moveTo>
                    <a:pt x="98" y="1"/>
                  </a:moveTo>
                  <a:cubicBezTo>
                    <a:pt x="46" y="1"/>
                    <a:pt x="1" y="50"/>
                    <a:pt x="6" y="149"/>
                  </a:cubicBezTo>
                  <a:cubicBezTo>
                    <a:pt x="13" y="278"/>
                    <a:pt x="134" y="351"/>
                    <a:pt x="195" y="351"/>
                  </a:cubicBezTo>
                  <a:cubicBezTo>
                    <a:pt x="211" y="351"/>
                    <a:pt x="222" y="347"/>
                    <a:pt x="228" y="337"/>
                  </a:cubicBezTo>
                  <a:cubicBezTo>
                    <a:pt x="269" y="267"/>
                    <a:pt x="226" y="114"/>
                    <a:pt x="193" y="61"/>
                  </a:cubicBezTo>
                  <a:cubicBezTo>
                    <a:pt x="167" y="21"/>
                    <a:pt x="131" y="1"/>
                    <a:pt x="9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52"/>
            <p:cNvSpPr/>
            <p:nvPr/>
          </p:nvSpPr>
          <p:spPr>
            <a:xfrm>
              <a:off x="8133653" y="2949204"/>
              <a:ext cx="16337" cy="26117"/>
            </a:xfrm>
            <a:custGeom>
              <a:avLst/>
              <a:gdLst/>
              <a:ahLst/>
              <a:cxnLst/>
              <a:rect l="l" t="t" r="r" b="b"/>
              <a:pathLst>
                <a:path w="436" h="697" extrusionOk="0">
                  <a:moveTo>
                    <a:pt x="174" y="0"/>
                  </a:moveTo>
                  <a:cubicBezTo>
                    <a:pt x="171" y="0"/>
                    <a:pt x="168" y="1"/>
                    <a:pt x="165" y="1"/>
                  </a:cubicBezTo>
                  <a:cubicBezTo>
                    <a:pt x="62" y="12"/>
                    <a:pt x="1" y="174"/>
                    <a:pt x="31" y="367"/>
                  </a:cubicBezTo>
                  <a:cubicBezTo>
                    <a:pt x="58" y="552"/>
                    <a:pt x="161" y="696"/>
                    <a:pt x="261" y="696"/>
                  </a:cubicBezTo>
                  <a:cubicBezTo>
                    <a:pt x="264" y="696"/>
                    <a:pt x="268" y="696"/>
                    <a:pt x="271" y="696"/>
                  </a:cubicBezTo>
                  <a:cubicBezTo>
                    <a:pt x="376" y="686"/>
                    <a:pt x="435" y="522"/>
                    <a:pt x="405" y="331"/>
                  </a:cubicBezTo>
                  <a:cubicBezTo>
                    <a:pt x="377" y="145"/>
                    <a:pt x="276"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2"/>
            <p:cNvSpPr/>
            <p:nvPr/>
          </p:nvSpPr>
          <p:spPr>
            <a:xfrm>
              <a:off x="8094384" y="2950253"/>
              <a:ext cx="17461" cy="30126"/>
            </a:xfrm>
            <a:custGeom>
              <a:avLst/>
              <a:gdLst/>
              <a:ahLst/>
              <a:cxnLst/>
              <a:rect l="l" t="t" r="r" b="b"/>
              <a:pathLst>
                <a:path w="466" h="804" extrusionOk="0">
                  <a:moveTo>
                    <a:pt x="183" y="1"/>
                  </a:moveTo>
                  <a:cubicBezTo>
                    <a:pt x="183" y="1"/>
                    <a:pt x="182" y="1"/>
                    <a:pt x="181" y="1"/>
                  </a:cubicBezTo>
                  <a:cubicBezTo>
                    <a:pt x="69" y="4"/>
                    <a:pt x="0" y="186"/>
                    <a:pt x="28" y="408"/>
                  </a:cubicBezTo>
                  <a:cubicBezTo>
                    <a:pt x="56" y="626"/>
                    <a:pt x="168" y="803"/>
                    <a:pt x="281" y="803"/>
                  </a:cubicBezTo>
                  <a:cubicBezTo>
                    <a:pt x="282" y="803"/>
                    <a:pt x="283" y="803"/>
                    <a:pt x="285" y="803"/>
                  </a:cubicBezTo>
                  <a:cubicBezTo>
                    <a:pt x="397" y="801"/>
                    <a:pt x="466" y="618"/>
                    <a:pt x="437" y="397"/>
                  </a:cubicBezTo>
                  <a:cubicBezTo>
                    <a:pt x="409" y="175"/>
                    <a:pt x="298"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2"/>
            <p:cNvSpPr/>
            <p:nvPr/>
          </p:nvSpPr>
          <p:spPr>
            <a:xfrm>
              <a:off x="8088351" y="2948417"/>
              <a:ext cx="23531" cy="15250"/>
            </a:xfrm>
            <a:custGeom>
              <a:avLst/>
              <a:gdLst/>
              <a:ahLst/>
              <a:cxnLst/>
              <a:rect l="l" t="t" r="r" b="b"/>
              <a:pathLst>
                <a:path w="628" h="407" extrusionOk="0">
                  <a:moveTo>
                    <a:pt x="399" y="0"/>
                  </a:moveTo>
                  <a:cubicBezTo>
                    <a:pt x="369" y="0"/>
                    <a:pt x="337" y="4"/>
                    <a:pt x="302" y="14"/>
                  </a:cubicBezTo>
                  <a:cubicBezTo>
                    <a:pt x="79" y="79"/>
                    <a:pt x="1" y="406"/>
                    <a:pt x="1" y="406"/>
                  </a:cubicBezTo>
                  <a:cubicBezTo>
                    <a:pt x="1" y="406"/>
                    <a:pt x="275" y="119"/>
                    <a:pt x="574" y="119"/>
                  </a:cubicBezTo>
                  <a:cubicBezTo>
                    <a:pt x="592" y="119"/>
                    <a:pt x="610" y="120"/>
                    <a:pt x="628" y="122"/>
                  </a:cubicBezTo>
                  <a:cubicBezTo>
                    <a:pt x="628" y="122"/>
                    <a:pt x="556"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52"/>
            <p:cNvSpPr/>
            <p:nvPr/>
          </p:nvSpPr>
          <p:spPr>
            <a:xfrm>
              <a:off x="8129943" y="2945232"/>
              <a:ext cx="23007" cy="9817"/>
            </a:xfrm>
            <a:custGeom>
              <a:avLst/>
              <a:gdLst/>
              <a:ahLst/>
              <a:cxnLst/>
              <a:rect l="l" t="t" r="r" b="b"/>
              <a:pathLst>
                <a:path w="614" h="262" extrusionOk="0">
                  <a:moveTo>
                    <a:pt x="250" y="0"/>
                  </a:moveTo>
                  <a:cubicBezTo>
                    <a:pt x="250" y="0"/>
                    <a:pt x="249" y="0"/>
                    <a:pt x="249" y="0"/>
                  </a:cubicBezTo>
                  <a:cubicBezTo>
                    <a:pt x="41" y="0"/>
                    <a:pt x="1" y="172"/>
                    <a:pt x="1" y="172"/>
                  </a:cubicBezTo>
                  <a:cubicBezTo>
                    <a:pt x="58" y="148"/>
                    <a:pt x="118" y="139"/>
                    <a:pt x="179" y="139"/>
                  </a:cubicBezTo>
                  <a:cubicBezTo>
                    <a:pt x="399" y="139"/>
                    <a:pt x="614" y="261"/>
                    <a:pt x="614" y="261"/>
                  </a:cubicBezTo>
                  <a:cubicBezTo>
                    <a:pt x="614" y="261"/>
                    <a:pt x="457"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52"/>
            <p:cNvSpPr/>
            <p:nvPr/>
          </p:nvSpPr>
          <p:spPr>
            <a:xfrm>
              <a:off x="8082581" y="2925860"/>
              <a:ext cx="20159" cy="22744"/>
            </a:xfrm>
            <a:custGeom>
              <a:avLst/>
              <a:gdLst/>
              <a:ahLst/>
              <a:cxnLst/>
              <a:rect l="l" t="t" r="r" b="b"/>
              <a:pathLst>
                <a:path w="538" h="607" extrusionOk="0">
                  <a:moveTo>
                    <a:pt x="498" y="0"/>
                  </a:moveTo>
                  <a:cubicBezTo>
                    <a:pt x="335" y="49"/>
                    <a:pt x="74" y="261"/>
                    <a:pt x="0" y="560"/>
                  </a:cubicBezTo>
                  <a:lnTo>
                    <a:pt x="19" y="607"/>
                  </a:lnTo>
                  <a:cubicBezTo>
                    <a:pt x="115" y="353"/>
                    <a:pt x="398" y="171"/>
                    <a:pt x="538" y="165"/>
                  </a:cubicBezTo>
                  <a:lnTo>
                    <a:pt x="498" y="0"/>
                  </a:ln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52"/>
            <p:cNvSpPr/>
            <p:nvPr/>
          </p:nvSpPr>
          <p:spPr>
            <a:xfrm>
              <a:off x="8127020" y="2922563"/>
              <a:ext cx="25629" cy="16637"/>
            </a:xfrm>
            <a:custGeom>
              <a:avLst/>
              <a:gdLst/>
              <a:ahLst/>
              <a:cxnLst/>
              <a:rect l="l" t="t" r="r" b="b"/>
              <a:pathLst>
                <a:path w="684" h="444" extrusionOk="0">
                  <a:moveTo>
                    <a:pt x="31" y="1"/>
                  </a:moveTo>
                  <a:cubicBezTo>
                    <a:pt x="19" y="1"/>
                    <a:pt x="8" y="1"/>
                    <a:pt x="0" y="3"/>
                  </a:cubicBezTo>
                  <a:lnTo>
                    <a:pt x="16" y="169"/>
                  </a:lnTo>
                  <a:cubicBezTo>
                    <a:pt x="28" y="166"/>
                    <a:pt x="46" y="165"/>
                    <a:pt x="69" y="165"/>
                  </a:cubicBezTo>
                  <a:cubicBezTo>
                    <a:pt x="199" y="165"/>
                    <a:pt x="481" y="218"/>
                    <a:pt x="670" y="444"/>
                  </a:cubicBezTo>
                  <a:lnTo>
                    <a:pt x="683" y="383"/>
                  </a:lnTo>
                  <a:cubicBezTo>
                    <a:pt x="448" y="80"/>
                    <a:pt x="152" y="1"/>
                    <a:pt x="31"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2"/>
            <p:cNvSpPr/>
            <p:nvPr/>
          </p:nvSpPr>
          <p:spPr>
            <a:xfrm>
              <a:off x="8120501" y="2986636"/>
              <a:ext cx="16299" cy="11990"/>
            </a:xfrm>
            <a:custGeom>
              <a:avLst/>
              <a:gdLst/>
              <a:ahLst/>
              <a:cxnLst/>
              <a:rect l="l" t="t" r="r" b="b"/>
              <a:pathLst>
                <a:path w="435" h="320" extrusionOk="0">
                  <a:moveTo>
                    <a:pt x="399" y="0"/>
                  </a:moveTo>
                  <a:cubicBezTo>
                    <a:pt x="399" y="7"/>
                    <a:pt x="400" y="12"/>
                    <a:pt x="400" y="18"/>
                  </a:cubicBezTo>
                  <a:cubicBezTo>
                    <a:pt x="388" y="122"/>
                    <a:pt x="312" y="191"/>
                    <a:pt x="219" y="191"/>
                  </a:cubicBezTo>
                  <a:cubicBezTo>
                    <a:pt x="201" y="191"/>
                    <a:pt x="182" y="188"/>
                    <a:pt x="162" y="182"/>
                  </a:cubicBezTo>
                  <a:cubicBezTo>
                    <a:pt x="93" y="162"/>
                    <a:pt x="38" y="106"/>
                    <a:pt x="6" y="40"/>
                  </a:cubicBezTo>
                  <a:lnTo>
                    <a:pt x="6" y="40"/>
                  </a:lnTo>
                  <a:cubicBezTo>
                    <a:pt x="1" y="159"/>
                    <a:pt x="79" y="278"/>
                    <a:pt x="191" y="311"/>
                  </a:cubicBezTo>
                  <a:cubicBezTo>
                    <a:pt x="211" y="317"/>
                    <a:pt x="230" y="320"/>
                    <a:pt x="249" y="320"/>
                  </a:cubicBezTo>
                  <a:cubicBezTo>
                    <a:pt x="341" y="320"/>
                    <a:pt x="417" y="252"/>
                    <a:pt x="431" y="147"/>
                  </a:cubicBezTo>
                  <a:cubicBezTo>
                    <a:pt x="435" y="96"/>
                    <a:pt x="420" y="46"/>
                    <a:pt x="399" y="0"/>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2"/>
            <p:cNvSpPr/>
            <p:nvPr/>
          </p:nvSpPr>
          <p:spPr>
            <a:xfrm>
              <a:off x="8114843" y="3011554"/>
              <a:ext cx="26791" cy="15887"/>
            </a:xfrm>
            <a:custGeom>
              <a:avLst/>
              <a:gdLst/>
              <a:ahLst/>
              <a:cxnLst/>
              <a:rect l="l" t="t" r="r" b="b"/>
              <a:pathLst>
                <a:path w="715" h="424" extrusionOk="0">
                  <a:moveTo>
                    <a:pt x="715" y="1"/>
                  </a:moveTo>
                  <a:lnTo>
                    <a:pt x="0" y="45"/>
                  </a:lnTo>
                  <a:cubicBezTo>
                    <a:pt x="0" y="45"/>
                    <a:pt x="111" y="423"/>
                    <a:pt x="383" y="423"/>
                  </a:cubicBezTo>
                  <a:cubicBezTo>
                    <a:pt x="386" y="423"/>
                    <a:pt x="390" y="423"/>
                    <a:pt x="393" y="423"/>
                  </a:cubicBezTo>
                  <a:cubicBezTo>
                    <a:pt x="686" y="414"/>
                    <a:pt x="715"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52"/>
            <p:cNvSpPr/>
            <p:nvPr/>
          </p:nvSpPr>
          <p:spPr>
            <a:xfrm>
              <a:off x="8115630" y="3012266"/>
              <a:ext cx="26341" cy="7906"/>
            </a:xfrm>
            <a:custGeom>
              <a:avLst/>
              <a:gdLst/>
              <a:ahLst/>
              <a:cxnLst/>
              <a:rect l="l" t="t" r="r" b="b"/>
              <a:pathLst>
                <a:path w="703" h="211" extrusionOk="0">
                  <a:moveTo>
                    <a:pt x="636" y="1"/>
                  </a:moveTo>
                  <a:lnTo>
                    <a:pt x="29" y="40"/>
                  </a:lnTo>
                  <a:cubicBezTo>
                    <a:pt x="29" y="40"/>
                    <a:pt x="0" y="211"/>
                    <a:pt x="285" y="211"/>
                  </a:cubicBezTo>
                  <a:cubicBezTo>
                    <a:pt x="307" y="211"/>
                    <a:pt x="331" y="209"/>
                    <a:pt x="357" y="207"/>
                  </a:cubicBezTo>
                  <a:cubicBezTo>
                    <a:pt x="702" y="180"/>
                    <a:pt x="636" y="1"/>
                    <a:pt x="6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52"/>
            <p:cNvSpPr/>
            <p:nvPr/>
          </p:nvSpPr>
          <p:spPr>
            <a:xfrm>
              <a:off x="8125559" y="3031113"/>
              <a:ext cx="10641" cy="4609"/>
            </a:xfrm>
            <a:custGeom>
              <a:avLst/>
              <a:gdLst/>
              <a:ahLst/>
              <a:cxnLst/>
              <a:rect l="l" t="t" r="r" b="b"/>
              <a:pathLst>
                <a:path w="284" h="123" extrusionOk="0">
                  <a:moveTo>
                    <a:pt x="261" y="1"/>
                  </a:moveTo>
                  <a:cubicBezTo>
                    <a:pt x="237" y="1"/>
                    <a:pt x="193" y="28"/>
                    <a:pt x="141" y="30"/>
                  </a:cubicBezTo>
                  <a:cubicBezTo>
                    <a:pt x="138" y="30"/>
                    <a:pt x="134" y="30"/>
                    <a:pt x="131" y="30"/>
                  </a:cubicBezTo>
                  <a:cubicBezTo>
                    <a:pt x="86" y="30"/>
                    <a:pt x="45" y="14"/>
                    <a:pt x="22" y="14"/>
                  </a:cubicBezTo>
                  <a:cubicBezTo>
                    <a:pt x="8" y="14"/>
                    <a:pt x="1" y="20"/>
                    <a:pt x="3" y="38"/>
                  </a:cubicBezTo>
                  <a:cubicBezTo>
                    <a:pt x="7" y="86"/>
                    <a:pt x="68" y="123"/>
                    <a:pt x="141" y="123"/>
                  </a:cubicBezTo>
                  <a:cubicBezTo>
                    <a:pt x="144" y="123"/>
                    <a:pt x="147" y="123"/>
                    <a:pt x="150" y="123"/>
                  </a:cubicBezTo>
                  <a:cubicBezTo>
                    <a:pt x="225" y="118"/>
                    <a:pt x="284" y="75"/>
                    <a:pt x="280" y="23"/>
                  </a:cubicBezTo>
                  <a:cubicBezTo>
                    <a:pt x="278" y="7"/>
                    <a:pt x="272" y="1"/>
                    <a:pt x="261" y="1"/>
                  </a:cubicBezTo>
                  <a:close/>
                </a:path>
              </a:pathLst>
            </a:custGeom>
            <a:solidFill>
              <a:srgbClr val="D78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52"/>
            <p:cNvSpPr/>
            <p:nvPr/>
          </p:nvSpPr>
          <p:spPr>
            <a:xfrm>
              <a:off x="8107086" y="2886741"/>
              <a:ext cx="42454" cy="38294"/>
            </a:xfrm>
            <a:custGeom>
              <a:avLst/>
              <a:gdLst/>
              <a:ahLst/>
              <a:cxnLst/>
              <a:rect l="l" t="t" r="r" b="b"/>
              <a:pathLst>
                <a:path w="1133" h="1022" extrusionOk="0">
                  <a:moveTo>
                    <a:pt x="600" y="1"/>
                  </a:moveTo>
                  <a:lnTo>
                    <a:pt x="34" y="333"/>
                  </a:lnTo>
                  <a:cubicBezTo>
                    <a:pt x="34" y="333"/>
                    <a:pt x="94" y="323"/>
                    <a:pt x="172" y="323"/>
                  </a:cubicBezTo>
                  <a:cubicBezTo>
                    <a:pt x="327" y="323"/>
                    <a:pt x="557" y="364"/>
                    <a:pt x="542" y="608"/>
                  </a:cubicBezTo>
                  <a:cubicBezTo>
                    <a:pt x="532" y="769"/>
                    <a:pt x="452" y="819"/>
                    <a:pt x="357" y="819"/>
                  </a:cubicBezTo>
                  <a:cubicBezTo>
                    <a:pt x="200" y="819"/>
                    <a:pt x="1" y="682"/>
                    <a:pt x="1" y="682"/>
                  </a:cubicBezTo>
                  <a:lnTo>
                    <a:pt x="1" y="682"/>
                  </a:lnTo>
                  <a:cubicBezTo>
                    <a:pt x="1" y="682"/>
                    <a:pt x="177" y="1021"/>
                    <a:pt x="472" y="1021"/>
                  </a:cubicBezTo>
                  <a:cubicBezTo>
                    <a:pt x="547" y="1021"/>
                    <a:pt x="630" y="999"/>
                    <a:pt x="719" y="944"/>
                  </a:cubicBezTo>
                  <a:cubicBezTo>
                    <a:pt x="1132" y="690"/>
                    <a:pt x="999" y="134"/>
                    <a:pt x="600"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52"/>
            <p:cNvSpPr/>
            <p:nvPr/>
          </p:nvSpPr>
          <p:spPr>
            <a:xfrm>
              <a:off x="7794961" y="3811463"/>
              <a:ext cx="42791" cy="63512"/>
            </a:xfrm>
            <a:custGeom>
              <a:avLst/>
              <a:gdLst/>
              <a:ahLst/>
              <a:cxnLst/>
              <a:rect l="l" t="t" r="r" b="b"/>
              <a:pathLst>
                <a:path w="1142" h="1695" extrusionOk="0">
                  <a:moveTo>
                    <a:pt x="859" y="1"/>
                  </a:moveTo>
                  <a:cubicBezTo>
                    <a:pt x="859" y="1"/>
                    <a:pt x="1" y="825"/>
                    <a:pt x="51" y="986"/>
                  </a:cubicBezTo>
                  <a:cubicBezTo>
                    <a:pt x="96" y="1129"/>
                    <a:pt x="282" y="1694"/>
                    <a:pt x="450" y="1694"/>
                  </a:cubicBezTo>
                  <a:cubicBezTo>
                    <a:pt x="472" y="1694"/>
                    <a:pt x="493" y="1685"/>
                    <a:pt x="514" y="1664"/>
                  </a:cubicBezTo>
                  <a:cubicBezTo>
                    <a:pt x="743" y="1433"/>
                    <a:pt x="926" y="500"/>
                    <a:pt x="1142" y="65"/>
                  </a:cubicBezTo>
                  <a:lnTo>
                    <a:pt x="859"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52"/>
            <p:cNvSpPr/>
            <p:nvPr/>
          </p:nvSpPr>
          <p:spPr>
            <a:xfrm>
              <a:off x="7742353" y="2893486"/>
              <a:ext cx="129496" cy="1795263"/>
            </a:xfrm>
            <a:custGeom>
              <a:avLst/>
              <a:gdLst/>
              <a:ahLst/>
              <a:cxnLst/>
              <a:rect l="l" t="t" r="r" b="b"/>
              <a:pathLst>
                <a:path w="3456" h="47912" extrusionOk="0">
                  <a:moveTo>
                    <a:pt x="1" y="1"/>
                  </a:moveTo>
                  <a:lnTo>
                    <a:pt x="2991" y="47911"/>
                  </a:lnTo>
                  <a:lnTo>
                    <a:pt x="3456" y="47911"/>
                  </a:lnTo>
                  <a:lnTo>
                    <a:pt x="2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52"/>
            <p:cNvSpPr/>
            <p:nvPr/>
          </p:nvSpPr>
          <p:spPr>
            <a:xfrm>
              <a:off x="7802830" y="3805656"/>
              <a:ext cx="33011" cy="52308"/>
            </a:xfrm>
            <a:custGeom>
              <a:avLst/>
              <a:gdLst/>
              <a:ahLst/>
              <a:cxnLst/>
              <a:rect l="l" t="t" r="r" b="b"/>
              <a:pathLst>
                <a:path w="881" h="1396" extrusionOk="0">
                  <a:moveTo>
                    <a:pt x="698" y="1"/>
                  </a:moveTo>
                  <a:lnTo>
                    <a:pt x="698" y="1"/>
                  </a:lnTo>
                  <a:cubicBezTo>
                    <a:pt x="697" y="1"/>
                    <a:pt x="133" y="423"/>
                    <a:pt x="67" y="556"/>
                  </a:cubicBezTo>
                  <a:cubicBezTo>
                    <a:pt x="0" y="689"/>
                    <a:pt x="22" y="823"/>
                    <a:pt x="266" y="1305"/>
                  </a:cubicBezTo>
                  <a:cubicBezTo>
                    <a:pt x="299" y="1369"/>
                    <a:pt x="322" y="1396"/>
                    <a:pt x="338" y="1396"/>
                  </a:cubicBezTo>
                  <a:cubicBezTo>
                    <a:pt x="416" y="1396"/>
                    <a:pt x="301" y="706"/>
                    <a:pt x="301" y="706"/>
                  </a:cubicBezTo>
                  <a:lnTo>
                    <a:pt x="301" y="706"/>
                  </a:lnTo>
                  <a:cubicBezTo>
                    <a:pt x="301" y="706"/>
                    <a:pt x="352" y="772"/>
                    <a:pt x="445" y="772"/>
                  </a:cubicBezTo>
                  <a:cubicBezTo>
                    <a:pt x="501" y="772"/>
                    <a:pt x="573" y="748"/>
                    <a:pt x="657" y="673"/>
                  </a:cubicBezTo>
                  <a:cubicBezTo>
                    <a:pt x="881" y="474"/>
                    <a:pt x="698" y="1"/>
                    <a:pt x="69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52"/>
            <p:cNvSpPr/>
            <p:nvPr/>
          </p:nvSpPr>
          <p:spPr>
            <a:xfrm>
              <a:off x="7788779" y="3840840"/>
              <a:ext cx="16412" cy="18548"/>
            </a:xfrm>
            <a:custGeom>
              <a:avLst/>
              <a:gdLst/>
              <a:ahLst/>
              <a:cxnLst/>
              <a:rect l="l" t="t" r="r" b="b"/>
              <a:pathLst>
                <a:path w="438" h="495" extrusionOk="0">
                  <a:moveTo>
                    <a:pt x="370" y="1"/>
                  </a:moveTo>
                  <a:cubicBezTo>
                    <a:pt x="310" y="1"/>
                    <a:pt x="204" y="101"/>
                    <a:pt x="80" y="248"/>
                  </a:cubicBezTo>
                  <a:cubicBezTo>
                    <a:pt x="1" y="342"/>
                    <a:pt x="29" y="436"/>
                    <a:pt x="133" y="488"/>
                  </a:cubicBezTo>
                  <a:cubicBezTo>
                    <a:pt x="141" y="492"/>
                    <a:pt x="149" y="494"/>
                    <a:pt x="158" y="494"/>
                  </a:cubicBezTo>
                  <a:cubicBezTo>
                    <a:pt x="265" y="494"/>
                    <a:pt x="438" y="221"/>
                    <a:pt x="423" y="75"/>
                  </a:cubicBezTo>
                  <a:cubicBezTo>
                    <a:pt x="418" y="24"/>
                    <a:pt x="399" y="1"/>
                    <a:pt x="37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2"/>
            <p:cNvSpPr/>
            <p:nvPr/>
          </p:nvSpPr>
          <p:spPr>
            <a:xfrm>
              <a:off x="7792151" y="3854704"/>
              <a:ext cx="18323" cy="15775"/>
            </a:xfrm>
            <a:custGeom>
              <a:avLst/>
              <a:gdLst/>
              <a:ahLst/>
              <a:cxnLst/>
              <a:rect l="l" t="t" r="r" b="b"/>
              <a:pathLst>
                <a:path w="489" h="421" extrusionOk="0">
                  <a:moveTo>
                    <a:pt x="428" y="0"/>
                  </a:moveTo>
                  <a:cubicBezTo>
                    <a:pt x="363" y="0"/>
                    <a:pt x="244" y="64"/>
                    <a:pt x="100" y="161"/>
                  </a:cubicBezTo>
                  <a:cubicBezTo>
                    <a:pt x="0" y="228"/>
                    <a:pt x="2" y="326"/>
                    <a:pt x="84" y="405"/>
                  </a:cubicBezTo>
                  <a:cubicBezTo>
                    <a:pt x="95" y="416"/>
                    <a:pt x="110" y="421"/>
                    <a:pt x="128" y="421"/>
                  </a:cubicBezTo>
                  <a:cubicBezTo>
                    <a:pt x="239" y="421"/>
                    <a:pt x="452" y="224"/>
                    <a:pt x="477" y="88"/>
                  </a:cubicBezTo>
                  <a:cubicBezTo>
                    <a:pt x="489" y="27"/>
                    <a:pt x="469" y="0"/>
                    <a:pt x="428"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52"/>
            <p:cNvSpPr/>
            <p:nvPr/>
          </p:nvSpPr>
          <p:spPr>
            <a:xfrm>
              <a:off x="7795373" y="3865308"/>
              <a:ext cx="17723" cy="16562"/>
            </a:xfrm>
            <a:custGeom>
              <a:avLst/>
              <a:gdLst/>
              <a:ahLst/>
              <a:cxnLst/>
              <a:rect l="l" t="t" r="r" b="b"/>
              <a:pathLst>
                <a:path w="473" h="442" extrusionOk="0">
                  <a:moveTo>
                    <a:pt x="416" y="0"/>
                  </a:moveTo>
                  <a:cubicBezTo>
                    <a:pt x="353" y="0"/>
                    <a:pt x="236" y="73"/>
                    <a:pt x="96" y="184"/>
                  </a:cubicBezTo>
                  <a:cubicBezTo>
                    <a:pt x="0" y="261"/>
                    <a:pt x="10" y="357"/>
                    <a:pt x="98" y="429"/>
                  </a:cubicBezTo>
                  <a:cubicBezTo>
                    <a:pt x="109" y="438"/>
                    <a:pt x="122" y="442"/>
                    <a:pt x="137" y="442"/>
                  </a:cubicBezTo>
                  <a:cubicBezTo>
                    <a:pt x="247" y="442"/>
                    <a:pt x="452" y="224"/>
                    <a:pt x="467" y="85"/>
                  </a:cubicBezTo>
                  <a:cubicBezTo>
                    <a:pt x="473" y="26"/>
                    <a:pt x="454" y="0"/>
                    <a:pt x="416"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52"/>
            <p:cNvSpPr/>
            <p:nvPr/>
          </p:nvSpPr>
          <p:spPr>
            <a:xfrm>
              <a:off x="8544211" y="3105079"/>
              <a:ext cx="30950" cy="16262"/>
            </a:xfrm>
            <a:custGeom>
              <a:avLst/>
              <a:gdLst/>
              <a:ahLst/>
              <a:cxnLst/>
              <a:rect l="l" t="t" r="r" b="b"/>
              <a:pathLst>
                <a:path w="826" h="434" extrusionOk="0">
                  <a:moveTo>
                    <a:pt x="734" y="0"/>
                  </a:moveTo>
                  <a:cubicBezTo>
                    <a:pt x="621" y="0"/>
                    <a:pt x="232" y="178"/>
                    <a:pt x="0" y="434"/>
                  </a:cubicBezTo>
                  <a:lnTo>
                    <a:pt x="446" y="288"/>
                  </a:lnTo>
                  <a:cubicBezTo>
                    <a:pt x="446" y="288"/>
                    <a:pt x="825" y="39"/>
                    <a:pt x="756" y="4"/>
                  </a:cubicBezTo>
                  <a:cubicBezTo>
                    <a:pt x="751" y="1"/>
                    <a:pt x="743" y="0"/>
                    <a:pt x="73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52"/>
            <p:cNvSpPr/>
            <p:nvPr/>
          </p:nvSpPr>
          <p:spPr>
            <a:xfrm>
              <a:off x="7963726" y="3105191"/>
              <a:ext cx="251611" cy="141899"/>
            </a:xfrm>
            <a:custGeom>
              <a:avLst/>
              <a:gdLst/>
              <a:ahLst/>
              <a:cxnLst/>
              <a:rect l="l" t="t" r="r" b="b"/>
              <a:pathLst>
                <a:path w="6715" h="3787" extrusionOk="0">
                  <a:moveTo>
                    <a:pt x="6204" y="1"/>
                  </a:moveTo>
                  <a:cubicBezTo>
                    <a:pt x="5305" y="1160"/>
                    <a:pt x="3392" y="3052"/>
                    <a:pt x="764" y="3052"/>
                  </a:cubicBezTo>
                  <a:cubicBezTo>
                    <a:pt x="568" y="3052"/>
                    <a:pt x="368" y="3042"/>
                    <a:pt x="164" y="3020"/>
                  </a:cubicBezTo>
                  <a:cubicBezTo>
                    <a:pt x="102" y="3252"/>
                    <a:pt x="48" y="3481"/>
                    <a:pt x="0" y="3693"/>
                  </a:cubicBezTo>
                  <a:cubicBezTo>
                    <a:pt x="349" y="3757"/>
                    <a:pt x="686" y="3786"/>
                    <a:pt x="1013" y="3786"/>
                  </a:cubicBezTo>
                  <a:cubicBezTo>
                    <a:pt x="3936" y="3786"/>
                    <a:pt x="5974" y="1445"/>
                    <a:pt x="6715" y="376"/>
                  </a:cubicBezTo>
                  <a:cubicBezTo>
                    <a:pt x="6555" y="238"/>
                    <a:pt x="6379" y="109"/>
                    <a:pt x="6204"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6" name="Google Shape;3366;p52"/>
          <p:cNvGrpSpPr/>
          <p:nvPr/>
        </p:nvGrpSpPr>
        <p:grpSpPr>
          <a:xfrm>
            <a:off x="267519" y="402850"/>
            <a:ext cx="1185119" cy="464783"/>
            <a:chOff x="1261800" y="819925"/>
            <a:chExt cx="583975" cy="229025"/>
          </a:xfrm>
        </p:grpSpPr>
        <p:sp>
          <p:nvSpPr>
            <p:cNvPr id="3367" name="Google Shape;3367;p52"/>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52"/>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52"/>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52"/>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52"/>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52"/>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52"/>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52"/>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52"/>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52"/>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52"/>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52"/>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52"/>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52"/>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52"/>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52"/>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52"/>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4" name="Google Shape;3384;p52"/>
          <p:cNvGrpSpPr/>
          <p:nvPr/>
        </p:nvGrpSpPr>
        <p:grpSpPr>
          <a:xfrm>
            <a:off x="3522354" y="3407077"/>
            <a:ext cx="602011" cy="199013"/>
            <a:chOff x="7941954" y="6472027"/>
            <a:chExt cx="602011" cy="199013"/>
          </a:xfrm>
        </p:grpSpPr>
        <p:sp>
          <p:nvSpPr>
            <p:cNvPr id="3385" name="Google Shape;3385;p52"/>
            <p:cNvSpPr/>
            <p:nvPr/>
          </p:nvSpPr>
          <p:spPr>
            <a:xfrm>
              <a:off x="7941954" y="6472027"/>
              <a:ext cx="602011" cy="199013"/>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52"/>
            <p:cNvSpPr/>
            <p:nvPr/>
          </p:nvSpPr>
          <p:spPr>
            <a:xfrm>
              <a:off x="8134950" y="6552173"/>
              <a:ext cx="39593" cy="36628"/>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52"/>
            <p:cNvSpPr/>
            <p:nvPr/>
          </p:nvSpPr>
          <p:spPr>
            <a:xfrm>
              <a:off x="8169921" y="6569440"/>
              <a:ext cx="24942" cy="11773"/>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52"/>
            <p:cNvSpPr/>
            <p:nvPr/>
          </p:nvSpPr>
          <p:spPr>
            <a:xfrm>
              <a:off x="8231143" y="6529847"/>
              <a:ext cx="60437" cy="1735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52"/>
            <p:cNvSpPr/>
            <p:nvPr/>
          </p:nvSpPr>
          <p:spPr>
            <a:xfrm>
              <a:off x="8328469" y="6598132"/>
              <a:ext cx="55378" cy="1578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52"/>
            <p:cNvSpPr/>
            <p:nvPr/>
          </p:nvSpPr>
          <p:spPr>
            <a:xfrm>
              <a:off x="8052013" y="6605632"/>
              <a:ext cx="43518" cy="2171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2067;p44">
            <a:extLst>
              <a:ext uri="{FF2B5EF4-FFF2-40B4-BE49-F238E27FC236}">
                <a16:creationId xmlns:a16="http://schemas.microsoft.com/office/drawing/2014/main" id="{E937BCCA-826F-F73E-DD01-D595FC55BE7D}"/>
              </a:ext>
            </a:extLst>
          </p:cNvPr>
          <p:cNvSpPr txBox="1">
            <a:spLocks noGrp="1"/>
          </p:cNvSpPr>
          <p:nvPr>
            <p:ph type="title"/>
          </p:nvPr>
        </p:nvSpPr>
        <p:spPr>
          <a:xfrm flipH="1">
            <a:off x="1222698" y="2044688"/>
            <a:ext cx="4117698" cy="1661925"/>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s" sz="5400" dirty="0"/>
              <a:t>Đọc hiểu văn bản</a:t>
            </a:r>
            <a:endParaRPr sz="5400" dirty="0"/>
          </a:p>
        </p:txBody>
      </p:sp>
      <p:sp>
        <p:nvSpPr>
          <p:cNvPr id="307" name="Google Shape;2068;p44">
            <a:extLst>
              <a:ext uri="{FF2B5EF4-FFF2-40B4-BE49-F238E27FC236}">
                <a16:creationId xmlns:a16="http://schemas.microsoft.com/office/drawing/2014/main" id="{8915A9CD-8CF7-E520-7563-1ABAEBD560F4}"/>
              </a:ext>
            </a:extLst>
          </p:cNvPr>
          <p:cNvSpPr txBox="1">
            <a:spLocks/>
          </p:cNvSpPr>
          <p:nvPr/>
        </p:nvSpPr>
        <p:spPr>
          <a:xfrm flipH="1">
            <a:off x="1305811" y="956211"/>
            <a:ext cx="1308900" cy="1096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chemeClr val="dk1"/>
              </a:buClr>
              <a:buSzPts val="6000"/>
            </a:pPr>
            <a:r>
              <a:rPr lang="es" sz="7500" b="1" dirty="0">
                <a:solidFill>
                  <a:schemeClr val="accent2"/>
                </a:solidFill>
                <a:latin typeface="Eczar"/>
                <a:ea typeface="Eczar"/>
                <a:cs typeface="Eczar"/>
                <a:sym typeface="Eczar"/>
              </a:rPr>
              <a:t>II.</a:t>
            </a:r>
          </a:p>
        </p:txBody>
      </p:sp>
      <p:cxnSp>
        <p:nvCxnSpPr>
          <p:cNvPr id="308" name="Google Shape;2070;p44">
            <a:extLst>
              <a:ext uri="{FF2B5EF4-FFF2-40B4-BE49-F238E27FC236}">
                <a16:creationId xmlns:a16="http://schemas.microsoft.com/office/drawing/2014/main" id="{76640E9C-0170-5943-A86B-43233BA7492E}"/>
              </a:ext>
            </a:extLst>
          </p:cNvPr>
          <p:cNvCxnSpPr>
            <a:cxnSpLocks/>
          </p:cNvCxnSpPr>
          <p:nvPr/>
        </p:nvCxnSpPr>
        <p:spPr>
          <a:xfrm flipH="1">
            <a:off x="983525" y="973664"/>
            <a:ext cx="0" cy="2565900"/>
          </a:xfrm>
          <a:prstGeom prst="straightConnector1">
            <a:avLst/>
          </a:prstGeom>
          <a:noFill/>
          <a:ln w="19050" cap="flat" cmpd="sng">
            <a:solidFill>
              <a:schemeClr val="accent5"/>
            </a:solidFill>
            <a:prstDash val="solid"/>
            <a:round/>
            <a:headEnd type="none" w="med" len="med"/>
            <a:tailEnd type="none" w="med" len="med"/>
          </a:ln>
        </p:spPr>
      </p:cxnSp>
      <p:grpSp>
        <p:nvGrpSpPr>
          <p:cNvPr id="309" name="Group 22">
            <a:extLst>
              <a:ext uri="{FF2B5EF4-FFF2-40B4-BE49-F238E27FC236}">
                <a16:creationId xmlns:a16="http://schemas.microsoft.com/office/drawing/2014/main" id="{EC2B9E01-123D-915F-E57F-0FA6E3873E1A}"/>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310" name="Group 3">
              <a:extLst>
                <a:ext uri="{FF2B5EF4-FFF2-40B4-BE49-F238E27FC236}">
                  <a16:creationId xmlns:a16="http://schemas.microsoft.com/office/drawing/2014/main" id="{2B9F299D-9479-1612-EAAD-33EF294ADC54}"/>
                </a:ext>
              </a:extLst>
            </p:cNvPr>
            <p:cNvGrpSpPr/>
            <p:nvPr/>
          </p:nvGrpSpPr>
          <p:grpSpPr>
            <a:xfrm>
              <a:off x="-107576" y="161365"/>
              <a:ext cx="3181755" cy="613808"/>
              <a:chOff x="-107576" y="161365"/>
              <a:chExt cx="3181755" cy="613808"/>
            </a:xfrm>
          </p:grpSpPr>
          <p:sp>
            <p:nvSpPr>
              <p:cNvPr id="312" name="TextBox 4">
                <a:extLst>
                  <a:ext uri="{FF2B5EF4-FFF2-40B4-BE49-F238E27FC236}">
                    <a16:creationId xmlns:a16="http://schemas.microsoft.com/office/drawing/2014/main" id="{CF14B633-DE6D-0BB2-36C7-C6005CD51670}"/>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313" name="TextBox 5">
                <a:extLst>
                  <a:ext uri="{FF2B5EF4-FFF2-40B4-BE49-F238E27FC236}">
                    <a16:creationId xmlns:a16="http://schemas.microsoft.com/office/drawing/2014/main" id="{31B150EC-149E-B9E5-300A-27091FBEBB57}"/>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311" name="Picture 14" descr="Logo&#10;&#10;Description automatically generated">
              <a:extLst>
                <a:ext uri="{FF2B5EF4-FFF2-40B4-BE49-F238E27FC236}">
                  <a16:creationId xmlns:a16="http://schemas.microsoft.com/office/drawing/2014/main" id="{89381E99-C715-56BB-2BF3-231B3A43E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90"/>
                                            </p:tgtEl>
                                            <p:attrNameLst>
                                              <p:attrName>style.visibility</p:attrName>
                                            </p:attrNameLst>
                                          </p:cBhvr>
                                          <p:to>
                                            <p:strVal val="visible"/>
                                          </p:to>
                                        </p:set>
                                        <p:anim calcmode="lin" valueType="num">
                                          <p:cBhvr additive="base">
                                            <p:cTn id="7" dur="750" fill="hold"/>
                                            <p:tgtEl>
                                              <p:spTgt spid="3090"/>
                                            </p:tgtEl>
                                            <p:attrNameLst>
                                              <p:attrName>ppt_x</p:attrName>
                                            </p:attrNameLst>
                                          </p:cBhvr>
                                          <p:tavLst>
                                            <p:tav tm="0">
                                              <p:val>
                                                <p:strVal val="#ppt_x"/>
                                              </p:val>
                                            </p:tav>
                                            <p:tav tm="100000">
                                              <p:val>
                                                <p:strVal val="#ppt_x"/>
                                              </p:val>
                                            </p:tav>
                                          </p:tavLst>
                                        </p:anim>
                                        <p:anim calcmode="lin" valueType="num">
                                          <p:cBhvr additive="base">
                                            <p:cTn id="8" dur="750" fill="hold"/>
                                            <p:tgtEl>
                                              <p:spTgt spid="30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02"/>
                                            </p:tgtEl>
                                            <p:attrNameLst>
                                              <p:attrName>style.visibility</p:attrName>
                                            </p:attrNameLst>
                                          </p:cBhvr>
                                          <p:to>
                                            <p:strVal val="visible"/>
                                          </p:to>
                                        </p:set>
                                        <p:anim calcmode="lin" valueType="num">
                                          <p:cBhvr additive="base">
                                            <p:cTn id="11" dur="750" fill="hold"/>
                                            <p:tgtEl>
                                              <p:spTgt spid="3102"/>
                                            </p:tgtEl>
                                            <p:attrNameLst>
                                              <p:attrName>ppt_x</p:attrName>
                                            </p:attrNameLst>
                                          </p:cBhvr>
                                          <p:tavLst>
                                            <p:tav tm="0">
                                              <p:val>
                                                <p:strVal val="#ppt_x"/>
                                              </p:val>
                                            </p:tav>
                                            <p:tav tm="100000">
                                              <p:val>
                                                <p:strVal val="#ppt_x"/>
                                              </p:val>
                                            </p:tav>
                                          </p:tavLst>
                                        </p:anim>
                                        <p:anim calcmode="lin" valueType="num">
                                          <p:cBhvr additive="base">
                                            <p:cTn id="12" dur="750" fill="hold"/>
                                            <p:tgtEl>
                                              <p:spTgt spid="310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03"/>
                                            </p:tgtEl>
                                            <p:attrNameLst>
                                              <p:attrName>style.visibility</p:attrName>
                                            </p:attrNameLst>
                                          </p:cBhvr>
                                          <p:to>
                                            <p:strVal val="visible"/>
                                          </p:to>
                                        </p:set>
                                        <p:anim calcmode="lin" valueType="num">
                                          <p:cBhvr additive="base">
                                            <p:cTn id="15" dur="750" fill="hold"/>
                                            <p:tgtEl>
                                              <p:spTgt spid="3103"/>
                                            </p:tgtEl>
                                            <p:attrNameLst>
                                              <p:attrName>ppt_x</p:attrName>
                                            </p:attrNameLst>
                                          </p:cBhvr>
                                          <p:tavLst>
                                            <p:tav tm="0">
                                              <p:val>
                                                <p:strVal val="#ppt_x"/>
                                              </p:val>
                                            </p:tav>
                                            <p:tav tm="100000">
                                              <p:val>
                                                <p:strVal val="#ppt_x"/>
                                              </p:val>
                                            </p:tav>
                                          </p:tavLst>
                                        </p:anim>
                                        <p:anim calcmode="lin" valueType="num">
                                          <p:cBhvr additive="base">
                                            <p:cTn id="16" dur="750" fill="hold"/>
                                            <p:tgtEl>
                                              <p:spTgt spid="310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73"/>
                                            </p:tgtEl>
                                            <p:attrNameLst>
                                              <p:attrName>style.visibility</p:attrName>
                                            </p:attrNameLst>
                                          </p:cBhvr>
                                          <p:to>
                                            <p:strVal val="visible"/>
                                          </p:to>
                                        </p:set>
                                        <p:anim calcmode="lin" valueType="num">
                                          <p:cBhvr additive="base">
                                            <p:cTn id="19" dur="750" fill="hold"/>
                                            <p:tgtEl>
                                              <p:spTgt spid="3273"/>
                                            </p:tgtEl>
                                            <p:attrNameLst>
                                              <p:attrName>ppt_x</p:attrName>
                                            </p:attrNameLst>
                                          </p:cBhvr>
                                          <p:tavLst>
                                            <p:tav tm="0">
                                              <p:val>
                                                <p:strVal val="#ppt_x"/>
                                              </p:val>
                                            </p:tav>
                                            <p:tav tm="100000">
                                              <p:val>
                                                <p:strVal val="#ppt_x"/>
                                              </p:val>
                                            </p:tav>
                                          </p:tavLst>
                                        </p:anim>
                                        <p:anim calcmode="lin" valueType="num">
                                          <p:cBhvr additive="base">
                                            <p:cTn id="20" dur="750" fill="hold"/>
                                            <p:tgtEl>
                                              <p:spTgt spid="327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74"/>
                                            </p:tgtEl>
                                            <p:attrNameLst>
                                              <p:attrName>style.visibility</p:attrName>
                                            </p:attrNameLst>
                                          </p:cBhvr>
                                          <p:to>
                                            <p:strVal val="visible"/>
                                          </p:to>
                                        </p:set>
                                        <p:anim calcmode="lin" valueType="num">
                                          <p:cBhvr additive="base">
                                            <p:cTn id="23" dur="750" fill="hold"/>
                                            <p:tgtEl>
                                              <p:spTgt spid="3274"/>
                                            </p:tgtEl>
                                            <p:attrNameLst>
                                              <p:attrName>ppt_x</p:attrName>
                                            </p:attrNameLst>
                                          </p:cBhvr>
                                          <p:tavLst>
                                            <p:tav tm="0">
                                              <p:val>
                                                <p:strVal val="#ppt_x"/>
                                              </p:val>
                                            </p:tav>
                                            <p:tav tm="100000">
                                              <p:val>
                                                <p:strVal val="#ppt_x"/>
                                              </p:val>
                                            </p:tav>
                                          </p:tavLst>
                                        </p:anim>
                                        <p:anim calcmode="lin" valueType="num">
                                          <p:cBhvr additive="base">
                                            <p:cTn id="24" dur="750" fill="hold"/>
                                            <p:tgtEl>
                                              <p:spTgt spid="327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14:presetBounceEnd="64000">
                                      <p:stCondLst>
                                        <p:cond delay="0"/>
                                      </p:stCondLst>
                                      <p:childTnLst>
                                        <p:set>
                                          <p:cBhvr>
                                            <p:cTn id="28" dur="1" fill="hold">
                                              <p:stCondLst>
                                                <p:cond delay="0"/>
                                              </p:stCondLst>
                                            </p:cTn>
                                            <p:tgtEl>
                                              <p:spTgt spid="3384"/>
                                            </p:tgtEl>
                                            <p:attrNameLst>
                                              <p:attrName>style.visibility</p:attrName>
                                            </p:attrNameLst>
                                          </p:cBhvr>
                                          <p:to>
                                            <p:strVal val="visible"/>
                                          </p:to>
                                        </p:set>
                                        <p:anim calcmode="lin" valueType="num" p14:bounceEnd="64000">
                                          <p:cBhvr additive="base">
                                            <p:cTn id="29" dur="750" fill="hold"/>
                                            <p:tgtEl>
                                              <p:spTgt spid="3384"/>
                                            </p:tgtEl>
                                            <p:attrNameLst>
                                              <p:attrName>ppt_x</p:attrName>
                                            </p:attrNameLst>
                                          </p:cBhvr>
                                          <p:tavLst>
                                            <p:tav tm="0">
                                              <p:val>
                                                <p:strVal val="1+#ppt_w/2"/>
                                              </p:val>
                                            </p:tav>
                                            <p:tav tm="100000">
                                              <p:val>
                                                <p:strVal val="#ppt_x"/>
                                              </p:val>
                                            </p:tav>
                                          </p:tavLst>
                                        </p:anim>
                                        <p:anim calcmode="lin" valueType="num" p14:bounceEnd="64000">
                                          <p:cBhvr additive="base">
                                            <p:cTn id="30" dur="750" fill="hold"/>
                                            <p:tgtEl>
                                              <p:spTgt spid="3384"/>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14:presetBounceEnd="64000">
                                      <p:stCondLst>
                                        <p:cond delay="0"/>
                                      </p:stCondLst>
                                      <p:childTnLst>
                                        <p:set>
                                          <p:cBhvr>
                                            <p:cTn id="32" dur="1" fill="hold">
                                              <p:stCondLst>
                                                <p:cond delay="0"/>
                                              </p:stCondLst>
                                            </p:cTn>
                                            <p:tgtEl>
                                              <p:spTgt spid="307"/>
                                            </p:tgtEl>
                                            <p:attrNameLst>
                                              <p:attrName>style.visibility</p:attrName>
                                            </p:attrNameLst>
                                          </p:cBhvr>
                                          <p:to>
                                            <p:strVal val="visible"/>
                                          </p:to>
                                        </p:set>
                                        <p:anim calcmode="lin" valueType="num" p14:bounceEnd="64000">
                                          <p:cBhvr additive="base">
                                            <p:cTn id="33" dur="750" fill="hold"/>
                                            <p:tgtEl>
                                              <p:spTgt spid="307"/>
                                            </p:tgtEl>
                                            <p:attrNameLst>
                                              <p:attrName>ppt_x</p:attrName>
                                            </p:attrNameLst>
                                          </p:cBhvr>
                                          <p:tavLst>
                                            <p:tav tm="0">
                                              <p:val>
                                                <p:strVal val="1+#ppt_w/2"/>
                                              </p:val>
                                            </p:tav>
                                            <p:tav tm="100000">
                                              <p:val>
                                                <p:strVal val="#ppt_x"/>
                                              </p:val>
                                            </p:tav>
                                          </p:tavLst>
                                        </p:anim>
                                        <p:anim calcmode="lin" valueType="num" p14:bounceEnd="64000">
                                          <p:cBhvr additive="base">
                                            <p:cTn id="34" dur="750" fill="hold"/>
                                            <p:tgtEl>
                                              <p:spTgt spid="307"/>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14:presetBounceEnd="64000">
                                      <p:stCondLst>
                                        <p:cond delay="0"/>
                                      </p:stCondLst>
                                      <p:childTnLst>
                                        <p:set>
                                          <p:cBhvr>
                                            <p:cTn id="36" dur="1" fill="hold">
                                              <p:stCondLst>
                                                <p:cond delay="0"/>
                                              </p:stCondLst>
                                            </p:cTn>
                                            <p:tgtEl>
                                              <p:spTgt spid="308"/>
                                            </p:tgtEl>
                                            <p:attrNameLst>
                                              <p:attrName>style.visibility</p:attrName>
                                            </p:attrNameLst>
                                          </p:cBhvr>
                                          <p:to>
                                            <p:strVal val="visible"/>
                                          </p:to>
                                        </p:set>
                                        <p:anim calcmode="lin" valueType="num" p14:bounceEnd="64000">
                                          <p:cBhvr additive="base">
                                            <p:cTn id="37" dur="750" fill="hold"/>
                                            <p:tgtEl>
                                              <p:spTgt spid="308"/>
                                            </p:tgtEl>
                                            <p:attrNameLst>
                                              <p:attrName>ppt_x</p:attrName>
                                            </p:attrNameLst>
                                          </p:cBhvr>
                                          <p:tavLst>
                                            <p:tav tm="0">
                                              <p:val>
                                                <p:strVal val="1+#ppt_w/2"/>
                                              </p:val>
                                            </p:tav>
                                            <p:tav tm="100000">
                                              <p:val>
                                                <p:strVal val="#ppt_x"/>
                                              </p:val>
                                            </p:tav>
                                          </p:tavLst>
                                        </p:anim>
                                        <p:anim calcmode="lin" valueType="num" p14:bounceEnd="64000">
                                          <p:cBhvr additive="base">
                                            <p:cTn id="38" dur="750" fill="hold"/>
                                            <p:tgtEl>
                                              <p:spTgt spid="30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14:presetBounceEnd="64000">
                                      <p:stCondLst>
                                        <p:cond delay="0"/>
                                      </p:stCondLst>
                                      <p:childTnLst>
                                        <p:set>
                                          <p:cBhvr>
                                            <p:cTn id="40" dur="1" fill="hold">
                                              <p:stCondLst>
                                                <p:cond delay="0"/>
                                              </p:stCondLst>
                                            </p:cTn>
                                            <p:tgtEl>
                                              <p:spTgt spid="306"/>
                                            </p:tgtEl>
                                            <p:attrNameLst>
                                              <p:attrName>style.visibility</p:attrName>
                                            </p:attrNameLst>
                                          </p:cBhvr>
                                          <p:to>
                                            <p:strVal val="visible"/>
                                          </p:to>
                                        </p:set>
                                        <p:anim calcmode="lin" valueType="num" p14:bounceEnd="64000">
                                          <p:cBhvr additive="base">
                                            <p:cTn id="41" dur="750" fill="hold"/>
                                            <p:tgtEl>
                                              <p:spTgt spid="306"/>
                                            </p:tgtEl>
                                            <p:attrNameLst>
                                              <p:attrName>ppt_x</p:attrName>
                                            </p:attrNameLst>
                                          </p:cBhvr>
                                          <p:tavLst>
                                            <p:tav tm="0">
                                              <p:val>
                                                <p:strVal val="1+#ppt_w/2"/>
                                              </p:val>
                                            </p:tav>
                                            <p:tav tm="100000">
                                              <p:val>
                                                <p:strVal val="#ppt_x"/>
                                              </p:val>
                                            </p:tav>
                                          </p:tavLst>
                                        </p:anim>
                                        <p:anim calcmode="lin" valueType="num" p14:bounceEnd="64000">
                                          <p:cBhvr additive="base">
                                            <p:cTn id="42" dur="750" fill="hold"/>
                                            <p:tgtEl>
                                              <p:spTgt spid="3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 grpId="0" animBg="1"/>
          <p:bldP spid="3273" grpId="0" animBg="1"/>
          <p:bldP spid="306" grpId="0"/>
          <p:bldP spid="30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90"/>
                                            </p:tgtEl>
                                            <p:attrNameLst>
                                              <p:attrName>style.visibility</p:attrName>
                                            </p:attrNameLst>
                                          </p:cBhvr>
                                          <p:to>
                                            <p:strVal val="visible"/>
                                          </p:to>
                                        </p:set>
                                        <p:anim calcmode="lin" valueType="num">
                                          <p:cBhvr additive="base">
                                            <p:cTn id="7" dur="750" fill="hold"/>
                                            <p:tgtEl>
                                              <p:spTgt spid="3090"/>
                                            </p:tgtEl>
                                            <p:attrNameLst>
                                              <p:attrName>ppt_x</p:attrName>
                                            </p:attrNameLst>
                                          </p:cBhvr>
                                          <p:tavLst>
                                            <p:tav tm="0">
                                              <p:val>
                                                <p:strVal val="#ppt_x"/>
                                              </p:val>
                                            </p:tav>
                                            <p:tav tm="100000">
                                              <p:val>
                                                <p:strVal val="#ppt_x"/>
                                              </p:val>
                                            </p:tav>
                                          </p:tavLst>
                                        </p:anim>
                                        <p:anim calcmode="lin" valueType="num">
                                          <p:cBhvr additive="base">
                                            <p:cTn id="8" dur="750" fill="hold"/>
                                            <p:tgtEl>
                                              <p:spTgt spid="30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02"/>
                                            </p:tgtEl>
                                            <p:attrNameLst>
                                              <p:attrName>style.visibility</p:attrName>
                                            </p:attrNameLst>
                                          </p:cBhvr>
                                          <p:to>
                                            <p:strVal val="visible"/>
                                          </p:to>
                                        </p:set>
                                        <p:anim calcmode="lin" valueType="num">
                                          <p:cBhvr additive="base">
                                            <p:cTn id="11" dur="750" fill="hold"/>
                                            <p:tgtEl>
                                              <p:spTgt spid="3102"/>
                                            </p:tgtEl>
                                            <p:attrNameLst>
                                              <p:attrName>ppt_x</p:attrName>
                                            </p:attrNameLst>
                                          </p:cBhvr>
                                          <p:tavLst>
                                            <p:tav tm="0">
                                              <p:val>
                                                <p:strVal val="#ppt_x"/>
                                              </p:val>
                                            </p:tav>
                                            <p:tav tm="100000">
                                              <p:val>
                                                <p:strVal val="#ppt_x"/>
                                              </p:val>
                                            </p:tav>
                                          </p:tavLst>
                                        </p:anim>
                                        <p:anim calcmode="lin" valueType="num">
                                          <p:cBhvr additive="base">
                                            <p:cTn id="12" dur="750" fill="hold"/>
                                            <p:tgtEl>
                                              <p:spTgt spid="310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03"/>
                                            </p:tgtEl>
                                            <p:attrNameLst>
                                              <p:attrName>style.visibility</p:attrName>
                                            </p:attrNameLst>
                                          </p:cBhvr>
                                          <p:to>
                                            <p:strVal val="visible"/>
                                          </p:to>
                                        </p:set>
                                        <p:anim calcmode="lin" valueType="num">
                                          <p:cBhvr additive="base">
                                            <p:cTn id="15" dur="750" fill="hold"/>
                                            <p:tgtEl>
                                              <p:spTgt spid="3103"/>
                                            </p:tgtEl>
                                            <p:attrNameLst>
                                              <p:attrName>ppt_x</p:attrName>
                                            </p:attrNameLst>
                                          </p:cBhvr>
                                          <p:tavLst>
                                            <p:tav tm="0">
                                              <p:val>
                                                <p:strVal val="#ppt_x"/>
                                              </p:val>
                                            </p:tav>
                                            <p:tav tm="100000">
                                              <p:val>
                                                <p:strVal val="#ppt_x"/>
                                              </p:val>
                                            </p:tav>
                                          </p:tavLst>
                                        </p:anim>
                                        <p:anim calcmode="lin" valueType="num">
                                          <p:cBhvr additive="base">
                                            <p:cTn id="16" dur="750" fill="hold"/>
                                            <p:tgtEl>
                                              <p:spTgt spid="310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73"/>
                                            </p:tgtEl>
                                            <p:attrNameLst>
                                              <p:attrName>style.visibility</p:attrName>
                                            </p:attrNameLst>
                                          </p:cBhvr>
                                          <p:to>
                                            <p:strVal val="visible"/>
                                          </p:to>
                                        </p:set>
                                        <p:anim calcmode="lin" valueType="num">
                                          <p:cBhvr additive="base">
                                            <p:cTn id="19" dur="750" fill="hold"/>
                                            <p:tgtEl>
                                              <p:spTgt spid="3273"/>
                                            </p:tgtEl>
                                            <p:attrNameLst>
                                              <p:attrName>ppt_x</p:attrName>
                                            </p:attrNameLst>
                                          </p:cBhvr>
                                          <p:tavLst>
                                            <p:tav tm="0">
                                              <p:val>
                                                <p:strVal val="#ppt_x"/>
                                              </p:val>
                                            </p:tav>
                                            <p:tav tm="100000">
                                              <p:val>
                                                <p:strVal val="#ppt_x"/>
                                              </p:val>
                                            </p:tav>
                                          </p:tavLst>
                                        </p:anim>
                                        <p:anim calcmode="lin" valueType="num">
                                          <p:cBhvr additive="base">
                                            <p:cTn id="20" dur="750" fill="hold"/>
                                            <p:tgtEl>
                                              <p:spTgt spid="327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74"/>
                                            </p:tgtEl>
                                            <p:attrNameLst>
                                              <p:attrName>style.visibility</p:attrName>
                                            </p:attrNameLst>
                                          </p:cBhvr>
                                          <p:to>
                                            <p:strVal val="visible"/>
                                          </p:to>
                                        </p:set>
                                        <p:anim calcmode="lin" valueType="num">
                                          <p:cBhvr additive="base">
                                            <p:cTn id="23" dur="750" fill="hold"/>
                                            <p:tgtEl>
                                              <p:spTgt spid="3274"/>
                                            </p:tgtEl>
                                            <p:attrNameLst>
                                              <p:attrName>ppt_x</p:attrName>
                                            </p:attrNameLst>
                                          </p:cBhvr>
                                          <p:tavLst>
                                            <p:tav tm="0">
                                              <p:val>
                                                <p:strVal val="#ppt_x"/>
                                              </p:val>
                                            </p:tav>
                                            <p:tav tm="100000">
                                              <p:val>
                                                <p:strVal val="#ppt_x"/>
                                              </p:val>
                                            </p:tav>
                                          </p:tavLst>
                                        </p:anim>
                                        <p:anim calcmode="lin" valueType="num">
                                          <p:cBhvr additive="base">
                                            <p:cTn id="24" dur="750" fill="hold"/>
                                            <p:tgtEl>
                                              <p:spTgt spid="327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384"/>
                                            </p:tgtEl>
                                            <p:attrNameLst>
                                              <p:attrName>style.visibility</p:attrName>
                                            </p:attrNameLst>
                                          </p:cBhvr>
                                          <p:to>
                                            <p:strVal val="visible"/>
                                          </p:to>
                                        </p:set>
                                        <p:anim calcmode="lin" valueType="num">
                                          <p:cBhvr additive="base">
                                            <p:cTn id="29" dur="750" fill="hold"/>
                                            <p:tgtEl>
                                              <p:spTgt spid="3384"/>
                                            </p:tgtEl>
                                            <p:attrNameLst>
                                              <p:attrName>ppt_x</p:attrName>
                                            </p:attrNameLst>
                                          </p:cBhvr>
                                          <p:tavLst>
                                            <p:tav tm="0">
                                              <p:val>
                                                <p:strVal val="1+#ppt_w/2"/>
                                              </p:val>
                                            </p:tav>
                                            <p:tav tm="100000">
                                              <p:val>
                                                <p:strVal val="#ppt_x"/>
                                              </p:val>
                                            </p:tav>
                                          </p:tavLst>
                                        </p:anim>
                                        <p:anim calcmode="lin" valueType="num">
                                          <p:cBhvr additive="base">
                                            <p:cTn id="30" dur="750" fill="hold"/>
                                            <p:tgtEl>
                                              <p:spTgt spid="3384"/>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07"/>
                                            </p:tgtEl>
                                            <p:attrNameLst>
                                              <p:attrName>style.visibility</p:attrName>
                                            </p:attrNameLst>
                                          </p:cBhvr>
                                          <p:to>
                                            <p:strVal val="visible"/>
                                          </p:to>
                                        </p:set>
                                        <p:anim calcmode="lin" valueType="num">
                                          <p:cBhvr additive="base">
                                            <p:cTn id="33" dur="750" fill="hold"/>
                                            <p:tgtEl>
                                              <p:spTgt spid="307"/>
                                            </p:tgtEl>
                                            <p:attrNameLst>
                                              <p:attrName>ppt_x</p:attrName>
                                            </p:attrNameLst>
                                          </p:cBhvr>
                                          <p:tavLst>
                                            <p:tav tm="0">
                                              <p:val>
                                                <p:strVal val="1+#ppt_w/2"/>
                                              </p:val>
                                            </p:tav>
                                            <p:tav tm="100000">
                                              <p:val>
                                                <p:strVal val="#ppt_x"/>
                                              </p:val>
                                            </p:tav>
                                          </p:tavLst>
                                        </p:anim>
                                        <p:anim calcmode="lin" valueType="num">
                                          <p:cBhvr additive="base">
                                            <p:cTn id="34" dur="750" fill="hold"/>
                                            <p:tgtEl>
                                              <p:spTgt spid="307"/>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308"/>
                                            </p:tgtEl>
                                            <p:attrNameLst>
                                              <p:attrName>style.visibility</p:attrName>
                                            </p:attrNameLst>
                                          </p:cBhvr>
                                          <p:to>
                                            <p:strVal val="visible"/>
                                          </p:to>
                                        </p:set>
                                        <p:anim calcmode="lin" valueType="num">
                                          <p:cBhvr additive="base">
                                            <p:cTn id="37" dur="750" fill="hold"/>
                                            <p:tgtEl>
                                              <p:spTgt spid="308"/>
                                            </p:tgtEl>
                                            <p:attrNameLst>
                                              <p:attrName>ppt_x</p:attrName>
                                            </p:attrNameLst>
                                          </p:cBhvr>
                                          <p:tavLst>
                                            <p:tav tm="0">
                                              <p:val>
                                                <p:strVal val="1+#ppt_w/2"/>
                                              </p:val>
                                            </p:tav>
                                            <p:tav tm="100000">
                                              <p:val>
                                                <p:strVal val="#ppt_x"/>
                                              </p:val>
                                            </p:tav>
                                          </p:tavLst>
                                        </p:anim>
                                        <p:anim calcmode="lin" valueType="num">
                                          <p:cBhvr additive="base">
                                            <p:cTn id="38" dur="750" fill="hold"/>
                                            <p:tgtEl>
                                              <p:spTgt spid="30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06"/>
                                            </p:tgtEl>
                                            <p:attrNameLst>
                                              <p:attrName>style.visibility</p:attrName>
                                            </p:attrNameLst>
                                          </p:cBhvr>
                                          <p:to>
                                            <p:strVal val="visible"/>
                                          </p:to>
                                        </p:set>
                                        <p:anim calcmode="lin" valueType="num">
                                          <p:cBhvr additive="base">
                                            <p:cTn id="41" dur="750" fill="hold"/>
                                            <p:tgtEl>
                                              <p:spTgt spid="306"/>
                                            </p:tgtEl>
                                            <p:attrNameLst>
                                              <p:attrName>ppt_x</p:attrName>
                                            </p:attrNameLst>
                                          </p:cBhvr>
                                          <p:tavLst>
                                            <p:tav tm="0">
                                              <p:val>
                                                <p:strVal val="1+#ppt_w/2"/>
                                              </p:val>
                                            </p:tav>
                                            <p:tav tm="100000">
                                              <p:val>
                                                <p:strVal val="#ppt_x"/>
                                              </p:val>
                                            </p:tav>
                                          </p:tavLst>
                                        </p:anim>
                                        <p:anim calcmode="lin" valueType="num">
                                          <p:cBhvr additive="base">
                                            <p:cTn id="42" dur="750" fill="hold"/>
                                            <p:tgtEl>
                                              <p:spTgt spid="3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 grpId="0" animBg="1"/>
          <p:bldP spid="3273" grpId="0" animBg="1"/>
          <p:bldP spid="306" grpId="0"/>
          <p:bldP spid="30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FEDCA-A380-9447-305D-FE47AAB69EF3}"/>
              </a:ext>
            </a:extLst>
          </p:cNvPr>
          <p:cNvSpPr>
            <a:spLocks noGrp="1"/>
          </p:cNvSpPr>
          <p:nvPr>
            <p:ph type="title"/>
          </p:nvPr>
        </p:nvSpPr>
        <p:spPr>
          <a:xfrm>
            <a:off x="232756" y="499247"/>
            <a:ext cx="1915135" cy="564300"/>
          </a:xfrm>
        </p:spPr>
        <p:txBody>
          <a:bodyPr/>
          <a:lstStyle/>
          <a:p>
            <a:r>
              <a:rPr lang="en-US" dirty="0" err="1">
                <a:latin typeface="Calibri" panose="020F0502020204030204" pitchFamily="34" charset="0"/>
                <a:cs typeface="Calibri" panose="020F0502020204030204" pitchFamily="34" charset="0"/>
              </a:rPr>
              <a:t>Nhiệm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vụ</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F2C837D-76FB-A9C6-C847-909F9854ED92}"/>
              </a:ext>
            </a:extLst>
          </p:cNvPr>
          <p:cNvSpPr txBox="1"/>
          <p:nvPr/>
        </p:nvSpPr>
        <p:spPr>
          <a:xfrm>
            <a:off x="232756" y="847899"/>
            <a:ext cx="3944389" cy="4199226"/>
          </a:xfrm>
          <a:prstGeom prst="rect">
            <a:avLst/>
          </a:prstGeom>
          <a:noFill/>
        </p:spPr>
        <p:txBody>
          <a:bodyPr wrap="square" rtlCol="0">
            <a:spAutoFit/>
          </a:bodyPr>
          <a:lstStyle/>
          <a:p>
            <a:pPr algn="just">
              <a:lnSpc>
                <a:spcPct val="150000"/>
              </a:lnSpc>
              <a:spcAft>
                <a:spcPts val="800"/>
              </a:spcAft>
            </a:pPr>
            <a:r>
              <a:rPr lang="en-US" sz="1800" dirty="0">
                <a:effectLst/>
                <a:latin typeface="Calibri" panose="020F0502020204030204" pitchFamily="34" charset="0"/>
                <a:ea typeface="Yu Mincho" panose="02020400000000000000" pitchFamily="18" charset="-128"/>
                <a:cs typeface="Calibri" panose="020F0502020204030204" pitchFamily="34" charset="0"/>
              </a:rPr>
              <a:t>HS chia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nhóm</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thảo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luận</a:t>
            </a:r>
            <a:endParaRPr lang="en-US" sz="1800" dirty="0">
              <a:effectLst/>
              <a:latin typeface="Calibri" panose="020F0502020204030204" pitchFamily="34" charset="0"/>
              <a:ea typeface="Yu Mincho" panose="02020400000000000000" pitchFamily="18" charset="-128"/>
              <a:cs typeface="Calibri" panose="020F0502020204030204" pitchFamily="34" charset="0"/>
            </a:endParaRPr>
          </a:p>
          <a:p>
            <a:pPr algn="just">
              <a:lnSpc>
                <a:spcPct val="150000"/>
              </a:lnSpc>
              <a:spcAft>
                <a:spcPts val="800"/>
              </a:spcAft>
            </a:pPr>
            <a:r>
              <a:rPr lang="en-US" sz="1800" dirty="0">
                <a:effectLst/>
                <a:latin typeface="Calibri" panose="020F0502020204030204" pitchFamily="34" charset="0"/>
                <a:ea typeface="Yu Mincho" panose="02020400000000000000" pitchFamily="18" charset="-128"/>
                <a:cs typeface="Calibri" panose="020F0502020204030204" pitchFamily="34" charset="0"/>
              </a:rPr>
              <a:t>HS </a:t>
            </a:r>
            <a:r>
              <a:rPr lang="en-US" sz="1800" dirty="0" err="1">
                <a:effectLst/>
                <a:latin typeface="Calibri" panose="020F0502020204030204" pitchFamily="34" charset="0"/>
                <a:ea typeface="Yu Mincho" panose="02020400000000000000" pitchFamily="18" charset="-128"/>
                <a:cs typeface="Calibri" panose="020F0502020204030204" pitchFamily="34" charset="0"/>
              </a:rPr>
              <a:t>hoàn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thiện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phiếu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tìm</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hiểu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về</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các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yếu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tố</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cấu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thành</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truyện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thoại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Prô</a:t>
            </a:r>
            <a:r>
              <a:rPr lang="en-US" sz="1800" dirty="0">
                <a:effectLst/>
                <a:latin typeface="Calibri" panose="020F0502020204030204" pitchFamily="34" charset="0"/>
                <a:ea typeface="Yu Mincho" panose="02020400000000000000" pitchFamily="18" charset="-128"/>
                <a:cs typeface="Calibri" panose="020F0502020204030204" pitchFamily="34" charset="0"/>
              </a:rPr>
              <a:t> – </a:t>
            </a:r>
            <a:r>
              <a:rPr lang="en-US" sz="1800" dirty="0" err="1">
                <a:effectLst/>
                <a:latin typeface="Calibri" panose="020F0502020204030204" pitchFamily="34" charset="0"/>
                <a:ea typeface="Yu Mincho" panose="02020400000000000000" pitchFamily="18" charset="-128"/>
                <a:cs typeface="Calibri" panose="020F0502020204030204" pitchFamily="34" charset="0"/>
              </a:rPr>
              <a:t>mê</a:t>
            </a:r>
            <a:r>
              <a:rPr lang="en-US" sz="1800" dirty="0">
                <a:effectLst/>
                <a:latin typeface="Calibri" panose="020F0502020204030204" pitchFamily="34" charset="0"/>
                <a:ea typeface="Yu Mincho" panose="02020400000000000000" pitchFamily="18" charset="-128"/>
                <a:cs typeface="Calibri" panose="020F0502020204030204" pitchFamily="34" charset="0"/>
              </a:rPr>
              <a:t> – </a:t>
            </a:r>
            <a:r>
              <a:rPr lang="en-US" sz="1800" dirty="0" err="1">
                <a:effectLst/>
                <a:latin typeface="Calibri" panose="020F0502020204030204" pitchFamily="34" charset="0"/>
                <a:ea typeface="Yu Mincho" panose="02020400000000000000" pitchFamily="18" charset="-128"/>
                <a:cs typeface="Calibri" panose="020F0502020204030204" pitchFamily="34" charset="0"/>
              </a:rPr>
              <a:t>tê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và</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loài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người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p>
          <a:p>
            <a:pPr algn="just">
              <a:lnSpc>
                <a:spcPct val="150000"/>
              </a:lnSpc>
              <a:spcAft>
                <a:spcPts val="800"/>
              </a:spcAft>
            </a:pPr>
            <a:r>
              <a:rPr lang="en-US" sz="1800" b="1" dirty="0" err="1">
                <a:effectLst/>
                <a:latin typeface="Calibri" panose="020F0502020204030204" pitchFamily="34" charset="0"/>
                <a:ea typeface="Yu Mincho" panose="02020400000000000000" pitchFamily="18" charset="-128"/>
                <a:cs typeface="Calibri" panose="020F0502020204030204" pitchFamily="34" charset="0"/>
              </a:rPr>
              <a:t>Thời</a:t>
            </a:r>
            <a:r>
              <a:rPr lang="en-US" sz="1800" b="1" dirty="0">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effectLst/>
                <a:latin typeface="Calibri" panose="020F0502020204030204" pitchFamily="34" charset="0"/>
                <a:ea typeface="Yu Mincho" panose="02020400000000000000" pitchFamily="18" charset="-128"/>
                <a:cs typeface="Calibri" panose="020F0502020204030204" pitchFamily="34" charset="0"/>
              </a:rPr>
              <a:t>gian</a:t>
            </a:r>
            <a:r>
              <a:rPr lang="en-US" sz="1800" dirty="0">
                <a:effectLst/>
                <a:latin typeface="Calibri" panose="020F0502020204030204" pitchFamily="34" charset="0"/>
                <a:ea typeface="Yu Mincho" panose="02020400000000000000" pitchFamily="18" charset="-128"/>
                <a:cs typeface="Calibri" panose="020F0502020204030204" pitchFamily="34" charset="0"/>
              </a:rPr>
              <a:t>: 10 </a:t>
            </a:r>
            <a:r>
              <a:rPr lang="en-US" sz="1800" dirty="0" err="1">
                <a:effectLst/>
                <a:latin typeface="Calibri" panose="020F0502020204030204" pitchFamily="34" charset="0"/>
                <a:ea typeface="Yu Mincho" panose="02020400000000000000" pitchFamily="18" charset="-128"/>
                <a:cs typeface="Calibri" panose="020F0502020204030204" pitchFamily="34" charset="0"/>
              </a:rPr>
              <a:t>phút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p>
          <a:p>
            <a:pPr algn="just">
              <a:lnSpc>
                <a:spcPct val="150000"/>
              </a:lnSpc>
              <a:spcAft>
                <a:spcPts val="800"/>
              </a:spcAft>
            </a:pPr>
            <a:r>
              <a:rPr lang="en-US" sz="1800" b="1" dirty="0" err="1">
                <a:effectLst/>
                <a:latin typeface="Calibri" panose="020F0502020204030204" pitchFamily="34" charset="0"/>
                <a:ea typeface="Yu Mincho" panose="02020400000000000000" pitchFamily="18" charset="-128"/>
                <a:cs typeface="Calibri" panose="020F0502020204030204" pitchFamily="34" charset="0"/>
              </a:rPr>
              <a:t>Trao</a:t>
            </a:r>
            <a:r>
              <a:rPr lang="en-US" sz="1800" b="1" dirty="0">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effectLst/>
                <a:latin typeface="Calibri" panose="020F0502020204030204" pitchFamily="34" charset="0"/>
                <a:ea typeface="Yu Mincho" panose="02020400000000000000" pitchFamily="18" charset="-128"/>
                <a:cs typeface="Calibri" panose="020F0502020204030204" pitchFamily="34" charset="0"/>
              </a:rPr>
              <a:t>đổi</a:t>
            </a:r>
            <a:r>
              <a:rPr lang="en-US" sz="1800" b="1" dirty="0">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effectLst/>
                <a:latin typeface="Calibri" panose="020F0502020204030204" pitchFamily="34" charset="0"/>
                <a:ea typeface="Yu Mincho" panose="02020400000000000000" pitchFamily="18" charset="-128"/>
                <a:cs typeface="Calibri" panose="020F0502020204030204" pitchFamily="34" charset="0"/>
              </a:rPr>
              <a:t>và</a:t>
            </a:r>
            <a:r>
              <a:rPr lang="en-US" sz="1800" b="1" dirty="0">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effectLst/>
                <a:latin typeface="Calibri" panose="020F0502020204030204" pitchFamily="34" charset="0"/>
                <a:ea typeface="Yu Mincho" panose="02020400000000000000" pitchFamily="18" charset="-128"/>
                <a:cs typeface="Calibri" panose="020F0502020204030204" pitchFamily="34" charset="0"/>
              </a:rPr>
              <a:t>thảo</a:t>
            </a:r>
            <a:r>
              <a:rPr lang="en-US" sz="1800" b="1" dirty="0">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effectLst/>
                <a:latin typeface="Calibri" panose="020F0502020204030204" pitchFamily="34" charset="0"/>
                <a:ea typeface="Yu Mincho" panose="02020400000000000000" pitchFamily="18" charset="-128"/>
                <a:cs typeface="Calibri" panose="020F0502020204030204" pitchFamily="34" charset="0"/>
              </a:rPr>
              <a:t>luận</a:t>
            </a:r>
            <a:r>
              <a:rPr lang="en-US" sz="1800" dirty="0">
                <a:effectLst/>
                <a:latin typeface="Calibri" panose="020F0502020204030204" pitchFamily="34" charset="0"/>
                <a:ea typeface="Yu Mincho" panose="02020400000000000000" pitchFamily="18" charset="-128"/>
                <a:cs typeface="Calibri" panose="020F0502020204030204" pitchFamily="34" charset="0"/>
              </a:rPr>
              <a:t>: 3 </a:t>
            </a:r>
            <a:r>
              <a:rPr lang="en-US" sz="1800" dirty="0" err="1">
                <a:effectLst/>
                <a:latin typeface="Calibri" panose="020F0502020204030204" pitchFamily="34" charset="0"/>
                <a:ea typeface="Yu Mincho" panose="02020400000000000000" pitchFamily="18" charset="-128"/>
                <a:cs typeface="Calibri" panose="020F0502020204030204" pitchFamily="34" charset="0"/>
              </a:rPr>
              <a:t>phút</a:t>
            </a:r>
            <a:endParaRPr lang="en-US" sz="1800" dirty="0">
              <a:effectLst/>
              <a:latin typeface="Calibri" panose="020F0502020204030204" pitchFamily="34" charset="0"/>
              <a:ea typeface="Yu Mincho" panose="02020400000000000000" pitchFamily="18" charset="-128"/>
              <a:cs typeface="Calibri" panose="020F0502020204030204" pitchFamily="34" charset="0"/>
            </a:endParaRPr>
          </a:p>
          <a:p>
            <a:pPr algn="just">
              <a:lnSpc>
                <a:spcPct val="150000"/>
              </a:lnSpc>
              <a:spcAft>
                <a:spcPts val="800"/>
              </a:spcAft>
            </a:pP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Câu</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hỏi</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nâng</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cao</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cho</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các</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nhóm</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Đánh</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giá</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cách</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nhận</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thức</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và</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lí</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giải</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quá</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trình</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tạo</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lập</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thế</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giới</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của</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người</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Hi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Lạp</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1800" b="1" dirty="0" err="1">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xưa</a:t>
            </a:r>
            <a:r>
              <a:rPr lang="en-US" sz="1800" b="1"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rPr>
              <a:t> </a:t>
            </a:r>
            <a:endParaRPr lang="en-US" sz="1800" dirty="0">
              <a:solidFill>
                <a:schemeClr val="accent4">
                  <a:lumMod val="75000"/>
                </a:schemeClr>
              </a:solidFill>
              <a:effectLst/>
              <a:latin typeface="Calibri" panose="020F0502020204030204" pitchFamily="34" charset="0"/>
              <a:ea typeface="Yu Mincho" panose="02020400000000000000" pitchFamily="18" charset="-128"/>
              <a:cs typeface="Calibri" panose="020F0502020204030204" pitchFamily="34" charset="0"/>
            </a:endParaRPr>
          </a:p>
        </p:txBody>
      </p:sp>
      <p:pic>
        <p:nvPicPr>
          <p:cNvPr id="6" name="Picture 5" descr="Text&#10;&#10;Description automatically generated">
            <a:extLst>
              <a:ext uri="{FF2B5EF4-FFF2-40B4-BE49-F238E27FC236}">
                <a16:creationId xmlns:a16="http://schemas.microsoft.com/office/drawing/2014/main" id="{1DEC5D9A-861E-19D6-4356-2A78E1C9B4E5}"/>
              </a:ext>
            </a:extLst>
          </p:cNvPr>
          <p:cNvPicPr>
            <a:picLocks noChangeAspect="1"/>
          </p:cNvPicPr>
          <p:nvPr/>
        </p:nvPicPr>
        <p:blipFill>
          <a:blip r:embed="rId2"/>
          <a:stretch>
            <a:fillRect/>
          </a:stretch>
        </p:blipFill>
        <p:spPr>
          <a:xfrm>
            <a:off x="4229282" y="174195"/>
            <a:ext cx="2793353" cy="39509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Treemap chart&#10;&#10;Description automatically generated">
            <a:extLst>
              <a:ext uri="{FF2B5EF4-FFF2-40B4-BE49-F238E27FC236}">
                <a16:creationId xmlns:a16="http://schemas.microsoft.com/office/drawing/2014/main" id="{FAF8F6E6-7955-BED1-4058-D1DB442AAAC0}"/>
              </a:ext>
            </a:extLst>
          </p:cNvPr>
          <p:cNvPicPr>
            <a:picLocks noChangeAspect="1"/>
          </p:cNvPicPr>
          <p:nvPr/>
        </p:nvPicPr>
        <p:blipFill>
          <a:blip r:embed="rId3"/>
          <a:stretch>
            <a:fillRect/>
          </a:stretch>
        </p:blipFill>
        <p:spPr>
          <a:xfrm>
            <a:off x="5625958" y="972014"/>
            <a:ext cx="2793353" cy="39509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3311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FE565-1356-7312-93FE-116DF6A8C488}"/>
              </a:ext>
            </a:extLst>
          </p:cNvPr>
          <p:cNvSpPr>
            <a:spLocks noGrp="1"/>
          </p:cNvSpPr>
          <p:nvPr>
            <p:ph type="title"/>
          </p:nvPr>
        </p:nvSpPr>
        <p:spPr>
          <a:xfrm>
            <a:off x="436493" y="2277150"/>
            <a:ext cx="7837953" cy="841800"/>
          </a:xfrm>
        </p:spPr>
        <p:txBody>
          <a:bodyPr/>
          <a:lstStyle/>
          <a:p>
            <a:pPr algn="just"/>
            <a:r>
              <a:rPr lang="en-US" dirty="0"/>
              <a:t>Con </a:t>
            </a:r>
            <a:r>
              <a:rPr lang="en-US" dirty="0" err="1"/>
              <a:t>hãy</a:t>
            </a:r>
            <a:r>
              <a:rPr lang="en-US" dirty="0"/>
              <a:t> </a:t>
            </a:r>
            <a:r>
              <a:rPr lang="en-US" dirty="0" err="1"/>
              <a:t>kể</a:t>
            </a:r>
            <a:r>
              <a:rPr lang="en-US" dirty="0"/>
              <a:t> </a:t>
            </a:r>
            <a:r>
              <a:rPr lang="en-US" dirty="0" err="1"/>
              <a:t>tên</a:t>
            </a:r>
            <a:r>
              <a:rPr lang="en-US" dirty="0"/>
              <a:t> </a:t>
            </a:r>
            <a:r>
              <a:rPr lang="en-US" dirty="0" err="1"/>
              <a:t>một</a:t>
            </a:r>
            <a:r>
              <a:rPr lang="en-US" dirty="0"/>
              <a:t> </a:t>
            </a:r>
            <a:r>
              <a:rPr lang="en-US" dirty="0" err="1"/>
              <a:t>số</a:t>
            </a:r>
            <a:r>
              <a:rPr lang="en-US" dirty="0"/>
              <a:t> </a:t>
            </a:r>
            <a:r>
              <a:rPr lang="en-US" dirty="0" err="1"/>
              <a:t>vị</a:t>
            </a:r>
            <a:r>
              <a:rPr lang="en-US" dirty="0"/>
              <a:t> </a:t>
            </a:r>
            <a:r>
              <a:rPr lang="en-US" dirty="0" err="1"/>
              <a:t>thần</a:t>
            </a:r>
            <a:r>
              <a:rPr lang="en-US" dirty="0"/>
              <a:t> </a:t>
            </a:r>
            <a:r>
              <a:rPr lang="en-US" dirty="0" err="1"/>
              <a:t>trong</a:t>
            </a:r>
            <a:r>
              <a:rPr lang="en-US" dirty="0"/>
              <a:t> </a:t>
            </a:r>
            <a:r>
              <a:rPr lang="en-US" dirty="0" err="1"/>
              <a:t>thần</a:t>
            </a:r>
            <a:r>
              <a:rPr lang="en-US" dirty="0"/>
              <a:t> </a:t>
            </a:r>
            <a:r>
              <a:rPr lang="en-US" dirty="0" err="1"/>
              <a:t>thoại</a:t>
            </a:r>
            <a:r>
              <a:rPr lang="en-US" dirty="0"/>
              <a:t> Hi </a:t>
            </a:r>
            <a:r>
              <a:rPr lang="en-US" dirty="0" err="1"/>
              <a:t>Lạp</a:t>
            </a:r>
            <a:r>
              <a:rPr lang="en-US" dirty="0"/>
              <a:t> </a:t>
            </a:r>
            <a:r>
              <a:rPr lang="en-US" dirty="0" err="1"/>
              <a:t>mà</a:t>
            </a:r>
            <a:r>
              <a:rPr lang="en-US" dirty="0"/>
              <a:t> con </a:t>
            </a:r>
            <a:r>
              <a:rPr lang="en-US" dirty="0" err="1"/>
              <a:t>biết</a:t>
            </a:r>
            <a:r>
              <a:rPr lang="en-US" dirty="0"/>
              <a:t>?</a:t>
            </a:r>
          </a:p>
        </p:txBody>
      </p:sp>
      <p:sp>
        <p:nvSpPr>
          <p:cNvPr id="3" name="Title 2">
            <a:extLst>
              <a:ext uri="{FF2B5EF4-FFF2-40B4-BE49-F238E27FC236}">
                <a16:creationId xmlns:a16="http://schemas.microsoft.com/office/drawing/2014/main" id="{D8416CEE-0F93-64A8-06BD-B85B53DF989E}"/>
              </a:ext>
            </a:extLst>
          </p:cNvPr>
          <p:cNvSpPr>
            <a:spLocks noGrp="1"/>
          </p:cNvSpPr>
          <p:nvPr>
            <p:ph type="title" idx="2"/>
          </p:nvPr>
        </p:nvSpPr>
        <p:spPr>
          <a:xfrm>
            <a:off x="1384069" y="428530"/>
            <a:ext cx="6890377" cy="1096500"/>
          </a:xfrm>
        </p:spPr>
        <p:txBody>
          <a:bodyPr/>
          <a:lstStyle/>
          <a:p>
            <a:r>
              <a:rPr lang="en-US" sz="8800" dirty="0">
                <a:latin typeface="Calibri" panose="020F0502020204030204" pitchFamily="34" charset="0"/>
                <a:cs typeface="Calibri" panose="020F0502020204030204" pitchFamily="34" charset="0"/>
              </a:rPr>
              <a:t>KHỞI ĐỘNG</a:t>
            </a:r>
          </a:p>
        </p:txBody>
      </p:sp>
      <p:sp>
        <p:nvSpPr>
          <p:cNvPr id="4" name="Subtitle 3">
            <a:extLst>
              <a:ext uri="{FF2B5EF4-FFF2-40B4-BE49-F238E27FC236}">
                <a16:creationId xmlns:a16="http://schemas.microsoft.com/office/drawing/2014/main" id="{AC61871C-A344-269C-279D-076FFF815DB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82127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6" name="Google Shape;2366;p46"/>
          <p:cNvSpPr/>
          <p:nvPr/>
        </p:nvSpPr>
        <p:spPr>
          <a:xfrm flipH="1">
            <a:off x="-744150" y="4737860"/>
            <a:ext cx="2928300" cy="158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7" name="Google Shape;2367;p46"/>
          <p:cNvGrpSpPr/>
          <p:nvPr/>
        </p:nvGrpSpPr>
        <p:grpSpPr>
          <a:xfrm>
            <a:off x="-282409" y="2133614"/>
            <a:ext cx="2065097" cy="2698443"/>
            <a:chOff x="2491761" y="388856"/>
            <a:chExt cx="1321070" cy="1726230"/>
          </a:xfrm>
        </p:grpSpPr>
        <p:grpSp>
          <p:nvGrpSpPr>
            <p:cNvPr id="2368" name="Google Shape;2368;p46"/>
            <p:cNvGrpSpPr/>
            <p:nvPr/>
          </p:nvGrpSpPr>
          <p:grpSpPr>
            <a:xfrm>
              <a:off x="3561841" y="1131061"/>
              <a:ext cx="250990" cy="983513"/>
              <a:chOff x="3561841" y="1131061"/>
              <a:chExt cx="250990" cy="983513"/>
            </a:xfrm>
          </p:grpSpPr>
          <p:sp>
            <p:nvSpPr>
              <p:cNvPr id="2369" name="Google Shape;2369;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6"/>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6"/>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6"/>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6"/>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6"/>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6"/>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7" name="Google Shape;2377;p46"/>
            <p:cNvGrpSpPr/>
            <p:nvPr/>
          </p:nvGrpSpPr>
          <p:grpSpPr>
            <a:xfrm>
              <a:off x="3246381" y="1130150"/>
              <a:ext cx="380101" cy="456645"/>
              <a:chOff x="3246381" y="1130150"/>
              <a:chExt cx="380101" cy="456645"/>
            </a:xfrm>
          </p:grpSpPr>
          <p:sp>
            <p:nvSpPr>
              <p:cNvPr id="2378" name="Google Shape;2378;p46"/>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6"/>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46"/>
            <p:cNvGrpSpPr/>
            <p:nvPr/>
          </p:nvGrpSpPr>
          <p:grpSpPr>
            <a:xfrm>
              <a:off x="3067607" y="858373"/>
              <a:ext cx="279580" cy="1241166"/>
              <a:chOff x="3067607" y="858373"/>
              <a:chExt cx="279580" cy="1241166"/>
            </a:xfrm>
          </p:grpSpPr>
          <p:sp>
            <p:nvSpPr>
              <p:cNvPr id="2383" name="Google Shape;2383;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6"/>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6"/>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6"/>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6"/>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6"/>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6"/>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1" name="Google Shape;2391;p46"/>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6"/>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5" name="Google Shape;2395;p46"/>
            <p:cNvGrpSpPr/>
            <p:nvPr/>
          </p:nvGrpSpPr>
          <p:grpSpPr>
            <a:xfrm>
              <a:off x="2491761" y="388856"/>
              <a:ext cx="371102" cy="1726230"/>
              <a:chOff x="2491761" y="388856"/>
              <a:chExt cx="371102" cy="1726230"/>
            </a:xfrm>
          </p:grpSpPr>
          <p:sp>
            <p:nvSpPr>
              <p:cNvPr id="2396" name="Google Shape;2396;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6"/>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6"/>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6"/>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6"/>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6"/>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6"/>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4" name="Google Shape;2404;p46"/>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5" name="Google Shape;2405;p46"/>
          <p:cNvSpPr/>
          <p:nvPr/>
        </p:nvSpPr>
        <p:spPr>
          <a:xfrm flipH="1">
            <a:off x="5947287" y="4620427"/>
            <a:ext cx="983100" cy="909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6" name="Google Shape;2406;p46"/>
          <p:cNvGrpSpPr/>
          <p:nvPr/>
        </p:nvGrpSpPr>
        <p:grpSpPr>
          <a:xfrm>
            <a:off x="6007624" y="3677518"/>
            <a:ext cx="923277" cy="985039"/>
            <a:chOff x="7422710" y="150893"/>
            <a:chExt cx="1511835" cy="1612968"/>
          </a:xfrm>
        </p:grpSpPr>
        <p:sp>
          <p:nvSpPr>
            <p:cNvPr id="2407" name="Google Shape;2407;p46"/>
            <p:cNvSpPr/>
            <p:nvPr/>
          </p:nvSpPr>
          <p:spPr>
            <a:xfrm>
              <a:off x="7444417" y="204383"/>
              <a:ext cx="110525" cy="182114"/>
            </a:xfrm>
            <a:custGeom>
              <a:avLst/>
              <a:gdLst/>
              <a:ahLst/>
              <a:cxnLst/>
              <a:rect l="l" t="t" r="r" b="b"/>
              <a:pathLst>
                <a:path w="1777" h="2928" extrusionOk="0">
                  <a:moveTo>
                    <a:pt x="47" y="1"/>
                  </a:moveTo>
                  <a:cubicBezTo>
                    <a:pt x="16" y="1"/>
                    <a:pt x="0" y="17"/>
                    <a:pt x="3" y="51"/>
                  </a:cubicBezTo>
                  <a:cubicBezTo>
                    <a:pt x="89" y="1031"/>
                    <a:pt x="432" y="2235"/>
                    <a:pt x="1225" y="2928"/>
                  </a:cubicBezTo>
                  <a:lnTo>
                    <a:pt x="1776" y="2182"/>
                  </a:lnTo>
                  <a:cubicBezTo>
                    <a:pt x="1596" y="1098"/>
                    <a:pt x="305"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6"/>
            <p:cNvSpPr/>
            <p:nvPr/>
          </p:nvSpPr>
          <p:spPr>
            <a:xfrm>
              <a:off x="7547789" y="248605"/>
              <a:ext cx="486571" cy="492231"/>
            </a:xfrm>
            <a:custGeom>
              <a:avLst/>
              <a:gdLst/>
              <a:ahLst/>
              <a:cxnLst/>
              <a:rect l="l" t="t" r="r" b="b"/>
              <a:pathLst>
                <a:path w="7823" h="7914" extrusionOk="0">
                  <a:moveTo>
                    <a:pt x="1954" y="0"/>
                  </a:moveTo>
                  <a:cubicBezTo>
                    <a:pt x="964" y="0"/>
                    <a:pt x="185" y="426"/>
                    <a:pt x="0" y="1326"/>
                  </a:cubicBezTo>
                  <a:lnTo>
                    <a:pt x="7823" y="7914"/>
                  </a:lnTo>
                  <a:cubicBezTo>
                    <a:pt x="7542" y="5059"/>
                    <a:pt x="7058" y="2607"/>
                    <a:pt x="5020" y="1113"/>
                  </a:cubicBezTo>
                  <a:cubicBezTo>
                    <a:pt x="4026" y="385"/>
                    <a:pt x="2895" y="0"/>
                    <a:pt x="19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6"/>
            <p:cNvSpPr/>
            <p:nvPr/>
          </p:nvSpPr>
          <p:spPr>
            <a:xfrm>
              <a:off x="7667209" y="252089"/>
              <a:ext cx="335680" cy="455721"/>
            </a:xfrm>
            <a:custGeom>
              <a:avLst/>
              <a:gdLst/>
              <a:ahLst/>
              <a:cxnLst/>
              <a:rect l="l" t="t" r="r" b="b"/>
              <a:pathLst>
                <a:path w="5397" h="7327" extrusionOk="0">
                  <a:moveTo>
                    <a:pt x="686" y="1"/>
                  </a:moveTo>
                  <a:lnTo>
                    <a:pt x="686" y="1"/>
                  </a:lnTo>
                  <a:cubicBezTo>
                    <a:pt x="834" y="583"/>
                    <a:pt x="843" y="1210"/>
                    <a:pt x="543" y="1792"/>
                  </a:cubicBezTo>
                  <a:cubicBezTo>
                    <a:pt x="1" y="2842"/>
                    <a:pt x="798" y="3087"/>
                    <a:pt x="1556" y="3112"/>
                  </a:cubicBezTo>
                  <a:cubicBezTo>
                    <a:pt x="1533" y="3622"/>
                    <a:pt x="2198" y="3923"/>
                    <a:pt x="2765" y="4087"/>
                  </a:cubicBezTo>
                  <a:cubicBezTo>
                    <a:pt x="2184" y="4809"/>
                    <a:pt x="3291" y="5443"/>
                    <a:pt x="3938" y="5734"/>
                  </a:cubicBezTo>
                  <a:cubicBezTo>
                    <a:pt x="3837" y="5834"/>
                    <a:pt x="3770" y="5933"/>
                    <a:pt x="3731" y="6030"/>
                  </a:cubicBezTo>
                  <a:lnTo>
                    <a:pt x="5271" y="7327"/>
                  </a:lnTo>
                  <a:cubicBezTo>
                    <a:pt x="5028" y="6667"/>
                    <a:pt x="5224" y="5681"/>
                    <a:pt x="5397" y="4715"/>
                  </a:cubicBezTo>
                  <a:cubicBezTo>
                    <a:pt x="5324" y="4441"/>
                    <a:pt x="5242" y="4174"/>
                    <a:pt x="5150" y="3916"/>
                  </a:cubicBezTo>
                  <a:cubicBezTo>
                    <a:pt x="5028" y="4542"/>
                    <a:pt x="4749" y="5144"/>
                    <a:pt x="4188" y="5529"/>
                  </a:cubicBezTo>
                  <a:cubicBezTo>
                    <a:pt x="4181" y="5535"/>
                    <a:pt x="4176" y="5539"/>
                    <a:pt x="4170" y="5543"/>
                  </a:cubicBezTo>
                  <a:cubicBezTo>
                    <a:pt x="3905" y="4753"/>
                    <a:pt x="4233" y="3526"/>
                    <a:pt x="4403" y="2415"/>
                  </a:cubicBezTo>
                  <a:cubicBezTo>
                    <a:pt x="4307" y="2270"/>
                    <a:pt x="4203" y="2130"/>
                    <a:pt x="4093" y="1996"/>
                  </a:cubicBezTo>
                  <a:cubicBezTo>
                    <a:pt x="3996" y="2645"/>
                    <a:pt x="3743" y="3292"/>
                    <a:pt x="3194" y="3716"/>
                  </a:cubicBezTo>
                  <a:cubicBezTo>
                    <a:pt x="2916" y="3005"/>
                    <a:pt x="2970" y="1929"/>
                    <a:pt x="2942" y="944"/>
                  </a:cubicBezTo>
                  <a:cubicBezTo>
                    <a:pt x="2815" y="858"/>
                    <a:pt x="2686" y="777"/>
                    <a:pt x="2557" y="701"/>
                  </a:cubicBezTo>
                  <a:cubicBezTo>
                    <a:pt x="2547" y="1306"/>
                    <a:pt x="2394" y="1916"/>
                    <a:pt x="1958" y="2391"/>
                  </a:cubicBezTo>
                  <a:cubicBezTo>
                    <a:pt x="1600" y="1789"/>
                    <a:pt x="1377" y="902"/>
                    <a:pt x="1118" y="95"/>
                  </a:cubicBezTo>
                  <a:cubicBezTo>
                    <a:pt x="972" y="57"/>
                    <a:pt x="828" y="25"/>
                    <a:pt x="686"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6"/>
            <p:cNvSpPr/>
            <p:nvPr/>
          </p:nvSpPr>
          <p:spPr>
            <a:xfrm>
              <a:off x="7787623" y="1077947"/>
              <a:ext cx="143490" cy="336924"/>
            </a:xfrm>
            <a:custGeom>
              <a:avLst/>
              <a:gdLst/>
              <a:ahLst/>
              <a:cxnLst/>
              <a:rect l="l" t="t" r="r" b="b"/>
              <a:pathLst>
                <a:path w="2307" h="5417" extrusionOk="0">
                  <a:moveTo>
                    <a:pt x="2306" y="1"/>
                  </a:moveTo>
                  <a:lnTo>
                    <a:pt x="0" y="1451"/>
                  </a:lnTo>
                  <a:cubicBezTo>
                    <a:pt x="341" y="2400"/>
                    <a:pt x="477" y="4941"/>
                    <a:pt x="575" y="5417"/>
                  </a:cubicBezTo>
                  <a:lnTo>
                    <a:pt x="1394" y="5053"/>
                  </a:lnTo>
                  <a:cubicBezTo>
                    <a:pt x="1394" y="5053"/>
                    <a:pt x="1664" y="1272"/>
                    <a:pt x="23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6"/>
            <p:cNvSpPr/>
            <p:nvPr/>
          </p:nvSpPr>
          <p:spPr>
            <a:xfrm>
              <a:off x="7790484" y="1353357"/>
              <a:ext cx="91244" cy="139944"/>
            </a:xfrm>
            <a:custGeom>
              <a:avLst/>
              <a:gdLst/>
              <a:ahLst/>
              <a:cxnLst/>
              <a:rect l="l" t="t" r="r" b="b"/>
              <a:pathLst>
                <a:path w="1467" h="2250" extrusionOk="0">
                  <a:moveTo>
                    <a:pt x="979" y="0"/>
                  </a:moveTo>
                  <a:cubicBezTo>
                    <a:pt x="849" y="0"/>
                    <a:pt x="692" y="105"/>
                    <a:pt x="508" y="386"/>
                  </a:cubicBezTo>
                  <a:cubicBezTo>
                    <a:pt x="276" y="741"/>
                    <a:pt x="0" y="1324"/>
                    <a:pt x="476" y="2010"/>
                  </a:cubicBezTo>
                  <a:cubicBezTo>
                    <a:pt x="593" y="2179"/>
                    <a:pt x="701" y="2250"/>
                    <a:pt x="799" y="2250"/>
                  </a:cubicBezTo>
                  <a:cubicBezTo>
                    <a:pt x="1238" y="2250"/>
                    <a:pt x="1466" y="821"/>
                    <a:pt x="1350" y="423"/>
                  </a:cubicBezTo>
                  <a:cubicBezTo>
                    <a:pt x="1287" y="209"/>
                    <a:pt x="1161" y="0"/>
                    <a:pt x="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6"/>
            <p:cNvSpPr/>
            <p:nvPr/>
          </p:nvSpPr>
          <p:spPr>
            <a:xfrm>
              <a:off x="7794154" y="1423330"/>
              <a:ext cx="79613" cy="277214"/>
            </a:xfrm>
            <a:custGeom>
              <a:avLst/>
              <a:gdLst/>
              <a:ahLst/>
              <a:cxnLst/>
              <a:rect l="l" t="t" r="r" b="b"/>
              <a:pathLst>
                <a:path w="1280" h="4457" extrusionOk="0">
                  <a:moveTo>
                    <a:pt x="209" y="1"/>
                  </a:moveTo>
                  <a:cubicBezTo>
                    <a:pt x="851" y="2981"/>
                    <a:pt x="1" y="4043"/>
                    <a:pt x="1" y="4043"/>
                  </a:cubicBezTo>
                  <a:lnTo>
                    <a:pt x="894" y="4456"/>
                  </a:lnTo>
                  <a:cubicBezTo>
                    <a:pt x="815" y="3979"/>
                    <a:pt x="869" y="1091"/>
                    <a:pt x="1279" y="58"/>
                  </a:cubicBezTo>
                  <a:lnTo>
                    <a:pt x="2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6"/>
            <p:cNvSpPr/>
            <p:nvPr/>
          </p:nvSpPr>
          <p:spPr>
            <a:xfrm>
              <a:off x="7760380" y="1656632"/>
              <a:ext cx="103808" cy="107228"/>
            </a:xfrm>
            <a:custGeom>
              <a:avLst/>
              <a:gdLst/>
              <a:ahLst/>
              <a:cxnLst/>
              <a:rect l="l" t="t" r="r" b="b"/>
              <a:pathLst>
                <a:path w="1669" h="1724" extrusionOk="0">
                  <a:moveTo>
                    <a:pt x="887" y="0"/>
                  </a:moveTo>
                  <a:cubicBezTo>
                    <a:pt x="801" y="0"/>
                    <a:pt x="714" y="20"/>
                    <a:pt x="633" y="62"/>
                  </a:cubicBezTo>
                  <a:cubicBezTo>
                    <a:pt x="353" y="208"/>
                    <a:pt x="34" y="997"/>
                    <a:pt x="1" y="1724"/>
                  </a:cubicBezTo>
                  <a:lnTo>
                    <a:pt x="1668" y="1724"/>
                  </a:lnTo>
                  <a:cubicBezTo>
                    <a:pt x="1634" y="1361"/>
                    <a:pt x="1573" y="786"/>
                    <a:pt x="1485" y="491"/>
                  </a:cubicBezTo>
                  <a:cubicBezTo>
                    <a:pt x="1390" y="176"/>
                    <a:pt x="1140" y="0"/>
                    <a:pt x="8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6"/>
            <p:cNvSpPr/>
            <p:nvPr/>
          </p:nvSpPr>
          <p:spPr>
            <a:xfrm>
              <a:off x="7699738" y="977125"/>
              <a:ext cx="475686" cy="301347"/>
            </a:xfrm>
            <a:custGeom>
              <a:avLst/>
              <a:gdLst/>
              <a:ahLst/>
              <a:cxnLst/>
              <a:rect l="l" t="t" r="r" b="b"/>
              <a:pathLst>
                <a:path w="7648" h="4845" extrusionOk="0">
                  <a:moveTo>
                    <a:pt x="1" y="1"/>
                  </a:moveTo>
                  <a:cubicBezTo>
                    <a:pt x="236" y="1241"/>
                    <a:pt x="1503" y="3907"/>
                    <a:pt x="2191" y="4699"/>
                  </a:cubicBezTo>
                  <a:cubicBezTo>
                    <a:pt x="2279" y="4800"/>
                    <a:pt x="2389" y="4845"/>
                    <a:pt x="2517" y="4845"/>
                  </a:cubicBezTo>
                  <a:cubicBezTo>
                    <a:pt x="3328" y="4845"/>
                    <a:pt x="4859" y="3059"/>
                    <a:pt x="6164" y="2661"/>
                  </a:cubicBezTo>
                  <a:cubicBezTo>
                    <a:pt x="7648" y="2208"/>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6"/>
            <p:cNvSpPr/>
            <p:nvPr/>
          </p:nvSpPr>
          <p:spPr>
            <a:xfrm>
              <a:off x="8190352" y="767022"/>
              <a:ext cx="391844" cy="597718"/>
            </a:xfrm>
            <a:custGeom>
              <a:avLst/>
              <a:gdLst/>
              <a:ahLst/>
              <a:cxnLst/>
              <a:rect l="l" t="t" r="r" b="b"/>
              <a:pathLst>
                <a:path w="6300" h="9610" extrusionOk="0">
                  <a:moveTo>
                    <a:pt x="4396" y="0"/>
                  </a:moveTo>
                  <a:cubicBezTo>
                    <a:pt x="3047" y="0"/>
                    <a:pt x="1049" y="2155"/>
                    <a:pt x="606" y="4222"/>
                  </a:cubicBezTo>
                  <a:cubicBezTo>
                    <a:pt x="0" y="7053"/>
                    <a:pt x="2657" y="9127"/>
                    <a:pt x="4166" y="9609"/>
                  </a:cubicBezTo>
                  <a:cubicBezTo>
                    <a:pt x="4166" y="9609"/>
                    <a:pt x="4122" y="7921"/>
                    <a:pt x="4424" y="7256"/>
                  </a:cubicBezTo>
                  <a:cubicBezTo>
                    <a:pt x="5322" y="5286"/>
                    <a:pt x="6299" y="3585"/>
                    <a:pt x="5515" y="992"/>
                  </a:cubicBezTo>
                  <a:cubicBezTo>
                    <a:pt x="5304" y="294"/>
                    <a:pt x="4894" y="0"/>
                    <a:pt x="4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6"/>
            <p:cNvSpPr/>
            <p:nvPr/>
          </p:nvSpPr>
          <p:spPr>
            <a:xfrm>
              <a:off x="8386709" y="1369404"/>
              <a:ext cx="136213" cy="310925"/>
            </a:xfrm>
            <a:custGeom>
              <a:avLst/>
              <a:gdLst/>
              <a:ahLst/>
              <a:cxnLst/>
              <a:rect l="l" t="t" r="r" b="b"/>
              <a:pathLst>
                <a:path w="2190" h="4999" extrusionOk="0">
                  <a:moveTo>
                    <a:pt x="1468" y="0"/>
                  </a:moveTo>
                  <a:cubicBezTo>
                    <a:pt x="1315" y="0"/>
                    <a:pt x="1172" y="64"/>
                    <a:pt x="1070" y="238"/>
                  </a:cubicBezTo>
                  <a:cubicBezTo>
                    <a:pt x="1218" y="724"/>
                    <a:pt x="1127" y="2588"/>
                    <a:pt x="0" y="4656"/>
                  </a:cubicBezTo>
                  <a:lnTo>
                    <a:pt x="824" y="4999"/>
                  </a:lnTo>
                  <a:cubicBezTo>
                    <a:pt x="1394" y="2725"/>
                    <a:pt x="2189" y="961"/>
                    <a:pt x="2161" y="297"/>
                  </a:cubicBezTo>
                  <a:cubicBezTo>
                    <a:pt x="1993" y="169"/>
                    <a:pt x="1717" y="0"/>
                    <a:pt x="1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6"/>
            <p:cNvSpPr/>
            <p:nvPr/>
          </p:nvSpPr>
          <p:spPr>
            <a:xfrm>
              <a:off x="8345721" y="1194194"/>
              <a:ext cx="177325" cy="234174"/>
            </a:xfrm>
            <a:custGeom>
              <a:avLst/>
              <a:gdLst/>
              <a:ahLst/>
              <a:cxnLst/>
              <a:rect l="l" t="t" r="r" b="b"/>
              <a:pathLst>
                <a:path w="2851" h="3765" extrusionOk="0">
                  <a:moveTo>
                    <a:pt x="1609" y="1"/>
                  </a:moveTo>
                  <a:cubicBezTo>
                    <a:pt x="1315" y="1"/>
                    <a:pt x="0" y="1787"/>
                    <a:pt x="0" y="1787"/>
                  </a:cubicBezTo>
                  <a:cubicBezTo>
                    <a:pt x="1165" y="2472"/>
                    <a:pt x="1678" y="3073"/>
                    <a:pt x="1782" y="3715"/>
                  </a:cubicBezTo>
                  <a:cubicBezTo>
                    <a:pt x="1787" y="3750"/>
                    <a:pt x="1810" y="3764"/>
                    <a:pt x="1846" y="3764"/>
                  </a:cubicBezTo>
                  <a:cubicBezTo>
                    <a:pt x="2078" y="3764"/>
                    <a:pt x="2851" y="3135"/>
                    <a:pt x="2851" y="3135"/>
                  </a:cubicBezTo>
                  <a:cubicBezTo>
                    <a:pt x="2851" y="3135"/>
                    <a:pt x="1473" y="2043"/>
                    <a:pt x="1665" y="130"/>
                  </a:cubicBezTo>
                  <a:cubicBezTo>
                    <a:pt x="1674" y="40"/>
                    <a:pt x="1653" y="1"/>
                    <a:pt x="1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6"/>
            <p:cNvSpPr/>
            <p:nvPr/>
          </p:nvSpPr>
          <p:spPr>
            <a:xfrm>
              <a:off x="8338320" y="1642887"/>
              <a:ext cx="103932" cy="118922"/>
            </a:xfrm>
            <a:custGeom>
              <a:avLst/>
              <a:gdLst/>
              <a:ahLst/>
              <a:cxnLst/>
              <a:rect l="l" t="t" r="r" b="b"/>
              <a:pathLst>
                <a:path w="1671" h="1912" extrusionOk="0">
                  <a:moveTo>
                    <a:pt x="1245" y="1"/>
                  </a:moveTo>
                  <a:cubicBezTo>
                    <a:pt x="1168" y="1"/>
                    <a:pt x="1086" y="21"/>
                    <a:pt x="1002" y="64"/>
                  </a:cubicBezTo>
                  <a:cubicBezTo>
                    <a:pt x="684" y="226"/>
                    <a:pt x="176" y="1135"/>
                    <a:pt x="0" y="1912"/>
                  </a:cubicBezTo>
                  <a:lnTo>
                    <a:pt x="1484" y="1912"/>
                  </a:lnTo>
                  <a:cubicBezTo>
                    <a:pt x="1538" y="1627"/>
                    <a:pt x="1668" y="903"/>
                    <a:pt x="1669" y="545"/>
                  </a:cubicBezTo>
                  <a:cubicBezTo>
                    <a:pt x="1670" y="203"/>
                    <a:pt x="1486" y="1"/>
                    <a:pt x="1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6"/>
            <p:cNvSpPr/>
            <p:nvPr/>
          </p:nvSpPr>
          <p:spPr>
            <a:xfrm>
              <a:off x="8341803" y="855280"/>
              <a:ext cx="112515" cy="263842"/>
            </a:xfrm>
            <a:custGeom>
              <a:avLst/>
              <a:gdLst/>
              <a:ahLst/>
              <a:cxnLst/>
              <a:rect l="l" t="t" r="r" b="b"/>
              <a:pathLst>
                <a:path w="1809" h="4242" extrusionOk="0">
                  <a:moveTo>
                    <a:pt x="1809" y="0"/>
                  </a:moveTo>
                  <a:cubicBezTo>
                    <a:pt x="1070" y="508"/>
                    <a:pt x="101" y="1574"/>
                    <a:pt x="0" y="4028"/>
                  </a:cubicBezTo>
                  <a:lnTo>
                    <a:pt x="993" y="4242"/>
                  </a:lnTo>
                  <a:lnTo>
                    <a:pt x="18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6"/>
            <p:cNvSpPr/>
            <p:nvPr/>
          </p:nvSpPr>
          <p:spPr>
            <a:xfrm>
              <a:off x="7526145" y="391100"/>
              <a:ext cx="1023211" cy="812237"/>
            </a:xfrm>
            <a:custGeom>
              <a:avLst/>
              <a:gdLst/>
              <a:ahLst/>
              <a:cxnLst/>
              <a:rect l="l" t="t" r="r" b="b"/>
              <a:pathLst>
                <a:path w="16451" h="13059" extrusionOk="0">
                  <a:moveTo>
                    <a:pt x="454" y="0"/>
                  </a:moveTo>
                  <a:lnTo>
                    <a:pt x="0" y="1338"/>
                  </a:lnTo>
                  <a:cubicBezTo>
                    <a:pt x="2615" y="3366"/>
                    <a:pt x="2913" y="5549"/>
                    <a:pt x="2695" y="8590"/>
                  </a:cubicBezTo>
                  <a:cubicBezTo>
                    <a:pt x="2529" y="10900"/>
                    <a:pt x="4341" y="13059"/>
                    <a:pt x="7357" y="13059"/>
                  </a:cubicBezTo>
                  <a:cubicBezTo>
                    <a:pt x="8314" y="13059"/>
                    <a:pt x="9391" y="12842"/>
                    <a:pt x="10565" y="12344"/>
                  </a:cubicBezTo>
                  <a:cubicBezTo>
                    <a:pt x="11371" y="12002"/>
                    <a:pt x="12209" y="11733"/>
                    <a:pt x="12939" y="11733"/>
                  </a:cubicBezTo>
                  <a:cubicBezTo>
                    <a:pt x="13459" y="11733"/>
                    <a:pt x="13923" y="11870"/>
                    <a:pt x="14280" y="12216"/>
                  </a:cubicBezTo>
                  <a:cubicBezTo>
                    <a:pt x="14421" y="12353"/>
                    <a:pt x="14593" y="12415"/>
                    <a:pt x="14786" y="12415"/>
                  </a:cubicBezTo>
                  <a:cubicBezTo>
                    <a:pt x="15262" y="12415"/>
                    <a:pt x="15865" y="12035"/>
                    <a:pt x="16450" y="11447"/>
                  </a:cubicBezTo>
                  <a:lnTo>
                    <a:pt x="16450" y="11447"/>
                  </a:lnTo>
                  <a:cubicBezTo>
                    <a:pt x="16155" y="11621"/>
                    <a:pt x="15873" y="11719"/>
                    <a:pt x="15625" y="11719"/>
                  </a:cubicBezTo>
                  <a:cubicBezTo>
                    <a:pt x="15423" y="11719"/>
                    <a:pt x="15243" y="11655"/>
                    <a:pt x="15094" y="11514"/>
                  </a:cubicBezTo>
                  <a:cubicBezTo>
                    <a:pt x="14718" y="11157"/>
                    <a:pt x="14229" y="11016"/>
                    <a:pt x="13683" y="11016"/>
                  </a:cubicBezTo>
                  <a:cubicBezTo>
                    <a:pt x="12943" y="11016"/>
                    <a:pt x="12097" y="11275"/>
                    <a:pt x="11286" y="11605"/>
                  </a:cubicBezTo>
                  <a:cubicBezTo>
                    <a:pt x="10158" y="12064"/>
                    <a:pt x="9134" y="12264"/>
                    <a:pt x="8226" y="12264"/>
                  </a:cubicBezTo>
                  <a:cubicBezTo>
                    <a:pt x="5122" y="12264"/>
                    <a:pt x="3382" y="9921"/>
                    <a:pt x="3534" y="7561"/>
                  </a:cubicBezTo>
                  <a:cubicBezTo>
                    <a:pt x="3727" y="4557"/>
                    <a:pt x="3043" y="2051"/>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6"/>
            <p:cNvSpPr/>
            <p:nvPr/>
          </p:nvSpPr>
          <p:spPr>
            <a:xfrm>
              <a:off x="7604327" y="345260"/>
              <a:ext cx="158541" cy="292701"/>
            </a:xfrm>
            <a:custGeom>
              <a:avLst/>
              <a:gdLst/>
              <a:ahLst/>
              <a:cxnLst/>
              <a:rect l="l" t="t" r="r" b="b"/>
              <a:pathLst>
                <a:path w="2549" h="4706" extrusionOk="0">
                  <a:moveTo>
                    <a:pt x="1567" y="0"/>
                  </a:moveTo>
                  <a:cubicBezTo>
                    <a:pt x="863" y="0"/>
                    <a:pt x="1" y="3479"/>
                    <a:pt x="1" y="3479"/>
                  </a:cubicBezTo>
                  <a:lnTo>
                    <a:pt x="985" y="4706"/>
                  </a:lnTo>
                  <a:cubicBezTo>
                    <a:pt x="2430" y="3800"/>
                    <a:pt x="2549" y="1257"/>
                    <a:pt x="1818" y="172"/>
                  </a:cubicBezTo>
                  <a:cubicBezTo>
                    <a:pt x="1738" y="53"/>
                    <a:pt x="1654" y="0"/>
                    <a:pt x="15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6"/>
            <p:cNvSpPr/>
            <p:nvPr/>
          </p:nvSpPr>
          <p:spPr>
            <a:xfrm>
              <a:off x="7542254" y="611279"/>
              <a:ext cx="95162" cy="181244"/>
            </a:xfrm>
            <a:custGeom>
              <a:avLst/>
              <a:gdLst/>
              <a:ahLst/>
              <a:cxnLst/>
              <a:rect l="l" t="t" r="r" b="b"/>
              <a:pathLst>
                <a:path w="1530" h="2914" extrusionOk="0">
                  <a:moveTo>
                    <a:pt x="713" y="0"/>
                  </a:moveTo>
                  <a:cubicBezTo>
                    <a:pt x="656" y="0"/>
                    <a:pt x="587" y="21"/>
                    <a:pt x="509" y="82"/>
                  </a:cubicBezTo>
                  <a:cubicBezTo>
                    <a:pt x="255" y="282"/>
                    <a:pt x="1" y="2577"/>
                    <a:pt x="64" y="2710"/>
                  </a:cubicBezTo>
                  <a:cubicBezTo>
                    <a:pt x="101" y="2786"/>
                    <a:pt x="356" y="2914"/>
                    <a:pt x="630" y="2914"/>
                  </a:cubicBezTo>
                  <a:cubicBezTo>
                    <a:pt x="838" y="2914"/>
                    <a:pt x="1056" y="2840"/>
                    <a:pt x="1198" y="2616"/>
                  </a:cubicBezTo>
                  <a:cubicBezTo>
                    <a:pt x="1529" y="2097"/>
                    <a:pt x="893" y="963"/>
                    <a:pt x="918" y="110"/>
                  </a:cubicBezTo>
                  <a:cubicBezTo>
                    <a:pt x="918" y="110"/>
                    <a:pt x="844"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6"/>
            <p:cNvSpPr/>
            <p:nvPr/>
          </p:nvSpPr>
          <p:spPr>
            <a:xfrm>
              <a:off x="7422710" y="291708"/>
              <a:ext cx="344450" cy="549950"/>
            </a:xfrm>
            <a:custGeom>
              <a:avLst/>
              <a:gdLst/>
              <a:ahLst/>
              <a:cxnLst/>
              <a:rect l="l" t="t" r="r" b="b"/>
              <a:pathLst>
                <a:path w="5538" h="8842" extrusionOk="0">
                  <a:moveTo>
                    <a:pt x="3223" y="1"/>
                  </a:moveTo>
                  <a:cubicBezTo>
                    <a:pt x="2691" y="1"/>
                    <a:pt x="2041" y="213"/>
                    <a:pt x="1417" y="971"/>
                  </a:cubicBezTo>
                  <a:cubicBezTo>
                    <a:pt x="0" y="2692"/>
                    <a:pt x="560" y="4238"/>
                    <a:pt x="599" y="4594"/>
                  </a:cubicBezTo>
                  <a:cubicBezTo>
                    <a:pt x="637" y="4949"/>
                    <a:pt x="409" y="7316"/>
                    <a:pt x="527" y="8049"/>
                  </a:cubicBezTo>
                  <a:cubicBezTo>
                    <a:pt x="577" y="8363"/>
                    <a:pt x="1375" y="8842"/>
                    <a:pt x="1736" y="8842"/>
                  </a:cubicBezTo>
                  <a:cubicBezTo>
                    <a:pt x="1755" y="8842"/>
                    <a:pt x="1772" y="8840"/>
                    <a:pt x="1788" y="8838"/>
                  </a:cubicBezTo>
                  <a:cubicBezTo>
                    <a:pt x="1929" y="8816"/>
                    <a:pt x="2675" y="8329"/>
                    <a:pt x="2733" y="8142"/>
                  </a:cubicBezTo>
                  <a:cubicBezTo>
                    <a:pt x="2799" y="7932"/>
                    <a:pt x="2120" y="6003"/>
                    <a:pt x="3020" y="5392"/>
                  </a:cubicBezTo>
                  <a:cubicBezTo>
                    <a:pt x="4409" y="4449"/>
                    <a:pt x="4584" y="4081"/>
                    <a:pt x="4891" y="3220"/>
                  </a:cubicBezTo>
                  <a:cubicBezTo>
                    <a:pt x="5537" y="1407"/>
                    <a:pt x="4381" y="342"/>
                    <a:pt x="4381" y="342"/>
                  </a:cubicBezTo>
                  <a:cubicBezTo>
                    <a:pt x="4381" y="342"/>
                    <a:pt x="3897" y="1"/>
                    <a:pt x="3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6"/>
            <p:cNvSpPr/>
            <p:nvPr/>
          </p:nvSpPr>
          <p:spPr>
            <a:xfrm>
              <a:off x="7554320" y="150893"/>
              <a:ext cx="94105" cy="198410"/>
            </a:xfrm>
            <a:custGeom>
              <a:avLst/>
              <a:gdLst/>
              <a:ahLst/>
              <a:cxnLst/>
              <a:rect l="l" t="t" r="r" b="b"/>
              <a:pathLst>
                <a:path w="1513" h="3190" extrusionOk="0">
                  <a:moveTo>
                    <a:pt x="502" y="0"/>
                  </a:moveTo>
                  <a:cubicBezTo>
                    <a:pt x="486" y="0"/>
                    <a:pt x="474" y="11"/>
                    <a:pt x="467" y="33"/>
                  </a:cubicBezTo>
                  <a:cubicBezTo>
                    <a:pt x="160" y="962"/>
                    <a:pt x="1" y="2206"/>
                    <a:pt x="449" y="3190"/>
                  </a:cubicBezTo>
                  <a:lnTo>
                    <a:pt x="1242" y="2760"/>
                  </a:lnTo>
                  <a:cubicBezTo>
                    <a:pt x="1513" y="1653"/>
                    <a:pt x="702" y="0"/>
                    <a:pt x="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6"/>
            <p:cNvSpPr/>
            <p:nvPr/>
          </p:nvSpPr>
          <p:spPr>
            <a:xfrm>
              <a:off x="8349453" y="723297"/>
              <a:ext cx="402480" cy="643060"/>
            </a:xfrm>
            <a:custGeom>
              <a:avLst/>
              <a:gdLst/>
              <a:ahLst/>
              <a:cxnLst/>
              <a:rect l="l" t="t" r="r" b="b"/>
              <a:pathLst>
                <a:path w="6471" h="10339" extrusionOk="0">
                  <a:moveTo>
                    <a:pt x="4093" y="1"/>
                  </a:moveTo>
                  <a:cubicBezTo>
                    <a:pt x="2523" y="1"/>
                    <a:pt x="746" y="2734"/>
                    <a:pt x="416" y="4973"/>
                  </a:cubicBezTo>
                  <a:cubicBezTo>
                    <a:pt x="0" y="7792"/>
                    <a:pt x="2797" y="9858"/>
                    <a:pt x="4340" y="10339"/>
                  </a:cubicBezTo>
                  <a:cubicBezTo>
                    <a:pt x="4340" y="10339"/>
                    <a:pt x="4182" y="8656"/>
                    <a:pt x="4440" y="7993"/>
                  </a:cubicBezTo>
                  <a:cubicBezTo>
                    <a:pt x="5202" y="6032"/>
                    <a:pt x="6470" y="2082"/>
                    <a:pt x="5239" y="602"/>
                  </a:cubicBezTo>
                  <a:cubicBezTo>
                    <a:pt x="4890" y="183"/>
                    <a:pt x="4499" y="1"/>
                    <a:pt x="4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6"/>
            <p:cNvSpPr/>
            <p:nvPr/>
          </p:nvSpPr>
          <p:spPr>
            <a:xfrm>
              <a:off x="8576474" y="1371022"/>
              <a:ext cx="120788" cy="309681"/>
            </a:xfrm>
            <a:custGeom>
              <a:avLst/>
              <a:gdLst/>
              <a:ahLst/>
              <a:cxnLst/>
              <a:rect l="l" t="t" r="r" b="b"/>
              <a:pathLst>
                <a:path w="1942" h="4979" extrusionOk="0">
                  <a:moveTo>
                    <a:pt x="1155" y="1"/>
                  </a:moveTo>
                  <a:cubicBezTo>
                    <a:pt x="1002" y="1"/>
                    <a:pt x="863" y="64"/>
                    <a:pt x="772" y="238"/>
                  </a:cubicBezTo>
                  <a:cubicBezTo>
                    <a:pt x="951" y="721"/>
                    <a:pt x="986" y="2576"/>
                    <a:pt x="1" y="4640"/>
                  </a:cubicBezTo>
                  <a:lnTo>
                    <a:pt x="849" y="4979"/>
                  </a:lnTo>
                  <a:cubicBezTo>
                    <a:pt x="1266" y="2713"/>
                    <a:pt x="1941" y="957"/>
                    <a:pt x="1867" y="297"/>
                  </a:cubicBezTo>
                  <a:cubicBezTo>
                    <a:pt x="1691" y="169"/>
                    <a:pt x="1404" y="1"/>
                    <a:pt x="1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7" name="Google Shape;2427;p46"/>
            <p:cNvGrpSpPr/>
            <p:nvPr/>
          </p:nvGrpSpPr>
          <p:grpSpPr>
            <a:xfrm>
              <a:off x="8585990" y="745626"/>
              <a:ext cx="348555" cy="641816"/>
              <a:chOff x="8585990" y="745626"/>
              <a:chExt cx="348555" cy="641816"/>
            </a:xfrm>
          </p:grpSpPr>
          <p:sp>
            <p:nvSpPr>
              <p:cNvPr id="2428" name="Google Shape;2428;p46"/>
              <p:cNvSpPr/>
              <p:nvPr/>
            </p:nvSpPr>
            <p:spPr>
              <a:xfrm>
                <a:off x="8587980" y="748673"/>
                <a:ext cx="338417" cy="638768"/>
              </a:xfrm>
              <a:custGeom>
                <a:avLst/>
                <a:gdLst/>
                <a:ahLst/>
                <a:cxnLst/>
                <a:rect l="l" t="t" r="r" b="b"/>
                <a:pathLst>
                  <a:path w="5441" h="10270" extrusionOk="0">
                    <a:moveTo>
                      <a:pt x="1058" y="1"/>
                    </a:moveTo>
                    <a:cubicBezTo>
                      <a:pt x="733" y="1"/>
                      <a:pt x="530" y="203"/>
                      <a:pt x="379" y="203"/>
                    </a:cubicBezTo>
                    <a:cubicBezTo>
                      <a:pt x="348" y="203"/>
                      <a:pt x="319" y="194"/>
                      <a:pt x="291" y="173"/>
                    </a:cubicBezTo>
                    <a:cubicBezTo>
                      <a:pt x="281" y="165"/>
                      <a:pt x="279" y="146"/>
                      <a:pt x="287" y="122"/>
                    </a:cubicBezTo>
                    <a:lnTo>
                      <a:pt x="287" y="122"/>
                    </a:lnTo>
                    <a:cubicBezTo>
                      <a:pt x="84" y="242"/>
                      <a:pt x="0" y="386"/>
                      <a:pt x="41" y="421"/>
                    </a:cubicBezTo>
                    <a:cubicBezTo>
                      <a:pt x="72" y="449"/>
                      <a:pt x="106" y="460"/>
                      <a:pt x="144" y="460"/>
                    </a:cubicBezTo>
                    <a:cubicBezTo>
                      <a:pt x="288" y="460"/>
                      <a:pt x="483" y="296"/>
                      <a:pt x="772" y="296"/>
                    </a:cubicBezTo>
                    <a:cubicBezTo>
                      <a:pt x="934" y="296"/>
                      <a:pt x="1125" y="347"/>
                      <a:pt x="1354" y="509"/>
                    </a:cubicBezTo>
                    <a:cubicBezTo>
                      <a:pt x="2936" y="1632"/>
                      <a:pt x="1082" y="8148"/>
                      <a:pt x="1928" y="9661"/>
                    </a:cubicBezTo>
                    <a:cubicBezTo>
                      <a:pt x="2171" y="10095"/>
                      <a:pt x="2546" y="10269"/>
                      <a:pt x="2965" y="10269"/>
                    </a:cubicBezTo>
                    <a:cubicBezTo>
                      <a:pt x="3874" y="10269"/>
                      <a:pt x="4992" y="9452"/>
                      <a:pt x="5440" y="8701"/>
                    </a:cubicBezTo>
                    <a:lnTo>
                      <a:pt x="5440" y="8701"/>
                    </a:lnTo>
                    <a:cubicBezTo>
                      <a:pt x="4972" y="9089"/>
                      <a:pt x="4384" y="9372"/>
                      <a:pt x="3845" y="9372"/>
                    </a:cubicBezTo>
                    <a:cubicBezTo>
                      <a:pt x="3416" y="9372"/>
                      <a:pt x="3018" y="9192"/>
                      <a:pt x="2738" y="8742"/>
                    </a:cubicBezTo>
                    <a:cubicBezTo>
                      <a:pt x="1844" y="7303"/>
                      <a:pt x="3222" y="1144"/>
                      <a:pt x="1583" y="165"/>
                    </a:cubicBezTo>
                    <a:cubicBezTo>
                      <a:pt x="1378" y="43"/>
                      <a:pt x="1205" y="1"/>
                      <a:pt x="1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6"/>
              <p:cNvSpPr/>
              <p:nvPr/>
            </p:nvSpPr>
            <p:spPr>
              <a:xfrm>
                <a:off x="8736943" y="810436"/>
                <a:ext cx="77374" cy="464615"/>
              </a:xfrm>
              <a:custGeom>
                <a:avLst/>
                <a:gdLst/>
                <a:ahLst/>
                <a:cxnLst/>
                <a:rect l="l" t="t" r="r" b="b"/>
                <a:pathLst>
                  <a:path w="1244" h="7470" extrusionOk="0">
                    <a:moveTo>
                      <a:pt x="0" y="0"/>
                    </a:moveTo>
                    <a:cubicBezTo>
                      <a:pt x="730" y="1139"/>
                      <a:pt x="951" y="2755"/>
                      <a:pt x="611" y="4677"/>
                    </a:cubicBezTo>
                    <a:cubicBezTo>
                      <a:pt x="413" y="5806"/>
                      <a:pt x="679" y="7255"/>
                      <a:pt x="1223" y="7469"/>
                    </a:cubicBezTo>
                    <a:cubicBezTo>
                      <a:pt x="1223" y="7469"/>
                      <a:pt x="562" y="6745"/>
                      <a:pt x="900" y="4055"/>
                    </a:cubicBezTo>
                    <a:cubicBezTo>
                      <a:pt x="1244" y="1317"/>
                      <a:pt x="0" y="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6"/>
              <p:cNvSpPr/>
              <p:nvPr/>
            </p:nvSpPr>
            <p:spPr>
              <a:xfrm>
                <a:off x="8585990" y="745626"/>
                <a:ext cx="348555" cy="635907"/>
              </a:xfrm>
              <a:custGeom>
                <a:avLst/>
                <a:gdLst/>
                <a:ahLst/>
                <a:cxnLst/>
                <a:rect l="l" t="t" r="r" b="b"/>
                <a:pathLst>
                  <a:path w="5604" h="10224" extrusionOk="0">
                    <a:moveTo>
                      <a:pt x="5604" y="8493"/>
                    </a:moveTo>
                    <a:cubicBezTo>
                      <a:pt x="5604" y="8493"/>
                      <a:pt x="5604" y="8493"/>
                      <a:pt x="5604" y="8494"/>
                    </a:cubicBezTo>
                    <a:lnTo>
                      <a:pt x="5604" y="8494"/>
                    </a:lnTo>
                    <a:cubicBezTo>
                      <a:pt x="5604" y="8493"/>
                      <a:pt x="5604" y="8493"/>
                      <a:pt x="5604" y="8493"/>
                    </a:cubicBezTo>
                    <a:close/>
                    <a:moveTo>
                      <a:pt x="995" y="1"/>
                    </a:moveTo>
                    <a:cubicBezTo>
                      <a:pt x="314" y="1"/>
                      <a:pt x="1" y="408"/>
                      <a:pt x="71" y="470"/>
                    </a:cubicBezTo>
                    <a:cubicBezTo>
                      <a:pt x="103" y="498"/>
                      <a:pt x="137" y="509"/>
                      <a:pt x="174" y="509"/>
                    </a:cubicBezTo>
                    <a:cubicBezTo>
                      <a:pt x="319" y="509"/>
                      <a:pt x="514" y="345"/>
                      <a:pt x="802" y="345"/>
                    </a:cubicBezTo>
                    <a:cubicBezTo>
                      <a:pt x="964" y="345"/>
                      <a:pt x="1155" y="396"/>
                      <a:pt x="1383" y="558"/>
                    </a:cubicBezTo>
                    <a:cubicBezTo>
                      <a:pt x="2967" y="1681"/>
                      <a:pt x="1394" y="8072"/>
                      <a:pt x="2241" y="9583"/>
                    </a:cubicBezTo>
                    <a:cubicBezTo>
                      <a:pt x="2497" y="10041"/>
                      <a:pt x="2867" y="10223"/>
                      <a:pt x="3271" y="10223"/>
                    </a:cubicBezTo>
                    <a:cubicBezTo>
                      <a:pt x="4179" y="10223"/>
                      <a:pt x="5260" y="9300"/>
                      <a:pt x="5604" y="8494"/>
                    </a:cubicBezTo>
                    <a:lnTo>
                      <a:pt x="5604" y="8494"/>
                    </a:lnTo>
                    <a:cubicBezTo>
                      <a:pt x="5602" y="8498"/>
                      <a:pt x="5257" y="8874"/>
                      <a:pt x="4885" y="8874"/>
                    </a:cubicBezTo>
                    <a:cubicBezTo>
                      <a:pt x="4736" y="8874"/>
                      <a:pt x="4582" y="8813"/>
                      <a:pt x="4444" y="8644"/>
                    </a:cubicBezTo>
                    <a:cubicBezTo>
                      <a:pt x="3916" y="7994"/>
                      <a:pt x="5394" y="761"/>
                      <a:pt x="1335" y="32"/>
                    </a:cubicBezTo>
                    <a:cubicBezTo>
                      <a:pt x="1213" y="11"/>
                      <a:pt x="1100" y="1"/>
                      <a:pt x="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1" name="Google Shape;2431;p46"/>
              <p:cNvGrpSpPr/>
              <p:nvPr/>
            </p:nvGrpSpPr>
            <p:grpSpPr>
              <a:xfrm>
                <a:off x="8587980" y="748673"/>
                <a:ext cx="338417" cy="638768"/>
                <a:chOff x="5839550" y="848950"/>
                <a:chExt cx="136025" cy="256750"/>
              </a:xfrm>
            </p:grpSpPr>
            <p:sp>
              <p:nvSpPr>
                <p:cNvPr id="2432" name="Google Shape;2432;p46"/>
                <p:cNvSpPr/>
                <p:nvPr/>
              </p:nvSpPr>
              <p:spPr>
                <a:xfrm>
                  <a:off x="5839550" y="848950"/>
                  <a:ext cx="136025" cy="256750"/>
                </a:xfrm>
                <a:custGeom>
                  <a:avLst/>
                  <a:gdLst/>
                  <a:ahLst/>
                  <a:cxnLst/>
                  <a:rect l="l" t="t" r="r" b="b"/>
                  <a:pathLst>
                    <a:path w="5441" h="10270" extrusionOk="0">
                      <a:moveTo>
                        <a:pt x="1058" y="1"/>
                      </a:moveTo>
                      <a:cubicBezTo>
                        <a:pt x="733" y="1"/>
                        <a:pt x="530" y="203"/>
                        <a:pt x="379" y="203"/>
                      </a:cubicBezTo>
                      <a:cubicBezTo>
                        <a:pt x="348" y="203"/>
                        <a:pt x="319" y="194"/>
                        <a:pt x="291" y="173"/>
                      </a:cubicBezTo>
                      <a:cubicBezTo>
                        <a:pt x="281" y="165"/>
                        <a:pt x="279" y="146"/>
                        <a:pt x="287" y="122"/>
                      </a:cubicBezTo>
                      <a:lnTo>
                        <a:pt x="287" y="122"/>
                      </a:lnTo>
                      <a:cubicBezTo>
                        <a:pt x="84" y="242"/>
                        <a:pt x="0" y="386"/>
                        <a:pt x="41" y="421"/>
                      </a:cubicBezTo>
                      <a:cubicBezTo>
                        <a:pt x="72" y="449"/>
                        <a:pt x="106" y="460"/>
                        <a:pt x="144" y="460"/>
                      </a:cubicBezTo>
                      <a:cubicBezTo>
                        <a:pt x="288" y="460"/>
                        <a:pt x="483" y="296"/>
                        <a:pt x="772" y="296"/>
                      </a:cubicBezTo>
                      <a:cubicBezTo>
                        <a:pt x="934" y="296"/>
                        <a:pt x="1125" y="347"/>
                        <a:pt x="1354" y="509"/>
                      </a:cubicBezTo>
                      <a:cubicBezTo>
                        <a:pt x="2936" y="1632"/>
                        <a:pt x="1082" y="8148"/>
                        <a:pt x="1928" y="9661"/>
                      </a:cubicBezTo>
                      <a:cubicBezTo>
                        <a:pt x="2171" y="10095"/>
                        <a:pt x="2546" y="10269"/>
                        <a:pt x="2965" y="10269"/>
                      </a:cubicBezTo>
                      <a:cubicBezTo>
                        <a:pt x="3874" y="10269"/>
                        <a:pt x="4992" y="9452"/>
                        <a:pt x="5440" y="8701"/>
                      </a:cubicBezTo>
                      <a:lnTo>
                        <a:pt x="5440" y="8701"/>
                      </a:lnTo>
                      <a:cubicBezTo>
                        <a:pt x="4972" y="9089"/>
                        <a:pt x="4384" y="9372"/>
                        <a:pt x="3845" y="9372"/>
                      </a:cubicBezTo>
                      <a:cubicBezTo>
                        <a:pt x="3416" y="9372"/>
                        <a:pt x="3018" y="9192"/>
                        <a:pt x="2738" y="8742"/>
                      </a:cubicBezTo>
                      <a:cubicBezTo>
                        <a:pt x="1844" y="7303"/>
                        <a:pt x="3222" y="1144"/>
                        <a:pt x="1583" y="165"/>
                      </a:cubicBezTo>
                      <a:cubicBezTo>
                        <a:pt x="1378" y="43"/>
                        <a:pt x="1205" y="1"/>
                        <a:pt x="1058"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6"/>
                <p:cNvSpPr/>
                <p:nvPr/>
              </p:nvSpPr>
              <p:spPr>
                <a:xfrm>
                  <a:off x="5899425" y="873775"/>
                  <a:ext cx="31100" cy="186750"/>
                </a:xfrm>
                <a:custGeom>
                  <a:avLst/>
                  <a:gdLst/>
                  <a:ahLst/>
                  <a:cxnLst/>
                  <a:rect l="l" t="t" r="r" b="b"/>
                  <a:pathLst>
                    <a:path w="1244" h="7470" extrusionOk="0">
                      <a:moveTo>
                        <a:pt x="0" y="0"/>
                      </a:moveTo>
                      <a:cubicBezTo>
                        <a:pt x="730" y="1139"/>
                        <a:pt x="951" y="2755"/>
                        <a:pt x="611" y="4677"/>
                      </a:cubicBezTo>
                      <a:cubicBezTo>
                        <a:pt x="413" y="5806"/>
                        <a:pt x="679" y="7255"/>
                        <a:pt x="1223" y="7469"/>
                      </a:cubicBezTo>
                      <a:cubicBezTo>
                        <a:pt x="1223" y="7469"/>
                        <a:pt x="562" y="6745"/>
                        <a:pt x="900" y="4055"/>
                      </a:cubicBezTo>
                      <a:cubicBezTo>
                        <a:pt x="1244" y="1317"/>
                        <a:pt x="0" y="1"/>
                        <a:pt x="0"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34" name="Google Shape;2434;p46"/>
            <p:cNvSpPr/>
            <p:nvPr/>
          </p:nvSpPr>
          <p:spPr>
            <a:xfrm>
              <a:off x="7525460" y="291646"/>
              <a:ext cx="1229831" cy="900993"/>
            </a:xfrm>
            <a:custGeom>
              <a:avLst/>
              <a:gdLst/>
              <a:ahLst/>
              <a:cxnLst/>
              <a:rect l="l" t="t" r="r" b="b"/>
              <a:pathLst>
                <a:path w="19773" h="14486" extrusionOk="0">
                  <a:moveTo>
                    <a:pt x="1657" y="1"/>
                  </a:moveTo>
                  <a:cubicBezTo>
                    <a:pt x="1572" y="1"/>
                    <a:pt x="1487" y="3"/>
                    <a:pt x="1400" y="8"/>
                  </a:cubicBezTo>
                  <a:lnTo>
                    <a:pt x="1" y="2388"/>
                  </a:lnTo>
                  <a:cubicBezTo>
                    <a:pt x="2614" y="4416"/>
                    <a:pt x="3076" y="7058"/>
                    <a:pt x="2856" y="10100"/>
                  </a:cubicBezTo>
                  <a:cubicBezTo>
                    <a:pt x="2692" y="12396"/>
                    <a:pt x="4349" y="14485"/>
                    <a:pt x="7267" y="14485"/>
                  </a:cubicBezTo>
                  <a:cubicBezTo>
                    <a:pt x="8218" y="14485"/>
                    <a:pt x="9302" y="14263"/>
                    <a:pt x="10501" y="13755"/>
                  </a:cubicBezTo>
                  <a:cubicBezTo>
                    <a:pt x="11330" y="13403"/>
                    <a:pt x="12216" y="13107"/>
                    <a:pt x="12977" y="13107"/>
                  </a:cubicBezTo>
                  <a:cubicBezTo>
                    <a:pt x="13481" y="13107"/>
                    <a:pt x="13930" y="13237"/>
                    <a:pt x="14271" y="13567"/>
                  </a:cubicBezTo>
                  <a:cubicBezTo>
                    <a:pt x="14418" y="13710"/>
                    <a:pt x="14599" y="13775"/>
                    <a:pt x="14802" y="13775"/>
                  </a:cubicBezTo>
                  <a:cubicBezTo>
                    <a:pt x="16501" y="13775"/>
                    <a:pt x="19772" y="9215"/>
                    <a:pt x="18141" y="7385"/>
                  </a:cubicBezTo>
                  <a:cubicBezTo>
                    <a:pt x="17407" y="6561"/>
                    <a:pt x="16535" y="6286"/>
                    <a:pt x="15671" y="6286"/>
                  </a:cubicBezTo>
                  <a:cubicBezTo>
                    <a:pt x="14510" y="6286"/>
                    <a:pt x="13361" y="6783"/>
                    <a:pt x="12574" y="7115"/>
                  </a:cubicBezTo>
                  <a:cubicBezTo>
                    <a:pt x="11815" y="7436"/>
                    <a:pt x="11106" y="7575"/>
                    <a:pt x="10467" y="7575"/>
                  </a:cubicBezTo>
                  <a:cubicBezTo>
                    <a:pt x="8837" y="7575"/>
                    <a:pt x="7660" y="6668"/>
                    <a:pt x="7265" y="5541"/>
                  </a:cubicBezTo>
                  <a:cubicBezTo>
                    <a:pt x="6726" y="4010"/>
                    <a:pt x="5174" y="1"/>
                    <a:pt x="16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6"/>
            <p:cNvSpPr/>
            <p:nvPr/>
          </p:nvSpPr>
          <p:spPr>
            <a:xfrm>
              <a:off x="8511602" y="1196620"/>
              <a:ext cx="182985" cy="233116"/>
            </a:xfrm>
            <a:custGeom>
              <a:avLst/>
              <a:gdLst/>
              <a:ahLst/>
              <a:cxnLst/>
              <a:rect l="l" t="t" r="r" b="b"/>
              <a:pathLst>
                <a:path w="2942" h="3748" extrusionOk="0">
                  <a:moveTo>
                    <a:pt x="1488" y="0"/>
                  </a:moveTo>
                  <a:cubicBezTo>
                    <a:pt x="1195" y="0"/>
                    <a:pt x="0" y="1779"/>
                    <a:pt x="0" y="1779"/>
                  </a:cubicBezTo>
                  <a:cubicBezTo>
                    <a:pt x="1211" y="2460"/>
                    <a:pt x="1766" y="3060"/>
                    <a:pt x="1912" y="3698"/>
                  </a:cubicBezTo>
                  <a:cubicBezTo>
                    <a:pt x="1920" y="3733"/>
                    <a:pt x="1944" y="3747"/>
                    <a:pt x="1980" y="3747"/>
                  </a:cubicBezTo>
                  <a:cubicBezTo>
                    <a:pt x="2212" y="3747"/>
                    <a:pt x="2941" y="3121"/>
                    <a:pt x="2941" y="3121"/>
                  </a:cubicBezTo>
                  <a:cubicBezTo>
                    <a:pt x="2941" y="3121"/>
                    <a:pt x="1491" y="2032"/>
                    <a:pt x="1552" y="129"/>
                  </a:cubicBezTo>
                  <a:cubicBezTo>
                    <a:pt x="1555" y="39"/>
                    <a:pt x="1531" y="0"/>
                    <a:pt x="1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6"/>
            <p:cNvSpPr/>
            <p:nvPr/>
          </p:nvSpPr>
          <p:spPr>
            <a:xfrm>
              <a:off x="8534988" y="1643322"/>
              <a:ext cx="99578" cy="118486"/>
            </a:xfrm>
            <a:custGeom>
              <a:avLst/>
              <a:gdLst/>
              <a:ahLst/>
              <a:cxnLst/>
              <a:rect l="l" t="t" r="r" b="b"/>
              <a:pathLst>
                <a:path w="1601" h="1905" extrusionOk="0">
                  <a:moveTo>
                    <a:pt x="1116" y="1"/>
                  </a:moveTo>
                  <a:cubicBezTo>
                    <a:pt x="1040" y="1"/>
                    <a:pt x="959" y="21"/>
                    <a:pt x="879" y="63"/>
                  </a:cubicBezTo>
                  <a:cubicBezTo>
                    <a:pt x="572" y="227"/>
                    <a:pt x="125" y="1131"/>
                    <a:pt x="0" y="1905"/>
                  </a:cubicBezTo>
                  <a:lnTo>
                    <a:pt x="1486" y="1905"/>
                  </a:lnTo>
                  <a:cubicBezTo>
                    <a:pt x="1520" y="1621"/>
                    <a:pt x="1601" y="900"/>
                    <a:pt x="1578" y="543"/>
                  </a:cubicBezTo>
                  <a:cubicBezTo>
                    <a:pt x="1557" y="201"/>
                    <a:pt x="135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6"/>
            <p:cNvSpPr/>
            <p:nvPr/>
          </p:nvSpPr>
          <p:spPr>
            <a:xfrm>
              <a:off x="7901196" y="1109668"/>
              <a:ext cx="180373" cy="288099"/>
            </a:xfrm>
            <a:custGeom>
              <a:avLst/>
              <a:gdLst/>
              <a:ahLst/>
              <a:cxnLst/>
              <a:rect l="l" t="t" r="r" b="b"/>
              <a:pathLst>
                <a:path w="2900" h="4632" extrusionOk="0">
                  <a:moveTo>
                    <a:pt x="2900" y="0"/>
                  </a:moveTo>
                  <a:lnTo>
                    <a:pt x="1" y="620"/>
                  </a:lnTo>
                  <a:cubicBezTo>
                    <a:pt x="192" y="1534"/>
                    <a:pt x="514" y="3857"/>
                    <a:pt x="375" y="4632"/>
                  </a:cubicBezTo>
                  <a:lnTo>
                    <a:pt x="1235" y="4434"/>
                  </a:lnTo>
                  <a:cubicBezTo>
                    <a:pt x="1235" y="4434"/>
                    <a:pt x="2076" y="1051"/>
                    <a:pt x="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6"/>
            <p:cNvSpPr/>
            <p:nvPr/>
          </p:nvSpPr>
          <p:spPr>
            <a:xfrm>
              <a:off x="7908162" y="1423330"/>
              <a:ext cx="74886" cy="277214"/>
            </a:xfrm>
            <a:custGeom>
              <a:avLst/>
              <a:gdLst/>
              <a:ahLst/>
              <a:cxnLst/>
              <a:rect l="l" t="t" r="r" b="b"/>
              <a:pathLst>
                <a:path w="1204" h="4457" extrusionOk="0">
                  <a:moveTo>
                    <a:pt x="132" y="1"/>
                  </a:moveTo>
                  <a:lnTo>
                    <a:pt x="132" y="1"/>
                  </a:lnTo>
                  <a:cubicBezTo>
                    <a:pt x="831" y="2981"/>
                    <a:pt x="1" y="4043"/>
                    <a:pt x="1" y="4043"/>
                  </a:cubicBezTo>
                  <a:lnTo>
                    <a:pt x="903" y="4456"/>
                  </a:lnTo>
                  <a:cubicBezTo>
                    <a:pt x="813" y="3979"/>
                    <a:pt x="813" y="1091"/>
                    <a:pt x="1203" y="58"/>
                  </a:cubicBezTo>
                  <a:lnTo>
                    <a:pt x="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6"/>
            <p:cNvSpPr/>
            <p:nvPr/>
          </p:nvSpPr>
          <p:spPr>
            <a:xfrm>
              <a:off x="7876254" y="1656632"/>
              <a:ext cx="103621" cy="107228"/>
            </a:xfrm>
            <a:custGeom>
              <a:avLst/>
              <a:gdLst/>
              <a:ahLst/>
              <a:cxnLst/>
              <a:rect l="l" t="t" r="r" b="b"/>
              <a:pathLst>
                <a:path w="1666" h="1724" extrusionOk="0">
                  <a:moveTo>
                    <a:pt x="853" y="0"/>
                  </a:moveTo>
                  <a:cubicBezTo>
                    <a:pt x="767" y="0"/>
                    <a:pt x="681" y="20"/>
                    <a:pt x="601" y="62"/>
                  </a:cubicBezTo>
                  <a:cubicBezTo>
                    <a:pt x="323" y="208"/>
                    <a:pt x="18" y="997"/>
                    <a:pt x="0" y="1724"/>
                  </a:cubicBezTo>
                  <a:lnTo>
                    <a:pt x="1666" y="1724"/>
                  </a:lnTo>
                  <a:cubicBezTo>
                    <a:pt x="1627" y="1361"/>
                    <a:pt x="1553" y="786"/>
                    <a:pt x="1460" y="491"/>
                  </a:cubicBezTo>
                  <a:cubicBezTo>
                    <a:pt x="1359" y="176"/>
                    <a:pt x="1107" y="0"/>
                    <a:pt x="8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6"/>
            <p:cNvSpPr/>
            <p:nvPr/>
          </p:nvSpPr>
          <p:spPr>
            <a:xfrm>
              <a:off x="7783953" y="932156"/>
              <a:ext cx="500503" cy="299854"/>
            </a:xfrm>
            <a:custGeom>
              <a:avLst/>
              <a:gdLst/>
              <a:ahLst/>
              <a:cxnLst/>
              <a:rect l="l" t="t" r="r" b="b"/>
              <a:pathLst>
                <a:path w="8047" h="4821" extrusionOk="0">
                  <a:moveTo>
                    <a:pt x="188" y="1"/>
                  </a:moveTo>
                  <a:lnTo>
                    <a:pt x="188" y="1"/>
                  </a:lnTo>
                  <a:cubicBezTo>
                    <a:pt x="0" y="918"/>
                    <a:pt x="1210" y="4060"/>
                    <a:pt x="2551" y="4746"/>
                  </a:cubicBezTo>
                  <a:cubicBezTo>
                    <a:pt x="2651" y="4797"/>
                    <a:pt x="2767" y="4821"/>
                    <a:pt x="2896" y="4821"/>
                  </a:cubicBezTo>
                  <a:cubicBezTo>
                    <a:pt x="3849" y="4821"/>
                    <a:pt x="5515" y="3542"/>
                    <a:pt x="6702" y="2712"/>
                  </a:cubicBezTo>
                  <a:cubicBezTo>
                    <a:pt x="8047" y="1768"/>
                    <a:pt x="188" y="1"/>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6"/>
            <p:cNvSpPr/>
            <p:nvPr/>
          </p:nvSpPr>
          <p:spPr>
            <a:xfrm>
              <a:off x="7503629" y="705633"/>
              <a:ext cx="46648" cy="87139"/>
            </a:xfrm>
            <a:custGeom>
              <a:avLst/>
              <a:gdLst/>
              <a:ahLst/>
              <a:cxnLst/>
              <a:rect l="l" t="t" r="r" b="b"/>
              <a:pathLst>
                <a:path w="750" h="1401" extrusionOk="0">
                  <a:moveTo>
                    <a:pt x="445" y="1"/>
                  </a:moveTo>
                  <a:cubicBezTo>
                    <a:pt x="271" y="1"/>
                    <a:pt x="45" y="552"/>
                    <a:pt x="23" y="766"/>
                  </a:cubicBezTo>
                  <a:cubicBezTo>
                    <a:pt x="1" y="1002"/>
                    <a:pt x="245" y="1400"/>
                    <a:pt x="593" y="1400"/>
                  </a:cubicBezTo>
                  <a:cubicBezTo>
                    <a:pt x="619" y="1400"/>
                    <a:pt x="646" y="1398"/>
                    <a:pt x="673" y="1393"/>
                  </a:cubicBezTo>
                  <a:cubicBezTo>
                    <a:pt x="749" y="1379"/>
                    <a:pt x="706" y="329"/>
                    <a:pt x="533" y="60"/>
                  </a:cubicBezTo>
                  <a:cubicBezTo>
                    <a:pt x="507" y="19"/>
                    <a:pt x="477" y="1"/>
                    <a:pt x="4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6"/>
            <p:cNvSpPr/>
            <p:nvPr/>
          </p:nvSpPr>
          <p:spPr>
            <a:xfrm>
              <a:off x="7515695" y="724354"/>
              <a:ext cx="28362" cy="52868"/>
            </a:xfrm>
            <a:custGeom>
              <a:avLst/>
              <a:gdLst/>
              <a:ahLst/>
              <a:cxnLst/>
              <a:rect l="l" t="t" r="r" b="b"/>
              <a:pathLst>
                <a:path w="456" h="850" extrusionOk="0">
                  <a:moveTo>
                    <a:pt x="271" y="0"/>
                  </a:moveTo>
                  <a:cubicBezTo>
                    <a:pt x="166" y="0"/>
                    <a:pt x="29" y="335"/>
                    <a:pt x="16" y="465"/>
                  </a:cubicBezTo>
                  <a:cubicBezTo>
                    <a:pt x="1" y="608"/>
                    <a:pt x="149" y="850"/>
                    <a:pt x="360" y="850"/>
                  </a:cubicBezTo>
                  <a:cubicBezTo>
                    <a:pt x="376" y="850"/>
                    <a:pt x="392" y="849"/>
                    <a:pt x="409" y="846"/>
                  </a:cubicBezTo>
                  <a:cubicBezTo>
                    <a:pt x="455" y="838"/>
                    <a:pt x="429" y="201"/>
                    <a:pt x="324" y="36"/>
                  </a:cubicBezTo>
                  <a:cubicBezTo>
                    <a:pt x="308" y="11"/>
                    <a:pt x="290" y="0"/>
                    <a:pt x="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6"/>
            <p:cNvSpPr/>
            <p:nvPr/>
          </p:nvSpPr>
          <p:spPr>
            <a:xfrm>
              <a:off x="7544306" y="457651"/>
              <a:ext cx="63939" cy="64437"/>
            </a:xfrm>
            <a:custGeom>
              <a:avLst/>
              <a:gdLst/>
              <a:ahLst/>
              <a:cxnLst/>
              <a:rect l="l" t="t" r="r" b="b"/>
              <a:pathLst>
                <a:path w="1028" h="1036" extrusionOk="0">
                  <a:moveTo>
                    <a:pt x="547" y="1"/>
                  </a:moveTo>
                  <a:cubicBezTo>
                    <a:pt x="211" y="1"/>
                    <a:pt x="0" y="310"/>
                    <a:pt x="265" y="1035"/>
                  </a:cubicBezTo>
                  <a:cubicBezTo>
                    <a:pt x="265" y="1035"/>
                    <a:pt x="170" y="594"/>
                    <a:pt x="388" y="367"/>
                  </a:cubicBezTo>
                  <a:cubicBezTo>
                    <a:pt x="561" y="184"/>
                    <a:pt x="863" y="166"/>
                    <a:pt x="980" y="166"/>
                  </a:cubicBezTo>
                  <a:cubicBezTo>
                    <a:pt x="1010" y="166"/>
                    <a:pt x="1027" y="167"/>
                    <a:pt x="1027" y="167"/>
                  </a:cubicBezTo>
                  <a:cubicBezTo>
                    <a:pt x="862" y="59"/>
                    <a:pt x="693"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6"/>
            <p:cNvSpPr/>
            <p:nvPr/>
          </p:nvSpPr>
          <p:spPr>
            <a:xfrm>
              <a:off x="7570367" y="187839"/>
              <a:ext cx="60643" cy="145915"/>
            </a:xfrm>
            <a:custGeom>
              <a:avLst/>
              <a:gdLst/>
              <a:ahLst/>
              <a:cxnLst/>
              <a:rect l="l" t="t" r="r" b="b"/>
              <a:pathLst>
                <a:path w="975" h="2346" extrusionOk="0">
                  <a:moveTo>
                    <a:pt x="362" y="0"/>
                  </a:moveTo>
                  <a:cubicBezTo>
                    <a:pt x="353" y="0"/>
                    <a:pt x="346" y="7"/>
                    <a:pt x="341" y="22"/>
                  </a:cubicBezTo>
                  <a:cubicBezTo>
                    <a:pt x="127" y="686"/>
                    <a:pt x="1" y="1591"/>
                    <a:pt x="265" y="2345"/>
                  </a:cubicBezTo>
                  <a:lnTo>
                    <a:pt x="778" y="2082"/>
                  </a:lnTo>
                  <a:cubicBezTo>
                    <a:pt x="974" y="1281"/>
                    <a:pt x="486"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6"/>
            <p:cNvSpPr/>
            <p:nvPr/>
          </p:nvSpPr>
          <p:spPr>
            <a:xfrm>
              <a:off x="7899952" y="1353357"/>
              <a:ext cx="90746" cy="139944"/>
            </a:xfrm>
            <a:custGeom>
              <a:avLst/>
              <a:gdLst/>
              <a:ahLst/>
              <a:cxnLst/>
              <a:rect l="l" t="t" r="r" b="b"/>
              <a:pathLst>
                <a:path w="1459" h="2250" extrusionOk="0">
                  <a:moveTo>
                    <a:pt x="954" y="0"/>
                  </a:moveTo>
                  <a:cubicBezTo>
                    <a:pt x="825" y="0"/>
                    <a:pt x="670" y="105"/>
                    <a:pt x="491" y="386"/>
                  </a:cubicBezTo>
                  <a:cubicBezTo>
                    <a:pt x="265" y="741"/>
                    <a:pt x="1" y="1324"/>
                    <a:pt x="490" y="2010"/>
                  </a:cubicBezTo>
                  <a:cubicBezTo>
                    <a:pt x="610" y="2179"/>
                    <a:pt x="720" y="2250"/>
                    <a:pt x="817" y="2250"/>
                  </a:cubicBezTo>
                  <a:cubicBezTo>
                    <a:pt x="1256" y="2250"/>
                    <a:pt x="1458" y="821"/>
                    <a:pt x="1333" y="423"/>
                  </a:cubicBezTo>
                  <a:cubicBezTo>
                    <a:pt x="1266" y="209"/>
                    <a:pt x="1136" y="0"/>
                    <a:pt x="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6"/>
            <p:cNvSpPr/>
            <p:nvPr/>
          </p:nvSpPr>
          <p:spPr>
            <a:xfrm>
              <a:off x="8611553" y="1355348"/>
              <a:ext cx="92488" cy="135528"/>
            </a:xfrm>
            <a:custGeom>
              <a:avLst/>
              <a:gdLst/>
              <a:ahLst/>
              <a:cxnLst/>
              <a:rect l="l" t="t" r="r" b="b"/>
              <a:pathLst>
                <a:path w="1487" h="2179" extrusionOk="0">
                  <a:moveTo>
                    <a:pt x="840" y="0"/>
                  </a:moveTo>
                  <a:cubicBezTo>
                    <a:pt x="734" y="0"/>
                    <a:pt x="617" y="77"/>
                    <a:pt x="491" y="275"/>
                  </a:cubicBezTo>
                  <a:cubicBezTo>
                    <a:pt x="265" y="630"/>
                    <a:pt x="1" y="1213"/>
                    <a:pt x="490" y="1899"/>
                  </a:cubicBezTo>
                  <a:cubicBezTo>
                    <a:pt x="631" y="2098"/>
                    <a:pt x="760" y="2179"/>
                    <a:pt x="872" y="2179"/>
                  </a:cubicBezTo>
                  <a:cubicBezTo>
                    <a:pt x="1284" y="2179"/>
                    <a:pt x="1487" y="1092"/>
                    <a:pt x="1368" y="711"/>
                  </a:cubicBezTo>
                  <a:cubicBezTo>
                    <a:pt x="1287" y="451"/>
                    <a:pt x="1097" y="0"/>
                    <a:pt x="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6"/>
            <p:cNvSpPr/>
            <p:nvPr/>
          </p:nvSpPr>
          <p:spPr>
            <a:xfrm>
              <a:off x="7807899" y="949509"/>
              <a:ext cx="93421" cy="247048"/>
            </a:xfrm>
            <a:custGeom>
              <a:avLst/>
              <a:gdLst/>
              <a:ahLst/>
              <a:cxnLst/>
              <a:rect l="l" t="t" r="r" b="b"/>
              <a:pathLst>
                <a:path w="1502" h="3972" extrusionOk="0">
                  <a:moveTo>
                    <a:pt x="240" y="1"/>
                  </a:moveTo>
                  <a:cubicBezTo>
                    <a:pt x="240" y="2"/>
                    <a:pt x="1" y="1405"/>
                    <a:pt x="240" y="2704"/>
                  </a:cubicBezTo>
                  <a:lnTo>
                    <a:pt x="1502" y="3972"/>
                  </a:lnTo>
                  <a:cubicBezTo>
                    <a:pt x="948" y="3322"/>
                    <a:pt x="210" y="1696"/>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6"/>
            <p:cNvSpPr/>
            <p:nvPr/>
          </p:nvSpPr>
          <p:spPr>
            <a:xfrm>
              <a:off x="8078147" y="981727"/>
              <a:ext cx="150518" cy="206993"/>
            </a:xfrm>
            <a:custGeom>
              <a:avLst/>
              <a:gdLst/>
              <a:ahLst/>
              <a:cxnLst/>
              <a:rect l="l" t="t" r="r" b="b"/>
              <a:pathLst>
                <a:path w="2420" h="3328" extrusionOk="0">
                  <a:moveTo>
                    <a:pt x="2420" y="1"/>
                  </a:moveTo>
                  <a:cubicBezTo>
                    <a:pt x="1919" y="1614"/>
                    <a:pt x="721" y="2900"/>
                    <a:pt x="1" y="3327"/>
                  </a:cubicBezTo>
                  <a:lnTo>
                    <a:pt x="1577" y="2556"/>
                  </a:lnTo>
                  <a:cubicBezTo>
                    <a:pt x="2205" y="1408"/>
                    <a:pt x="2420" y="1"/>
                    <a:pt x="2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9" name="Google Shape;2449;p46"/>
          <p:cNvGrpSpPr/>
          <p:nvPr/>
        </p:nvGrpSpPr>
        <p:grpSpPr>
          <a:xfrm>
            <a:off x="4411147" y="4409093"/>
            <a:ext cx="2448418" cy="739198"/>
            <a:chOff x="4622100" y="3983100"/>
            <a:chExt cx="898700" cy="271325"/>
          </a:xfrm>
        </p:grpSpPr>
        <p:sp>
          <p:nvSpPr>
            <p:cNvPr id="2450" name="Google Shape;2450;p46"/>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6"/>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6"/>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TextBox 8">
            <a:extLst>
              <a:ext uri="{FF2B5EF4-FFF2-40B4-BE49-F238E27FC236}">
                <a16:creationId xmlns:a16="http://schemas.microsoft.com/office/drawing/2014/main" id="{03A2ADF3-1F44-12C3-C9E6-5119B5007665}"/>
              </a:ext>
            </a:extLst>
          </p:cNvPr>
          <p:cNvSpPr txBox="1"/>
          <p:nvPr/>
        </p:nvSpPr>
        <p:spPr>
          <a:xfrm>
            <a:off x="1060580" y="601820"/>
            <a:ext cx="6753605" cy="2766911"/>
          </a:xfrm>
          <a:prstGeom prst="rect">
            <a:avLst/>
          </a:prstGeom>
          <a:noFill/>
        </p:spPr>
        <p:txBody>
          <a:bodyPr wrap="square" rtlCol="0">
            <a:spAutoFit/>
          </a:bodyPr>
          <a:lstStyle/>
          <a:p>
            <a:pPr algn="ctr">
              <a:lnSpc>
                <a:spcPct val="150000"/>
              </a:lnSpc>
              <a:spcAft>
                <a:spcPts val="800"/>
              </a:spcAft>
            </a:pPr>
            <a:r>
              <a:rPr lang="en-US" sz="4000" b="1"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1. THỜI GIAN, KHÔNG GIAN, NHÂN VẬT VÀ CỐT TRUYỆN CỦA TRUYỆN KỂ </a:t>
            </a:r>
            <a:endParaRPr lang="en-US" sz="40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97621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II. Đọc hiểu văn bản</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14982" y="1014231"/>
              <a:ext cx="7062361" cy="79345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Thời gian, không gian, nhân vật và sự kiện chính của truyện kể</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3D26C464-387E-0334-4B23-F283CDFC8317}"/>
              </a:ext>
            </a:extLst>
          </p:cNvPr>
          <p:cNvGrpSpPr/>
          <p:nvPr/>
        </p:nvGrpSpPr>
        <p:grpSpPr>
          <a:xfrm>
            <a:off x="1298681" y="1590320"/>
            <a:ext cx="2268325" cy="2848062"/>
            <a:chOff x="1229335" y="1399173"/>
            <a:chExt cx="2268325" cy="2848062"/>
          </a:xfrm>
        </p:grpSpPr>
        <p:grpSp>
          <p:nvGrpSpPr>
            <p:cNvPr id="27" name="Nhóm 26">
              <a:extLst>
                <a:ext uri="{FF2B5EF4-FFF2-40B4-BE49-F238E27FC236}">
                  <a16:creationId xmlns:a16="http://schemas.microsoft.com/office/drawing/2014/main" id="{7FB48413-EFE6-D9FF-C96B-3C14B4B43441}"/>
                </a:ext>
              </a:extLst>
            </p:cNvPr>
            <p:cNvGrpSpPr/>
            <p:nvPr/>
          </p:nvGrpSpPr>
          <p:grpSpPr>
            <a:xfrm>
              <a:off x="1229335" y="2165353"/>
              <a:ext cx="2213483" cy="546146"/>
              <a:chOff x="6320483" y="3729095"/>
              <a:chExt cx="3802953" cy="938326"/>
            </a:xfrm>
          </p:grpSpPr>
          <p:grpSp>
            <p:nvGrpSpPr>
              <p:cNvPr id="31" name="Nhóm 30">
                <a:extLst>
                  <a:ext uri="{FF2B5EF4-FFF2-40B4-BE49-F238E27FC236}">
                    <a16:creationId xmlns:a16="http://schemas.microsoft.com/office/drawing/2014/main" id="{421A2885-4D42-B47C-7582-FB9267B89C69}"/>
                  </a:ext>
                </a:extLst>
              </p:cNvPr>
              <p:cNvGrpSpPr/>
              <p:nvPr/>
            </p:nvGrpSpPr>
            <p:grpSpPr>
              <a:xfrm>
                <a:off x="6320483" y="3873093"/>
                <a:ext cx="3802953" cy="794328"/>
                <a:chOff x="586786" y="1508867"/>
                <a:chExt cx="3802953" cy="794328"/>
              </a:xfrm>
            </p:grpSpPr>
            <p:grpSp>
              <p:nvGrpSpPr>
                <p:cNvPr id="33" name="Nhóm 32">
                  <a:extLst>
                    <a:ext uri="{FF2B5EF4-FFF2-40B4-BE49-F238E27FC236}">
                      <a16:creationId xmlns:a16="http://schemas.microsoft.com/office/drawing/2014/main" id="{A0FE5F37-3CCA-D60F-E2CB-091CC19D63A8}"/>
                    </a:ext>
                  </a:extLst>
                </p:cNvPr>
                <p:cNvGrpSpPr/>
                <p:nvPr/>
              </p:nvGrpSpPr>
              <p:grpSpPr>
                <a:xfrm>
                  <a:off x="633895" y="1508867"/>
                  <a:ext cx="3721913" cy="794328"/>
                  <a:chOff x="1023293" y="3876332"/>
                  <a:chExt cx="3721913" cy="794328"/>
                </a:xfrm>
              </p:grpSpPr>
              <p:sp>
                <p:nvSpPr>
                  <p:cNvPr id="36" name="Hình bình hành 35">
                    <a:extLst>
                      <a:ext uri="{FF2B5EF4-FFF2-40B4-BE49-F238E27FC236}">
                        <a16:creationId xmlns:a16="http://schemas.microsoft.com/office/drawing/2014/main" id="{5847F462-C426-9AA7-1BB0-1DFDF7DA6645}"/>
                      </a:ext>
                    </a:extLst>
                  </p:cNvPr>
                  <p:cNvSpPr/>
                  <p:nvPr/>
                </p:nvSpPr>
                <p:spPr>
                  <a:xfrm flipH="1">
                    <a:off x="1023846" y="4024178"/>
                    <a:ext cx="3699640" cy="646482"/>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bình hành 36">
                    <a:extLst>
                      <a:ext uri="{FF2B5EF4-FFF2-40B4-BE49-F238E27FC236}">
                        <a16:creationId xmlns:a16="http://schemas.microsoft.com/office/drawing/2014/main" id="{CB388CD4-1654-D024-384D-1B438C00A58C}"/>
                      </a:ext>
                    </a:extLst>
                  </p:cNvPr>
                  <p:cNvSpPr/>
                  <p:nvPr/>
                </p:nvSpPr>
                <p:spPr>
                  <a:xfrm>
                    <a:off x="1023293" y="3876332"/>
                    <a:ext cx="3721913" cy="680290"/>
                  </a:xfrm>
                  <a:prstGeom prst="parallelogram">
                    <a:avLst>
                      <a:gd name="adj" fmla="val 2850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bình hành 37">
                    <a:extLst>
                      <a:ext uri="{FF2B5EF4-FFF2-40B4-BE49-F238E27FC236}">
                        <a16:creationId xmlns:a16="http://schemas.microsoft.com/office/drawing/2014/main" id="{6064288C-FEB5-84C8-0F23-596D64FEAB65}"/>
                      </a:ext>
                    </a:extLst>
                  </p:cNvPr>
                  <p:cNvSpPr/>
                  <p:nvPr/>
                </p:nvSpPr>
                <p:spPr>
                  <a:xfrm flipH="1">
                    <a:off x="1029134" y="4024178"/>
                    <a:ext cx="3688505" cy="64648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ình tự do: Hình 38">
                    <a:extLst>
                      <a:ext uri="{FF2B5EF4-FFF2-40B4-BE49-F238E27FC236}">
                        <a16:creationId xmlns:a16="http://schemas.microsoft.com/office/drawing/2014/main" id="{9A514134-FDA8-70D0-22C3-2BA205F97DB9}"/>
                      </a:ext>
                    </a:extLst>
                  </p:cNvPr>
                  <p:cNvSpPr/>
                  <p:nvPr/>
                </p:nvSpPr>
                <p:spPr>
                  <a:xfrm>
                    <a:off x="1123461" y="3972435"/>
                    <a:ext cx="3499852" cy="584185"/>
                  </a:xfrm>
                  <a:custGeom>
                    <a:avLst/>
                    <a:gdLst>
                      <a:gd name="connsiteX0" fmla="*/ 65820 w 3499852"/>
                      <a:gd name="connsiteY0" fmla="*/ 0 h 587249"/>
                      <a:gd name="connsiteX1" fmla="*/ 3386640 w 3499852"/>
                      <a:gd name="connsiteY1" fmla="*/ 0 h 587249"/>
                      <a:gd name="connsiteX2" fmla="*/ 3499852 w 3499852"/>
                      <a:gd name="connsiteY2" fmla="*/ 329574 h 587249"/>
                      <a:gd name="connsiteX3" fmla="*/ 3426396 w 3499852"/>
                      <a:gd name="connsiteY3" fmla="*/ 587249 h 587249"/>
                      <a:gd name="connsiteX4" fmla="*/ 122412 w 3499852"/>
                      <a:gd name="connsiteY4" fmla="*/ 587249 h 587249"/>
                      <a:gd name="connsiteX5" fmla="*/ 0 w 3499852"/>
                      <a:gd name="connsiteY5" fmla="*/ 230892 h 587249"/>
                      <a:gd name="connsiteX6" fmla="*/ 65820 w 3499852"/>
                      <a:gd name="connsiteY6" fmla="*/ 0 h 5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852" h="587249">
                        <a:moveTo>
                          <a:pt x="65820" y="0"/>
                        </a:moveTo>
                        <a:lnTo>
                          <a:pt x="3386640" y="0"/>
                        </a:lnTo>
                        <a:lnTo>
                          <a:pt x="3499852" y="329574"/>
                        </a:lnTo>
                        <a:lnTo>
                          <a:pt x="3426396" y="587249"/>
                        </a:lnTo>
                        <a:lnTo>
                          <a:pt x="122412" y="587249"/>
                        </a:lnTo>
                        <a:lnTo>
                          <a:pt x="0" y="230892"/>
                        </a:lnTo>
                        <a:lnTo>
                          <a:pt x="6582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Lưu đồ: Phối 33">
                  <a:extLst>
                    <a:ext uri="{FF2B5EF4-FFF2-40B4-BE49-F238E27FC236}">
                      <a16:creationId xmlns:a16="http://schemas.microsoft.com/office/drawing/2014/main" id="{981D3A91-9CFC-0640-5E15-63FFCC60DB5E}"/>
                    </a:ext>
                  </a:extLst>
                </p:cNvPr>
                <p:cNvSpPr/>
                <p:nvPr/>
              </p:nvSpPr>
              <p:spPr>
                <a:xfrm rot="16200000">
                  <a:off x="496788" y="1859804"/>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ưu đồ: Phối 34">
                  <a:extLst>
                    <a:ext uri="{FF2B5EF4-FFF2-40B4-BE49-F238E27FC236}">
                      <a16:creationId xmlns:a16="http://schemas.microsoft.com/office/drawing/2014/main" id="{74209424-BCD2-7CCF-7855-6C7A289A9EEF}"/>
                    </a:ext>
                  </a:extLst>
                </p:cNvPr>
                <p:cNvSpPr/>
                <p:nvPr/>
              </p:nvSpPr>
              <p:spPr>
                <a:xfrm rot="5400000" flipH="1">
                  <a:off x="4205519" y="1861046"/>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Hộp Văn bản 31">
                <a:extLst>
                  <a:ext uri="{FF2B5EF4-FFF2-40B4-BE49-F238E27FC236}">
                    <a16:creationId xmlns:a16="http://schemas.microsoft.com/office/drawing/2014/main" id="{575D4417-339A-7102-78EF-8EB75C055DC5}"/>
                  </a:ext>
                </a:extLst>
              </p:cNvPr>
              <p:cNvSpPr txBox="1"/>
              <p:nvPr/>
            </p:nvSpPr>
            <p:spPr>
              <a:xfrm>
                <a:off x="6725072" y="3729095"/>
                <a:ext cx="2985225" cy="877561"/>
              </a:xfrm>
              <a:prstGeom prst="roundRect">
                <a:avLst/>
              </a:prstGeom>
              <a:noFill/>
              <a:ln>
                <a:noFill/>
              </a:ln>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Không gian</a:t>
                </a:r>
                <a:endParaRPr kumimoji="0" lang="vi-VN"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0" name="Hình ảnh 49">
              <a:extLst>
                <a:ext uri="{FF2B5EF4-FFF2-40B4-BE49-F238E27FC236}">
                  <a16:creationId xmlns:a16="http://schemas.microsoft.com/office/drawing/2014/main" id="{C0B9F1F7-BE40-9768-C70E-F689ABB84C05}"/>
                </a:ext>
              </a:extLst>
            </p:cNvPr>
            <p:cNvPicPr>
              <a:picLocks noChangeAspect="1"/>
            </p:cNvPicPr>
            <p:nvPr/>
          </p:nvPicPr>
          <p:blipFill>
            <a:blip r:embed="rId4"/>
            <a:stretch>
              <a:fillRect/>
            </a:stretch>
          </p:blipFill>
          <p:spPr>
            <a:xfrm>
              <a:off x="2014973" y="1399173"/>
              <a:ext cx="760483" cy="760483"/>
            </a:xfrm>
            <a:prstGeom prst="rect">
              <a:avLst/>
            </a:prstGeom>
          </p:spPr>
        </p:pic>
        <p:sp>
          <p:nvSpPr>
            <p:cNvPr id="52" name="Hộp Văn bản 51">
              <a:extLst>
                <a:ext uri="{FF2B5EF4-FFF2-40B4-BE49-F238E27FC236}">
                  <a16:creationId xmlns:a16="http://schemas.microsoft.com/office/drawing/2014/main" id="{8A16DD6E-D25F-1212-434D-F68377338CCA}"/>
                </a:ext>
              </a:extLst>
            </p:cNvPr>
            <p:cNvSpPr txBox="1"/>
            <p:nvPr/>
          </p:nvSpPr>
          <p:spPr>
            <a:xfrm>
              <a:off x="1284176" y="2923796"/>
              <a:ext cx="2213484" cy="1323439"/>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tab pos="659130" algn="l"/>
                </a:tabLst>
                <a:defRPr/>
              </a:pPr>
              <a:r>
                <a:rPr lang="en-US" sz="2000" dirty="0">
                  <a:effectLst/>
                  <a:latin typeface="Calibri" panose="020F0502020204030204" pitchFamily="34" charset="0"/>
                  <a:ea typeface="Times New Roman" panose="02020603050405020304" pitchFamily="18" charset="0"/>
                  <a:cs typeface="Calibri" panose="020F0502020204030204" pitchFamily="34" charset="0"/>
                </a:rPr>
                <a:t>Mặt đất mênh mông… song vẫn còn hết sức vắng vẻ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Nhóm 3">
            <a:extLst>
              <a:ext uri="{FF2B5EF4-FFF2-40B4-BE49-F238E27FC236}">
                <a16:creationId xmlns:a16="http://schemas.microsoft.com/office/drawing/2014/main" id="{61599AB1-9388-1F5C-DD57-A1C6E9CDE1EE}"/>
              </a:ext>
            </a:extLst>
          </p:cNvPr>
          <p:cNvGrpSpPr/>
          <p:nvPr/>
        </p:nvGrpSpPr>
        <p:grpSpPr>
          <a:xfrm>
            <a:off x="5576996" y="1727011"/>
            <a:ext cx="2251948" cy="2393570"/>
            <a:chOff x="5636107" y="1542655"/>
            <a:chExt cx="2251948" cy="2393570"/>
          </a:xfrm>
        </p:grpSpPr>
        <p:grpSp>
          <p:nvGrpSpPr>
            <p:cNvPr id="40" name="Nhóm 39">
              <a:extLst>
                <a:ext uri="{FF2B5EF4-FFF2-40B4-BE49-F238E27FC236}">
                  <a16:creationId xmlns:a16="http://schemas.microsoft.com/office/drawing/2014/main" id="{6F17A002-2A0B-AC96-54ED-0AAD4DEE6289}"/>
                </a:ext>
              </a:extLst>
            </p:cNvPr>
            <p:cNvGrpSpPr/>
            <p:nvPr/>
          </p:nvGrpSpPr>
          <p:grpSpPr>
            <a:xfrm>
              <a:off x="5636107" y="2165353"/>
              <a:ext cx="2213483" cy="546146"/>
              <a:chOff x="6320483" y="3729095"/>
              <a:chExt cx="3802953" cy="938326"/>
            </a:xfrm>
          </p:grpSpPr>
          <p:grpSp>
            <p:nvGrpSpPr>
              <p:cNvPr id="41" name="Nhóm 40">
                <a:extLst>
                  <a:ext uri="{FF2B5EF4-FFF2-40B4-BE49-F238E27FC236}">
                    <a16:creationId xmlns:a16="http://schemas.microsoft.com/office/drawing/2014/main" id="{B74E74ED-0784-971B-D25E-BF6FE6B51340}"/>
                  </a:ext>
                </a:extLst>
              </p:cNvPr>
              <p:cNvGrpSpPr/>
              <p:nvPr/>
            </p:nvGrpSpPr>
            <p:grpSpPr>
              <a:xfrm>
                <a:off x="6320483" y="3873093"/>
                <a:ext cx="3802953" cy="794328"/>
                <a:chOff x="586786" y="1508867"/>
                <a:chExt cx="3802953" cy="794328"/>
              </a:xfrm>
            </p:grpSpPr>
            <p:grpSp>
              <p:nvGrpSpPr>
                <p:cNvPr id="43" name="Nhóm 42">
                  <a:extLst>
                    <a:ext uri="{FF2B5EF4-FFF2-40B4-BE49-F238E27FC236}">
                      <a16:creationId xmlns:a16="http://schemas.microsoft.com/office/drawing/2014/main" id="{4600EC43-41E9-B8E6-AF63-610602F99662}"/>
                    </a:ext>
                  </a:extLst>
                </p:cNvPr>
                <p:cNvGrpSpPr/>
                <p:nvPr/>
              </p:nvGrpSpPr>
              <p:grpSpPr>
                <a:xfrm>
                  <a:off x="633895" y="1508867"/>
                  <a:ext cx="3721913" cy="794328"/>
                  <a:chOff x="1023293" y="3876332"/>
                  <a:chExt cx="3721913" cy="794328"/>
                </a:xfrm>
              </p:grpSpPr>
              <p:sp>
                <p:nvSpPr>
                  <p:cNvPr id="46" name="Hình bình hành 45">
                    <a:extLst>
                      <a:ext uri="{FF2B5EF4-FFF2-40B4-BE49-F238E27FC236}">
                        <a16:creationId xmlns:a16="http://schemas.microsoft.com/office/drawing/2014/main" id="{AE7E26B2-8DE6-E1E3-F4EE-38D7C026CC15}"/>
                      </a:ext>
                    </a:extLst>
                  </p:cNvPr>
                  <p:cNvSpPr/>
                  <p:nvPr/>
                </p:nvSpPr>
                <p:spPr>
                  <a:xfrm flipH="1">
                    <a:off x="1023846" y="4024178"/>
                    <a:ext cx="3699640" cy="646482"/>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ình bình hành 46">
                    <a:extLst>
                      <a:ext uri="{FF2B5EF4-FFF2-40B4-BE49-F238E27FC236}">
                        <a16:creationId xmlns:a16="http://schemas.microsoft.com/office/drawing/2014/main" id="{07CAA7AC-9FF0-897D-DE5C-001A024D45E7}"/>
                      </a:ext>
                    </a:extLst>
                  </p:cNvPr>
                  <p:cNvSpPr/>
                  <p:nvPr/>
                </p:nvSpPr>
                <p:spPr>
                  <a:xfrm>
                    <a:off x="1023293" y="3876332"/>
                    <a:ext cx="3721913" cy="680290"/>
                  </a:xfrm>
                  <a:prstGeom prst="parallelogram">
                    <a:avLst>
                      <a:gd name="adj" fmla="val 2850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ình bình hành 47">
                    <a:extLst>
                      <a:ext uri="{FF2B5EF4-FFF2-40B4-BE49-F238E27FC236}">
                        <a16:creationId xmlns:a16="http://schemas.microsoft.com/office/drawing/2014/main" id="{CC1357A7-EC14-3BDE-CD5A-EDB58BE11CDF}"/>
                      </a:ext>
                    </a:extLst>
                  </p:cNvPr>
                  <p:cNvSpPr/>
                  <p:nvPr/>
                </p:nvSpPr>
                <p:spPr>
                  <a:xfrm flipH="1">
                    <a:off x="1029134" y="4024178"/>
                    <a:ext cx="3688505" cy="64648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Hình tự do: Hình 48">
                    <a:extLst>
                      <a:ext uri="{FF2B5EF4-FFF2-40B4-BE49-F238E27FC236}">
                        <a16:creationId xmlns:a16="http://schemas.microsoft.com/office/drawing/2014/main" id="{EBE0AF0B-6FB7-7BB0-097E-31826BA4BF0B}"/>
                      </a:ext>
                    </a:extLst>
                  </p:cNvPr>
                  <p:cNvSpPr/>
                  <p:nvPr/>
                </p:nvSpPr>
                <p:spPr>
                  <a:xfrm>
                    <a:off x="1123461" y="3972435"/>
                    <a:ext cx="3499852" cy="584185"/>
                  </a:xfrm>
                  <a:custGeom>
                    <a:avLst/>
                    <a:gdLst>
                      <a:gd name="connsiteX0" fmla="*/ 65820 w 3499852"/>
                      <a:gd name="connsiteY0" fmla="*/ 0 h 587249"/>
                      <a:gd name="connsiteX1" fmla="*/ 3386640 w 3499852"/>
                      <a:gd name="connsiteY1" fmla="*/ 0 h 587249"/>
                      <a:gd name="connsiteX2" fmla="*/ 3499852 w 3499852"/>
                      <a:gd name="connsiteY2" fmla="*/ 329574 h 587249"/>
                      <a:gd name="connsiteX3" fmla="*/ 3426396 w 3499852"/>
                      <a:gd name="connsiteY3" fmla="*/ 587249 h 587249"/>
                      <a:gd name="connsiteX4" fmla="*/ 122412 w 3499852"/>
                      <a:gd name="connsiteY4" fmla="*/ 587249 h 587249"/>
                      <a:gd name="connsiteX5" fmla="*/ 0 w 3499852"/>
                      <a:gd name="connsiteY5" fmla="*/ 230892 h 587249"/>
                      <a:gd name="connsiteX6" fmla="*/ 65820 w 3499852"/>
                      <a:gd name="connsiteY6" fmla="*/ 0 h 5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852" h="587249">
                        <a:moveTo>
                          <a:pt x="65820" y="0"/>
                        </a:moveTo>
                        <a:lnTo>
                          <a:pt x="3386640" y="0"/>
                        </a:lnTo>
                        <a:lnTo>
                          <a:pt x="3499852" y="329574"/>
                        </a:lnTo>
                        <a:lnTo>
                          <a:pt x="3426396" y="587249"/>
                        </a:lnTo>
                        <a:lnTo>
                          <a:pt x="122412" y="587249"/>
                        </a:lnTo>
                        <a:lnTo>
                          <a:pt x="0" y="230892"/>
                        </a:lnTo>
                        <a:lnTo>
                          <a:pt x="6582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4" name="Lưu đồ: Phối 43">
                  <a:extLst>
                    <a:ext uri="{FF2B5EF4-FFF2-40B4-BE49-F238E27FC236}">
                      <a16:creationId xmlns:a16="http://schemas.microsoft.com/office/drawing/2014/main" id="{560F6AB6-3C4B-36D4-0D32-E5A3F7196478}"/>
                    </a:ext>
                  </a:extLst>
                </p:cNvPr>
                <p:cNvSpPr/>
                <p:nvPr/>
              </p:nvSpPr>
              <p:spPr>
                <a:xfrm rot="16200000">
                  <a:off x="496788" y="1859804"/>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ưu đồ: Phối 44">
                  <a:extLst>
                    <a:ext uri="{FF2B5EF4-FFF2-40B4-BE49-F238E27FC236}">
                      <a16:creationId xmlns:a16="http://schemas.microsoft.com/office/drawing/2014/main" id="{4E82B17B-A0D1-FAA5-9F36-A7DA31CEDF76}"/>
                    </a:ext>
                  </a:extLst>
                </p:cNvPr>
                <p:cNvSpPr/>
                <p:nvPr/>
              </p:nvSpPr>
              <p:spPr>
                <a:xfrm rot="5400000" flipH="1">
                  <a:off x="4205519" y="1861046"/>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Hộp Văn bản 41">
                <a:extLst>
                  <a:ext uri="{FF2B5EF4-FFF2-40B4-BE49-F238E27FC236}">
                    <a16:creationId xmlns:a16="http://schemas.microsoft.com/office/drawing/2014/main" id="{64054373-ACEE-A1FC-F971-65F9CF3C5303}"/>
                  </a:ext>
                </a:extLst>
              </p:cNvPr>
              <p:cNvSpPr txBox="1"/>
              <p:nvPr/>
            </p:nvSpPr>
            <p:spPr>
              <a:xfrm>
                <a:off x="6725072" y="3729095"/>
                <a:ext cx="2985225" cy="877561"/>
              </a:xfrm>
              <a:prstGeom prst="roundRect">
                <a:avLst/>
              </a:prstGeom>
              <a:noFill/>
              <a:ln>
                <a:noFill/>
              </a:ln>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Thời gian</a:t>
                </a:r>
                <a:endParaRPr kumimoji="0" lang="vi-VN"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1" name="Hình ảnh 50">
              <a:extLst>
                <a:ext uri="{FF2B5EF4-FFF2-40B4-BE49-F238E27FC236}">
                  <a16:creationId xmlns:a16="http://schemas.microsoft.com/office/drawing/2014/main" id="{E481E46A-1DFB-065C-B404-AC8BA1E44510}"/>
                </a:ext>
              </a:extLst>
            </p:cNvPr>
            <p:cNvPicPr>
              <a:picLocks noChangeAspect="1"/>
            </p:cNvPicPr>
            <p:nvPr/>
          </p:nvPicPr>
          <p:blipFill>
            <a:blip r:embed="rId5"/>
            <a:stretch>
              <a:fillRect/>
            </a:stretch>
          </p:blipFill>
          <p:spPr>
            <a:xfrm>
              <a:off x="6538959" y="1542655"/>
              <a:ext cx="593911" cy="593911"/>
            </a:xfrm>
            <a:prstGeom prst="rect">
              <a:avLst/>
            </a:prstGeom>
          </p:spPr>
        </p:pic>
        <p:sp>
          <p:nvSpPr>
            <p:cNvPr id="53" name="Hộp Văn bản 52">
              <a:extLst>
                <a:ext uri="{FF2B5EF4-FFF2-40B4-BE49-F238E27FC236}">
                  <a16:creationId xmlns:a16="http://schemas.microsoft.com/office/drawing/2014/main" id="{BB60FE8B-1A2E-7267-EA5D-7212A171CB19}"/>
                </a:ext>
              </a:extLst>
            </p:cNvPr>
            <p:cNvSpPr txBox="1"/>
            <p:nvPr/>
          </p:nvSpPr>
          <p:spPr>
            <a:xfrm>
              <a:off x="5674571" y="2920562"/>
              <a:ext cx="2213484" cy="1015663"/>
            </a:xfrm>
            <a:prstGeom prst="rect">
              <a:avLst/>
            </a:prstGeom>
            <a:noFill/>
          </p:spPr>
          <p:txBody>
            <a:bodyPr wrap="square">
              <a:spAutoFit/>
            </a:bodyPr>
            <a:lstStyle/>
            <a:p>
              <a:pPr algn="just">
                <a:spcAft>
                  <a:spcPts val="800"/>
                </a:spcAft>
                <a:buClrTx/>
                <a:tabLst>
                  <a:tab pos="659130" algn="l"/>
                </a:tabLst>
                <a:defRPr/>
              </a:pPr>
              <a:r>
                <a:rPr lang="en-US" sz="2000" dirty="0" err="1">
                  <a:latin typeface="Calibri" panose="020F0502020204030204" pitchFamily="34" charset="0"/>
                  <a:cs typeface="Calibri" panose="020F0502020204030204" pitchFamily="34" charset="0"/>
                </a:rPr>
                <a:t>Thưở</a:t>
              </a:r>
              <a:r>
                <a:rPr lang="en-US" sz="2000" dirty="0">
                  <a:latin typeface="Calibri" panose="020F0502020204030204" pitchFamily="34" charset="0"/>
                  <a:cs typeface="Calibri" panose="020F0502020204030204" pitchFamily="34" charset="0"/>
                </a:rPr>
                <a:t> ấy thế gian chỉ mới có các vị thần.</a:t>
              </a:r>
            </a:p>
          </p:txBody>
        </p:sp>
      </p:grpSp>
    </p:spTree>
    <p:extLst>
      <p:ext uri="{BB962C8B-B14F-4D97-AF65-F5344CB8AC3E}">
        <p14:creationId xmlns:p14="http://schemas.microsoft.com/office/powerpoint/2010/main" val="1932819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97621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II. Đọc hiểu văn bản</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14982" y="1014231"/>
              <a:ext cx="7062361" cy="79345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Thời gian, không gian, nhân vật và sự kiện chính của truyện kể</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2" name="Nhóm 1">
            <a:extLst>
              <a:ext uri="{FF2B5EF4-FFF2-40B4-BE49-F238E27FC236}">
                <a16:creationId xmlns:a16="http://schemas.microsoft.com/office/drawing/2014/main" id="{63CF20C5-142A-81E3-2E26-1B8630CDA267}"/>
              </a:ext>
            </a:extLst>
          </p:cNvPr>
          <p:cNvGrpSpPr/>
          <p:nvPr/>
        </p:nvGrpSpPr>
        <p:grpSpPr>
          <a:xfrm>
            <a:off x="456487" y="965667"/>
            <a:ext cx="2213483" cy="1240823"/>
            <a:chOff x="401600" y="650973"/>
            <a:chExt cx="2213483" cy="1240823"/>
          </a:xfrm>
        </p:grpSpPr>
        <p:grpSp>
          <p:nvGrpSpPr>
            <p:cNvPr id="27" name="Nhóm 26">
              <a:extLst>
                <a:ext uri="{FF2B5EF4-FFF2-40B4-BE49-F238E27FC236}">
                  <a16:creationId xmlns:a16="http://schemas.microsoft.com/office/drawing/2014/main" id="{7FB48413-EFE6-D9FF-C96B-3C14B4B43441}"/>
                </a:ext>
              </a:extLst>
            </p:cNvPr>
            <p:cNvGrpSpPr/>
            <p:nvPr/>
          </p:nvGrpSpPr>
          <p:grpSpPr>
            <a:xfrm>
              <a:off x="401600" y="1345650"/>
              <a:ext cx="2213483" cy="546146"/>
              <a:chOff x="6320483" y="3729095"/>
              <a:chExt cx="3802953" cy="938326"/>
            </a:xfrm>
          </p:grpSpPr>
          <p:grpSp>
            <p:nvGrpSpPr>
              <p:cNvPr id="31" name="Nhóm 30">
                <a:extLst>
                  <a:ext uri="{FF2B5EF4-FFF2-40B4-BE49-F238E27FC236}">
                    <a16:creationId xmlns:a16="http://schemas.microsoft.com/office/drawing/2014/main" id="{421A2885-4D42-B47C-7582-FB9267B89C69}"/>
                  </a:ext>
                </a:extLst>
              </p:cNvPr>
              <p:cNvGrpSpPr/>
              <p:nvPr/>
            </p:nvGrpSpPr>
            <p:grpSpPr>
              <a:xfrm>
                <a:off x="6320483" y="3873093"/>
                <a:ext cx="3802953" cy="794328"/>
                <a:chOff x="586786" y="1508867"/>
                <a:chExt cx="3802953" cy="794328"/>
              </a:xfrm>
            </p:grpSpPr>
            <p:grpSp>
              <p:nvGrpSpPr>
                <p:cNvPr id="33" name="Nhóm 32">
                  <a:extLst>
                    <a:ext uri="{FF2B5EF4-FFF2-40B4-BE49-F238E27FC236}">
                      <a16:creationId xmlns:a16="http://schemas.microsoft.com/office/drawing/2014/main" id="{A0FE5F37-3CCA-D60F-E2CB-091CC19D63A8}"/>
                    </a:ext>
                  </a:extLst>
                </p:cNvPr>
                <p:cNvGrpSpPr/>
                <p:nvPr/>
              </p:nvGrpSpPr>
              <p:grpSpPr>
                <a:xfrm>
                  <a:off x="633895" y="1508867"/>
                  <a:ext cx="3721913" cy="794328"/>
                  <a:chOff x="1023293" y="3876332"/>
                  <a:chExt cx="3721913" cy="794328"/>
                </a:xfrm>
              </p:grpSpPr>
              <p:sp>
                <p:nvSpPr>
                  <p:cNvPr id="36" name="Hình bình hành 35">
                    <a:extLst>
                      <a:ext uri="{FF2B5EF4-FFF2-40B4-BE49-F238E27FC236}">
                        <a16:creationId xmlns:a16="http://schemas.microsoft.com/office/drawing/2014/main" id="{5847F462-C426-9AA7-1BB0-1DFDF7DA6645}"/>
                      </a:ext>
                    </a:extLst>
                  </p:cNvPr>
                  <p:cNvSpPr/>
                  <p:nvPr/>
                </p:nvSpPr>
                <p:spPr>
                  <a:xfrm flipH="1">
                    <a:off x="1023846" y="4024178"/>
                    <a:ext cx="3699640" cy="646482"/>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bình hành 36">
                    <a:extLst>
                      <a:ext uri="{FF2B5EF4-FFF2-40B4-BE49-F238E27FC236}">
                        <a16:creationId xmlns:a16="http://schemas.microsoft.com/office/drawing/2014/main" id="{CB388CD4-1654-D024-384D-1B438C00A58C}"/>
                      </a:ext>
                    </a:extLst>
                  </p:cNvPr>
                  <p:cNvSpPr/>
                  <p:nvPr/>
                </p:nvSpPr>
                <p:spPr>
                  <a:xfrm>
                    <a:off x="1023293" y="3876332"/>
                    <a:ext cx="3721913" cy="680290"/>
                  </a:xfrm>
                  <a:prstGeom prst="parallelogram">
                    <a:avLst>
                      <a:gd name="adj" fmla="val 2850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bình hành 37">
                    <a:extLst>
                      <a:ext uri="{FF2B5EF4-FFF2-40B4-BE49-F238E27FC236}">
                        <a16:creationId xmlns:a16="http://schemas.microsoft.com/office/drawing/2014/main" id="{6064288C-FEB5-84C8-0F23-596D64FEAB65}"/>
                      </a:ext>
                    </a:extLst>
                  </p:cNvPr>
                  <p:cNvSpPr/>
                  <p:nvPr/>
                </p:nvSpPr>
                <p:spPr>
                  <a:xfrm flipH="1">
                    <a:off x="1029134" y="4024178"/>
                    <a:ext cx="3688505" cy="64648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ình tự do: Hình 38">
                    <a:extLst>
                      <a:ext uri="{FF2B5EF4-FFF2-40B4-BE49-F238E27FC236}">
                        <a16:creationId xmlns:a16="http://schemas.microsoft.com/office/drawing/2014/main" id="{9A514134-FDA8-70D0-22C3-2BA205F97DB9}"/>
                      </a:ext>
                    </a:extLst>
                  </p:cNvPr>
                  <p:cNvSpPr/>
                  <p:nvPr/>
                </p:nvSpPr>
                <p:spPr>
                  <a:xfrm>
                    <a:off x="1123461" y="3972435"/>
                    <a:ext cx="3499852" cy="584185"/>
                  </a:xfrm>
                  <a:custGeom>
                    <a:avLst/>
                    <a:gdLst>
                      <a:gd name="connsiteX0" fmla="*/ 65820 w 3499852"/>
                      <a:gd name="connsiteY0" fmla="*/ 0 h 587249"/>
                      <a:gd name="connsiteX1" fmla="*/ 3386640 w 3499852"/>
                      <a:gd name="connsiteY1" fmla="*/ 0 h 587249"/>
                      <a:gd name="connsiteX2" fmla="*/ 3499852 w 3499852"/>
                      <a:gd name="connsiteY2" fmla="*/ 329574 h 587249"/>
                      <a:gd name="connsiteX3" fmla="*/ 3426396 w 3499852"/>
                      <a:gd name="connsiteY3" fmla="*/ 587249 h 587249"/>
                      <a:gd name="connsiteX4" fmla="*/ 122412 w 3499852"/>
                      <a:gd name="connsiteY4" fmla="*/ 587249 h 587249"/>
                      <a:gd name="connsiteX5" fmla="*/ 0 w 3499852"/>
                      <a:gd name="connsiteY5" fmla="*/ 230892 h 587249"/>
                      <a:gd name="connsiteX6" fmla="*/ 65820 w 3499852"/>
                      <a:gd name="connsiteY6" fmla="*/ 0 h 5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852" h="587249">
                        <a:moveTo>
                          <a:pt x="65820" y="0"/>
                        </a:moveTo>
                        <a:lnTo>
                          <a:pt x="3386640" y="0"/>
                        </a:lnTo>
                        <a:lnTo>
                          <a:pt x="3499852" y="329574"/>
                        </a:lnTo>
                        <a:lnTo>
                          <a:pt x="3426396" y="587249"/>
                        </a:lnTo>
                        <a:lnTo>
                          <a:pt x="122412" y="587249"/>
                        </a:lnTo>
                        <a:lnTo>
                          <a:pt x="0" y="230892"/>
                        </a:lnTo>
                        <a:lnTo>
                          <a:pt x="6582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Lưu đồ: Phối 33">
                  <a:extLst>
                    <a:ext uri="{FF2B5EF4-FFF2-40B4-BE49-F238E27FC236}">
                      <a16:creationId xmlns:a16="http://schemas.microsoft.com/office/drawing/2014/main" id="{981D3A91-9CFC-0640-5E15-63FFCC60DB5E}"/>
                    </a:ext>
                  </a:extLst>
                </p:cNvPr>
                <p:cNvSpPr/>
                <p:nvPr/>
              </p:nvSpPr>
              <p:spPr>
                <a:xfrm rot="16200000">
                  <a:off x="496788" y="1859804"/>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ưu đồ: Phối 34">
                  <a:extLst>
                    <a:ext uri="{FF2B5EF4-FFF2-40B4-BE49-F238E27FC236}">
                      <a16:creationId xmlns:a16="http://schemas.microsoft.com/office/drawing/2014/main" id="{74209424-BCD2-7CCF-7855-6C7A289A9EEF}"/>
                    </a:ext>
                  </a:extLst>
                </p:cNvPr>
                <p:cNvSpPr/>
                <p:nvPr/>
              </p:nvSpPr>
              <p:spPr>
                <a:xfrm rot="5400000" flipH="1">
                  <a:off x="4205519" y="1861046"/>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Hộp Văn bản 31">
                <a:extLst>
                  <a:ext uri="{FF2B5EF4-FFF2-40B4-BE49-F238E27FC236}">
                    <a16:creationId xmlns:a16="http://schemas.microsoft.com/office/drawing/2014/main" id="{575D4417-339A-7102-78EF-8EB75C055DC5}"/>
                  </a:ext>
                </a:extLst>
              </p:cNvPr>
              <p:cNvSpPr txBox="1"/>
              <p:nvPr/>
            </p:nvSpPr>
            <p:spPr>
              <a:xfrm>
                <a:off x="6725072" y="3729095"/>
                <a:ext cx="2985225" cy="877561"/>
              </a:xfrm>
              <a:prstGeom prst="roundRect">
                <a:avLst/>
              </a:prstGeom>
              <a:noFill/>
              <a:ln>
                <a:noFill/>
              </a:ln>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Nhân vật</a:t>
                </a:r>
                <a:endParaRPr kumimoji="0" lang="vi-VN"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4" name="Hình ảnh 53" descr="Ảnh có chứa đồ họa véc-tơ&#10;&#10;Mô tả được tạo tự động">
              <a:extLst>
                <a:ext uri="{FF2B5EF4-FFF2-40B4-BE49-F238E27FC236}">
                  <a16:creationId xmlns:a16="http://schemas.microsoft.com/office/drawing/2014/main" id="{0ECEA2EA-B7DB-16E7-9C93-1111C7D26EF6}"/>
                </a:ext>
              </a:extLst>
            </p:cNvPr>
            <p:cNvPicPr>
              <a:picLocks noChangeAspect="1"/>
            </p:cNvPicPr>
            <p:nvPr/>
          </p:nvPicPr>
          <p:blipFill>
            <a:blip r:embed="rId4"/>
            <a:stretch>
              <a:fillRect/>
            </a:stretch>
          </p:blipFill>
          <p:spPr>
            <a:xfrm>
              <a:off x="1188947" y="650973"/>
              <a:ext cx="712115" cy="712115"/>
            </a:xfrm>
            <a:prstGeom prst="rect">
              <a:avLst/>
            </a:prstGeom>
          </p:spPr>
        </p:pic>
      </p:grpSp>
      <p:sp>
        <p:nvSpPr>
          <p:cNvPr id="55" name="Hộp Văn bản 11">
            <a:extLst>
              <a:ext uri="{FF2B5EF4-FFF2-40B4-BE49-F238E27FC236}">
                <a16:creationId xmlns:a16="http://schemas.microsoft.com/office/drawing/2014/main" id="{2A18EED0-3B14-E867-720C-EF279EBF52D3}"/>
              </a:ext>
            </a:extLst>
          </p:cNvPr>
          <p:cNvSpPr txBox="1"/>
          <p:nvPr/>
        </p:nvSpPr>
        <p:spPr>
          <a:xfrm>
            <a:off x="2949204" y="2741112"/>
            <a:ext cx="6142374" cy="1569660"/>
          </a:xfrm>
          <a:prstGeom prst="rect">
            <a:avLst/>
          </a:prstGeom>
          <a:noFill/>
        </p:spPr>
        <p:txBody>
          <a:bodyPr wrap="square">
            <a:spAutoFit/>
          </a:bodyPr>
          <a:lstStyle/>
          <a:p>
            <a:pPr algn="just"/>
            <a:r>
              <a:rPr lang="en-US" sz="1600" dirty="0">
                <a:latin typeface="Calibri" panose="020F0502020204030204" pitchFamily="34" charset="0"/>
                <a:cs typeface="Calibri" panose="020F0502020204030204" pitchFamily="34" charset="0"/>
              </a:rPr>
              <a:t>- Họ xuất hiện trong khoảng thời gian không rõ ràng (“thuở ấy”).</a:t>
            </a:r>
          </a:p>
          <a:p>
            <a:pPr algn="just"/>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Họ</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có</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sức</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mạnh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và</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khả</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năng</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kì</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lạ</a:t>
            </a:r>
            <a:r>
              <a:rPr lang="en-US" sz="1600"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sz="1600" dirty="0">
                <a:latin typeface="Calibri" panose="020F0502020204030204" pitchFamily="34" charset="0"/>
                <a:cs typeface="Calibri" panose="020F0502020204030204" pitchFamily="34" charset="0"/>
              </a:rPr>
              <a:t>Thần Ê-pi-mê-tê có khả năng tạo ra “vũ khí” để giúp cho các con vật có những sức mạnh riêng của mình (con thì được ban cho sức chạy nhanh, con được ban cho đôi mắt sáng, con có sức khỏe, ...).</a:t>
            </a:r>
          </a:p>
          <a:p>
            <a:pPr marL="285750" indent="-285750" algn="just">
              <a:buFont typeface="Arial" panose="020B0604020202020204" pitchFamily="34" charset="0"/>
              <a:buChar char="•"/>
            </a:pPr>
            <a:r>
              <a:rPr lang="en-US" sz="1600" dirty="0">
                <a:latin typeface="Calibri" panose="020F0502020204030204" pitchFamily="34" charset="0"/>
                <a:cs typeface="Calibri" panose="020F0502020204030204" pitchFamily="34" charset="0"/>
              </a:rPr>
              <a:t>Thần </a:t>
            </a:r>
            <a:r>
              <a:rPr lang="en-US" sz="1600" dirty="0" err="1">
                <a:latin typeface="Calibri" panose="020F0502020204030204" pitchFamily="34" charset="0"/>
                <a:cs typeface="Calibri" panose="020F0502020204030204" pitchFamily="34" charset="0"/>
              </a:rPr>
              <a:t>Prô</a:t>
            </a:r>
            <a:r>
              <a:rPr lang="en-US" sz="1600" dirty="0">
                <a:latin typeface="Calibri" panose="020F0502020204030204" pitchFamily="34" charset="0"/>
                <a:cs typeface="Calibri" panose="020F0502020204030204" pitchFamily="34" charset="0"/>
              </a:rPr>
              <a:t>-mê-tê ban cho người lửa.</a:t>
            </a:r>
          </a:p>
        </p:txBody>
      </p:sp>
      <p:sp>
        <p:nvSpPr>
          <p:cNvPr id="56" name="Hộp Văn bản 55">
            <a:extLst>
              <a:ext uri="{FF2B5EF4-FFF2-40B4-BE49-F238E27FC236}">
                <a16:creationId xmlns:a16="http://schemas.microsoft.com/office/drawing/2014/main" id="{CD5F8555-1FAB-BF98-E730-64CB1A4F1ECB}"/>
              </a:ext>
            </a:extLst>
          </p:cNvPr>
          <p:cNvSpPr txBox="1"/>
          <p:nvPr/>
        </p:nvSpPr>
        <p:spPr>
          <a:xfrm>
            <a:off x="3202080" y="1530561"/>
            <a:ext cx="5889498" cy="1054953"/>
          </a:xfrm>
          <a:prstGeom prst="roundRect">
            <a:avLst>
              <a:gd name="adj" fmla="val 7708"/>
            </a:avLst>
          </a:prstGeom>
          <a:solidFill>
            <a:schemeClr val="tx2">
              <a:lumMod val="20000"/>
              <a:lumOff val="80000"/>
            </a:schemeClr>
          </a:solidFill>
        </p:spPr>
        <p:txBody>
          <a:bodyPr wrap="square">
            <a:spAutoFit/>
          </a:bodyPr>
          <a:lstStyle/>
          <a:p>
            <a:pPr algn="ctr"/>
            <a:r>
              <a:rPr lang="en-US" sz="1800" b="1" dirty="0">
                <a:solidFill>
                  <a:schemeClr val="accent4">
                    <a:lumMod val="50000"/>
                  </a:schemeClr>
                </a:solidFill>
                <a:latin typeface="Calibri" panose="020F0502020204030204" pitchFamily="34" charset="0"/>
                <a:cs typeface="Calibri" panose="020F0502020204030204" pitchFamily="34" charset="0"/>
              </a:rPr>
              <a:t>Sự hình dung về một vị thần:</a:t>
            </a:r>
          </a:p>
          <a:p>
            <a:pPr marL="285750" indent="-285750" algn="just">
              <a:buFont typeface="Arial" panose="020B0604020202020204" pitchFamily="34" charset="0"/>
              <a:buChar char="•"/>
            </a:pPr>
            <a:r>
              <a:rPr lang="en-US" sz="1400" dirty="0">
                <a:latin typeface="Calibri" panose="020F0502020204030204" pitchFamily="34" charset="0"/>
                <a:cs typeface="Calibri" panose="020F0502020204030204" pitchFamily="34" charset="0"/>
              </a:rPr>
              <a:t>Một người xuất hiện ở khoảng thời gian không rõ ràng.</a:t>
            </a:r>
          </a:p>
          <a:p>
            <a:pPr marL="285750" indent="-285750" algn="just">
              <a:buFont typeface="Arial" panose="020B0604020202020204" pitchFamily="34" charset="0"/>
              <a:buChar char="•"/>
            </a:pPr>
            <a:r>
              <a:rPr lang="en-US" sz="1400" dirty="0">
                <a:latin typeface="Calibri" panose="020F0502020204030204" pitchFamily="34" charset="0"/>
                <a:cs typeface="Calibri" panose="020F0502020204030204" pitchFamily="34" charset="0"/>
              </a:rPr>
              <a:t>Thần là những người có sức mạnh lạ thường với những khả năng kì lạ.</a:t>
            </a:r>
          </a:p>
          <a:p>
            <a:pPr marL="285750" indent="-285750" algn="just">
              <a:buFont typeface="Arial" panose="020B0604020202020204" pitchFamily="34" charset="0"/>
              <a:buChar char="•"/>
            </a:pPr>
            <a:r>
              <a:rPr lang="en-US" sz="1400" dirty="0">
                <a:latin typeface="Calibri" panose="020F0502020204030204" pitchFamily="34" charset="0"/>
                <a:cs typeface="Calibri" panose="020F0502020204030204" pitchFamily="34" charset="0"/>
              </a:rPr>
              <a:t>Thần là những người đem sức mạnh của mình để giúp đỡ chúng sinh.</a:t>
            </a:r>
          </a:p>
        </p:txBody>
      </p:sp>
      <p:grpSp>
        <p:nvGrpSpPr>
          <p:cNvPr id="9" name="Nhóm 8">
            <a:extLst>
              <a:ext uri="{FF2B5EF4-FFF2-40B4-BE49-F238E27FC236}">
                <a16:creationId xmlns:a16="http://schemas.microsoft.com/office/drawing/2014/main" id="{F16D5F27-4284-7FB8-6642-5E78BE3E1033}"/>
              </a:ext>
            </a:extLst>
          </p:cNvPr>
          <p:cNvGrpSpPr/>
          <p:nvPr/>
        </p:nvGrpSpPr>
        <p:grpSpPr>
          <a:xfrm>
            <a:off x="300737" y="2539096"/>
            <a:ext cx="2598307" cy="1752261"/>
            <a:chOff x="164833" y="2372459"/>
            <a:chExt cx="2598307" cy="1752261"/>
          </a:xfrm>
        </p:grpSpPr>
        <p:grpSp>
          <p:nvGrpSpPr>
            <p:cNvPr id="8" name="Nhóm 7">
              <a:extLst>
                <a:ext uri="{FF2B5EF4-FFF2-40B4-BE49-F238E27FC236}">
                  <a16:creationId xmlns:a16="http://schemas.microsoft.com/office/drawing/2014/main" id="{9AF5BE53-BD64-76DC-7B6B-5EF16574F6BB}"/>
                </a:ext>
              </a:extLst>
            </p:cNvPr>
            <p:cNvGrpSpPr/>
            <p:nvPr/>
          </p:nvGrpSpPr>
          <p:grpSpPr>
            <a:xfrm>
              <a:off x="164833" y="2372459"/>
              <a:ext cx="2598307" cy="1752261"/>
              <a:chOff x="318054" y="2610426"/>
              <a:chExt cx="2245442" cy="1514294"/>
            </a:xfrm>
          </p:grpSpPr>
          <p:sp>
            <p:nvSpPr>
              <p:cNvPr id="7" name="Bong bóng Lời nói: Hình chữ nhật với Góc Tròn 6">
                <a:extLst>
                  <a:ext uri="{FF2B5EF4-FFF2-40B4-BE49-F238E27FC236}">
                    <a16:creationId xmlns:a16="http://schemas.microsoft.com/office/drawing/2014/main" id="{33D9B342-8993-12FB-E773-4EC754DCA906}"/>
                  </a:ext>
                </a:extLst>
              </p:cNvPr>
              <p:cNvSpPr/>
              <p:nvPr/>
            </p:nvSpPr>
            <p:spPr>
              <a:xfrm>
                <a:off x="360947" y="2610426"/>
                <a:ext cx="2202549" cy="1475708"/>
              </a:xfrm>
              <a:prstGeom prst="wedgeRoundRectCallout">
                <a:avLst>
                  <a:gd name="adj1" fmla="val -38624"/>
                  <a:gd name="adj2" fmla="val 73269"/>
                  <a:gd name="adj3" fmla="val 16667"/>
                </a:avLst>
              </a:prstGeom>
              <a:ln>
                <a:no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Bong bóng Lời nói: Hình chữ nhật với Góc Tròn 57">
                <a:extLst>
                  <a:ext uri="{FF2B5EF4-FFF2-40B4-BE49-F238E27FC236}">
                    <a16:creationId xmlns:a16="http://schemas.microsoft.com/office/drawing/2014/main" id="{5817BF44-B362-B57A-4414-33BE627BAE1B}"/>
                  </a:ext>
                </a:extLst>
              </p:cNvPr>
              <p:cNvSpPr/>
              <p:nvPr/>
            </p:nvSpPr>
            <p:spPr>
              <a:xfrm>
                <a:off x="318054" y="2685800"/>
                <a:ext cx="2147642" cy="1438920"/>
              </a:xfrm>
              <a:prstGeom prst="wedgeRoundRectCallout">
                <a:avLst>
                  <a:gd name="adj1" fmla="val -36848"/>
                  <a:gd name="adj2" fmla="val 61334"/>
                  <a:gd name="adj3" fmla="val 16667"/>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Hộp Văn bản 56">
              <a:extLst>
                <a:ext uri="{FF2B5EF4-FFF2-40B4-BE49-F238E27FC236}">
                  <a16:creationId xmlns:a16="http://schemas.microsoft.com/office/drawing/2014/main" id="{FD828291-C0B2-29AD-1640-4832C45B77F4}"/>
                </a:ext>
              </a:extLst>
            </p:cNvPr>
            <p:cNvSpPr txBox="1"/>
            <p:nvPr/>
          </p:nvSpPr>
          <p:spPr>
            <a:xfrm>
              <a:off x="279633" y="2567918"/>
              <a:ext cx="2370338" cy="1477328"/>
            </a:xfrm>
            <a:prstGeom prst="rect">
              <a:avLst/>
            </a:prstGeom>
            <a:noFill/>
          </p:spPr>
          <p:txBody>
            <a:bodyPr wrap="square">
              <a:spAutoFit/>
            </a:bodyPr>
            <a:lstStyle/>
            <a:p>
              <a:pPr algn="just"/>
              <a:r>
                <a:rPr lang="en-US" sz="1800" dirty="0">
                  <a:solidFill>
                    <a:schemeClr val="bg1"/>
                  </a:solidFill>
                  <a:latin typeface="Calibri" panose="020F0502020204030204" pitchFamily="34" charset="0"/>
                  <a:cs typeface="Calibri" panose="020F0502020204030204" pitchFamily="34" charset="0"/>
                </a:rPr>
                <a:t>Nhân vật </a:t>
              </a:r>
              <a:r>
                <a:rPr lang="en-US" sz="1800" dirty="0" err="1">
                  <a:solidFill>
                    <a:schemeClr val="bg1"/>
                  </a:solidFill>
                  <a:latin typeface="Calibri" panose="020F0502020204030204" pitchFamily="34" charset="0"/>
                  <a:cs typeface="Calibri" panose="020F0502020204030204" pitchFamily="34" charset="0"/>
                </a:rPr>
                <a:t>Prô</a:t>
              </a:r>
              <a:r>
                <a:rPr lang="en-US" sz="1800" dirty="0">
                  <a:solidFill>
                    <a:schemeClr val="bg1"/>
                  </a:solidFill>
                  <a:latin typeface="Calibri" panose="020F0502020204030204" pitchFamily="34" charset="0"/>
                  <a:cs typeface="Calibri" panose="020F0502020204030204" pitchFamily="34" charset="0"/>
                </a:rPr>
                <a:t>-mê-tê và Ê-pi-mê-tê không làm cho hình dung lúc ban đầu của em thay đổi. Bởi:</a:t>
              </a:r>
            </a:p>
          </p:txBody>
        </p:sp>
      </p:grpSp>
    </p:spTree>
    <p:extLst>
      <p:ext uri="{BB962C8B-B14F-4D97-AF65-F5344CB8AC3E}">
        <p14:creationId xmlns:p14="http://schemas.microsoft.com/office/powerpoint/2010/main" val="15457244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500" fill="hold"/>
                                        <p:tgtEl>
                                          <p:spTgt spid="55"/>
                                        </p:tgtEl>
                                        <p:attrNameLst>
                                          <p:attrName>ppt_w</p:attrName>
                                        </p:attrNameLst>
                                      </p:cBhvr>
                                      <p:tavLst>
                                        <p:tav tm="0">
                                          <p:val>
                                            <p:fltVal val="0"/>
                                          </p:val>
                                        </p:tav>
                                        <p:tav tm="100000">
                                          <p:val>
                                            <p:strVal val="#ppt_w"/>
                                          </p:val>
                                        </p:tav>
                                      </p:tavLst>
                                    </p:anim>
                                    <p:anim calcmode="lin" valueType="num">
                                      <p:cBhvr>
                                        <p:cTn id="14" dur="500" fill="hold"/>
                                        <p:tgtEl>
                                          <p:spTgt spid="55"/>
                                        </p:tgtEl>
                                        <p:attrNameLst>
                                          <p:attrName>ppt_h</p:attrName>
                                        </p:attrNameLst>
                                      </p:cBhvr>
                                      <p:tavLst>
                                        <p:tav tm="0">
                                          <p:val>
                                            <p:fltVal val="0"/>
                                          </p:val>
                                        </p:tav>
                                        <p:tav tm="100000">
                                          <p:val>
                                            <p:strVal val="#ppt_h"/>
                                          </p:val>
                                        </p:tav>
                                      </p:tavLst>
                                    </p:anim>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53" presetClass="entr" presetSubtype="16"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97621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II. Đọc hiểu văn bản</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14982" y="1014231"/>
              <a:ext cx="7062361" cy="79345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Thời gian, không gian, nhân vật và sự kiện chính của truyện kể</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2" name="Nhóm 1">
            <a:extLst>
              <a:ext uri="{FF2B5EF4-FFF2-40B4-BE49-F238E27FC236}">
                <a16:creationId xmlns:a16="http://schemas.microsoft.com/office/drawing/2014/main" id="{63CF20C5-142A-81E3-2E26-1B8630CDA267}"/>
              </a:ext>
            </a:extLst>
          </p:cNvPr>
          <p:cNvGrpSpPr/>
          <p:nvPr/>
        </p:nvGrpSpPr>
        <p:grpSpPr>
          <a:xfrm>
            <a:off x="456487" y="965667"/>
            <a:ext cx="2213483" cy="1240823"/>
            <a:chOff x="401600" y="650973"/>
            <a:chExt cx="2213483" cy="1240823"/>
          </a:xfrm>
        </p:grpSpPr>
        <p:grpSp>
          <p:nvGrpSpPr>
            <p:cNvPr id="27" name="Nhóm 26">
              <a:extLst>
                <a:ext uri="{FF2B5EF4-FFF2-40B4-BE49-F238E27FC236}">
                  <a16:creationId xmlns:a16="http://schemas.microsoft.com/office/drawing/2014/main" id="{7FB48413-EFE6-D9FF-C96B-3C14B4B43441}"/>
                </a:ext>
              </a:extLst>
            </p:cNvPr>
            <p:cNvGrpSpPr/>
            <p:nvPr/>
          </p:nvGrpSpPr>
          <p:grpSpPr>
            <a:xfrm>
              <a:off x="401600" y="1345650"/>
              <a:ext cx="2213483" cy="546146"/>
              <a:chOff x="6320483" y="3729095"/>
              <a:chExt cx="3802953" cy="938326"/>
            </a:xfrm>
          </p:grpSpPr>
          <p:grpSp>
            <p:nvGrpSpPr>
              <p:cNvPr id="31" name="Nhóm 30">
                <a:extLst>
                  <a:ext uri="{FF2B5EF4-FFF2-40B4-BE49-F238E27FC236}">
                    <a16:creationId xmlns:a16="http://schemas.microsoft.com/office/drawing/2014/main" id="{421A2885-4D42-B47C-7582-FB9267B89C69}"/>
                  </a:ext>
                </a:extLst>
              </p:cNvPr>
              <p:cNvGrpSpPr/>
              <p:nvPr/>
            </p:nvGrpSpPr>
            <p:grpSpPr>
              <a:xfrm>
                <a:off x="6320483" y="3873093"/>
                <a:ext cx="3802953" cy="794328"/>
                <a:chOff x="586786" y="1508867"/>
                <a:chExt cx="3802953" cy="794328"/>
              </a:xfrm>
            </p:grpSpPr>
            <p:grpSp>
              <p:nvGrpSpPr>
                <p:cNvPr id="33" name="Nhóm 32">
                  <a:extLst>
                    <a:ext uri="{FF2B5EF4-FFF2-40B4-BE49-F238E27FC236}">
                      <a16:creationId xmlns:a16="http://schemas.microsoft.com/office/drawing/2014/main" id="{A0FE5F37-3CCA-D60F-E2CB-091CC19D63A8}"/>
                    </a:ext>
                  </a:extLst>
                </p:cNvPr>
                <p:cNvGrpSpPr/>
                <p:nvPr/>
              </p:nvGrpSpPr>
              <p:grpSpPr>
                <a:xfrm>
                  <a:off x="633895" y="1508867"/>
                  <a:ext cx="3721913" cy="794328"/>
                  <a:chOff x="1023293" y="3876332"/>
                  <a:chExt cx="3721913" cy="794328"/>
                </a:xfrm>
              </p:grpSpPr>
              <p:sp>
                <p:nvSpPr>
                  <p:cNvPr id="36" name="Hình bình hành 35">
                    <a:extLst>
                      <a:ext uri="{FF2B5EF4-FFF2-40B4-BE49-F238E27FC236}">
                        <a16:creationId xmlns:a16="http://schemas.microsoft.com/office/drawing/2014/main" id="{5847F462-C426-9AA7-1BB0-1DFDF7DA6645}"/>
                      </a:ext>
                    </a:extLst>
                  </p:cNvPr>
                  <p:cNvSpPr/>
                  <p:nvPr/>
                </p:nvSpPr>
                <p:spPr>
                  <a:xfrm flipH="1">
                    <a:off x="1023846" y="4024178"/>
                    <a:ext cx="3699640" cy="646482"/>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bình hành 36">
                    <a:extLst>
                      <a:ext uri="{FF2B5EF4-FFF2-40B4-BE49-F238E27FC236}">
                        <a16:creationId xmlns:a16="http://schemas.microsoft.com/office/drawing/2014/main" id="{CB388CD4-1654-D024-384D-1B438C00A58C}"/>
                      </a:ext>
                    </a:extLst>
                  </p:cNvPr>
                  <p:cNvSpPr/>
                  <p:nvPr/>
                </p:nvSpPr>
                <p:spPr>
                  <a:xfrm>
                    <a:off x="1023293" y="3876332"/>
                    <a:ext cx="3721913" cy="680290"/>
                  </a:xfrm>
                  <a:prstGeom prst="parallelogram">
                    <a:avLst>
                      <a:gd name="adj" fmla="val 2850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bình hành 37">
                    <a:extLst>
                      <a:ext uri="{FF2B5EF4-FFF2-40B4-BE49-F238E27FC236}">
                        <a16:creationId xmlns:a16="http://schemas.microsoft.com/office/drawing/2014/main" id="{6064288C-FEB5-84C8-0F23-596D64FEAB65}"/>
                      </a:ext>
                    </a:extLst>
                  </p:cNvPr>
                  <p:cNvSpPr/>
                  <p:nvPr/>
                </p:nvSpPr>
                <p:spPr>
                  <a:xfrm flipH="1">
                    <a:off x="1029134" y="4024178"/>
                    <a:ext cx="3688505" cy="64648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ình tự do: Hình 38">
                    <a:extLst>
                      <a:ext uri="{FF2B5EF4-FFF2-40B4-BE49-F238E27FC236}">
                        <a16:creationId xmlns:a16="http://schemas.microsoft.com/office/drawing/2014/main" id="{9A514134-FDA8-70D0-22C3-2BA205F97DB9}"/>
                      </a:ext>
                    </a:extLst>
                  </p:cNvPr>
                  <p:cNvSpPr/>
                  <p:nvPr/>
                </p:nvSpPr>
                <p:spPr>
                  <a:xfrm>
                    <a:off x="1123461" y="3972435"/>
                    <a:ext cx="3499852" cy="584185"/>
                  </a:xfrm>
                  <a:custGeom>
                    <a:avLst/>
                    <a:gdLst>
                      <a:gd name="connsiteX0" fmla="*/ 65820 w 3499852"/>
                      <a:gd name="connsiteY0" fmla="*/ 0 h 587249"/>
                      <a:gd name="connsiteX1" fmla="*/ 3386640 w 3499852"/>
                      <a:gd name="connsiteY1" fmla="*/ 0 h 587249"/>
                      <a:gd name="connsiteX2" fmla="*/ 3499852 w 3499852"/>
                      <a:gd name="connsiteY2" fmla="*/ 329574 h 587249"/>
                      <a:gd name="connsiteX3" fmla="*/ 3426396 w 3499852"/>
                      <a:gd name="connsiteY3" fmla="*/ 587249 h 587249"/>
                      <a:gd name="connsiteX4" fmla="*/ 122412 w 3499852"/>
                      <a:gd name="connsiteY4" fmla="*/ 587249 h 587249"/>
                      <a:gd name="connsiteX5" fmla="*/ 0 w 3499852"/>
                      <a:gd name="connsiteY5" fmla="*/ 230892 h 587249"/>
                      <a:gd name="connsiteX6" fmla="*/ 65820 w 3499852"/>
                      <a:gd name="connsiteY6" fmla="*/ 0 h 5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852" h="587249">
                        <a:moveTo>
                          <a:pt x="65820" y="0"/>
                        </a:moveTo>
                        <a:lnTo>
                          <a:pt x="3386640" y="0"/>
                        </a:lnTo>
                        <a:lnTo>
                          <a:pt x="3499852" y="329574"/>
                        </a:lnTo>
                        <a:lnTo>
                          <a:pt x="3426396" y="587249"/>
                        </a:lnTo>
                        <a:lnTo>
                          <a:pt x="122412" y="587249"/>
                        </a:lnTo>
                        <a:lnTo>
                          <a:pt x="0" y="230892"/>
                        </a:lnTo>
                        <a:lnTo>
                          <a:pt x="6582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Lưu đồ: Phối 33">
                  <a:extLst>
                    <a:ext uri="{FF2B5EF4-FFF2-40B4-BE49-F238E27FC236}">
                      <a16:creationId xmlns:a16="http://schemas.microsoft.com/office/drawing/2014/main" id="{981D3A91-9CFC-0640-5E15-63FFCC60DB5E}"/>
                    </a:ext>
                  </a:extLst>
                </p:cNvPr>
                <p:cNvSpPr/>
                <p:nvPr/>
              </p:nvSpPr>
              <p:spPr>
                <a:xfrm rot="16200000">
                  <a:off x="496788" y="1859804"/>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ưu đồ: Phối 34">
                  <a:extLst>
                    <a:ext uri="{FF2B5EF4-FFF2-40B4-BE49-F238E27FC236}">
                      <a16:creationId xmlns:a16="http://schemas.microsoft.com/office/drawing/2014/main" id="{74209424-BCD2-7CCF-7855-6C7A289A9EEF}"/>
                    </a:ext>
                  </a:extLst>
                </p:cNvPr>
                <p:cNvSpPr/>
                <p:nvPr/>
              </p:nvSpPr>
              <p:spPr>
                <a:xfrm rot="5400000" flipH="1">
                  <a:off x="4205519" y="1861046"/>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Hộp Văn bản 31">
                <a:extLst>
                  <a:ext uri="{FF2B5EF4-FFF2-40B4-BE49-F238E27FC236}">
                    <a16:creationId xmlns:a16="http://schemas.microsoft.com/office/drawing/2014/main" id="{575D4417-339A-7102-78EF-8EB75C055DC5}"/>
                  </a:ext>
                </a:extLst>
              </p:cNvPr>
              <p:cNvSpPr txBox="1"/>
              <p:nvPr/>
            </p:nvSpPr>
            <p:spPr>
              <a:xfrm>
                <a:off x="6725072" y="3729095"/>
                <a:ext cx="2985225" cy="877561"/>
              </a:xfrm>
              <a:prstGeom prst="roundRect">
                <a:avLst/>
              </a:prstGeom>
              <a:noFill/>
              <a:ln>
                <a:noFill/>
              </a:ln>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Nhân vật</a:t>
                </a:r>
                <a:endParaRPr kumimoji="0" lang="vi-VN"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4" name="Hình ảnh 53" descr="Ảnh có chứa đồ họa véc-tơ&#10;&#10;Mô tả được tạo tự động">
              <a:extLst>
                <a:ext uri="{FF2B5EF4-FFF2-40B4-BE49-F238E27FC236}">
                  <a16:creationId xmlns:a16="http://schemas.microsoft.com/office/drawing/2014/main" id="{0ECEA2EA-B7DB-16E7-9C93-1111C7D26EF6}"/>
                </a:ext>
              </a:extLst>
            </p:cNvPr>
            <p:cNvPicPr>
              <a:picLocks noChangeAspect="1"/>
            </p:cNvPicPr>
            <p:nvPr/>
          </p:nvPicPr>
          <p:blipFill>
            <a:blip r:embed="rId4"/>
            <a:stretch>
              <a:fillRect/>
            </a:stretch>
          </p:blipFill>
          <p:spPr>
            <a:xfrm>
              <a:off x="1188947" y="650973"/>
              <a:ext cx="712115" cy="712115"/>
            </a:xfrm>
            <a:prstGeom prst="rect">
              <a:avLst/>
            </a:prstGeom>
          </p:spPr>
        </p:pic>
      </p:grpSp>
      <p:grpSp>
        <p:nvGrpSpPr>
          <p:cNvPr id="9" name="Nhóm 8">
            <a:extLst>
              <a:ext uri="{FF2B5EF4-FFF2-40B4-BE49-F238E27FC236}">
                <a16:creationId xmlns:a16="http://schemas.microsoft.com/office/drawing/2014/main" id="{F16D5F27-4284-7FB8-6642-5E78BE3E1033}"/>
              </a:ext>
            </a:extLst>
          </p:cNvPr>
          <p:cNvGrpSpPr/>
          <p:nvPr/>
        </p:nvGrpSpPr>
        <p:grpSpPr>
          <a:xfrm>
            <a:off x="300737" y="2539096"/>
            <a:ext cx="2598307" cy="1752261"/>
            <a:chOff x="164833" y="2372459"/>
            <a:chExt cx="2598307" cy="1752261"/>
          </a:xfrm>
        </p:grpSpPr>
        <p:grpSp>
          <p:nvGrpSpPr>
            <p:cNvPr id="8" name="Nhóm 7">
              <a:extLst>
                <a:ext uri="{FF2B5EF4-FFF2-40B4-BE49-F238E27FC236}">
                  <a16:creationId xmlns:a16="http://schemas.microsoft.com/office/drawing/2014/main" id="{9AF5BE53-BD64-76DC-7B6B-5EF16574F6BB}"/>
                </a:ext>
              </a:extLst>
            </p:cNvPr>
            <p:cNvGrpSpPr/>
            <p:nvPr/>
          </p:nvGrpSpPr>
          <p:grpSpPr>
            <a:xfrm>
              <a:off x="164833" y="2372459"/>
              <a:ext cx="2598307" cy="1752261"/>
              <a:chOff x="318054" y="2610426"/>
              <a:chExt cx="2245442" cy="1514294"/>
            </a:xfrm>
          </p:grpSpPr>
          <p:sp>
            <p:nvSpPr>
              <p:cNvPr id="7" name="Bong bóng Lời nói: Hình chữ nhật với Góc Tròn 6">
                <a:extLst>
                  <a:ext uri="{FF2B5EF4-FFF2-40B4-BE49-F238E27FC236}">
                    <a16:creationId xmlns:a16="http://schemas.microsoft.com/office/drawing/2014/main" id="{33D9B342-8993-12FB-E773-4EC754DCA906}"/>
                  </a:ext>
                </a:extLst>
              </p:cNvPr>
              <p:cNvSpPr/>
              <p:nvPr/>
            </p:nvSpPr>
            <p:spPr>
              <a:xfrm>
                <a:off x="360947" y="2610426"/>
                <a:ext cx="2202549" cy="1475708"/>
              </a:xfrm>
              <a:prstGeom prst="wedgeRoundRectCallout">
                <a:avLst>
                  <a:gd name="adj1" fmla="val -38624"/>
                  <a:gd name="adj2" fmla="val 73269"/>
                  <a:gd name="adj3" fmla="val 16667"/>
                </a:avLst>
              </a:prstGeom>
              <a:ln>
                <a:no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Bong bóng Lời nói: Hình chữ nhật với Góc Tròn 57">
                <a:extLst>
                  <a:ext uri="{FF2B5EF4-FFF2-40B4-BE49-F238E27FC236}">
                    <a16:creationId xmlns:a16="http://schemas.microsoft.com/office/drawing/2014/main" id="{5817BF44-B362-B57A-4414-33BE627BAE1B}"/>
                  </a:ext>
                </a:extLst>
              </p:cNvPr>
              <p:cNvSpPr/>
              <p:nvPr/>
            </p:nvSpPr>
            <p:spPr>
              <a:xfrm>
                <a:off x="318054" y="2685800"/>
                <a:ext cx="2147642" cy="1438920"/>
              </a:xfrm>
              <a:prstGeom prst="wedgeRoundRectCallout">
                <a:avLst>
                  <a:gd name="adj1" fmla="val -36848"/>
                  <a:gd name="adj2" fmla="val 61334"/>
                  <a:gd name="adj3" fmla="val 16667"/>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Hộp Văn bản 56">
              <a:extLst>
                <a:ext uri="{FF2B5EF4-FFF2-40B4-BE49-F238E27FC236}">
                  <a16:creationId xmlns:a16="http://schemas.microsoft.com/office/drawing/2014/main" id="{FD828291-C0B2-29AD-1640-4832C45B77F4}"/>
                </a:ext>
              </a:extLst>
            </p:cNvPr>
            <p:cNvSpPr txBox="1"/>
            <p:nvPr/>
          </p:nvSpPr>
          <p:spPr>
            <a:xfrm>
              <a:off x="279633" y="2567918"/>
              <a:ext cx="2370338" cy="1477328"/>
            </a:xfrm>
            <a:prstGeom prst="rect">
              <a:avLst/>
            </a:prstGeom>
            <a:noFill/>
          </p:spPr>
          <p:txBody>
            <a:bodyPr wrap="square">
              <a:spAutoFit/>
            </a:bodyPr>
            <a:lstStyle/>
            <a:p>
              <a:pPr algn="just"/>
              <a:r>
                <a:rPr lang="en-US" sz="1800" dirty="0">
                  <a:solidFill>
                    <a:schemeClr val="bg1"/>
                  </a:solidFill>
                  <a:latin typeface="Calibri" panose="020F0502020204030204" pitchFamily="34" charset="0"/>
                  <a:cs typeface="Calibri" panose="020F0502020204030204" pitchFamily="34" charset="0"/>
                </a:rPr>
                <a:t>Nhân vật </a:t>
              </a:r>
              <a:r>
                <a:rPr lang="en-US" sz="1800" dirty="0" err="1">
                  <a:solidFill>
                    <a:schemeClr val="bg1"/>
                  </a:solidFill>
                  <a:latin typeface="Calibri" panose="020F0502020204030204" pitchFamily="34" charset="0"/>
                  <a:cs typeface="Calibri" panose="020F0502020204030204" pitchFamily="34" charset="0"/>
                </a:rPr>
                <a:t>Prô</a:t>
              </a:r>
              <a:r>
                <a:rPr lang="en-US" sz="1800" dirty="0">
                  <a:solidFill>
                    <a:schemeClr val="bg1"/>
                  </a:solidFill>
                  <a:latin typeface="Calibri" panose="020F0502020204030204" pitchFamily="34" charset="0"/>
                  <a:cs typeface="Calibri" panose="020F0502020204030204" pitchFamily="34" charset="0"/>
                </a:rPr>
                <a:t>-mê-tê và Ê-pi-mê-tê không làm cho hình dung lúc ban đầu của em thay đổi. Bởi:</a:t>
              </a:r>
            </a:p>
          </p:txBody>
        </p:sp>
      </p:grpSp>
      <p:sp>
        <p:nvSpPr>
          <p:cNvPr id="42" name="Hộp Văn bản 11">
            <a:extLst>
              <a:ext uri="{FF2B5EF4-FFF2-40B4-BE49-F238E27FC236}">
                <a16:creationId xmlns:a16="http://schemas.microsoft.com/office/drawing/2014/main" id="{8DB26A7E-8E6B-AF14-AACD-FBA55E62C93D}"/>
              </a:ext>
            </a:extLst>
          </p:cNvPr>
          <p:cNvSpPr txBox="1"/>
          <p:nvPr/>
        </p:nvSpPr>
        <p:spPr>
          <a:xfrm>
            <a:off x="3274608" y="1744157"/>
            <a:ext cx="5453855" cy="2369880"/>
          </a:xfrm>
          <a:prstGeom prst="rect">
            <a:avLst/>
          </a:prstGeom>
          <a:noFill/>
        </p:spPr>
        <p:txBody>
          <a:bodyPr wrap="square">
            <a:spAutoFit/>
          </a:bodyPr>
          <a:lstStyle/>
          <a:p>
            <a:pPr lvl="0" algn="just"/>
            <a:r>
              <a:rPr lang="vi-VN" sz="2000" dirty="0">
                <a:solidFill>
                  <a:schemeClr val="accent4">
                    <a:lumMod val="50000"/>
                  </a:schemeClr>
                </a:solidFill>
                <a:latin typeface="Calibri" panose="020F0502020204030204"/>
              </a:rPr>
              <a:t>- </a:t>
            </a:r>
            <a:r>
              <a:rPr lang="vi-VN" sz="2000" b="1" dirty="0" err="1">
                <a:solidFill>
                  <a:schemeClr val="accent4">
                    <a:lumMod val="50000"/>
                  </a:schemeClr>
                </a:solidFill>
                <a:latin typeface="Calibri" panose="020F0502020204030204"/>
              </a:rPr>
              <a:t>Họ</a:t>
            </a:r>
            <a:r>
              <a:rPr lang="vi-VN" sz="2000" b="1" dirty="0">
                <a:solidFill>
                  <a:schemeClr val="accent4">
                    <a:lumMod val="50000"/>
                  </a:schemeClr>
                </a:solidFill>
                <a:latin typeface="Calibri" panose="020F0502020204030204"/>
              </a:rPr>
              <a:t> </a:t>
            </a:r>
            <a:r>
              <a:rPr lang="vi-VN" sz="2000" b="1" dirty="0" err="1">
                <a:solidFill>
                  <a:schemeClr val="accent4">
                    <a:lumMod val="50000"/>
                  </a:schemeClr>
                </a:solidFill>
                <a:latin typeface="Calibri" panose="020F0502020204030204"/>
              </a:rPr>
              <a:t>dùng</a:t>
            </a:r>
            <a:r>
              <a:rPr lang="vi-VN" sz="2000" b="1" dirty="0">
                <a:solidFill>
                  <a:schemeClr val="accent4">
                    <a:lumMod val="50000"/>
                  </a:schemeClr>
                </a:solidFill>
                <a:latin typeface="Calibri" panose="020F0502020204030204"/>
              </a:rPr>
              <a:t> </a:t>
            </a:r>
            <a:r>
              <a:rPr lang="vi-VN" sz="2000" b="1" dirty="0" err="1">
                <a:solidFill>
                  <a:schemeClr val="accent4">
                    <a:lumMod val="50000"/>
                  </a:schemeClr>
                </a:solidFill>
                <a:latin typeface="Calibri" panose="020F0502020204030204"/>
              </a:rPr>
              <a:t>chính</a:t>
            </a:r>
            <a:r>
              <a:rPr lang="vi-VN" sz="2000" b="1" dirty="0">
                <a:solidFill>
                  <a:schemeClr val="accent4">
                    <a:lumMod val="50000"/>
                  </a:schemeClr>
                </a:solidFill>
                <a:latin typeface="Calibri" panose="020F0502020204030204"/>
              </a:rPr>
              <a:t> </a:t>
            </a:r>
            <a:r>
              <a:rPr lang="vi-VN" sz="2000" b="1" dirty="0" err="1">
                <a:solidFill>
                  <a:schemeClr val="accent4">
                    <a:lumMod val="50000"/>
                  </a:schemeClr>
                </a:solidFill>
                <a:latin typeface="Calibri" panose="020F0502020204030204"/>
              </a:rPr>
              <a:t>sức</a:t>
            </a:r>
            <a:r>
              <a:rPr lang="vi-VN" sz="2000" b="1" dirty="0">
                <a:solidFill>
                  <a:schemeClr val="accent4">
                    <a:lumMod val="50000"/>
                  </a:schemeClr>
                </a:solidFill>
                <a:latin typeface="Calibri" panose="020F0502020204030204"/>
              </a:rPr>
              <a:t> </a:t>
            </a:r>
            <a:r>
              <a:rPr lang="vi-VN" sz="2000" b="1" dirty="0" err="1">
                <a:solidFill>
                  <a:schemeClr val="accent4">
                    <a:lumMod val="50000"/>
                  </a:schemeClr>
                </a:solidFill>
                <a:latin typeface="Calibri" panose="020F0502020204030204"/>
              </a:rPr>
              <a:t>mạnh</a:t>
            </a:r>
            <a:r>
              <a:rPr lang="vi-VN" sz="2000" b="1" dirty="0">
                <a:solidFill>
                  <a:schemeClr val="accent4">
                    <a:lumMod val="50000"/>
                  </a:schemeClr>
                </a:solidFill>
                <a:latin typeface="Calibri" panose="020F0502020204030204"/>
              </a:rPr>
              <a:t> </a:t>
            </a:r>
            <a:r>
              <a:rPr lang="vi-VN" sz="2000" b="1" dirty="0" err="1">
                <a:solidFill>
                  <a:schemeClr val="accent4">
                    <a:lumMod val="50000"/>
                  </a:schemeClr>
                </a:solidFill>
                <a:latin typeface="Calibri" panose="020F0502020204030204"/>
              </a:rPr>
              <a:t>của</a:t>
            </a:r>
            <a:r>
              <a:rPr lang="vi-VN" sz="2000" b="1" dirty="0">
                <a:solidFill>
                  <a:schemeClr val="accent4">
                    <a:lumMod val="50000"/>
                  </a:schemeClr>
                </a:solidFill>
                <a:latin typeface="Calibri" panose="020F0502020204030204"/>
              </a:rPr>
              <a:t> </a:t>
            </a:r>
            <a:r>
              <a:rPr lang="vi-VN" sz="2000" b="1" dirty="0" err="1">
                <a:solidFill>
                  <a:schemeClr val="accent4">
                    <a:lumMod val="50000"/>
                  </a:schemeClr>
                </a:solidFill>
                <a:latin typeface="Calibri" panose="020F0502020204030204"/>
              </a:rPr>
              <a:t>mình</a:t>
            </a:r>
            <a:r>
              <a:rPr lang="vi-VN" sz="2000" b="1" dirty="0">
                <a:solidFill>
                  <a:schemeClr val="accent4">
                    <a:lumMod val="50000"/>
                  </a:schemeClr>
                </a:solidFill>
                <a:latin typeface="Calibri" panose="020F0502020204030204"/>
              </a:rPr>
              <a:t> </a:t>
            </a:r>
            <a:r>
              <a:rPr lang="vi-VN" sz="2000" b="1" dirty="0" err="1">
                <a:solidFill>
                  <a:schemeClr val="accent4">
                    <a:lumMod val="50000"/>
                  </a:schemeClr>
                </a:solidFill>
                <a:latin typeface="Calibri" panose="020F0502020204030204"/>
              </a:rPr>
              <a:t>để</a:t>
            </a:r>
            <a:r>
              <a:rPr lang="vi-VN" sz="2000" b="1" dirty="0">
                <a:solidFill>
                  <a:schemeClr val="accent4">
                    <a:lumMod val="50000"/>
                  </a:schemeClr>
                </a:solidFill>
                <a:latin typeface="Calibri" panose="020F0502020204030204"/>
              </a:rPr>
              <a:t> </a:t>
            </a:r>
            <a:r>
              <a:rPr lang="vi-VN" sz="2000" b="1" dirty="0" err="1">
                <a:solidFill>
                  <a:schemeClr val="accent4">
                    <a:lumMod val="50000"/>
                  </a:schemeClr>
                </a:solidFill>
                <a:latin typeface="Calibri" panose="020F0502020204030204"/>
              </a:rPr>
              <a:t>giúp</a:t>
            </a:r>
            <a:r>
              <a:rPr lang="vi-VN" sz="2000" b="1" dirty="0">
                <a:solidFill>
                  <a:schemeClr val="accent4">
                    <a:lumMod val="50000"/>
                  </a:schemeClr>
                </a:solidFill>
                <a:latin typeface="Calibri" panose="020F0502020204030204"/>
              </a:rPr>
              <a:t> </a:t>
            </a:r>
            <a:r>
              <a:rPr lang="vi-VN" sz="2000" b="1" dirty="0" err="1">
                <a:solidFill>
                  <a:schemeClr val="accent4">
                    <a:lumMod val="50000"/>
                  </a:schemeClr>
                </a:solidFill>
                <a:latin typeface="Calibri" panose="020F0502020204030204"/>
              </a:rPr>
              <a:t>đỡ</a:t>
            </a:r>
            <a:r>
              <a:rPr lang="vi-VN" sz="2000" b="1" dirty="0">
                <a:solidFill>
                  <a:schemeClr val="accent4">
                    <a:lumMod val="50000"/>
                  </a:schemeClr>
                </a:solidFill>
                <a:latin typeface="Calibri" panose="020F0502020204030204"/>
              </a:rPr>
              <a:t> </a:t>
            </a:r>
            <a:r>
              <a:rPr lang="vi-VN" sz="2000" b="1" dirty="0" err="1">
                <a:solidFill>
                  <a:schemeClr val="accent4">
                    <a:lumMod val="50000"/>
                  </a:schemeClr>
                </a:solidFill>
                <a:latin typeface="Calibri" panose="020F0502020204030204"/>
              </a:rPr>
              <a:t>chúng</a:t>
            </a:r>
            <a:r>
              <a:rPr lang="vi-VN" sz="2000" b="1" dirty="0">
                <a:solidFill>
                  <a:schemeClr val="accent4">
                    <a:lumMod val="50000"/>
                  </a:schemeClr>
                </a:solidFill>
                <a:latin typeface="Calibri" panose="020F0502020204030204"/>
              </a:rPr>
              <a:t> sinh.</a:t>
            </a:r>
          </a:p>
          <a:p>
            <a:pPr lvl="0" algn="just"/>
            <a:r>
              <a:rPr lang="vi-VN" sz="1800" dirty="0">
                <a:latin typeface="Calibri" panose="020F0502020204030204"/>
              </a:rPr>
              <a:t>+ </a:t>
            </a:r>
            <a:r>
              <a:rPr lang="vi-VN" sz="1800" dirty="0" err="1">
                <a:latin typeface="Calibri" panose="020F0502020204030204"/>
              </a:rPr>
              <a:t>Thần</a:t>
            </a:r>
            <a:r>
              <a:rPr lang="vi-VN" sz="1800" dirty="0">
                <a:latin typeface="Calibri" panose="020F0502020204030204"/>
              </a:rPr>
              <a:t> Ê-</a:t>
            </a:r>
            <a:r>
              <a:rPr lang="vi-VN" sz="1800" dirty="0" err="1">
                <a:latin typeface="Calibri" panose="020F0502020204030204"/>
              </a:rPr>
              <a:t>pi</a:t>
            </a:r>
            <a:r>
              <a:rPr lang="vi-VN" sz="1800" dirty="0">
                <a:latin typeface="Calibri" panose="020F0502020204030204"/>
              </a:rPr>
              <a:t>-mê-tê ban cho </a:t>
            </a:r>
            <a:r>
              <a:rPr lang="vi-VN" sz="1800" dirty="0" err="1">
                <a:latin typeface="Calibri" panose="020F0502020204030204"/>
              </a:rPr>
              <a:t>các</a:t>
            </a:r>
            <a:r>
              <a:rPr lang="vi-VN" sz="1800" dirty="0">
                <a:latin typeface="Calibri" panose="020F0502020204030204"/>
              </a:rPr>
              <a:t> con </a:t>
            </a:r>
            <a:r>
              <a:rPr lang="vi-VN" sz="1800" dirty="0" err="1">
                <a:latin typeface="Calibri" panose="020F0502020204030204"/>
              </a:rPr>
              <a:t>vật</a:t>
            </a:r>
            <a:r>
              <a:rPr lang="vi-VN" sz="1800" dirty="0">
                <a:latin typeface="Calibri" panose="020F0502020204030204"/>
              </a:rPr>
              <a:t> </a:t>
            </a:r>
            <a:r>
              <a:rPr lang="vi-VN" sz="1800" dirty="0" err="1">
                <a:latin typeface="Calibri" panose="020F0502020204030204"/>
              </a:rPr>
              <a:t>những</a:t>
            </a:r>
            <a:r>
              <a:rPr lang="vi-VN" sz="1800" dirty="0">
                <a:latin typeface="Calibri" panose="020F0502020204030204"/>
              </a:rPr>
              <a:t> “</a:t>
            </a:r>
            <a:r>
              <a:rPr lang="vi-VN" sz="1800" dirty="0" err="1">
                <a:latin typeface="Calibri" panose="020F0502020204030204"/>
              </a:rPr>
              <a:t>vũ</a:t>
            </a:r>
            <a:r>
              <a:rPr lang="vi-VN" sz="1800" dirty="0">
                <a:latin typeface="Calibri" panose="020F0502020204030204"/>
              </a:rPr>
              <a:t> </a:t>
            </a:r>
            <a:r>
              <a:rPr lang="vi-VN" sz="1800" dirty="0" err="1">
                <a:latin typeface="Calibri" panose="020F0502020204030204"/>
              </a:rPr>
              <a:t>khí</a:t>
            </a:r>
            <a:r>
              <a:rPr lang="vi-VN" sz="1800" dirty="0">
                <a:latin typeface="Calibri" panose="020F0502020204030204"/>
              </a:rPr>
              <a:t>”, </a:t>
            </a:r>
            <a:r>
              <a:rPr lang="vi-VN" sz="1800" dirty="0" err="1">
                <a:latin typeface="Calibri" panose="020F0502020204030204"/>
              </a:rPr>
              <a:t>đặc</a:t>
            </a:r>
            <a:r>
              <a:rPr lang="vi-VN" sz="1800" dirty="0">
                <a:latin typeface="Calibri" panose="020F0502020204030204"/>
              </a:rPr>
              <a:t> ân riêng </a:t>
            </a:r>
            <a:r>
              <a:rPr lang="vi-VN" sz="1800" dirty="0" err="1">
                <a:latin typeface="Calibri" panose="020F0502020204030204"/>
              </a:rPr>
              <a:t>để</a:t>
            </a:r>
            <a:r>
              <a:rPr lang="vi-VN" sz="1800" dirty="0">
                <a:latin typeface="Calibri" panose="020F0502020204030204"/>
              </a:rPr>
              <a:t> </a:t>
            </a:r>
            <a:r>
              <a:rPr lang="vi-VN" sz="1800" dirty="0" err="1">
                <a:latin typeface="Calibri" panose="020F0502020204030204"/>
              </a:rPr>
              <a:t>sống</a:t>
            </a:r>
            <a:r>
              <a:rPr lang="vi-VN" sz="1800" dirty="0">
                <a:latin typeface="Calibri" panose="020F0502020204030204"/>
              </a:rPr>
              <a:t> </a:t>
            </a:r>
            <a:r>
              <a:rPr lang="vi-VN" sz="1800" dirty="0" err="1">
                <a:latin typeface="Calibri" panose="020F0502020204030204"/>
              </a:rPr>
              <a:t>được</a:t>
            </a:r>
            <a:r>
              <a:rPr lang="vi-VN" sz="1800" dirty="0">
                <a:latin typeface="Calibri" panose="020F0502020204030204"/>
              </a:rPr>
              <a:t> ở </a:t>
            </a:r>
            <a:r>
              <a:rPr lang="vi-VN" sz="1800" dirty="0" err="1">
                <a:latin typeface="Calibri" panose="020F0502020204030204"/>
              </a:rPr>
              <a:t>thế</a:t>
            </a:r>
            <a:r>
              <a:rPr lang="vi-VN" sz="1800" dirty="0">
                <a:latin typeface="Calibri" panose="020F0502020204030204"/>
              </a:rPr>
              <a:t> gian.</a:t>
            </a:r>
          </a:p>
          <a:p>
            <a:pPr lvl="0" algn="just"/>
            <a:r>
              <a:rPr lang="vi-VN" sz="1800" dirty="0">
                <a:latin typeface="Calibri" panose="020F0502020204030204"/>
              </a:rPr>
              <a:t>+ </a:t>
            </a:r>
            <a:r>
              <a:rPr lang="vi-VN" sz="1800" dirty="0" err="1">
                <a:latin typeface="Calibri" panose="020F0502020204030204"/>
              </a:rPr>
              <a:t>Thần</a:t>
            </a:r>
            <a:r>
              <a:rPr lang="vi-VN" sz="1800" dirty="0">
                <a:latin typeface="Calibri" panose="020F0502020204030204"/>
              </a:rPr>
              <a:t> </a:t>
            </a:r>
            <a:r>
              <a:rPr lang="vi-VN" sz="1800" dirty="0" err="1">
                <a:latin typeface="Calibri" panose="020F0502020204030204"/>
              </a:rPr>
              <a:t>Prô</a:t>
            </a:r>
            <a:r>
              <a:rPr lang="vi-VN" sz="1800" dirty="0">
                <a:latin typeface="Calibri" panose="020F0502020204030204"/>
              </a:rPr>
              <a:t>-mê-tê </a:t>
            </a:r>
            <a:r>
              <a:rPr lang="vi-VN" sz="1800" dirty="0" err="1">
                <a:latin typeface="Calibri" panose="020F0502020204030204"/>
              </a:rPr>
              <a:t>giúp</a:t>
            </a:r>
            <a:r>
              <a:rPr lang="vi-VN" sz="1800" dirty="0">
                <a:latin typeface="Calibri" panose="020F0502020204030204"/>
              </a:rPr>
              <a:t> con </a:t>
            </a:r>
            <a:r>
              <a:rPr lang="vi-VN" sz="1800" dirty="0" err="1">
                <a:latin typeface="Calibri" panose="020F0502020204030204"/>
              </a:rPr>
              <a:t>người</a:t>
            </a:r>
            <a:r>
              <a:rPr lang="vi-VN" sz="1800" dirty="0">
                <a:latin typeface="Calibri" panose="020F0502020204030204"/>
              </a:rPr>
              <a:t> </a:t>
            </a:r>
            <a:r>
              <a:rPr lang="vi-VN" sz="1800" dirty="0" err="1">
                <a:latin typeface="Calibri" panose="020F0502020204030204"/>
              </a:rPr>
              <a:t>có</a:t>
            </a:r>
            <a:r>
              <a:rPr lang="vi-VN" sz="1800" dirty="0">
                <a:latin typeface="Calibri" panose="020F0502020204030204"/>
              </a:rPr>
              <a:t> </a:t>
            </a:r>
            <a:r>
              <a:rPr lang="vi-VN" sz="1800" dirty="0" err="1">
                <a:latin typeface="Calibri" panose="020F0502020204030204"/>
              </a:rPr>
              <a:t>hình</a:t>
            </a:r>
            <a:r>
              <a:rPr lang="vi-VN" sz="1800" dirty="0">
                <a:latin typeface="Calibri" panose="020F0502020204030204"/>
              </a:rPr>
              <a:t> </a:t>
            </a:r>
            <a:r>
              <a:rPr lang="vi-VN" sz="1800" dirty="0" err="1">
                <a:latin typeface="Calibri" panose="020F0502020204030204"/>
              </a:rPr>
              <a:t>hài</a:t>
            </a:r>
            <a:r>
              <a:rPr lang="vi-VN" sz="1800" dirty="0">
                <a:latin typeface="Calibri" panose="020F0502020204030204"/>
              </a:rPr>
              <a:t> thanh tao hơn, </a:t>
            </a:r>
            <a:r>
              <a:rPr lang="vi-VN" sz="1800" dirty="0" err="1">
                <a:latin typeface="Calibri" panose="020F0502020204030204"/>
              </a:rPr>
              <a:t>giúp</a:t>
            </a:r>
            <a:r>
              <a:rPr lang="vi-VN" sz="1800" dirty="0">
                <a:latin typeface="Calibri" panose="020F0502020204030204"/>
              </a:rPr>
              <a:t> con </a:t>
            </a:r>
            <a:r>
              <a:rPr lang="vi-VN" sz="1800" dirty="0" err="1">
                <a:latin typeface="Calibri" panose="020F0502020204030204"/>
              </a:rPr>
              <a:t>người</a:t>
            </a:r>
            <a:r>
              <a:rPr lang="vi-VN" sz="1800" dirty="0">
                <a:latin typeface="Calibri" panose="020F0502020204030204"/>
              </a:rPr>
              <a:t> </a:t>
            </a:r>
            <a:r>
              <a:rPr lang="vi-VN" sz="1800" dirty="0" err="1">
                <a:latin typeface="Calibri" panose="020F0502020204030204"/>
              </a:rPr>
              <a:t>đứng</a:t>
            </a:r>
            <a:r>
              <a:rPr lang="vi-VN" sz="1800" dirty="0">
                <a:latin typeface="Calibri" panose="020F0502020204030204"/>
              </a:rPr>
              <a:t> </a:t>
            </a:r>
            <a:r>
              <a:rPr lang="vi-VN" sz="1800" dirty="0" err="1">
                <a:latin typeface="Calibri" panose="020F0502020204030204"/>
              </a:rPr>
              <a:t>thẳng</a:t>
            </a:r>
            <a:r>
              <a:rPr lang="vi-VN" sz="1800" dirty="0">
                <a:latin typeface="Calibri" panose="020F0502020204030204"/>
              </a:rPr>
              <a:t>, đi </a:t>
            </a:r>
            <a:r>
              <a:rPr lang="vi-VN" sz="1800" dirty="0" err="1">
                <a:latin typeface="Calibri" panose="020F0502020204030204"/>
              </a:rPr>
              <a:t>lại</a:t>
            </a:r>
            <a:r>
              <a:rPr lang="vi-VN" sz="1800" dirty="0">
                <a:latin typeface="Calibri" panose="020F0502020204030204"/>
              </a:rPr>
              <a:t> </a:t>
            </a:r>
            <a:r>
              <a:rPr lang="vi-VN" sz="1800" dirty="0" err="1">
                <a:latin typeface="Calibri" panose="020F0502020204030204"/>
              </a:rPr>
              <a:t>bằng</a:t>
            </a:r>
            <a:r>
              <a:rPr lang="vi-VN" sz="1800" dirty="0">
                <a:latin typeface="Calibri" panose="020F0502020204030204"/>
              </a:rPr>
              <a:t> hai chân </a:t>
            </a:r>
            <a:r>
              <a:rPr lang="vi-VN" sz="1800" dirty="0" err="1">
                <a:latin typeface="Calibri" panose="020F0502020204030204"/>
              </a:rPr>
              <a:t>và</a:t>
            </a:r>
            <a:r>
              <a:rPr lang="vi-VN" sz="1800" dirty="0">
                <a:latin typeface="Calibri" panose="020F0502020204030204"/>
              </a:rPr>
              <a:t> tay </a:t>
            </a:r>
            <a:r>
              <a:rPr lang="vi-VN" sz="1800" dirty="0" err="1">
                <a:latin typeface="Calibri" panose="020F0502020204030204"/>
              </a:rPr>
              <a:t>để</a:t>
            </a:r>
            <a:r>
              <a:rPr lang="vi-VN" sz="1800" dirty="0">
                <a:latin typeface="Calibri" panose="020F0502020204030204"/>
              </a:rPr>
              <a:t> </a:t>
            </a:r>
            <a:r>
              <a:rPr lang="vi-VN" sz="1800" dirty="0" err="1">
                <a:latin typeface="Calibri" panose="020F0502020204030204"/>
              </a:rPr>
              <a:t>làm</a:t>
            </a:r>
            <a:r>
              <a:rPr lang="vi-VN" sz="1800" dirty="0">
                <a:latin typeface="Calibri" panose="020F0502020204030204"/>
              </a:rPr>
              <a:t> </a:t>
            </a:r>
            <a:r>
              <a:rPr lang="vi-VN" sz="1800" dirty="0" err="1">
                <a:latin typeface="Calibri" panose="020F0502020204030204"/>
              </a:rPr>
              <a:t>việc</a:t>
            </a:r>
            <a:r>
              <a:rPr lang="vi-VN" sz="1800" dirty="0">
                <a:latin typeface="Calibri" panose="020F0502020204030204"/>
              </a:rPr>
              <a:t>, </a:t>
            </a:r>
            <a:r>
              <a:rPr lang="vi-VN" sz="1800" dirty="0" err="1">
                <a:latin typeface="Calibri" panose="020F0502020204030204"/>
              </a:rPr>
              <a:t>đặc</a:t>
            </a:r>
            <a:r>
              <a:rPr lang="vi-VN" sz="1800" dirty="0">
                <a:latin typeface="Calibri" panose="020F0502020204030204"/>
              </a:rPr>
              <a:t> </a:t>
            </a:r>
            <a:r>
              <a:rPr lang="vi-VN" sz="1800" dirty="0" err="1">
                <a:latin typeface="Calibri" panose="020F0502020204030204"/>
              </a:rPr>
              <a:t>biệt</a:t>
            </a:r>
            <a:r>
              <a:rPr lang="vi-VN" sz="1800" dirty="0">
                <a:latin typeface="Calibri" panose="020F0502020204030204"/>
              </a:rPr>
              <a:t> ban cho “</a:t>
            </a:r>
            <a:r>
              <a:rPr lang="vi-VN" sz="1800" dirty="0" err="1">
                <a:latin typeface="Calibri" panose="020F0502020204030204"/>
              </a:rPr>
              <a:t>vũ</a:t>
            </a:r>
            <a:r>
              <a:rPr lang="vi-VN" sz="1800" dirty="0">
                <a:latin typeface="Calibri" panose="020F0502020204030204"/>
              </a:rPr>
              <a:t> </a:t>
            </a:r>
            <a:r>
              <a:rPr lang="vi-VN" sz="1800" dirty="0" err="1">
                <a:latin typeface="Calibri" panose="020F0502020204030204"/>
              </a:rPr>
              <a:t>khí</a:t>
            </a:r>
            <a:r>
              <a:rPr lang="vi-VN" sz="1800" dirty="0">
                <a:latin typeface="Calibri" panose="020F0502020204030204"/>
              </a:rPr>
              <a:t>” </a:t>
            </a:r>
            <a:r>
              <a:rPr lang="vi-VN" sz="1800" dirty="0" err="1">
                <a:latin typeface="Calibri" panose="020F0502020204030204"/>
              </a:rPr>
              <a:t>lửa</a:t>
            </a:r>
            <a:r>
              <a:rPr lang="vi-VN" sz="1800" dirty="0">
                <a:latin typeface="Calibri" panose="020F0502020204030204"/>
              </a:rPr>
              <a:t> </a:t>
            </a:r>
            <a:r>
              <a:rPr lang="vi-VN" sz="1800" dirty="0" err="1">
                <a:latin typeface="Calibri" panose="020F0502020204030204"/>
              </a:rPr>
              <a:t>để</a:t>
            </a:r>
            <a:r>
              <a:rPr lang="vi-VN" sz="1800" dirty="0">
                <a:latin typeface="Calibri" panose="020F0502020204030204"/>
              </a:rPr>
              <a:t> </a:t>
            </a:r>
            <a:r>
              <a:rPr lang="vi-VN" sz="1800" dirty="0" err="1">
                <a:latin typeface="Calibri" panose="020F0502020204030204"/>
              </a:rPr>
              <a:t>giúp</a:t>
            </a:r>
            <a:r>
              <a:rPr lang="vi-VN" sz="1800" dirty="0">
                <a:latin typeface="Calibri" panose="020F0502020204030204"/>
              </a:rPr>
              <a:t> </a:t>
            </a:r>
            <a:r>
              <a:rPr lang="vi-VN" sz="1800" dirty="0" err="1">
                <a:latin typeface="Calibri" panose="020F0502020204030204"/>
              </a:rPr>
              <a:t>cuộc</a:t>
            </a:r>
            <a:r>
              <a:rPr lang="vi-VN" sz="1800" dirty="0">
                <a:latin typeface="Calibri" panose="020F0502020204030204"/>
              </a:rPr>
              <a:t> </a:t>
            </a:r>
            <a:r>
              <a:rPr lang="vi-VN" sz="1800" dirty="0" err="1">
                <a:latin typeface="Calibri" panose="020F0502020204030204"/>
              </a:rPr>
              <a:t>sống</a:t>
            </a:r>
            <a:r>
              <a:rPr lang="vi-VN" sz="1800" dirty="0">
                <a:latin typeface="Calibri" panose="020F0502020204030204"/>
              </a:rPr>
              <a:t> </a:t>
            </a:r>
            <a:r>
              <a:rPr lang="vi-VN" sz="1800" dirty="0" err="1">
                <a:latin typeface="Calibri" panose="020F0502020204030204"/>
              </a:rPr>
              <a:t>họ</a:t>
            </a:r>
            <a:r>
              <a:rPr lang="vi-VN" sz="1800" dirty="0">
                <a:latin typeface="Calibri" panose="020F0502020204030204"/>
              </a:rPr>
              <a:t> </a:t>
            </a:r>
            <a:r>
              <a:rPr lang="vi-VN" sz="1800" dirty="0" err="1">
                <a:latin typeface="Calibri" panose="020F0502020204030204"/>
              </a:rPr>
              <a:t>trở</a:t>
            </a:r>
            <a:r>
              <a:rPr lang="vi-VN" sz="1800" dirty="0">
                <a:latin typeface="Calibri" panose="020F0502020204030204"/>
              </a:rPr>
              <a:t> nên tươi </a:t>
            </a:r>
            <a:r>
              <a:rPr lang="vi-VN" sz="1800" dirty="0" err="1">
                <a:latin typeface="Calibri" panose="020F0502020204030204"/>
              </a:rPr>
              <a:t>sáng</a:t>
            </a:r>
            <a:r>
              <a:rPr lang="vi-VN" sz="1800" dirty="0">
                <a:latin typeface="Calibri" panose="020F0502020204030204"/>
              </a:rPr>
              <a:t>, </a:t>
            </a:r>
            <a:r>
              <a:rPr lang="vi-VN" sz="1800" dirty="0" err="1">
                <a:latin typeface="Calibri" panose="020F0502020204030204"/>
              </a:rPr>
              <a:t>tốt</a:t>
            </a:r>
            <a:r>
              <a:rPr lang="vi-VN" sz="1800" dirty="0">
                <a:latin typeface="Calibri" panose="020F0502020204030204"/>
              </a:rPr>
              <a:t> </a:t>
            </a:r>
            <a:r>
              <a:rPr lang="vi-VN" sz="1800" dirty="0" err="1">
                <a:latin typeface="Calibri" panose="020F0502020204030204"/>
              </a:rPr>
              <a:t>đẹp</a:t>
            </a:r>
            <a:r>
              <a:rPr lang="vi-VN" sz="1800" dirty="0">
                <a:latin typeface="Calibri" panose="020F0502020204030204"/>
              </a:rPr>
              <a:t> hơn.</a:t>
            </a:r>
          </a:p>
        </p:txBody>
      </p:sp>
    </p:spTree>
    <p:extLst>
      <p:ext uri="{BB962C8B-B14F-4D97-AF65-F5344CB8AC3E}">
        <p14:creationId xmlns:p14="http://schemas.microsoft.com/office/powerpoint/2010/main" val="2338687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Effect transition="in" filter="fade">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97621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II. Đọc hiểu văn bản</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14982" y="1014231"/>
              <a:ext cx="7062361" cy="79345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Thời gian, không gian, nhân vật và sự kiện chính của truyện kể</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EA45443D-7AE1-3F2B-092F-36886C73081D}"/>
              </a:ext>
            </a:extLst>
          </p:cNvPr>
          <p:cNvGrpSpPr/>
          <p:nvPr/>
        </p:nvGrpSpPr>
        <p:grpSpPr>
          <a:xfrm>
            <a:off x="421662" y="804948"/>
            <a:ext cx="2213483" cy="1185962"/>
            <a:chOff x="456487" y="1020528"/>
            <a:chExt cx="2213483" cy="1185962"/>
          </a:xfrm>
        </p:grpSpPr>
        <p:grpSp>
          <p:nvGrpSpPr>
            <p:cNvPr id="27" name="Nhóm 26">
              <a:extLst>
                <a:ext uri="{FF2B5EF4-FFF2-40B4-BE49-F238E27FC236}">
                  <a16:creationId xmlns:a16="http://schemas.microsoft.com/office/drawing/2014/main" id="{7FB48413-EFE6-D9FF-C96B-3C14B4B43441}"/>
                </a:ext>
              </a:extLst>
            </p:cNvPr>
            <p:cNvGrpSpPr/>
            <p:nvPr/>
          </p:nvGrpSpPr>
          <p:grpSpPr>
            <a:xfrm>
              <a:off x="456487" y="1660344"/>
              <a:ext cx="2213483" cy="546146"/>
              <a:chOff x="6320483" y="3729095"/>
              <a:chExt cx="3802953" cy="938326"/>
            </a:xfrm>
          </p:grpSpPr>
          <p:grpSp>
            <p:nvGrpSpPr>
              <p:cNvPr id="31" name="Nhóm 30">
                <a:extLst>
                  <a:ext uri="{FF2B5EF4-FFF2-40B4-BE49-F238E27FC236}">
                    <a16:creationId xmlns:a16="http://schemas.microsoft.com/office/drawing/2014/main" id="{421A2885-4D42-B47C-7582-FB9267B89C69}"/>
                  </a:ext>
                </a:extLst>
              </p:cNvPr>
              <p:cNvGrpSpPr/>
              <p:nvPr/>
            </p:nvGrpSpPr>
            <p:grpSpPr>
              <a:xfrm>
                <a:off x="6320483" y="3873093"/>
                <a:ext cx="3802953" cy="794328"/>
                <a:chOff x="586786" y="1508867"/>
                <a:chExt cx="3802953" cy="794328"/>
              </a:xfrm>
            </p:grpSpPr>
            <p:grpSp>
              <p:nvGrpSpPr>
                <p:cNvPr id="33" name="Nhóm 32">
                  <a:extLst>
                    <a:ext uri="{FF2B5EF4-FFF2-40B4-BE49-F238E27FC236}">
                      <a16:creationId xmlns:a16="http://schemas.microsoft.com/office/drawing/2014/main" id="{A0FE5F37-3CCA-D60F-E2CB-091CC19D63A8}"/>
                    </a:ext>
                  </a:extLst>
                </p:cNvPr>
                <p:cNvGrpSpPr/>
                <p:nvPr/>
              </p:nvGrpSpPr>
              <p:grpSpPr>
                <a:xfrm>
                  <a:off x="633895" y="1508867"/>
                  <a:ext cx="3721913" cy="794328"/>
                  <a:chOff x="1023293" y="3876332"/>
                  <a:chExt cx="3721913" cy="794328"/>
                </a:xfrm>
              </p:grpSpPr>
              <p:sp>
                <p:nvSpPr>
                  <p:cNvPr id="36" name="Hình bình hành 35">
                    <a:extLst>
                      <a:ext uri="{FF2B5EF4-FFF2-40B4-BE49-F238E27FC236}">
                        <a16:creationId xmlns:a16="http://schemas.microsoft.com/office/drawing/2014/main" id="{5847F462-C426-9AA7-1BB0-1DFDF7DA6645}"/>
                      </a:ext>
                    </a:extLst>
                  </p:cNvPr>
                  <p:cNvSpPr/>
                  <p:nvPr/>
                </p:nvSpPr>
                <p:spPr>
                  <a:xfrm flipH="1">
                    <a:off x="1023846" y="4024178"/>
                    <a:ext cx="3699640" cy="646482"/>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bình hành 36">
                    <a:extLst>
                      <a:ext uri="{FF2B5EF4-FFF2-40B4-BE49-F238E27FC236}">
                        <a16:creationId xmlns:a16="http://schemas.microsoft.com/office/drawing/2014/main" id="{CB388CD4-1654-D024-384D-1B438C00A58C}"/>
                      </a:ext>
                    </a:extLst>
                  </p:cNvPr>
                  <p:cNvSpPr/>
                  <p:nvPr/>
                </p:nvSpPr>
                <p:spPr>
                  <a:xfrm>
                    <a:off x="1023293" y="3876332"/>
                    <a:ext cx="3721913" cy="680290"/>
                  </a:xfrm>
                  <a:prstGeom prst="parallelogram">
                    <a:avLst>
                      <a:gd name="adj" fmla="val 2850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bình hành 37">
                    <a:extLst>
                      <a:ext uri="{FF2B5EF4-FFF2-40B4-BE49-F238E27FC236}">
                        <a16:creationId xmlns:a16="http://schemas.microsoft.com/office/drawing/2014/main" id="{6064288C-FEB5-84C8-0F23-596D64FEAB65}"/>
                      </a:ext>
                    </a:extLst>
                  </p:cNvPr>
                  <p:cNvSpPr/>
                  <p:nvPr/>
                </p:nvSpPr>
                <p:spPr>
                  <a:xfrm flipH="1">
                    <a:off x="1029134" y="4024178"/>
                    <a:ext cx="3688505" cy="64648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ình tự do: Hình 38">
                    <a:extLst>
                      <a:ext uri="{FF2B5EF4-FFF2-40B4-BE49-F238E27FC236}">
                        <a16:creationId xmlns:a16="http://schemas.microsoft.com/office/drawing/2014/main" id="{9A514134-FDA8-70D0-22C3-2BA205F97DB9}"/>
                      </a:ext>
                    </a:extLst>
                  </p:cNvPr>
                  <p:cNvSpPr/>
                  <p:nvPr/>
                </p:nvSpPr>
                <p:spPr>
                  <a:xfrm>
                    <a:off x="1123461" y="3972435"/>
                    <a:ext cx="3499852" cy="584185"/>
                  </a:xfrm>
                  <a:custGeom>
                    <a:avLst/>
                    <a:gdLst>
                      <a:gd name="connsiteX0" fmla="*/ 65820 w 3499852"/>
                      <a:gd name="connsiteY0" fmla="*/ 0 h 587249"/>
                      <a:gd name="connsiteX1" fmla="*/ 3386640 w 3499852"/>
                      <a:gd name="connsiteY1" fmla="*/ 0 h 587249"/>
                      <a:gd name="connsiteX2" fmla="*/ 3499852 w 3499852"/>
                      <a:gd name="connsiteY2" fmla="*/ 329574 h 587249"/>
                      <a:gd name="connsiteX3" fmla="*/ 3426396 w 3499852"/>
                      <a:gd name="connsiteY3" fmla="*/ 587249 h 587249"/>
                      <a:gd name="connsiteX4" fmla="*/ 122412 w 3499852"/>
                      <a:gd name="connsiteY4" fmla="*/ 587249 h 587249"/>
                      <a:gd name="connsiteX5" fmla="*/ 0 w 3499852"/>
                      <a:gd name="connsiteY5" fmla="*/ 230892 h 587249"/>
                      <a:gd name="connsiteX6" fmla="*/ 65820 w 3499852"/>
                      <a:gd name="connsiteY6" fmla="*/ 0 h 5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852" h="587249">
                        <a:moveTo>
                          <a:pt x="65820" y="0"/>
                        </a:moveTo>
                        <a:lnTo>
                          <a:pt x="3386640" y="0"/>
                        </a:lnTo>
                        <a:lnTo>
                          <a:pt x="3499852" y="329574"/>
                        </a:lnTo>
                        <a:lnTo>
                          <a:pt x="3426396" y="587249"/>
                        </a:lnTo>
                        <a:lnTo>
                          <a:pt x="122412" y="587249"/>
                        </a:lnTo>
                        <a:lnTo>
                          <a:pt x="0" y="230892"/>
                        </a:lnTo>
                        <a:lnTo>
                          <a:pt x="6582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Lưu đồ: Phối 33">
                  <a:extLst>
                    <a:ext uri="{FF2B5EF4-FFF2-40B4-BE49-F238E27FC236}">
                      <a16:creationId xmlns:a16="http://schemas.microsoft.com/office/drawing/2014/main" id="{981D3A91-9CFC-0640-5E15-63FFCC60DB5E}"/>
                    </a:ext>
                  </a:extLst>
                </p:cNvPr>
                <p:cNvSpPr/>
                <p:nvPr/>
              </p:nvSpPr>
              <p:spPr>
                <a:xfrm rot="16200000">
                  <a:off x="496788" y="1859804"/>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ưu đồ: Phối 34">
                  <a:extLst>
                    <a:ext uri="{FF2B5EF4-FFF2-40B4-BE49-F238E27FC236}">
                      <a16:creationId xmlns:a16="http://schemas.microsoft.com/office/drawing/2014/main" id="{74209424-BCD2-7CCF-7855-6C7A289A9EEF}"/>
                    </a:ext>
                  </a:extLst>
                </p:cNvPr>
                <p:cNvSpPr/>
                <p:nvPr/>
              </p:nvSpPr>
              <p:spPr>
                <a:xfrm rot="5400000" flipH="1">
                  <a:off x="4205519" y="1861046"/>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Hộp Văn bản 31">
                <a:extLst>
                  <a:ext uri="{FF2B5EF4-FFF2-40B4-BE49-F238E27FC236}">
                    <a16:creationId xmlns:a16="http://schemas.microsoft.com/office/drawing/2014/main" id="{575D4417-339A-7102-78EF-8EB75C055DC5}"/>
                  </a:ext>
                </a:extLst>
              </p:cNvPr>
              <p:cNvSpPr txBox="1"/>
              <p:nvPr/>
            </p:nvSpPr>
            <p:spPr>
              <a:xfrm>
                <a:off x="6725072" y="3729095"/>
                <a:ext cx="2985225" cy="877561"/>
              </a:xfrm>
              <a:prstGeom prst="roundRect">
                <a:avLst/>
              </a:prstGeom>
              <a:noFill/>
              <a:ln>
                <a:noFill/>
              </a:ln>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Cốt truyện</a:t>
                </a:r>
                <a:endParaRPr kumimoji="0" lang="vi-VN"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1" name="Hình ảnh 40">
              <a:extLst>
                <a:ext uri="{FF2B5EF4-FFF2-40B4-BE49-F238E27FC236}">
                  <a16:creationId xmlns:a16="http://schemas.microsoft.com/office/drawing/2014/main" id="{24889B50-B111-3F29-6528-5B13B19C1037}"/>
                </a:ext>
              </a:extLst>
            </p:cNvPr>
            <p:cNvPicPr>
              <a:picLocks noChangeAspect="1"/>
            </p:cNvPicPr>
            <p:nvPr/>
          </p:nvPicPr>
          <p:blipFill>
            <a:blip r:embed="rId4"/>
            <a:stretch>
              <a:fillRect/>
            </a:stretch>
          </p:blipFill>
          <p:spPr>
            <a:xfrm>
              <a:off x="1248361" y="1020528"/>
              <a:ext cx="624757" cy="624757"/>
            </a:xfrm>
            <a:prstGeom prst="rect">
              <a:avLst/>
            </a:prstGeom>
          </p:spPr>
        </p:pic>
      </p:grpSp>
      <p:sp>
        <p:nvSpPr>
          <p:cNvPr id="44" name="Hộp Văn bản 43">
            <a:extLst>
              <a:ext uri="{FF2B5EF4-FFF2-40B4-BE49-F238E27FC236}">
                <a16:creationId xmlns:a16="http://schemas.microsoft.com/office/drawing/2014/main" id="{F02EB5B7-54B5-408F-50DF-425FB4988849}"/>
              </a:ext>
            </a:extLst>
          </p:cNvPr>
          <p:cNvSpPr txBox="1"/>
          <p:nvPr/>
        </p:nvSpPr>
        <p:spPr>
          <a:xfrm>
            <a:off x="2820064" y="1513580"/>
            <a:ext cx="6231127" cy="584775"/>
          </a:xfrm>
          <a:prstGeom prst="rect">
            <a:avLst/>
          </a:prstGeom>
          <a:noFill/>
        </p:spPr>
        <p:txBody>
          <a:bodyPr wrap="square">
            <a:spAutoFit/>
          </a:bodyPr>
          <a:lstStyle/>
          <a:p>
            <a:pPr lvl="0" algn="just"/>
            <a:r>
              <a:rPr lang="vi-VN" sz="1600" dirty="0">
                <a:solidFill>
                  <a:prstClr val="black"/>
                </a:solidFill>
                <a:latin typeface="Calibri" panose="020F0502020204030204" pitchFamily="34" charset="0"/>
                <a:cs typeface="Calibri" panose="020F0502020204030204" pitchFamily="34" charset="0"/>
              </a:rPr>
              <a:t>Mặt đất còn khá vắng vẻ, tình cảnh buồn tẻ</a:t>
            </a:r>
            <a:r>
              <a:rPr lang="en-US" sz="1600" dirty="0">
                <a:solidFill>
                  <a:prstClr val="black"/>
                </a:solidFill>
                <a:latin typeface="Calibri" panose="020F0502020204030204" pitchFamily="34" charset="0"/>
                <a:cs typeface="Calibri" panose="020F0502020204030204" pitchFamily="34" charset="0"/>
              </a:rPr>
              <a:t>: </a:t>
            </a:r>
            <a:r>
              <a:rPr lang="vi-VN" sz="1600" dirty="0" err="1">
                <a:solidFill>
                  <a:prstClr val="black"/>
                </a:solidFill>
                <a:latin typeface="Calibri" panose="020F0502020204030204" pitchFamily="34" charset="0"/>
                <a:cs typeface="Calibri" panose="020F0502020204030204" pitchFamily="34" charset="0"/>
              </a:rPr>
              <a:t>Prô</a:t>
            </a:r>
            <a:r>
              <a:rPr lang="en-US" sz="1600" dirty="0">
                <a:solidFill>
                  <a:prstClr val="black"/>
                </a:solidFill>
                <a:latin typeface="Calibri" panose="020F0502020204030204" pitchFamily="34" charset="0"/>
                <a:cs typeface="Calibri" panose="020F0502020204030204" pitchFamily="34" charset="0"/>
              </a:rPr>
              <a:t> </a:t>
            </a:r>
            <a:r>
              <a:rPr lang="vi-VN" sz="1600" dirty="0">
                <a:solidFill>
                  <a:prstClr val="black"/>
                </a:solidFill>
                <a:latin typeface="Calibri" panose="020F0502020204030204" pitchFamily="34" charset="0"/>
                <a:cs typeface="Calibri" panose="020F0502020204030204" pitchFamily="34" charset="0"/>
              </a:rPr>
              <a:t>–</a:t>
            </a:r>
            <a:r>
              <a:rPr lang="en-US" sz="1600" dirty="0">
                <a:solidFill>
                  <a:prstClr val="black"/>
                </a:solidFill>
                <a:latin typeface="Calibri" panose="020F0502020204030204" pitchFamily="34" charset="0"/>
                <a:cs typeface="Calibri" panose="020F0502020204030204" pitchFamily="34" charset="0"/>
              </a:rPr>
              <a:t> </a:t>
            </a:r>
            <a:r>
              <a:rPr lang="vi-VN" sz="1600" dirty="0">
                <a:solidFill>
                  <a:prstClr val="black"/>
                </a:solidFill>
                <a:latin typeface="Calibri" panose="020F0502020204030204" pitchFamily="34" charset="0"/>
                <a:cs typeface="Calibri" panose="020F0502020204030204" pitchFamily="34" charset="0"/>
              </a:rPr>
              <a:t>mê</a:t>
            </a:r>
            <a:r>
              <a:rPr lang="en-US" sz="1600" dirty="0">
                <a:solidFill>
                  <a:prstClr val="black"/>
                </a:solidFill>
                <a:latin typeface="Calibri" panose="020F0502020204030204" pitchFamily="34" charset="0"/>
                <a:cs typeface="Calibri" panose="020F0502020204030204" pitchFamily="34" charset="0"/>
              </a:rPr>
              <a:t> </a:t>
            </a:r>
            <a:r>
              <a:rPr lang="vi-VN" sz="1600" dirty="0">
                <a:solidFill>
                  <a:prstClr val="black"/>
                </a:solidFill>
                <a:latin typeface="Calibri" panose="020F0502020204030204" pitchFamily="34" charset="0"/>
                <a:cs typeface="Calibri" panose="020F0502020204030204" pitchFamily="34" charset="0"/>
              </a:rPr>
              <a:t>-</a:t>
            </a:r>
            <a:r>
              <a:rPr lang="en-US" sz="1600" dirty="0">
                <a:solidFill>
                  <a:prstClr val="black"/>
                </a:solidFill>
                <a:latin typeface="Calibri" panose="020F0502020204030204" pitchFamily="34" charset="0"/>
                <a:cs typeface="Calibri" panose="020F0502020204030204" pitchFamily="34" charset="0"/>
              </a:rPr>
              <a:t> </a:t>
            </a:r>
            <a:r>
              <a:rPr lang="vi-VN" sz="1600" dirty="0">
                <a:solidFill>
                  <a:prstClr val="black"/>
                </a:solidFill>
                <a:latin typeface="Calibri" panose="020F0502020204030204" pitchFamily="34" charset="0"/>
                <a:cs typeface="Calibri" panose="020F0502020204030204" pitchFamily="34" charset="0"/>
              </a:rPr>
              <a:t>tê và Ê</a:t>
            </a:r>
            <a:r>
              <a:rPr lang="en-US" sz="1600" dirty="0">
                <a:solidFill>
                  <a:prstClr val="black"/>
                </a:solidFill>
                <a:latin typeface="Calibri" panose="020F0502020204030204" pitchFamily="34" charset="0"/>
                <a:cs typeface="Calibri" panose="020F0502020204030204" pitchFamily="34" charset="0"/>
              </a:rPr>
              <a:t> </a:t>
            </a:r>
            <a:r>
              <a:rPr lang="vi-VN" sz="1600" dirty="0">
                <a:solidFill>
                  <a:prstClr val="black"/>
                </a:solidFill>
                <a:latin typeface="Calibri" panose="020F0502020204030204" pitchFamily="34" charset="0"/>
                <a:cs typeface="Calibri" panose="020F0502020204030204" pitchFamily="34" charset="0"/>
              </a:rPr>
              <a:t>–</a:t>
            </a:r>
            <a:r>
              <a:rPr lang="en-US" sz="1600" dirty="0">
                <a:solidFill>
                  <a:prstClr val="black"/>
                </a:solidFill>
                <a:latin typeface="Calibri" panose="020F0502020204030204" pitchFamily="34" charset="0"/>
                <a:cs typeface="Calibri" panose="020F0502020204030204" pitchFamily="34" charset="0"/>
              </a:rPr>
              <a:t> </a:t>
            </a:r>
            <a:r>
              <a:rPr lang="vi-VN" sz="1600" dirty="0">
                <a:solidFill>
                  <a:prstClr val="black"/>
                </a:solidFill>
                <a:latin typeface="Calibri" panose="020F0502020204030204" pitchFamily="34" charset="0"/>
                <a:cs typeface="Calibri" panose="020F0502020204030204" pitchFamily="34" charset="0"/>
              </a:rPr>
              <a:t>pi</a:t>
            </a:r>
            <a:r>
              <a:rPr lang="en-US" sz="1600" dirty="0">
                <a:solidFill>
                  <a:prstClr val="black"/>
                </a:solidFill>
                <a:latin typeface="Calibri" panose="020F0502020204030204" pitchFamily="34" charset="0"/>
                <a:cs typeface="Calibri" panose="020F0502020204030204" pitchFamily="34" charset="0"/>
              </a:rPr>
              <a:t> </a:t>
            </a:r>
            <a:r>
              <a:rPr lang="vi-VN" sz="1600" dirty="0">
                <a:solidFill>
                  <a:prstClr val="black"/>
                </a:solidFill>
                <a:latin typeface="Calibri" panose="020F0502020204030204" pitchFamily="34" charset="0"/>
                <a:cs typeface="Calibri" panose="020F0502020204030204" pitchFamily="34" charset="0"/>
              </a:rPr>
              <a:t>–</a:t>
            </a:r>
            <a:r>
              <a:rPr lang="en-US" sz="1600" dirty="0">
                <a:solidFill>
                  <a:prstClr val="black"/>
                </a:solidFill>
                <a:latin typeface="Calibri" panose="020F0502020204030204" pitchFamily="34" charset="0"/>
                <a:cs typeface="Calibri" panose="020F0502020204030204" pitchFamily="34" charset="0"/>
              </a:rPr>
              <a:t> </a:t>
            </a:r>
            <a:r>
              <a:rPr lang="vi-VN" sz="1600" dirty="0">
                <a:solidFill>
                  <a:prstClr val="black"/>
                </a:solidFill>
                <a:latin typeface="Calibri" panose="020F0502020204030204" pitchFamily="34" charset="0"/>
                <a:cs typeface="Calibri" panose="020F0502020204030204" pitchFamily="34" charset="0"/>
              </a:rPr>
              <a:t>mê</a:t>
            </a:r>
            <a:r>
              <a:rPr lang="en-US" sz="1600" dirty="0">
                <a:solidFill>
                  <a:prstClr val="black"/>
                </a:solidFill>
                <a:latin typeface="Calibri" panose="020F0502020204030204" pitchFamily="34" charset="0"/>
                <a:cs typeface="Calibri" panose="020F0502020204030204" pitchFamily="34" charset="0"/>
              </a:rPr>
              <a:t> </a:t>
            </a:r>
            <a:r>
              <a:rPr lang="vi-VN" sz="1600" dirty="0">
                <a:solidFill>
                  <a:prstClr val="black"/>
                </a:solidFill>
                <a:latin typeface="Calibri" panose="020F0502020204030204" pitchFamily="34" charset="0"/>
                <a:cs typeface="Calibri" panose="020F0502020204030204" pitchFamily="34" charset="0"/>
              </a:rPr>
              <a:t>-</a:t>
            </a:r>
            <a:r>
              <a:rPr lang="en-US" sz="1600" dirty="0">
                <a:solidFill>
                  <a:prstClr val="black"/>
                </a:solidFill>
                <a:latin typeface="Calibri" panose="020F0502020204030204" pitchFamily="34" charset="0"/>
                <a:cs typeface="Calibri" panose="020F0502020204030204" pitchFamily="34" charset="0"/>
              </a:rPr>
              <a:t> </a:t>
            </a:r>
            <a:r>
              <a:rPr lang="vi-VN" sz="1600" dirty="0">
                <a:solidFill>
                  <a:prstClr val="black"/>
                </a:solidFill>
                <a:latin typeface="Calibri" panose="020F0502020204030204" pitchFamily="34" charset="0"/>
                <a:cs typeface="Calibri" panose="020F0502020204030204" pitchFamily="34" charset="0"/>
              </a:rPr>
              <a:t>tê xin phép U-ra-</a:t>
            </a:r>
            <a:r>
              <a:rPr lang="vi-VN" sz="1600" dirty="0" err="1">
                <a:solidFill>
                  <a:prstClr val="black"/>
                </a:solidFill>
                <a:latin typeface="Calibri" panose="020F0502020204030204" pitchFamily="34" charset="0"/>
                <a:cs typeface="Calibri" panose="020F0502020204030204" pitchFamily="34" charset="0"/>
              </a:rPr>
              <a:t>nôx</a:t>
            </a:r>
            <a:r>
              <a:rPr lang="vi-VN" sz="1600" dirty="0">
                <a:solidFill>
                  <a:prstClr val="black"/>
                </a:solidFill>
                <a:latin typeface="Calibri" panose="020F0502020204030204" pitchFamily="34" charset="0"/>
                <a:cs typeface="Calibri" panose="020F0502020204030204" pitchFamily="34" charset="0"/>
              </a:rPr>
              <a:t> tạo cho thế gian một cuộc sống đông vui hơn.</a:t>
            </a:r>
            <a:endParaRPr kumimoji="0" lang="vi-VN" sz="16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5" name="Hộp Văn bản 11">
            <a:extLst>
              <a:ext uri="{FF2B5EF4-FFF2-40B4-BE49-F238E27FC236}">
                <a16:creationId xmlns:a16="http://schemas.microsoft.com/office/drawing/2014/main" id="{C67EE6D1-1651-C56E-7D0E-57E44E21006A}"/>
              </a:ext>
            </a:extLst>
          </p:cNvPr>
          <p:cNvSpPr txBox="1"/>
          <p:nvPr/>
        </p:nvSpPr>
        <p:spPr>
          <a:xfrm>
            <a:off x="449081" y="2208662"/>
            <a:ext cx="8206104" cy="1009471"/>
          </a:xfrm>
          <a:prstGeom prst="roundRect">
            <a:avLst>
              <a:gd name="adj" fmla="val 9917"/>
            </a:avLst>
          </a:prstGeom>
          <a:solidFill>
            <a:schemeClr val="bg1"/>
          </a:solidFill>
          <a:ln w="38100">
            <a:noFill/>
            <a:prstDash val="sysDot"/>
          </a:ln>
        </p:spPr>
        <p:txBody>
          <a:bodyPr wrap="square">
            <a:spAutoFit/>
          </a:bodyPr>
          <a:lstStyle/>
          <a:p>
            <a:pPr algn="ctr"/>
            <a:r>
              <a:rPr lang="en-US" sz="2000" b="1" dirty="0">
                <a:solidFill>
                  <a:schemeClr val="accent4">
                    <a:lumMod val="50000"/>
                  </a:schemeClr>
                </a:solidFill>
                <a:latin typeface="Fira Sans ExtraBold" panose="020B0903050000020004" pitchFamily="34" charset="0"/>
                <a:ea typeface="Cambria" panose="02040503050406030204" pitchFamily="18" charset="0"/>
                <a:cs typeface="Calibri" panose="020F0502020204030204" pitchFamily="34" charset="0"/>
              </a:rPr>
              <a:t>Thần Ê-pi-mê-tê:</a:t>
            </a:r>
          </a:p>
          <a:p>
            <a:pPr algn="just"/>
            <a:r>
              <a:rPr lang="en-US" sz="1800" dirty="0">
                <a:latin typeface="Calibri" panose="020F0502020204030204" pitchFamily="34" charset="0"/>
                <a:cs typeface="Calibri" panose="020F0502020204030204" pitchFamily="34" charset="0"/>
              </a:rPr>
              <a:t>Lấy đất và nước nhào nặn ra các loài vật và ban cho chúng một đặc ân của thần, một “vũ khí” để phòng thân, hộ mệnh, bảo vệ được cuộc sống của giống loài mình.</a:t>
            </a:r>
          </a:p>
        </p:txBody>
      </p:sp>
      <p:sp>
        <p:nvSpPr>
          <p:cNvPr id="40" name="Hộp Văn bản 11">
            <a:extLst>
              <a:ext uri="{FF2B5EF4-FFF2-40B4-BE49-F238E27FC236}">
                <a16:creationId xmlns:a16="http://schemas.microsoft.com/office/drawing/2014/main" id="{7FC24844-30B8-CB5B-4890-CE898B7BBA4C}"/>
              </a:ext>
            </a:extLst>
          </p:cNvPr>
          <p:cNvSpPr txBox="1"/>
          <p:nvPr/>
        </p:nvSpPr>
        <p:spPr>
          <a:xfrm>
            <a:off x="456443" y="3533954"/>
            <a:ext cx="8206104" cy="1009471"/>
          </a:xfrm>
          <a:prstGeom prst="roundRect">
            <a:avLst>
              <a:gd name="adj" fmla="val 9917"/>
            </a:avLst>
          </a:prstGeom>
          <a:solidFill>
            <a:schemeClr val="bg1"/>
          </a:solidFill>
          <a:ln w="38100">
            <a:noFill/>
            <a:prstDash val="sysDot"/>
          </a:ln>
        </p:spPr>
        <p:txBody>
          <a:bodyPr wrap="square">
            <a:spAutoFit/>
          </a:bodyPr>
          <a:lstStyle/>
          <a:p>
            <a:pPr algn="ctr"/>
            <a:r>
              <a:rPr lang="en-US" sz="2000" b="1" dirty="0">
                <a:solidFill>
                  <a:schemeClr val="accent4">
                    <a:lumMod val="50000"/>
                  </a:schemeClr>
                </a:solidFill>
                <a:latin typeface="Fira Sans ExtraBold" panose="020B0903050000020004" pitchFamily="34" charset="0"/>
                <a:ea typeface="Cambria" panose="02040503050406030204" pitchFamily="18" charset="0"/>
                <a:cs typeface="Calibri" panose="020F0502020204030204" pitchFamily="34" charset="0"/>
              </a:rPr>
              <a:t>Thần </a:t>
            </a:r>
            <a:r>
              <a:rPr lang="vi-VN" sz="2000" b="1" dirty="0" err="1">
                <a:solidFill>
                  <a:schemeClr val="accent4">
                    <a:lumMod val="50000"/>
                  </a:schemeClr>
                </a:solidFill>
                <a:latin typeface="Fira Sans ExtraBold" panose="020B0903050000020004" pitchFamily="34" charset="0"/>
                <a:ea typeface="Cambria" panose="02040503050406030204" pitchFamily="18" charset="0"/>
                <a:cs typeface="Calibri" panose="020F0502020204030204" pitchFamily="34" charset="0"/>
              </a:rPr>
              <a:t>Prô</a:t>
            </a:r>
            <a:r>
              <a:rPr lang="en-US" sz="2000" b="1" dirty="0">
                <a:solidFill>
                  <a:schemeClr val="accent4">
                    <a:lumMod val="50000"/>
                  </a:schemeClr>
                </a:solidFill>
                <a:latin typeface="Fira Sans ExtraBold" panose="020B0903050000020004" pitchFamily="34" charset="0"/>
                <a:ea typeface="Cambria" panose="02040503050406030204" pitchFamily="18" charset="0"/>
                <a:cs typeface="Calibri" panose="020F0502020204030204" pitchFamily="34" charset="0"/>
              </a:rPr>
              <a:t>-mê-tê:</a:t>
            </a:r>
          </a:p>
          <a:p>
            <a:pPr algn="just"/>
            <a:r>
              <a:rPr lang="en-US" sz="1800" dirty="0">
                <a:latin typeface="Calibri" panose="020F0502020204030204" pitchFamily="34" charset="0"/>
                <a:cs typeface="Calibri" panose="020F0502020204030204" pitchFamily="34" charset="0"/>
              </a:rPr>
              <a:t>Sau khi xem xét những điều thần Ê-pi-mê-tê làm thì nhận ra vẫn còn sót một con cần được ban bố đặc ân, “vũ khí” đó là con người.</a:t>
            </a:r>
          </a:p>
        </p:txBody>
      </p:sp>
      <p:sp>
        <p:nvSpPr>
          <p:cNvPr id="2" name="Mũi tên: Xuống 1">
            <a:extLst>
              <a:ext uri="{FF2B5EF4-FFF2-40B4-BE49-F238E27FC236}">
                <a16:creationId xmlns:a16="http://schemas.microsoft.com/office/drawing/2014/main" id="{ECD0CEEF-8509-1910-C037-F5969A904F20}"/>
              </a:ext>
            </a:extLst>
          </p:cNvPr>
          <p:cNvSpPr/>
          <p:nvPr/>
        </p:nvSpPr>
        <p:spPr>
          <a:xfrm>
            <a:off x="4231439" y="3233980"/>
            <a:ext cx="579864" cy="28412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373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outVertic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up)">
                                      <p:cBhvr>
                                        <p:cTn id="25" dur="500"/>
                                        <p:tgtEl>
                                          <p:spTgt spid="4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up)">
                                      <p:cBhvr>
                                        <p:cTn id="28" dur="500"/>
                                        <p:tgtEl>
                                          <p:spTgt spid="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up)">
                                      <p:cBhvr>
                                        <p:cTn id="3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0"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97621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II. Đọc hiểu văn bản</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14982" y="1014231"/>
              <a:ext cx="7062361" cy="79345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Thời gian, không gian, nhân vật và sự kiện chính của truyện kể</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EA45443D-7AE1-3F2B-092F-36886C73081D}"/>
              </a:ext>
            </a:extLst>
          </p:cNvPr>
          <p:cNvGrpSpPr/>
          <p:nvPr/>
        </p:nvGrpSpPr>
        <p:grpSpPr>
          <a:xfrm>
            <a:off x="421662" y="804948"/>
            <a:ext cx="2213483" cy="1185962"/>
            <a:chOff x="456487" y="1020528"/>
            <a:chExt cx="2213483" cy="1185962"/>
          </a:xfrm>
        </p:grpSpPr>
        <p:grpSp>
          <p:nvGrpSpPr>
            <p:cNvPr id="27" name="Nhóm 26">
              <a:extLst>
                <a:ext uri="{FF2B5EF4-FFF2-40B4-BE49-F238E27FC236}">
                  <a16:creationId xmlns:a16="http://schemas.microsoft.com/office/drawing/2014/main" id="{7FB48413-EFE6-D9FF-C96B-3C14B4B43441}"/>
                </a:ext>
              </a:extLst>
            </p:cNvPr>
            <p:cNvGrpSpPr/>
            <p:nvPr/>
          </p:nvGrpSpPr>
          <p:grpSpPr>
            <a:xfrm>
              <a:off x="456487" y="1660344"/>
              <a:ext cx="2213483" cy="546146"/>
              <a:chOff x="6320483" y="3729095"/>
              <a:chExt cx="3802953" cy="938326"/>
            </a:xfrm>
          </p:grpSpPr>
          <p:grpSp>
            <p:nvGrpSpPr>
              <p:cNvPr id="31" name="Nhóm 30">
                <a:extLst>
                  <a:ext uri="{FF2B5EF4-FFF2-40B4-BE49-F238E27FC236}">
                    <a16:creationId xmlns:a16="http://schemas.microsoft.com/office/drawing/2014/main" id="{421A2885-4D42-B47C-7582-FB9267B89C69}"/>
                  </a:ext>
                </a:extLst>
              </p:cNvPr>
              <p:cNvGrpSpPr/>
              <p:nvPr/>
            </p:nvGrpSpPr>
            <p:grpSpPr>
              <a:xfrm>
                <a:off x="6320483" y="3873093"/>
                <a:ext cx="3802953" cy="794328"/>
                <a:chOff x="586786" y="1508867"/>
                <a:chExt cx="3802953" cy="794328"/>
              </a:xfrm>
            </p:grpSpPr>
            <p:grpSp>
              <p:nvGrpSpPr>
                <p:cNvPr id="33" name="Nhóm 32">
                  <a:extLst>
                    <a:ext uri="{FF2B5EF4-FFF2-40B4-BE49-F238E27FC236}">
                      <a16:creationId xmlns:a16="http://schemas.microsoft.com/office/drawing/2014/main" id="{A0FE5F37-3CCA-D60F-E2CB-091CC19D63A8}"/>
                    </a:ext>
                  </a:extLst>
                </p:cNvPr>
                <p:cNvGrpSpPr/>
                <p:nvPr/>
              </p:nvGrpSpPr>
              <p:grpSpPr>
                <a:xfrm>
                  <a:off x="633895" y="1508867"/>
                  <a:ext cx="3721913" cy="794328"/>
                  <a:chOff x="1023293" y="3876332"/>
                  <a:chExt cx="3721913" cy="794328"/>
                </a:xfrm>
              </p:grpSpPr>
              <p:sp>
                <p:nvSpPr>
                  <p:cNvPr id="36" name="Hình bình hành 35">
                    <a:extLst>
                      <a:ext uri="{FF2B5EF4-FFF2-40B4-BE49-F238E27FC236}">
                        <a16:creationId xmlns:a16="http://schemas.microsoft.com/office/drawing/2014/main" id="{5847F462-C426-9AA7-1BB0-1DFDF7DA6645}"/>
                      </a:ext>
                    </a:extLst>
                  </p:cNvPr>
                  <p:cNvSpPr/>
                  <p:nvPr/>
                </p:nvSpPr>
                <p:spPr>
                  <a:xfrm flipH="1">
                    <a:off x="1023846" y="4024178"/>
                    <a:ext cx="3699640" cy="646482"/>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bình hành 36">
                    <a:extLst>
                      <a:ext uri="{FF2B5EF4-FFF2-40B4-BE49-F238E27FC236}">
                        <a16:creationId xmlns:a16="http://schemas.microsoft.com/office/drawing/2014/main" id="{CB388CD4-1654-D024-384D-1B438C00A58C}"/>
                      </a:ext>
                    </a:extLst>
                  </p:cNvPr>
                  <p:cNvSpPr/>
                  <p:nvPr/>
                </p:nvSpPr>
                <p:spPr>
                  <a:xfrm>
                    <a:off x="1023293" y="3876332"/>
                    <a:ext cx="3721913" cy="680290"/>
                  </a:xfrm>
                  <a:prstGeom prst="parallelogram">
                    <a:avLst>
                      <a:gd name="adj" fmla="val 2850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bình hành 37">
                    <a:extLst>
                      <a:ext uri="{FF2B5EF4-FFF2-40B4-BE49-F238E27FC236}">
                        <a16:creationId xmlns:a16="http://schemas.microsoft.com/office/drawing/2014/main" id="{6064288C-FEB5-84C8-0F23-596D64FEAB65}"/>
                      </a:ext>
                    </a:extLst>
                  </p:cNvPr>
                  <p:cNvSpPr/>
                  <p:nvPr/>
                </p:nvSpPr>
                <p:spPr>
                  <a:xfrm flipH="1">
                    <a:off x="1029134" y="4024178"/>
                    <a:ext cx="3688505" cy="64648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ình tự do: Hình 38">
                    <a:extLst>
                      <a:ext uri="{FF2B5EF4-FFF2-40B4-BE49-F238E27FC236}">
                        <a16:creationId xmlns:a16="http://schemas.microsoft.com/office/drawing/2014/main" id="{9A514134-FDA8-70D0-22C3-2BA205F97DB9}"/>
                      </a:ext>
                    </a:extLst>
                  </p:cNvPr>
                  <p:cNvSpPr/>
                  <p:nvPr/>
                </p:nvSpPr>
                <p:spPr>
                  <a:xfrm>
                    <a:off x="1123461" y="3972435"/>
                    <a:ext cx="3499852" cy="584185"/>
                  </a:xfrm>
                  <a:custGeom>
                    <a:avLst/>
                    <a:gdLst>
                      <a:gd name="connsiteX0" fmla="*/ 65820 w 3499852"/>
                      <a:gd name="connsiteY0" fmla="*/ 0 h 587249"/>
                      <a:gd name="connsiteX1" fmla="*/ 3386640 w 3499852"/>
                      <a:gd name="connsiteY1" fmla="*/ 0 h 587249"/>
                      <a:gd name="connsiteX2" fmla="*/ 3499852 w 3499852"/>
                      <a:gd name="connsiteY2" fmla="*/ 329574 h 587249"/>
                      <a:gd name="connsiteX3" fmla="*/ 3426396 w 3499852"/>
                      <a:gd name="connsiteY3" fmla="*/ 587249 h 587249"/>
                      <a:gd name="connsiteX4" fmla="*/ 122412 w 3499852"/>
                      <a:gd name="connsiteY4" fmla="*/ 587249 h 587249"/>
                      <a:gd name="connsiteX5" fmla="*/ 0 w 3499852"/>
                      <a:gd name="connsiteY5" fmla="*/ 230892 h 587249"/>
                      <a:gd name="connsiteX6" fmla="*/ 65820 w 3499852"/>
                      <a:gd name="connsiteY6" fmla="*/ 0 h 5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852" h="587249">
                        <a:moveTo>
                          <a:pt x="65820" y="0"/>
                        </a:moveTo>
                        <a:lnTo>
                          <a:pt x="3386640" y="0"/>
                        </a:lnTo>
                        <a:lnTo>
                          <a:pt x="3499852" y="329574"/>
                        </a:lnTo>
                        <a:lnTo>
                          <a:pt x="3426396" y="587249"/>
                        </a:lnTo>
                        <a:lnTo>
                          <a:pt x="122412" y="587249"/>
                        </a:lnTo>
                        <a:lnTo>
                          <a:pt x="0" y="230892"/>
                        </a:lnTo>
                        <a:lnTo>
                          <a:pt x="6582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Lưu đồ: Phối 33">
                  <a:extLst>
                    <a:ext uri="{FF2B5EF4-FFF2-40B4-BE49-F238E27FC236}">
                      <a16:creationId xmlns:a16="http://schemas.microsoft.com/office/drawing/2014/main" id="{981D3A91-9CFC-0640-5E15-63FFCC60DB5E}"/>
                    </a:ext>
                  </a:extLst>
                </p:cNvPr>
                <p:cNvSpPr/>
                <p:nvPr/>
              </p:nvSpPr>
              <p:spPr>
                <a:xfrm rot="16200000">
                  <a:off x="496788" y="1859804"/>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ưu đồ: Phối 34">
                  <a:extLst>
                    <a:ext uri="{FF2B5EF4-FFF2-40B4-BE49-F238E27FC236}">
                      <a16:creationId xmlns:a16="http://schemas.microsoft.com/office/drawing/2014/main" id="{74209424-BCD2-7CCF-7855-6C7A289A9EEF}"/>
                    </a:ext>
                  </a:extLst>
                </p:cNvPr>
                <p:cNvSpPr/>
                <p:nvPr/>
              </p:nvSpPr>
              <p:spPr>
                <a:xfrm rot="5400000" flipH="1">
                  <a:off x="4205519" y="1861046"/>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Hộp Văn bản 31">
                <a:extLst>
                  <a:ext uri="{FF2B5EF4-FFF2-40B4-BE49-F238E27FC236}">
                    <a16:creationId xmlns:a16="http://schemas.microsoft.com/office/drawing/2014/main" id="{575D4417-339A-7102-78EF-8EB75C055DC5}"/>
                  </a:ext>
                </a:extLst>
              </p:cNvPr>
              <p:cNvSpPr txBox="1"/>
              <p:nvPr/>
            </p:nvSpPr>
            <p:spPr>
              <a:xfrm>
                <a:off x="6725072" y="3729095"/>
                <a:ext cx="2985225" cy="877561"/>
              </a:xfrm>
              <a:prstGeom prst="roundRect">
                <a:avLst/>
              </a:prstGeom>
              <a:noFill/>
              <a:ln>
                <a:noFill/>
              </a:ln>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Cốt truyện</a:t>
                </a:r>
                <a:endParaRPr kumimoji="0" lang="vi-VN"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1" name="Hình ảnh 40">
              <a:extLst>
                <a:ext uri="{FF2B5EF4-FFF2-40B4-BE49-F238E27FC236}">
                  <a16:creationId xmlns:a16="http://schemas.microsoft.com/office/drawing/2014/main" id="{24889B50-B111-3F29-6528-5B13B19C1037}"/>
                </a:ext>
              </a:extLst>
            </p:cNvPr>
            <p:cNvPicPr>
              <a:picLocks noChangeAspect="1"/>
            </p:cNvPicPr>
            <p:nvPr/>
          </p:nvPicPr>
          <p:blipFill>
            <a:blip r:embed="rId4"/>
            <a:stretch>
              <a:fillRect/>
            </a:stretch>
          </p:blipFill>
          <p:spPr>
            <a:xfrm>
              <a:off x="1248361" y="1020528"/>
              <a:ext cx="624757" cy="624757"/>
            </a:xfrm>
            <a:prstGeom prst="rect">
              <a:avLst/>
            </a:prstGeom>
          </p:spPr>
        </p:pic>
      </p:grpSp>
      <p:sp>
        <p:nvSpPr>
          <p:cNvPr id="40" name="Hộp Văn bản 11">
            <a:extLst>
              <a:ext uri="{FF2B5EF4-FFF2-40B4-BE49-F238E27FC236}">
                <a16:creationId xmlns:a16="http://schemas.microsoft.com/office/drawing/2014/main" id="{7FC24844-30B8-CB5B-4890-CE898B7BBA4C}"/>
              </a:ext>
            </a:extLst>
          </p:cNvPr>
          <p:cNvSpPr txBox="1"/>
          <p:nvPr/>
        </p:nvSpPr>
        <p:spPr>
          <a:xfrm>
            <a:off x="476502" y="2111163"/>
            <a:ext cx="8206104" cy="2377142"/>
          </a:xfrm>
          <a:prstGeom prst="roundRect">
            <a:avLst>
              <a:gd name="adj" fmla="val 9917"/>
            </a:avLst>
          </a:prstGeom>
          <a:solidFill>
            <a:schemeClr val="bg1"/>
          </a:solidFill>
          <a:ln w="38100">
            <a:noFill/>
            <a:prstDash val="sysDot"/>
          </a:ln>
        </p:spPr>
        <p:txBody>
          <a:bodyPr wrap="square">
            <a:spAutoFit/>
          </a:bodyPr>
          <a:lstStyle/>
          <a:p>
            <a:pPr algn="ctr"/>
            <a:r>
              <a:rPr lang="en-US" sz="2000" b="1" dirty="0">
                <a:solidFill>
                  <a:schemeClr val="accent4">
                    <a:lumMod val="50000"/>
                  </a:schemeClr>
                </a:solidFill>
                <a:latin typeface="Fira Sans ExtraBold" panose="020B0903050000020004" pitchFamily="34" charset="0"/>
                <a:ea typeface="Cambria" panose="02040503050406030204" pitchFamily="18" charset="0"/>
                <a:cs typeface="Calibri" panose="020F0502020204030204" pitchFamily="34" charset="0"/>
              </a:rPr>
              <a:t>Thần </a:t>
            </a:r>
            <a:r>
              <a:rPr lang="vi-VN" sz="2000" b="1" dirty="0" err="1">
                <a:solidFill>
                  <a:schemeClr val="accent4">
                    <a:lumMod val="50000"/>
                  </a:schemeClr>
                </a:solidFill>
                <a:latin typeface="Fira Sans ExtraBold" panose="020B0903050000020004" pitchFamily="34" charset="0"/>
                <a:ea typeface="Cambria" panose="02040503050406030204" pitchFamily="18" charset="0"/>
                <a:cs typeface="Calibri" panose="020F0502020204030204" pitchFamily="34" charset="0"/>
              </a:rPr>
              <a:t>Prô</a:t>
            </a:r>
            <a:r>
              <a:rPr lang="en-US" sz="2000" b="1" dirty="0">
                <a:solidFill>
                  <a:schemeClr val="accent4">
                    <a:lumMod val="50000"/>
                  </a:schemeClr>
                </a:solidFill>
                <a:latin typeface="Fira Sans ExtraBold" panose="020B0903050000020004" pitchFamily="34" charset="0"/>
                <a:ea typeface="Cambria" panose="02040503050406030204" pitchFamily="18" charset="0"/>
                <a:cs typeface="Calibri" panose="020F0502020204030204" pitchFamily="34" charset="0"/>
              </a:rPr>
              <a:t>-mê-tê:</a:t>
            </a:r>
          </a:p>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Dựa theo thân hình trang nhã của các vị thần tái tạo lại thân hình cho con người trông thanh tao hơn.</a:t>
            </a:r>
          </a:p>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Làm cho con người đứng thẳng, đi bằng hai chân để đôi tay làm những việc khác.</a:t>
            </a:r>
          </a:p>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Băng lên bầu trời xa tít tắp đến tận cỗ xe của thần Mặt Trời Hê-li-</a:t>
            </a:r>
            <a:r>
              <a:rPr lang="en-US" sz="2000" dirty="0" err="1">
                <a:latin typeface="Calibri" panose="020F0502020204030204" pitchFamily="34" charset="0"/>
                <a:cs typeface="Calibri" panose="020F0502020204030204" pitchFamily="34" charset="0"/>
              </a:rPr>
              <a:t>ôx</a:t>
            </a:r>
            <a:r>
              <a:rPr lang="en-US" sz="2000" dirty="0">
                <a:latin typeface="Calibri" panose="020F0502020204030204" pitchFamily="34" charset="0"/>
                <a:cs typeface="Calibri" panose="020F0502020204030204" pitchFamily="34" charset="0"/>
              </a:rPr>
              <a:t> để lấy lửa rồi châm vào ngọn đuốc của mình và trao cho loài người.</a:t>
            </a:r>
          </a:p>
        </p:txBody>
      </p:sp>
    </p:spTree>
    <p:extLst>
      <p:ext uri="{BB962C8B-B14F-4D97-AF65-F5344CB8AC3E}">
        <p14:creationId xmlns:p14="http://schemas.microsoft.com/office/powerpoint/2010/main" val="11602576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barn(outVertical)">
                                      <p:cBhvr>
                                        <p:cTn id="11" dur="75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1" nodeType="clickEffect">
                                  <p:stCondLst>
                                    <p:cond delay="0"/>
                                  </p:stCondLst>
                                  <p:childTnLst>
                                    <p:set>
                                      <p:cBhvr>
                                        <p:cTn id="22" dur="1" fill="hold">
                                          <p:stCondLst>
                                            <p:cond delay="0"/>
                                          </p:stCondLst>
                                        </p:cTn>
                                        <p:tgtEl>
                                          <p:spTgt spid="40"/>
                                        </p:tgtEl>
                                        <p:attrNameLst>
                                          <p:attrName>style.visibility</p:attrName>
                                        </p:attrNameLst>
                                      </p:cBhvr>
                                      <p:to>
                                        <p:strVal val="visible"/>
                                      </p:to>
                                    </p:set>
                                    <p:animScale>
                                      <p:cBhvr>
                                        <p:cTn id="23"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40"/>
                                        </p:tgtEl>
                                        <p:attrNameLst>
                                          <p:attrName>ppt_x</p:attrName>
                                          <p:attrName>ppt_y</p:attrName>
                                        </p:attrNameLst>
                                      </p:cBhvr>
                                    </p:animMotion>
                                    <p:animEffect transition="in" filter="fade">
                                      <p:cBhvr>
                                        <p:cTn id="25"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97621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II. Đọc hiểu văn bản</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14982" y="1014231"/>
              <a:ext cx="7062361" cy="79345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Thời gian, không gian, nhân vật và sự kiện chính của truyện kể</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42" name="Nhóm 41">
            <a:extLst>
              <a:ext uri="{FF2B5EF4-FFF2-40B4-BE49-F238E27FC236}">
                <a16:creationId xmlns:a16="http://schemas.microsoft.com/office/drawing/2014/main" id="{6F236193-13FD-5320-0402-D6D460DAC4CD}"/>
              </a:ext>
            </a:extLst>
          </p:cNvPr>
          <p:cNvGrpSpPr/>
          <p:nvPr/>
        </p:nvGrpSpPr>
        <p:grpSpPr>
          <a:xfrm>
            <a:off x="485279" y="1730843"/>
            <a:ext cx="8314690" cy="2893732"/>
            <a:chOff x="363922" y="1345650"/>
            <a:chExt cx="8407983" cy="2972499"/>
          </a:xfrm>
        </p:grpSpPr>
        <p:grpSp>
          <p:nvGrpSpPr>
            <p:cNvPr id="43" name="Nhóm 42">
              <a:extLst>
                <a:ext uri="{FF2B5EF4-FFF2-40B4-BE49-F238E27FC236}">
                  <a16:creationId xmlns:a16="http://schemas.microsoft.com/office/drawing/2014/main" id="{2C3C694A-4288-E4A8-A6FD-E60C5AF2F6BC}"/>
                </a:ext>
              </a:extLst>
            </p:cNvPr>
            <p:cNvGrpSpPr/>
            <p:nvPr/>
          </p:nvGrpSpPr>
          <p:grpSpPr>
            <a:xfrm>
              <a:off x="363922" y="1345650"/>
              <a:ext cx="8407983" cy="2972499"/>
              <a:chOff x="533787" y="2726565"/>
              <a:chExt cx="8407983" cy="2972499"/>
            </a:xfrm>
          </p:grpSpPr>
          <p:sp>
            <p:nvSpPr>
              <p:cNvPr id="45" name="Hình tự do: Hình 44">
                <a:extLst>
                  <a:ext uri="{FF2B5EF4-FFF2-40B4-BE49-F238E27FC236}">
                    <a16:creationId xmlns:a16="http://schemas.microsoft.com/office/drawing/2014/main" id="{F9DBA85F-A72D-3CB7-1300-1484FD30DA1A}"/>
                  </a:ext>
                </a:extLst>
              </p:cNvPr>
              <p:cNvSpPr/>
              <p:nvPr/>
            </p:nvSpPr>
            <p:spPr>
              <a:xfrm>
                <a:off x="533787" y="27265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flip="none" rotWithShape="1">
                <a:gsLst>
                  <a:gs pos="19000">
                    <a:schemeClr val="tx2">
                      <a:lumMod val="75000"/>
                    </a:schemeClr>
                  </a:gs>
                  <a:gs pos="100000">
                    <a:schemeClr val="tx2">
                      <a:lumMod val="40000"/>
                      <a:lumOff val="60000"/>
                    </a:schemeClr>
                  </a:gs>
                  <a:gs pos="47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Hình chữ nhật 45">
                <a:extLst>
                  <a:ext uri="{FF2B5EF4-FFF2-40B4-BE49-F238E27FC236}">
                    <a16:creationId xmlns:a16="http://schemas.microsoft.com/office/drawing/2014/main" id="{0CF51E3F-36CD-DDB9-997C-41E167E4DDF5}"/>
                  </a:ext>
                </a:extLst>
              </p:cNvPr>
              <p:cNvSpPr/>
              <p:nvPr/>
            </p:nvSpPr>
            <p:spPr>
              <a:xfrm>
                <a:off x="677798" y="2874531"/>
                <a:ext cx="8142514" cy="2712665"/>
              </a:xfrm>
              <a:prstGeom prst="rect">
                <a:avLst/>
              </a:prstGeom>
              <a:gradFill>
                <a:gsLst>
                  <a:gs pos="85000">
                    <a:schemeClr val="accent4">
                      <a:lumMod val="75000"/>
                    </a:schemeClr>
                  </a:gs>
                  <a:gs pos="22000">
                    <a:schemeClr val="bg2">
                      <a:lumMod val="20000"/>
                      <a:lumOff val="80000"/>
                    </a:schemeClr>
                  </a:gs>
                  <a:gs pos="57000">
                    <a:schemeClr val="accent4">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ình tự do: Hình 46">
                <a:extLst>
                  <a:ext uri="{FF2B5EF4-FFF2-40B4-BE49-F238E27FC236}">
                    <a16:creationId xmlns:a16="http://schemas.microsoft.com/office/drawing/2014/main" id="{C9337E79-81A0-6939-59BC-D26F56ABEDCD}"/>
                  </a:ext>
                </a:extLst>
              </p:cNvPr>
              <p:cNvSpPr/>
              <p:nvPr/>
            </p:nvSpPr>
            <p:spPr>
              <a:xfrm flipH="1" flipV="1">
                <a:off x="4177627" y="5122763"/>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a:gsLst>
                  <a:gs pos="19000">
                    <a:schemeClr val="tx2">
                      <a:lumMod val="75000"/>
                    </a:schemeClr>
                  </a:gs>
                  <a:gs pos="100000">
                    <a:schemeClr val="tx2">
                      <a:lumMod val="40000"/>
                      <a:lumOff val="60000"/>
                    </a:schemeClr>
                  </a:gs>
                  <a:gs pos="47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4" name="Hộp Văn bản 43">
              <a:extLst>
                <a:ext uri="{FF2B5EF4-FFF2-40B4-BE49-F238E27FC236}">
                  <a16:creationId xmlns:a16="http://schemas.microsoft.com/office/drawing/2014/main" id="{0110ADA0-BC00-E522-C0C0-77431D73238F}"/>
                </a:ext>
              </a:extLst>
            </p:cNvPr>
            <p:cNvSpPr txBox="1"/>
            <p:nvPr/>
          </p:nvSpPr>
          <p:spPr>
            <a:xfrm>
              <a:off x="524486" y="1550587"/>
              <a:ext cx="8016784" cy="2655695"/>
            </a:xfrm>
            <a:prstGeom prst="rect">
              <a:avLst/>
            </a:prstGeom>
            <a:noFill/>
          </p:spPr>
          <p:txBody>
            <a:bodyPr wrap="square">
              <a:spAutoFit/>
            </a:bodyPr>
            <a:lstStyle/>
            <a:p>
              <a:pPr marL="285750" indent="-285750" algn="just">
                <a:buFont typeface="Arial" panose="020B0604020202020204" pitchFamily="34" charset="0"/>
                <a:buChar char="•"/>
              </a:pPr>
              <a:r>
                <a:rPr lang="en-US" sz="1800" b="1" dirty="0">
                  <a:solidFill>
                    <a:schemeClr val="tx2">
                      <a:lumMod val="75000"/>
                    </a:schemeClr>
                  </a:solidFill>
                  <a:latin typeface="Calibri" panose="020F0502020204030204" pitchFamily="34" charset="0"/>
                  <a:cs typeface="Calibri" panose="020F0502020204030204" pitchFamily="34" charset="0"/>
                </a:rPr>
                <a:t>Không gian:</a:t>
              </a:r>
              <a:r>
                <a:rPr lang="en-US" sz="1800" dirty="0">
                  <a:solidFill>
                    <a:schemeClr val="tx2">
                      <a:lumMod val="75000"/>
                    </a:schemeClr>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Mặt đất mênh mông…song vẫn còn hết sức vắng vẻ </a:t>
              </a:r>
            </a:p>
            <a:p>
              <a:pPr algn="just"/>
              <a:r>
                <a:rPr lang="en-US" sz="1800" dirty="0">
                  <a:latin typeface="Calibri" panose="020F0502020204030204" pitchFamily="34" charset="0"/>
                  <a:cs typeface="Calibri" panose="020F0502020204030204" pitchFamily="34" charset="0"/>
                  <a:sym typeface="Wingdings" panose="05000000000000000000" pitchFamily="2" charset="2"/>
                </a:rPr>
                <a:t></a:t>
              </a:r>
              <a:r>
                <a:rPr lang="en-US" sz="1800" dirty="0">
                  <a:latin typeface="Calibri" panose="020F0502020204030204" pitchFamily="34" charset="0"/>
                  <a:cs typeface="Calibri" panose="020F0502020204030204" pitchFamily="34" charset="0"/>
                </a:rPr>
                <a:t> Không gian vũ trụ rộng lớn</a:t>
              </a:r>
            </a:p>
            <a:p>
              <a:pPr marL="285750" indent="-285750" algn="just">
                <a:buFont typeface="Arial" panose="020B0604020202020204" pitchFamily="34" charset="0"/>
                <a:buChar char="•"/>
              </a:pPr>
              <a:r>
                <a:rPr lang="en-US" sz="1800" b="1" dirty="0">
                  <a:solidFill>
                    <a:schemeClr val="tx2">
                      <a:lumMod val="75000"/>
                    </a:schemeClr>
                  </a:solidFill>
                  <a:latin typeface="Calibri" panose="020F0502020204030204" pitchFamily="34" charset="0"/>
                  <a:cs typeface="Calibri" panose="020F0502020204030204" pitchFamily="34" charset="0"/>
                </a:rPr>
                <a:t>Thời gian</a:t>
              </a:r>
              <a:r>
                <a:rPr lang="en-US" sz="1800" dirty="0">
                  <a:solidFill>
                    <a:schemeClr val="tx2">
                      <a:lumMod val="75000"/>
                    </a:schemeClr>
                  </a:solidFill>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Thưở</a:t>
              </a:r>
              <a:r>
                <a:rPr lang="en-US" sz="1800" dirty="0">
                  <a:latin typeface="Calibri" panose="020F0502020204030204" pitchFamily="34" charset="0"/>
                  <a:cs typeface="Calibri" panose="020F0502020204030204" pitchFamily="34" charset="0"/>
                </a:rPr>
                <a:t> ấy thế gian chỉ mới có các vị thần </a:t>
              </a:r>
            </a:p>
            <a:p>
              <a:pPr algn="just"/>
              <a:r>
                <a:rPr lang="en-US" sz="1800" dirty="0">
                  <a:latin typeface="Calibri" panose="020F0502020204030204" pitchFamily="34" charset="0"/>
                  <a:cs typeface="Calibri" panose="020F0502020204030204" pitchFamily="34" charset="0"/>
                  <a:sym typeface="Wingdings" panose="05000000000000000000" pitchFamily="2" charset="2"/>
                </a:rPr>
                <a:t></a:t>
              </a:r>
              <a:r>
                <a:rPr lang="en-US" sz="1800" dirty="0">
                  <a:latin typeface="Calibri" panose="020F0502020204030204" pitchFamily="34" charset="0"/>
                  <a:cs typeface="Calibri" panose="020F0502020204030204" pitchFamily="34" charset="0"/>
                </a:rPr>
                <a:t> Thời gian cổ sơ, không xác định</a:t>
              </a:r>
            </a:p>
            <a:p>
              <a:pPr marL="285750" indent="-285750" algn="just">
                <a:buFont typeface="Arial" panose="020B0604020202020204" pitchFamily="34" charset="0"/>
                <a:buChar char="•"/>
              </a:pPr>
              <a:r>
                <a:rPr lang="en-US" sz="1800" b="1" dirty="0">
                  <a:solidFill>
                    <a:schemeClr val="tx2">
                      <a:lumMod val="75000"/>
                    </a:schemeClr>
                  </a:solidFill>
                  <a:latin typeface="Calibri" panose="020F0502020204030204" pitchFamily="34" charset="0"/>
                  <a:cs typeface="Calibri" panose="020F0502020204030204" pitchFamily="34" charset="0"/>
                </a:rPr>
                <a:t>Nhân vật</a:t>
              </a:r>
              <a:r>
                <a:rPr lang="en-US" sz="1800" dirty="0">
                  <a:solidFill>
                    <a:schemeClr val="tx2">
                      <a:lumMod val="75000"/>
                    </a:schemeClr>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Là hai vị thần có sức mạnh phi thường để thực hiện công việc sáng tạo thế giới và sáng tạo văn hóa.</a:t>
              </a:r>
            </a:p>
            <a:p>
              <a:pPr marL="285750" indent="-285750" algn="just">
                <a:buFont typeface="Arial" panose="020B0604020202020204" pitchFamily="34" charset="0"/>
                <a:buChar char="•"/>
              </a:pPr>
              <a:r>
                <a:rPr lang="en-US" sz="1800" b="1" dirty="0">
                  <a:solidFill>
                    <a:schemeClr val="tx2">
                      <a:lumMod val="75000"/>
                    </a:schemeClr>
                  </a:solidFill>
                  <a:latin typeface="Calibri" panose="020F0502020204030204" pitchFamily="34" charset="0"/>
                  <a:cs typeface="Calibri" panose="020F0502020204030204" pitchFamily="34" charset="0"/>
                </a:rPr>
                <a:t>Cốt truyện:</a:t>
              </a:r>
              <a:r>
                <a:rPr lang="en-US" sz="1800" dirty="0">
                  <a:solidFill>
                    <a:schemeClr val="tx2">
                      <a:lumMod val="75000"/>
                    </a:schemeClr>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Ngắn gọn, cụ thể, tập trung vào việc nêu lên quá trình tạo nên con người và thế giới muôn loài của hai vị thần. Từ đó, làm nổi bật hình ảnh vĩ đại và công lao to lớn của hai vị thần.</a:t>
              </a:r>
            </a:p>
          </p:txBody>
        </p:sp>
      </p:grpSp>
      <p:sp>
        <p:nvSpPr>
          <p:cNvPr id="48" name="Hộp Văn bản 12">
            <a:extLst>
              <a:ext uri="{FF2B5EF4-FFF2-40B4-BE49-F238E27FC236}">
                <a16:creationId xmlns:a16="http://schemas.microsoft.com/office/drawing/2014/main" id="{F77A4D2D-9B0E-5F54-F9C1-7D76DACC7C8A}"/>
              </a:ext>
            </a:extLst>
          </p:cNvPr>
          <p:cNvSpPr txBox="1"/>
          <p:nvPr/>
        </p:nvSpPr>
        <p:spPr>
          <a:xfrm>
            <a:off x="336493" y="1207622"/>
            <a:ext cx="1832649" cy="523220"/>
          </a:xfrm>
          <a:prstGeom prst="rect">
            <a:avLst/>
          </a:prstGeom>
          <a:noFill/>
        </p:spPr>
        <p:txBody>
          <a:bodyPr wrap="square">
            <a:spAutoFit/>
          </a:bodyPr>
          <a:lstStyle/>
          <a:p>
            <a:pPr marR="0" algn="ctr">
              <a:spcBef>
                <a:spcPts val="0"/>
              </a:spcBef>
              <a:spcAft>
                <a:spcPts val="800"/>
              </a:spcAft>
            </a:pPr>
            <a:r>
              <a:rPr lang="en-US" sz="2800" b="1" dirty="0">
                <a:solidFill>
                  <a:schemeClr val="accent4">
                    <a:lumMod val="50000"/>
                  </a:schemeClr>
                </a:solidFill>
                <a:effectLst/>
                <a:ea typeface="Cambria" panose="02040503050406030204" pitchFamily="18" charset="0"/>
                <a:cs typeface="Times New Roman" panose="02020603050405020304" pitchFamily="18" charset="0"/>
              </a:rPr>
              <a:t>TIỂU KẾT</a:t>
            </a:r>
          </a:p>
        </p:txBody>
      </p:sp>
    </p:spTree>
    <p:extLst>
      <p:ext uri="{BB962C8B-B14F-4D97-AF65-F5344CB8AC3E}">
        <p14:creationId xmlns:p14="http://schemas.microsoft.com/office/powerpoint/2010/main" val="37966403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outVertical)">
                                      <p:cBhvr>
                                        <p:cTn id="13" dur="75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Scale>
                                      <p:cBhvr>
                                        <p:cTn id="18"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2"/>
                                        </p:tgtEl>
                                        <p:attrNameLst>
                                          <p:attrName>ppt_x</p:attrName>
                                          <p:attrName>ppt_y</p:attrName>
                                        </p:attrNameLst>
                                      </p:cBhvr>
                                    </p:animMotion>
                                    <p:animEffect transition="in" filter="fade">
                                      <p:cBhvr>
                                        <p:cTn id="2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6" name="Google Shape;2366;p46"/>
          <p:cNvSpPr/>
          <p:nvPr/>
        </p:nvSpPr>
        <p:spPr>
          <a:xfrm flipH="1">
            <a:off x="-744150" y="4737860"/>
            <a:ext cx="2928300" cy="158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7" name="Google Shape;2367;p46"/>
          <p:cNvGrpSpPr/>
          <p:nvPr/>
        </p:nvGrpSpPr>
        <p:grpSpPr>
          <a:xfrm>
            <a:off x="-282409" y="2133614"/>
            <a:ext cx="2065097" cy="2698443"/>
            <a:chOff x="2491761" y="388856"/>
            <a:chExt cx="1321070" cy="1726230"/>
          </a:xfrm>
        </p:grpSpPr>
        <p:grpSp>
          <p:nvGrpSpPr>
            <p:cNvPr id="2368" name="Google Shape;2368;p46"/>
            <p:cNvGrpSpPr/>
            <p:nvPr/>
          </p:nvGrpSpPr>
          <p:grpSpPr>
            <a:xfrm>
              <a:off x="3561841" y="1131061"/>
              <a:ext cx="250990" cy="983513"/>
              <a:chOff x="3561841" y="1131061"/>
              <a:chExt cx="250990" cy="983513"/>
            </a:xfrm>
          </p:grpSpPr>
          <p:sp>
            <p:nvSpPr>
              <p:cNvPr id="2369" name="Google Shape;2369;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6"/>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6"/>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6"/>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6"/>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6"/>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6"/>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7" name="Google Shape;2377;p46"/>
            <p:cNvGrpSpPr/>
            <p:nvPr/>
          </p:nvGrpSpPr>
          <p:grpSpPr>
            <a:xfrm>
              <a:off x="3246381" y="1130150"/>
              <a:ext cx="380101" cy="456645"/>
              <a:chOff x="3246381" y="1130150"/>
              <a:chExt cx="380101" cy="456645"/>
            </a:xfrm>
          </p:grpSpPr>
          <p:sp>
            <p:nvSpPr>
              <p:cNvPr id="2378" name="Google Shape;2378;p46"/>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6"/>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46"/>
            <p:cNvGrpSpPr/>
            <p:nvPr/>
          </p:nvGrpSpPr>
          <p:grpSpPr>
            <a:xfrm>
              <a:off x="3067607" y="858373"/>
              <a:ext cx="279580" cy="1241166"/>
              <a:chOff x="3067607" y="858373"/>
              <a:chExt cx="279580" cy="1241166"/>
            </a:xfrm>
          </p:grpSpPr>
          <p:sp>
            <p:nvSpPr>
              <p:cNvPr id="2383" name="Google Shape;2383;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6"/>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6"/>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6"/>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6"/>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6"/>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6"/>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1" name="Google Shape;2391;p46"/>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6"/>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5" name="Google Shape;2395;p46"/>
            <p:cNvGrpSpPr/>
            <p:nvPr/>
          </p:nvGrpSpPr>
          <p:grpSpPr>
            <a:xfrm>
              <a:off x="2491761" y="388856"/>
              <a:ext cx="371102" cy="1726230"/>
              <a:chOff x="2491761" y="388856"/>
              <a:chExt cx="371102" cy="1726230"/>
            </a:xfrm>
          </p:grpSpPr>
          <p:sp>
            <p:nvSpPr>
              <p:cNvPr id="2396" name="Google Shape;2396;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6"/>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6"/>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6"/>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6"/>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6"/>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6"/>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4" name="Google Shape;2404;p46"/>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5" name="Google Shape;2405;p46"/>
          <p:cNvSpPr/>
          <p:nvPr/>
        </p:nvSpPr>
        <p:spPr>
          <a:xfrm flipH="1">
            <a:off x="5947287" y="4620427"/>
            <a:ext cx="983100" cy="909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6" name="Google Shape;2406;p46"/>
          <p:cNvGrpSpPr/>
          <p:nvPr/>
        </p:nvGrpSpPr>
        <p:grpSpPr>
          <a:xfrm>
            <a:off x="6007624" y="3677518"/>
            <a:ext cx="923277" cy="985039"/>
            <a:chOff x="7422710" y="150893"/>
            <a:chExt cx="1511835" cy="1612968"/>
          </a:xfrm>
        </p:grpSpPr>
        <p:sp>
          <p:nvSpPr>
            <p:cNvPr id="2407" name="Google Shape;2407;p46"/>
            <p:cNvSpPr/>
            <p:nvPr/>
          </p:nvSpPr>
          <p:spPr>
            <a:xfrm>
              <a:off x="7444417" y="204383"/>
              <a:ext cx="110525" cy="182114"/>
            </a:xfrm>
            <a:custGeom>
              <a:avLst/>
              <a:gdLst/>
              <a:ahLst/>
              <a:cxnLst/>
              <a:rect l="l" t="t" r="r" b="b"/>
              <a:pathLst>
                <a:path w="1777" h="2928" extrusionOk="0">
                  <a:moveTo>
                    <a:pt x="47" y="1"/>
                  </a:moveTo>
                  <a:cubicBezTo>
                    <a:pt x="16" y="1"/>
                    <a:pt x="0" y="17"/>
                    <a:pt x="3" y="51"/>
                  </a:cubicBezTo>
                  <a:cubicBezTo>
                    <a:pt x="89" y="1031"/>
                    <a:pt x="432" y="2235"/>
                    <a:pt x="1225" y="2928"/>
                  </a:cubicBezTo>
                  <a:lnTo>
                    <a:pt x="1776" y="2182"/>
                  </a:lnTo>
                  <a:cubicBezTo>
                    <a:pt x="1596" y="1098"/>
                    <a:pt x="305"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6"/>
            <p:cNvSpPr/>
            <p:nvPr/>
          </p:nvSpPr>
          <p:spPr>
            <a:xfrm>
              <a:off x="7547789" y="248605"/>
              <a:ext cx="486571" cy="492231"/>
            </a:xfrm>
            <a:custGeom>
              <a:avLst/>
              <a:gdLst/>
              <a:ahLst/>
              <a:cxnLst/>
              <a:rect l="l" t="t" r="r" b="b"/>
              <a:pathLst>
                <a:path w="7823" h="7914" extrusionOk="0">
                  <a:moveTo>
                    <a:pt x="1954" y="0"/>
                  </a:moveTo>
                  <a:cubicBezTo>
                    <a:pt x="964" y="0"/>
                    <a:pt x="185" y="426"/>
                    <a:pt x="0" y="1326"/>
                  </a:cubicBezTo>
                  <a:lnTo>
                    <a:pt x="7823" y="7914"/>
                  </a:lnTo>
                  <a:cubicBezTo>
                    <a:pt x="7542" y="5059"/>
                    <a:pt x="7058" y="2607"/>
                    <a:pt x="5020" y="1113"/>
                  </a:cubicBezTo>
                  <a:cubicBezTo>
                    <a:pt x="4026" y="385"/>
                    <a:pt x="2895" y="0"/>
                    <a:pt x="19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6"/>
            <p:cNvSpPr/>
            <p:nvPr/>
          </p:nvSpPr>
          <p:spPr>
            <a:xfrm>
              <a:off x="7667209" y="252089"/>
              <a:ext cx="335680" cy="455721"/>
            </a:xfrm>
            <a:custGeom>
              <a:avLst/>
              <a:gdLst/>
              <a:ahLst/>
              <a:cxnLst/>
              <a:rect l="l" t="t" r="r" b="b"/>
              <a:pathLst>
                <a:path w="5397" h="7327" extrusionOk="0">
                  <a:moveTo>
                    <a:pt x="686" y="1"/>
                  </a:moveTo>
                  <a:lnTo>
                    <a:pt x="686" y="1"/>
                  </a:lnTo>
                  <a:cubicBezTo>
                    <a:pt x="834" y="583"/>
                    <a:pt x="843" y="1210"/>
                    <a:pt x="543" y="1792"/>
                  </a:cubicBezTo>
                  <a:cubicBezTo>
                    <a:pt x="1" y="2842"/>
                    <a:pt x="798" y="3087"/>
                    <a:pt x="1556" y="3112"/>
                  </a:cubicBezTo>
                  <a:cubicBezTo>
                    <a:pt x="1533" y="3622"/>
                    <a:pt x="2198" y="3923"/>
                    <a:pt x="2765" y="4087"/>
                  </a:cubicBezTo>
                  <a:cubicBezTo>
                    <a:pt x="2184" y="4809"/>
                    <a:pt x="3291" y="5443"/>
                    <a:pt x="3938" y="5734"/>
                  </a:cubicBezTo>
                  <a:cubicBezTo>
                    <a:pt x="3837" y="5834"/>
                    <a:pt x="3770" y="5933"/>
                    <a:pt x="3731" y="6030"/>
                  </a:cubicBezTo>
                  <a:lnTo>
                    <a:pt x="5271" y="7327"/>
                  </a:lnTo>
                  <a:cubicBezTo>
                    <a:pt x="5028" y="6667"/>
                    <a:pt x="5224" y="5681"/>
                    <a:pt x="5397" y="4715"/>
                  </a:cubicBezTo>
                  <a:cubicBezTo>
                    <a:pt x="5324" y="4441"/>
                    <a:pt x="5242" y="4174"/>
                    <a:pt x="5150" y="3916"/>
                  </a:cubicBezTo>
                  <a:cubicBezTo>
                    <a:pt x="5028" y="4542"/>
                    <a:pt x="4749" y="5144"/>
                    <a:pt x="4188" y="5529"/>
                  </a:cubicBezTo>
                  <a:cubicBezTo>
                    <a:pt x="4181" y="5535"/>
                    <a:pt x="4176" y="5539"/>
                    <a:pt x="4170" y="5543"/>
                  </a:cubicBezTo>
                  <a:cubicBezTo>
                    <a:pt x="3905" y="4753"/>
                    <a:pt x="4233" y="3526"/>
                    <a:pt x="4403" y="2415"/>
                  </a:cubicBezTo>
                  <a:cubicBezTo>
                    <a:pt x="4307" y="2270"/>
                    <a:pt x="4203" y="2130"/>
                    <a:pt x="4093" y="1996"/>
                  </a:cubicBezTo>
                  <a:cubicBezTo>
                    <a:pt x="3996" y="2645"/>
                    <a:pt x="3743" y="3292"/>
                    <a:pt x="3194" y="3716"/>
                  </a:cubicBezTo>
                  <a:cubicBezTo>
                    <a:pt x="2916" y="3005"/>
                    <a:pt x="2970" y="1929"/>
                    <a:pt x="2942" y="944"/>
                  </a:cubicBezTo>
                  <a:cubicBezTo>
                    <a:pt x="2815" y="858"/>
                    <a:pt x="2686" y="777"/>
                    <a:pt x="2557" y="701"/>
                  </a:cubicBezTo>
                  <a:cubicBezTo>
                    <a:pt x="2547" y="1306"/>
                    <a:pt x="2394" y="1916"/>
                    <a:pt x="1958" y="2391"/>
                  </a:cubicBezTo>
                  <a:cubicBezTo>
                    <a:pt x="1600" y="1789"/>
                    <a:pt x="1377" y="902"/>
                    <a:pt x="1118" y="95"/>
                  </a:cubicBezTo>
                  <a:cubicBezTo>
                    <a:pt x="972" y="57"/>
                    <a:pt x="828" y="25"/>
                    <a:pt x="686"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6"/>
            <p:cNvSpPr/>
            <p:nvPr/>
          </p:nvSpPr>
          <p:spPr>
            <a:xfrm>
              <a:off x="7787623" y="1077947"/>
              <a:ext cx="143490" cy="336924"/>
            </a:xfrm>
            <a:custGeom>
              <a:avLst/>
              <a:gdLst/>
              <a:ahLst/>
              <a:cxnLst/>
              <a:rect l="l" t="t" r="r" b="b"/>
              <a:pathLst>
                <a:path w="2307" h="5417" extrusionOk="0">
                  <a:moveTo>
                    <a:pt x="2306" y="1"/>
                  </a:moveTo>
                  <a:lnTo>
                    <a:pt x="0" y="1451"/>
                  </a:lnTo>
                  <a:cubicBezTo>
                    <a:pt x="341" y="2400"/>
                    <a:pt x="477" y="4941"/>
                    <a:pt x="575" y="5417"/>
                  </a:cubicBezTo>
                  <a:lnTo>
                    <a:pt x="1394" y="5053"/>
                  </a:lnTo>
                  <a:cubicBezTo>
                    <a:pt x="1394" y="5053"/>
                    <a:pt x="1664" y="1272"/>
                    <a:pt x="23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6"/>
            <p:cNvSpPr/>
            <p:nvPr/>
          </p:nvSpPr>
          <p:spPr>
            <a:xfrm>
              <a:off x="7790484" y="1353357"/>
              <a:ext cx="91244" cy="139944"/>
            </a:xfrm>
            <a:custGeom>
              <a:avLst/>
              <a:gdLst/>
              <a:ahLst/>
              <a:cxnLst/>
              <a:rect l="l" t="t" r="r" b="b"/>
              <a:pathLst>
                <a:path w="1467" h="2250" extrusionOk="0">
                  <a:moveTo>
                    <a:pt x="979" y="0"/>
                  </a:moveTo>
                  <a:cubicBezTo>
                    <a:pt x="849" y="0"/>
                    <a:pt x="692" y="105"/>
                    <a:pt x="508" y="386"/>
                  </a:cubicBezTo>
                  <a:cubicBezTo>
                    <a:pt x="276" y="741"/>
                    <a:pt x="0" y="1324"/>
                    <a:pt x="476" y="2010"/>
                  </a:cubicBezTo>
                  <a:cubicBezTo>
                    <a:pt x="593" y="2179"/>
                    <a:pt x="701" y="2250"/>
                    <a:pt x="799" y="2250"/>
                  </a:cubicBezTo>
                  <a:cubicBezTo>
                    <a:pt x="1238" y="2250"/>
                    <a:pt x="1466" y="821"/>
                    <a:pt x="1350" y="423"/>
                  </a:cubicBezTo>
                  <a:cubicBezTo>
                    <a:pt x="1287" y="209"/>
                    <a:pt x="1161" y="0"/>
                    <a:pt x="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6"/>
            <p:cNvSpPr/>
            <p:nvPr/>
          </p:nvSpPr>
          <p:spPr>
            <a:xfrm>
              <a:off x="7794154" y="1423330"/>
              <a:ext cx="79613" cy="277214"/>
            </a:xfrm>
            <a:custGeom>
              <a:avLst/>
              <a:gdLst/>
              <a:ahLst/>
              <a:cxnLst/>
              <a:rect l="l" t="t" r="r" b="b"/>
              <a:pathLst>
                <a:path w="1280" h="4457" extrusionOk="0">
                  <a:moveTo>
                    <a:pt x="209" y="1"/>
                  </a:moveTo>
                  <a:cubicBezTo>
                    <a:pt x="851" y="2981"/>
                    <a:pt x="1" y="4043"/>
                    <a:pt x="1" y="4043"/>
                  </a:cubicBezTo>
                  <a:lnTo>
                    <a:pt x="894" y="4456"/>
                  </a:lnTo>
                  <a:cubicBezTo>
                    <a:pt x="815" y="3979"/>
                    <a:pt x="869" y="1091"/>
                    <a:pt x="1279" y="58"/>
                  </a:cubicBezTo>
                  <a:lnTo>
                    <a:pt x="2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6"/>
            <p:cNvSpPr/>
            <p:nvPr/>
          </p:nvSpPr>
          <p:spPr>
            <a:xfrm>
              <a:off x="7760380" y="1656632"/>
              <a:ext cx="103808" cy="107228"/>
            </a:xfrm>
            <a:custGeom>
              <a:avLst/>
              <a:gdLst/>
              <a:ahLst/>
              <a:cxnLst/>
              <a:rect l="l" t="t" r="r" b="b"/>
              <a:pathLst>
                <a:path w="1669" h="1724" extrusionOk="0">
                  <a:moveTo>
                    <a:pt x="887" y="0"/>
                  </a:moveTo>
                  <a:cubicBezTo>
                    <a:pt x="801" y="0"/>
                    <a:pt x="714" y="20"/>
                    <a:pt x="633" y="62"/>
                  </a:cubicBezTo>
                  <a:cubicBezTo>
                    <a:pt x="353" y="208"/>
                    <a:pt x="34" y="997"/>
                    <a:pt x="1" y="1724"/>
                  </a:cubicBezTo>
                  <a:lnTo>
                    <a:pt x="1668" y="1724"/>
                  </a:lnTo>
                  <a:cubicBezTo>
                    <a:pt x="1634" y="1361"/>
                    <a:pt x="1573" y="786"/>
                    <a:pt x="1485" y="491"/>
                  </a:cubicBezTo>
                  <a:cubicBezTo>
                    <a:pt x="1390" y="176"/>
                    <a:pt x="1140" y="0"/>
                    <a:pt x="8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6"/>
            <p:cNvSpPr/>
            <p:nvPr/>
          </p:nvSpPr>
          <p:spPr>
            <a:xfrm>
              <a:off x="7699738" y="977125"/>
              <a:ext cx="475686" cy="301347"/>
            </a:xfrm>
            <a:custGeom>
              <a:avLst/>
              <a:gdLst/>
              <a:ahLst/>
              <a:cxnLst/>
              <a:rect l="l" t="t" r="r" b="b"/>
              <a:pathLst>
                <a:path w="7648" h="4845" extrusionOk="0">
                  <a:moveTo>
                    <a:pt x="1" y="1"/>
                  </a:moveTo>
                  <a:cubicBezTo>
                    <a:pt x="236" y="1241"/>
                    <a:pt x="1503" y="3907"/>
                    <a:pt x="2191" y="4699"/>
                  </a:cubicBezTo>
                  <a:cubicBezTo>
                    <a:pt x="2279" y="4800"/>
                    <a:pt x="2389" y="4845"/>
                    <a:pt x="2517" y="4845"/>
                  </a:cubicBezTo>
                  <a:cubicBezTo>
                    <a:pt x="3328" y="4845"/>
                    <a:pt x="4859" y="3059"/>
                    <a:pt x="6164" y="2661"/>
                  </a:cubicBezTo>
                  <a:cubicBezTo>
                    <a:pt x="7648" y="2208"/>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6"/>
            <p:cNvSpPr/>
            <p:nvPr/>
          </p:nvSpPr>
          <p:spPr>
            <a:xfrm>
              <a:off x="8190352" y="767022"/>
              <a:ext cx="391844" cy="597718"/>
            </a:xfrm>
            <a:custGeom>
              <a:avLst/>
              <a:gdLst/>
              <a:ahLst/>
              <a:cxnLst/>
              <a:rect l="l" t="t" r="r" b="b"/>
              <a:pathLst>
                <a:path w="6300" h="9610" extrusionOk="0">
                  <a:moveTo>
                    <a:pt x="4396" y="0"/>
                  </a:moveTo>
                  <a:cubicBezTo>
                    <a:pt x="3047" y="0"/>
                    <a:pt x="1049" y="2155"/>
                    <a:pt x="606" y="4222"/>
                  </a:cubicBezTo>
                  <a:cubicBezTo>
                    <a:pt x="0" y="7053"/>
                    <a:pt x="2657" y="9127"/>
                    <a:pt x="4166" y="9609"/>
                  </a:cubicBezTo>
                  <a:cubicBezTo>
                    <a:pt x="4166" y="9609"/>
                    <a:pt x="4122" y="7921"/>
                    <a:pt x="4424" y="7256"/>
                  </a:cubicBezTo>
                  <a:cubicBezTo>
                    <a:pt x="5322" y="5286"/>
                    <a:pt x="6299" y="3585"/>
                    <a:pt x="5515" y="992"/>
                  </a:cubicBezTo>
                  <a:cubicBezTo>
                    <a:pt x="5304" y="294"/>
                    <a:pt x="4894" y="0"/>
                    <a:pt x="4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6"/>
            <p:cNvSpPr/>
            <p:nvPr/>
          </p:nvSpPr>
          <p:spPr>
            <a:xfrm>
              <a:off x="8386709" y="1369404"/>
              <a:ext cx="136213" cy="310925"/>
            </a:xfrm>
            <a:custGeom>
              <a:avLst/>
              <a:gdLst/>
              <a:ahLst/>
              <a:cxnLst/>
              <a:rect l="l" t="t" r="r" b="b"/>
              <a:pathLst>
                <a:path w="2190" h="4999" extrusionOk="0">
                  <a:moveTo>
                    <a:pt x="1468" y="0"/>
                  </a:moveTo>
                  <a:cubicBezTo>
                    <a:pt x="1315" y="0"/>
                    <a:pt x="1172" y="64"/>
                    <a:pt x="1070" y="238"/>
                  </a:cubicBezTo>
                  <a:cubicBezTo>
                    <a:pt x="1218" y="724"/>
                    <a:pt x="1127" y="2588"/>
                    <a:pt x="0" y="4656"/>
                  </a:cubicBezTo>
                  <a:lnTo>
                    <a:pt x="824" y="4999"/>
                  </a:lnTo>
                  <a:cubicBezTo>
                    <a:pt x="1394" y="2725"/>
                    <a:pt x="2189" y="961"/>
                    <a:pt x="2161" y="297"/>
                  </a:cubicBezTo>
                  <a:cubicBezTo>
                    <a:pt x="1993" y="169"/>
                    <a:pt x="1717" y="0"/>
                    <a:pt x="1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6"/>
            <p:cNvSpPr/>
            <p:nvPr/>
          </p:nvSpPr>
          <p:spPr>
            <a:xfrm>
              <a:off x="8345721" y="1194194"/>
              <a:ext cx="177325" cy="234174"/>
            </a:xfrm>
            <a:custGeom>
              <a:avLst/>
              <a:gdLst/>
              <a:ahLst/>
              <a:cxnLst/>
              <a:rect l="l" t="t" r="r" b="b"/>
              <a:pathLst>
                <a:path w="2851" h="3765" extrusionOk="0">
                  <a:moveTo>
                    <a:pt x="1609" y="1"/>
                  </a:moveTo>
                  <a:cubicBezTo>
                    <a:pt x="1315" y="1"/>
                    <a:pt x="0" y="1787"/>
                    <a:pt x="0" y="1787"/>
                  </a:cubicBezTo>
                  <a:cubicBezTo>
                    <a:pt x="1165" y="2472"/>
                    <a:pt x="1678" y="3073"/>
                    <a:pt x="1782" y="3715"/>
                  </a:cubicBezTo>
                  <a:cubicBezTo>
                    <a:pt x="1787" y="3750"/>
                    <a:pt x="1810" y="3764"/>
                    <a:pt x="1846" y="3764"/>
                  </a:cubicBezTo>
                  <a:cubicBezTo>
                    <a:pt x="2078" y="3764"/>
                    <a:pt x="2851" y="3135"/>
                    <a:pt x="2851" y="3135"/>
                  </a:cubicBezTo>
                  <a:cubicBezTo>
                    <a:pt x="2851" y="3135"/>
                    <a:pt x="1473" y="2043"/>
                    <a:pt x="1665" y="130"/>
                  </a:cubicBezTo>
                  <a:cubicBezTo>
                    <a:pt x="1674" y="40"/>
                    <a:pt x="1653" y="1"/>
                    <a:pt x="1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6"/>
            <p:cNvSpPr/>
            <p:nvPr/>
          </p:nvSpPr>
          <p:spPr>
            <a:xfrm>
              <a:off x="8338320" y="1642887"/>
              <a:ext cx="103932" cy="118922"/>
            </a:xfrm>
            <a:custGeom>
              <a:avLst/>
              <a:gdLst/>
              <a:ahLst/>
              <a:cxnLst/>
              <a:rect l="l" t="t" r="r" b="b"/>
              <a:pathLst>
                <a:path w="1671" h="1912" extrusionOk="0">
                  <a:moveTo>
                    <a:pt x="1245" y="1"/>
                  </a:moveTo>
                  <a:cubicBezTo>
                    <a:pt x="1168" y="1"/>
                    <a:pt x="1086" y="21"/>
                    <a:pt x="1002" y="64"/>
                  </a:cubicBezTo>
                  <a:cubicBezTo>
                    <a:pt x="684" y="226"/>
                    <a:pt x="176" y="1135"/>
                    <a:pt x="0" y="1912"/>
                  </a:cubicBezTo>
                  <a:lnTo>
                    <a:pt x="1484" y="1912"/>
                  </a:lnTo>
                  <a:cubicBezTo>
                    <a:pt x="1538" y="1627"/>
                    <a:pt x="1668" y="903"/>
                    <a:pt x="1669" y="545"/>
                  </a:cubicBezTo>
                  <a:cubicBezTo>
                    <a:pt x="1670" y="203"/>
                    <a:pt x="1486" y="1"/>
                    <a:pt x="1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6"/>
            <p:cNvSpPr/>
            <p:nvPr/>
          </p:nvSpPr>
          <p:spPr>
            <a:xfrm>
              <a:off x="8341803" y="855280"/>
              <a:ext cx="112515" cy="263842"/>
            </a:xfrm>
            <a:custGeom>
              <a:avLst/>
              <a:gdLst/>
              <a:ahLst/>
              <a:cxnLst/>
              <a:rect l="l" t="t" r="r" b="b"/>
              <a:pathLst>
                <a:path w="1809" h="4242" extrusionOk="0">
                  <a:moveTo>
                    <a:pt x="1809" y="0"/>
                  </a:moveTo>
                  <a:cubicBezTo>
                    <a:pt x="1070" y="508"/>
                    <a:pt x="101" y="1574"/>
                    <a:pt x="0" y="4028"/>
                  </a:cubicBezTo>
                  <a:lnTo>
                    <a:pt x="993" y="4242"/>
                  </a:lnTo>
                  <a:lnTo>
                    <a:pt x="18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6"/>
            <p:cNvSpPr/>
            <p:nvPr/>
          </p:nvSpPr>
          <p:spPr>
            <a:xfrm>
              <a:off x="7526145" y="391100"/>
              <a:ext cx="1023211" cy="812237"/>
            </a:xfrm>
            <a:custGeom>
              <a:avLst/>
              <a:gdLst/>
              <a:ahLst/>
              <a:cxnLst/>
              <a:rect l="l" t="t" r="r" b="b"/>
              <a:pathLst>
                <a:path w="16451" h="13059" extrusionOk="0">
                  <a:moveTo>
                    <a:pt x="454" y="0"/>
                  </a:moveTo>
                  <a:lnTo>
                    <a:pt x="0" y="1338"/>
                  </a:lnTo>
                  <a:cubicBezTo>
                    <a:pt x="2615" y="3366"/>
                    <a:pt x="2913" y="5549"/>
                    <a:pt x="2695" y="8590"/>
                  </a:cubicBezTo>
                  <a:cubicBezTo>
                    <a:pt x="2529" y="10900"/>
                    <a:pt x="4341" y="13059"/>
                    <a:pt x="7357" y="13059"/>
                  </a:cubicBezTo>
                  <a:cubicBezTo>
                    <a:pt x="8314" y="13059"/>
                    <a:pt x="9391" y="12842"/>
                    <a:pt x="10565" y="12344"/>
                  </a:cubicBezTo>
                  <a:cubicBezTo>
                    <a:pt x="11371" y="12002"/>
                    <a:pt x="12209" y="11733"/>
                    <a:pt x="12939" y="11733"/>
                  </a:cubicBezTo>
                  <a:cubicBezTo>
                    <a:pt x="13459" y="11733"/>
                    <a:pt x="13923" y="11870"/>
                    <a:pt x="14280" y="12216"/>
                  </a:cubicBezTo>
                  <a:cubicBezTo>
                    <a:pt x="14421" y="12353"/>
                    <a:pt x="14593" y="12415"/>
                    <a:pt x="14786" y="12415"/>
                  </a:cubicBezTo>
                  <a:cubicBezTo>
                    <a:pt x="15262" y="12415"/>
                    <a:pt x="15865" y="12035"/>
                    <a:pt x="16450" y="11447"/>
                  </a:cubicBezTo>
                  <a:lnTo>
                    <a:pt x="16450" y="11447"/>
                  </a:lnTo>
                  <a:cubicBezTo>
                    <a:pt x="16155" y="11621"/>
                    <a:pt x="15873" y="11719"/>
                    <a:pt x="15625" y="11719"/>
                  </a:cubicBezTo>
                  <a:cubicBezTo>
                    <a:pt x="15423" y="11719"/>
                    <a:pt x="15243" y="11655"/>
                    <a:pt x="15094" y="11514"/>
                  </a:cubicBezTo>
                  <a:cubicBezTo>
                    <a:pt x="14718" y="11157"/>
                    <a:pt x="14229" y="11016"/>
                    <a:pt x="13683" y="11016"/>
                  </a:cubicBezTo>
                  <a:cubicBezTo>
                    <a:pt x="12943" y="11016"/>
                    <a:pt x="12097" y="11275"/>
                    <a:pt x="11286" y="11605"/>
                  </a:cubicBezTo>
                  <a:cubicBezTo>
                    <a:pt x="10158" y="12064"/>
                    <a:pt x="9134" y="12264"/>
                    <a:pt x="8226" y="12264"/>
                  </a:cubicBezTo>
                  <a:cubicBezTo>
                    <a:pt x="5122" y="12264"/>
                    <a:pt x="3382" y="9921"/>
                    <a:pt x="3534" y="7561"/>
                  </a:cubicBezTo>
                  <a:cubicBezTo>
                    <a:pt x="3727" y="4557"/>
                    <a:pt x="3043" y="2051"/>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6"/>
            <p:cNvSpPr/>
            <p:nvPr/>
          </p:nvSpPr>
          <p:spPr>
            <a:xfrm>
              <a:off x="7604327" y="345260"/>
              <a:ext cx="158541" cy="292701"/>
            </a:xfrm>
            <a:custGeom>
              <a:avLst/>
              <a:gdLst/>
              <a:ahLst/>
              <a:cxnLst/>
              <a:rect l="l" t="t" r="r" b="b"/>
              <a:pathLst>
                <a:path w="2549" h="4706" extrusionOk="0">
                  <a:moveTo>
                    <a:pt x="1567" y="0"/>
                  </a:moveTo>
                  <a:cubicBezTo>
                    <a:pt x="863" y="0"/>
                    <a:pt x="1" y="3479"/>
                    <a:pt x="1" y="3479"/>
                  </a:cubicBezTo>
                  <a:lnTo>
                    <a:pt x="985" y="4706"/>
                  </a:lnTo>
                  <a:cubicBezTo>
                    <a:pt x="2430" y="3800"/>
                    <a:pt x="2549" y="1257"/>
                    <a:pt x="1818" y="172"/>
                  </a:cubicBezTo>
                  <a:cubicBezTo>
                    <a:pt x="1738" y="53"/>
                    <a:pt x="1654" y="0"/>
                    <a:pt x="15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6"/>
            <p:cNvSpPr/>
            <p:nvPr/>
          </p:nvSpPr>
          <p:spPr>
            <a:xfrm>
              <a:off x="7542254" y="611279"/>
              <a:ext cx="95162" cy="181244"/>
            </a:xfrm>
            <a:custGeom>
              <a:avLst/>
              <a:gdLst/>
              <a:ahLst/>
              <a:cxnLst/>
              <a:rect l="l" t="t" r="r" b="b"/>
              <a:pathLst>
                <a:path w="1530" h="2914" extrusionOk="0">
                  <a:moveTo>
                    <a:pt x="713" y="0"/>
                  </a:moveTo>
                  <a:cubicBezTo>
                    <a:pt x="656" y="0"/>
                    <a:pt x="587" y="21"/>
                    <a:pt x="509" y="82"/>
                  </a:cubicBezTo>
                  <a:cubicBezTo>
                    <a:pt x="255" y="282"/>
                    <a:pt x="1" y="2577"/>
                    <a:pt x="64" y="2710"/>
                  </a:cubicBezTo>
                  <a:cubicBezTo>
                    <a:pt x="101" y="2786"/>
                    <a:pt x="356" y="2914"/>
                    <a:pt x="630" y="2914"/>
                  </a:cubicBezTo>
                  <a:cubicBezTo>
                    <a:pt x="838" y="2914"/>
                    <a:pt x="1056" y="2840"/>
                    <a:pt x="1198" y="2616"/>
                  </a:cubicBezTo>
                  <a:cubicBezTo>
                    <a:pt x="1529" y="2097"/>
                    <a:pt x="893" y="963"/>
                    <a:pt x="918" y="110"/>
                  </a:cubicBezTo>
                  <a:cubicBezTo>
                    <a:pt x="918" y="110"/>
                    <a:pt x="844"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6"/>
            <p:cNvSpPr/>
            <p:nvPr/>
          </p:nvSpPr>
          <p:spPr>
            <a:xfrm>
              <a:off x="7422710" y="291708"/>
              <a:ext cx="344450" cy="549950"/>
            </a:xfrm>
            <a:custGeom>
              <a:avLst/>
              <a:gdLst/>
              <a:ahLst/>
              <a:cxnLst/>
              <a:rect l="l" t="t" r="r" b="b"/>
              <a:pathLst>
                <a:path w="5538" h="8842" extrusionOk="0">
                  <a:moveTo>
                    <a:pt x="3223" y="1"/>
                  </a:moveTo>
                  <a:cubicBezTo>
                    <a:pt x="2691" y="1"/>
                    <a:pt x="2041" y="213"/>
                    <a:pt x="1417" y="971"/>
                  </a:cubicBezTo>
                  <a:cubicBezTo>
                    <a:pt x="0" y="2692"/>
                    <a:pt x="560" y="4238"/>
                    <a:pt x="599" y="4594"/>
                  </a:cubicBezTo>
                  <a:cubicBezTo>
                    <a:pt x="637" y="4949"/>
                    <a:pt x="409" y="7316"/>
                    <a:pt x="527" y="8049"/>
                  </a:cubicBezTo>
                  <a:cubicBezTo>
                    <a:pt x="577" y="8363"/>
                    <a:pt x="1375" y="8842"/>
                    <a:pt x="1736" y="8842"/>
                  </a:cubicBezTo>
                  <a:cubicBezTo>
                    <a:pt x="1755" y="8842"/>
                    <a:pt x="1772" y="8840"/>
                    <a:pt x="1788" y="8838"/>
                  </a:cubicBezTo>
                  <a:cubicBezTo>
                    <a:pt x="1929" y="8816"/>
                    <a:pt x="2675" y="8329"/>
                    <a:pt x="2733" y="8142"/>
                  </a:cubicBezTo>
                  <a:cubicBezTo>
                    <a:pt x="2799" y="7932"/>
                    <a:pt x="2120" y="6003"/>
                    <a:pt x="3020" y="5392"/>
                  </a:cubicBezTo>
                  <a:cubicBezTo>
                    <a:pt x="4409" y="4449"/>
                    <a:pt x="4584" y="4081"/>
                    <a:pt x="4891" y="3220"/>
                  </a:cubicBezTo>
                  <a:cubicBezTo>
                    <a:pt x="5537" y="1407"/>
                    <a:pt x="4381" y="342"/>
                    <a:pt x="4381" y="342"/>
                  </a:cubicBezTo>
                  <a:cubicBezTo>
                    <a:pt x="4381" y="342"/>
                    <a:pt x="3897" y="1"/>
                    <a:pt x="3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6"/>
            <p:cNvSpPr/>
            <p:nvPr/>
          </p:nvSpPr>
          <p:spPr>
            <a:xfrm>
              <a:off x="7554320" y="150893"/>
              <a:ext cx="94105" cy="198410"/>
            </a:xfrm>
            <a:custGeom>
              <a:avLst/>
              <a:gdLst/>
              <a:ahLst/>
              <a:cxnLst/>
              <a:rect l="l" t="t" r="r" b="b"/>
              <a:pathLst>
                <a:path w="1513" h="3190" extrusionOk="0">
                  <a:moveTo>
                    <a:pt x="502" y="0"/>
                  </a:moveTo>
                  <a:cubicBezTo>
                    <a:pt x="486" y="0"/>
                    <a:pt x="474" y="11"/>
                    <a:pt x="467" y="33"/>
                  </a:cubicBezTo>
                  <a:cubicBezTo>
                    <a:pt x="160" y="962"/>
                    <a:pt x="1" y="2206"/>
                    <a:pt x="449" y="3190"/>
                  </a:cubicBezTo>
                  <a:lnTo>
                    <a:pt x="1242" y="2760"/>
                  </a:lnTo>
                  <a:cubicBezTo>
                    <a:pt x="1513" y="1653"/>
                    <a:pt x="702" y="0"/>
                    <a:pt x="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6"/>
            <p:cNvSpPr/>
            <p:nvPr/>
          </p:nvSpPr>
          <p:spPr>
            <a:xfrm>
              <a:off x="8349453" y="723297"/>
              <a:ext cx="402480" cy="643060"/>
            </a:xfrm>
            <a:custGeom>
              <a:avLst/>
              <a:gdLst/>
              <a:ahLst/>
              <a:cxnLst/>
              <a:rect l="l" t="t" r="r" b="b"/>
              <a:pathLst>
                <a:path w="6471" h="10339" extrusionOk="0">
                  <a:moveTo>
                    <a:pt x="4093" y="1"/>
                  </a:moveTo>
                  <a:cubicBezTo>
                    <a:pt x="2523" y="1"/>
                    <a:pt x="746" y="2734"/>
                    <a:pt x="416" y="4973"/>
                  </a:cubicBezTo>
                  <a:cubicBezTo>
                    <a:pt x="0" y="7792"/>
                    <a:pt x="2797" y="9858"/>
                    <a:pt x="4340" y="10339"/>
                  </a:cubicBezTo>
                  <a:cubicBezTo>
                    <a:pt x="4340" y="10339"/>
                    <a:pt x="4182" y="8656"/>
                    <a:pt x="4440" y="7993"/>
                  </a:cubicBezTo>
                  <a:cubicBezTo>
                    <a:pt x="5202" y="6032"/>
                    <a:pt x="6470" y="2082"/>
                    <a:pt x="5239" y="602"/>
                  </a:cubicBezTo>
                  <a:cubicBezTo>
                    <a:pt x="4890" y="183"/>
                    <a:pt x="4499" y="1"/>
                    <a:pt x="4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6"/>
            <p:cNvSpPr/>
            <p:nvPr/>
          </p:nvSpPr>
          <p:spPr>
            <a:xfrm>
              <a:off x="8576474" y="1371022"/>
              <a:ext cx="120788" cy="309681"/>
            </a:xfrm>
            <a:custGeom>
              <a:avLst/>
              <a:gdLst/>
              <a:ahLst/>
              <a:cxnLst/>
              <a:rect l="l" t="t" r="r" b="b"/>
              <a:pathLst>
                <a:path w="1942" h="4979" extrusionOk="0">
                  <a:moveTo>
                    <a:pt x="1155" y="1"/>
                  </a:moveTo>
                  <a:cubicBezTo>
                    <a:pt x="1002" y="1"/>
                    <a:pt x="863" y="64"/>
                    <a:pt x="772" y="238"/>
                  </a:cubicBezTo>
                  <a:cubicBezTo>
                    <a:pt x="951" y="721"/>
                    <a:pt x="986" y="2576"/>
                    <a:pt x="1" y="4640"/>
                  </a:cubicBezTo>
                  <a:lnTo>
                    <a:pt x="849" y="4979"/>
                  </a:lnTo>
                  <a:cubicBezTo>
                    <a:pt x="1266" y="2713"/>
                    <a:pt x="1941" y="957"/>
                    <a:pt x="1867" y="297"/>
                  </a:cubicBezTo>
                  <a:cubicBezTo>
                    <a:pt x="1691" y="169"/>
                    <a:pt x="1404" y="1"/>
                    <a:pt x="1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7" name="Google Shape;2427;p46"/>
            <p:cNvGrpSpPr/>
            <p:nvPr/>
          </p:nvGrpSpPr>
          <p:grpSpPr>
            <a:xfrm>
              <a:off x="8585990" y="745626"/>
              <a:ext cx="348555" cy="641816"/>
              <a:chOff x="8585990" y="745626"/>
              <a:chExt cx="348555" cy="641816"/>
            </a:xfrm>
          </p:grpSpPr>
          <p:sp>
            <p:nvSpPr>
              <p:cNvPr id="2428" name="Google Shape;2428;p46"/>
              <p:cNvSpPr/>
              <p:nvPr/>
            </p:nvSpPr>
            <p:spPr>
              <a:xfrm>
                <a:off x="8587980" y="748673"/>
                <a:ext cx="338417" cy="638768"/>
              </a:xfrm>
              <a:custGeom>
                <a:avLst/>
                <a:gdLst/>
                <a:ahLst/>
                <a:cxnLst/>
                <a:rect l="l" t="t" r="r" b="b"/>
                <a:pathLst>
                  <a:path w="5441" h="10270" extrusionOk="0">
                    <a:moveTo>
                      <a:pt x="1058" y="1"/>
                    </a:moveTo>
                    <a:cubicBezTo>
                      <a:pt x="733" y="1"/>
                      <a:pt x="530" y="203"/>
                      <a:pt x="379" y="203"/>
                    </a:cubicBezTo>
                    <a:cubicBezTo>
                      <a:pt x="348" y="203"/>
                      <a:pt x="319" y="194"/>
                      <a:pt x="291" y="173"/>
                    </a:cubicBezTo>
                    <a:cubicBezTo>
                      <a:pt x="281" y="165"/>
                      <a:pt x="279" y="146"/>
                      <a:pt x="287" y="122"/>
                    </a:cubicBezTo>
                    <a:lnTo>
                      <a:pt x="287" y="122"/>
                    </a:lnTo>
                    <a:cubicBezTo>
                      <a:pt x="84" y="242"/>
                      <a:pt x="0" y="386"/>
                      <a:pt x="41" y="421"/>
                    </a:cubicBezTo>
                    <a:cubicBezTo>
                      <a:pt x="72" y="449"/>
                      <a:pt x="106" y="460"/>
                      <a:pt x="144" y="460"/>
                    </a:cubicBezTo>
                    <a:cubicBezTo>
                      <a:pt x="288" y="460"/>
                      <a:pt x="483" y="296"/>
                      <a:pt x="772" y="296"/>
                    </a:cubicBezTo>
                    <a:cubicBezTo>
                      <a:pt x="934" y="296"/>
                      <a:pt x="1125" y="347"/>
                      <a:pt x="1354" y="509"/>
                    </a:cubicBezTo>
                    <a:cubicBezTo>
                      <a:pt x="2936" y="1632"/>
                      <a:pt x="1082" y="8148"/>
                      <a:pt x="1928" y="9661"/>
                    </a:cubicBezTo>
                    <a:cubicBezTo>
                      <a:pt x="2171" y="10095"/>
                      <a:pt x="2546" y="10269"/>
                      <a:pt x="2965" y="10269"/>
                    </a:cubicBezTo>
                    <a:cubicBezTo>
                      <a:pt x="3874" y="10269"/>
                      <a:pt x="4992" y="9452"/>
                      <a:pt x="5440" y="8701"/>
                    </a:cubicBezTo>
                    <a:lnTo>
                      <a:pt x="5440" y="8701"/>
                    </a:lnTo>
                    <a:cubicBezTo>
                      <a:pt x="4972" y="9089"/>
                      <a:pt x="4384" y="9372"/>
                      <a:pt x="3845" y="9372"/>
                    </a:cubicBezTo>
                    <a:cubicBezTo>
                      <a:pt x="3416" y="9372"/>
                      <a:pt x="3018" y="9192"/>
                      <a:pt x="2738" y="8742"/>
                    </a:cubicBezTo>
                    <a:cubicBezTo>
                      <a:pt x="1844" y="7303"/>
                      <a:pt x="3222" y="1144"/>
                      <a:pt x="1583" y="165"/>
                    </a:cubicBezTo>
                    <a:cubicBezTo>
                      <a:pt x="1378" y="43"/>
                      <a:pt x="1205" y="1"/>
                      <a:pt x="1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6"/>
              <p:cNvSpPr/>
              <p:nvPr/>
            </p:nvSpPr>
            <p:spPr>
              <a:xfrm>
                <a:off x="8736943" y="810436"/>
                <a:ext cx="77374" cy="464615"/>
              </a:xfrm>
              <a:custGeom>
                <a:avLst/>
                <a:gdLst/>
                <a:ahLst/>
                <a:cxnLst/>
                <a:rect l="l" t="t" r="r" b="b"/>
                <a:pathLst>
                  <a:path w="1244" h="7470" extrusionOk="0">
                    <a:moveTo>
                      <a:pt x="0" y="0"/>
                    </a:moveTo>
                    <a:cubicBezTo>
                      <a:pt x="730" y="1139"/>
                      <a:pt x="951" y="2755"/>
                      <a:pt x="611" y="4677"/>
                    </a:cubicBezTo>
                    <a:cubicBezTo>
                      <a:pt x="413" y="5806"/>
                      <a:pt x="679" y="7255"/>
                      <a:pt x="1223" y="7469"/>
                    </a:cubicBezTo>
                    <a:cubicBezTo>
                      <a:pt x="1223" y="7469"/>
                      <a:pt x="562" y="6745"/>
                      <a:pt x="900" y="4055"/>
                    </a:cubicBezTo>
                    <a:cubicBezTo>
                      <a:pt x="1244" y="1317"/>
                      <a:pt x="0" y="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6"/>
              <p:cNvSpPr/>
              <p:nvPr/>
            </p:nvSpPr>
            <p:spPr>
              <a:xfrm>
                <a:off x="8585990" y="745626"/>
                <a:ext cx="348555" cy="635907"/>
              </a:xfrm>
              <a:custGeom>
                <a:avLst/>
                <a:gdLst/>
                <a:ahLst/>
                <a:cxnLst/>
                <a:rect l="l" t="t" r="r" b="b"/>
                <a:pathLst>
                  <a:path w="5604" h="10224" extrusionOk="0">
                    <a:moveTo>
                      <a:pt x="5604" y="8493"/>
                    </a:moveTo>
                    <a:cubicBezTo>
                      <a:pt x="5604" y="8493"/>
                      <a:pt x="5604" y="8493"/>
                      <a:pt x="5604" y="8494"/>
                    </a:cubicBezTo>
                    <a:lnTo>
                      <a:pt x="5604" y="8494"/>
                    </a:lnTo>
                    <a:cubicBezTo>
                      <a:pt x="5604" y="8493"/>
                      <a:pt x="5604" y="8493"/>
                      <a:pt x="5604" y="8493"/>
                    </a:cubicBezTo>
                    <a:close/>
                    <a:moveTo>
                      <a:pt x="995" y="1"/>
                    </a:moveTo>
                    <a:cubicBezTo>
                      <a:pt x="314" y="1"/>
                      <a:pt x="1" y="408"/>
                      <a:pt x="71" y="470"/>
                    </a:cubicBezTo>
                    <a:cubicBezTo>
                      <a:pt x="103" y="498"/>
                      <a:pt x="137" y="509"/>
                      <a:pt x="174" y="509"/>
                    </a:cubicBezTo>
                    <a:cubicBezTo>
                      <a:pt x="319" y="509"/>
                      <a:pt x="514" y="345"/>
                      <a:pt x="802" y="345"/>
                    </a:cubicBezTo>
                    <a:cubicBezTo>
                      <a:pt x="964" y="345"/>
                      <a:pt x="1155" y="396"/>
                      <a:pt x="1383" y="558"/>
                    </a:cubicBezTo>
                    <a:cubicBezTo>
                      <a:pt x="2967" y="1681"/>
                      <a:pt x="1394" y="8072"/>
                      <a:pt x="2241" y="9583"/>
                    </a:cubicBezTo>
                    <a:cubicBezTo>
                      <a:pt x="2497" y="10041"/>
                      <a:pt x="2867" y="10223"/>
                      <a:pt x="3271" y="10223"/>
                    </a:cubicBezTo>
                    <a:cubicBezTo>
                      <a:pt x="4179" y="10223"/>
                      <a:pt x="5260" y="9300"/>
                      <a:pt x="5604" y="8494"/>
                    </a:cubicBezTo>
                    <a:lnTo>
                      <a:pt x="5604" y="8494"/>
                    </a:lnTo>
                    <a:cubicBezTo>
                      <a:pt x="5602" y="8498"/>
                      <a:pt x="5257" y="8874"/>
                      <a:pt x="4885" y="8874"/>
                    </a:cubicBezTo>
                    <a:cubicBezTo>
                      <a:pt x="4736" y="8874"/>
                      <a:pt x="4582" y="8813"/>
                      <a:pt x="4444" y="8644"/>
                    </a:cubicBezTo>
                    <a:cubicBezTo>
                      <a:pt x="3916" y="7994"/>
                      <a:pt x="5394" y="761"/>
                      <a:pt x="1335" y="32"/>
                    </a:cubicBezTo>
                    <a:cubicBezTo>
                      <a:pt x="1213" y="11"/>
                      <a:pt x="1100" y="1"/>
                      <a:pt x="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1" name="Google Shape;2431;p46"/>
              <p:cNvGrpSpPr/>
              <p:nvPr/>
            </p:nvGrpSpPr>
            <p:grpSpPr>
              <a:xfrm>
                <a:off x="8587980" y="748673"/>
                <a:ext cx="338417" cy="638768"/>
                <a:chOff x="5839550" y="848950"/>
                <a:chExt cx="136025" cy="256750"/>
              </a:xfrm>
            </p:grpSpPr>
            <p:sp>
              <p:nvSpPr>
                <p:cNvPr id="2432" name="Google Shape;2432;p46"/>
                <p:cNvSpPr/>
                <p:nvPr/>
              </p:nvSpPr>
              <p:spPr>
                <a:xfrm>
                  <a:off x="5839550" y="848950"/>
                  <a:ext cx="136025" cy="256750"/>
                </a:xfrm>
                <a:custGeom>
                  <a:avLst/>
                  <a:gdLst/>
                  <a:ahLst/>
                  <a:cxnLst/>
                  <a:rect l="l" t="t" r="r" b="b"/>
                  <a:pathLst>
                    <a:path w="5441" h="10270" extrusionOk="0">
                      <a:moveTo>
                        <a:pt x="1058" y="1"/>
                      </a:moveTo>
                      <a:cubicBezTo>
                        <a:pt x="733" y="1"/>
                        <a:pt x="530" y="203"/>
                        <a:pt x="379" y="203"/>
                      </a:cubicBezTo>
                      <a:cubicBezTo>
                        <a:pt x="348" y="203"/>
                        <a:pt x="319" y="194"/>
                        <a:pt x="291" y="173"/>
                      </a:cubicBezTo>
                      <a:cubicBezTo>
                        <a:pt x="281" y="165"/>
                        <a:pt x="279" y="146"/>
                        <a:pt x="287" y="122"/>
                      </a:cubicBezTo>
                      <a:lnTo>
                        <a:pt x="287" y="122"/>
                      </a:lnTo>
                      <a:cubicBezTo>
                        <a:pt x="84" y="242"/>
                        <a:pt x="0" y="386"/>
                        <a:pt x="41" y="421"/>
                      </a:cubicBezTo>
                      <a:cubicBezTo>
                        <a:pt x="72" y="449"/>
                        <a:pt x="106" y="460"/>
                        <a:pt x="144" y="460"/>
                      </a:cubicBezTo>
                      <a:cubicBezTo>
                        <a:pt x="288" y="460"/>
                        <a:pt x="483" y="296"/>
                        <a:pt x="772" y="296"/>
                      </a:cubicBezTo>
                      <a:cubicBezTo>
                        <a:pt x="934" y="296"/>
                        <a:pt x="1125" y="347"/>
                        <a:pt x="1354" y="509"/>
                      </a:cubicBezTo>
                      <a:cubicBezTo>
                        <a:pt x="2936" y="1632"/>
                        <a:pt x="1082" y="8148"/>
                        <a:pt x="1928" y="9661"/>
                      </a:cubicBezTo>
                      <a:cubicBezTo>
                        <a:pt x="2171" y="10095"/>
                        <a:pt x="2546" y="10269"/>
                        <a:pt x="2965" y="10269"/>
                      </a:cubicBezTo>
                      <a:cubicBezTo>
                        <a:pt x="3874" y="10269"/>
                        <a:pt x="4992" y="9452"/>
                        <a:pt x="5440" y="8701"/>
                      </a:cubicBezTo>
                      <a:lnTo>
                        <a:pt x="5440" y="8701"/>
                      </a:lnTo>
                      <a:cubicBezTo>
                        <a:pt x="4972" y="9089"/>
                        <a:pt x="4384" y="9372"/>
                        <a:pt x="3845" y="9372"/>
                      </a:cubicBezTo>
                      <a:cubicBezTo>
                        <a:pt x="3416" y="9372"/>
                        <a:pt x="3018" y="9192"/>
                        <a:pt x="2738" y="8742"/>
                      </a:cubicBezTo>
                      <a:cubicBezTo>
                        <a:pt x="1844" y="7303"/>
                        <a:pt x="3222" y="1144"/>
                        <a:pt x="1583" y="165"/>
                      </a:cubicBezTo>
                      <a:cubicBezTo>
                        <a:pt x="1378" y="43"/>
                        <a:pt x="1205" y="1"/>
                        <a:pt x="1058"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6"/>
                <p:cNvSpPr/>
                <p:nvPr/>
              </p:nvSpPr>
              <p:spPr>
                <a:xfrm>
                  <a:off x="5899425" y="873775"/>
                  <a:ext cx="31100" cy="186750"/>
                </a:xfrm>
                <a:custGeom>
                  <a:avLst/>
                  <a:gdLst/>
                  <a:ahLst/>
                  <a:cxnLst/>
                  <a:rect l="l" t="t" r="r" b="b"/>
                  <a:pathLst>
                    <a:path w="1244" h="7470" extrusionOk="0">
                      <a:moveTo>
                        <a:pt x="0" y="0"/>
                      </a:moveTo>
                      <a:cubicBezTo>
                        <a:pt x="730" y="1139"/>
                        <a:pt x="951" y="2755"/>
                        <a:pt x="611" y="4677"/>
                      </a:cubicBezTo>
                      <a:cubicBezTo>
                        <a:pt x="413" y="5806"/>
                        <a:pt x="679" y="7255"/>
                        <a:pt x="1223" y="7469"/>
                      </a:cubicBezTo>
                      <a:cubicBezTo>
                        <a:pt x="1223" y="7469"/>
                        <a:pt x="562" y="6745"/>
                        <a:pt x="900" y="4055"/>
                      </a:cubicBezTo>
                      <a:cubicBezTo>
                        <a:pt x="1244" y="1317"/>
                        <a:pt x="0" y="1"/>
                        <a:pt x="0"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34" name="Google Shape;2434;p46"/>
            <p:cNvSpPr/>
            <p:nvPr/>
          </p:nvSpPr>
          <p:spPr>
            <a:xfrm>
              <a:off x="7525460" y="291646"/>
              <a:ext cx="1229831" cy="900993"/>
            </a:xfrm>
            <a:custGeom>
              <a:avLst/>
              <a:gdLst/>
              <a:ahLst/>
              <a:cxnLst/>
              <a:rect l="l" t="t" r="r" b="b"/>
              <a:pathLst>
                <a:path w="19773" h="14486" extrusionOk="0">
                  <a:moveTo>
                    <a:pt x="1657" y="1"/>
                  </a:moveTo>
                  <a:cubicBezTo>
                    <a:pt x="1572" y="1"/>
                    <a:pt x="1487" y="3"/>
                    <a:pt x="1400" y="8"/>
                  </a:cubicBezTo>
                  <a:lnTo>
                    <a:pt x="1" y="2388"/>
                  </a:lnTo>
                  <a:cubicBezTo>
                    <a:pt x="2614" y="4416"/>
                    <a:pt x="3076" y="7058"/>
                    <a:pt x="2856" y="10100"/>
                  </a:cubicBezTo>
                  <a:cubicBezTo>
                    <a:pt x="2692" y="12396"/>
                    <a:pt x="4349" y="14485"/>
                    <a:pt x="7267" y="14485"/>
                  </a:cubicBezTo>
                  <a:cubicBezTo>
                    <a:pt x="8218" y="14485"/>
                    <a:pt x="9302" y="14263"/>
                    <a:pt x="10501" y="13755"/>
                  </a:cubicBezTo>
                  <a:cubicBezTo>
                    <a:pt x="11330" y="13403"/>
                    <a:pt x="12216" y="13107"/>
                    <a:pt x="12977" y="13107"/>
                  </a:cubicBezTo>
                  <a:cubicBezTo>
                    <a:pt x="13481" y="13107"/>
                    <a:pt x="13930" y="13237"/>
                    <a:pt x="14271" y="13567"/>
                  </a:cubicBezTo>
                  <a:cubicBezTo>
                    <a:pt x="14418" y="13710"/>
                    <a:pt x="14599" y="13775"/>
                    <a:pt x="14802" y="13775"/>
                  </a:cubicBezTo>
                  <a:cubicBezTo>
                    <a:pt x="16501" y="13775"/>
                    <a:pt x="19772" y="9215"/>
                    <a:pt x="18141" y="7385"/>
                  </a:cubicBezTo>
                  <a:cubicBezTo>
                    <a:pt x="17407" y="6561"/>
                    <a:pt x="16535" y="6286"/>
                    <a:pt x="15671" y="6286"/>
                  </a:cubicBezTo>
                  <a:cubicBezTo>
                    <a:pt x="14510" y="6286"/>
                    <a:pt x="13361" y="6783"/>
                    <a:pt x="12574" y="7115"/>
                  </a:cubicBezTo>
                  <a:cubicBezTo>
                    <a:pt x="11815" y="7436"/>
                    <a:pt x="11106" y="7575"/>
                    <a:pt x="10467" y="7575"/>
                  </a:cubicBezTo>
                  <a:cubicBezTo>
                    <a:pt x="8837" y="7575"/>
                    <a:pt x="7660" y="6668"/>
                    <a:pt x="7265" y="5541"/>
                  </a:cubicBezTo>
                  <a:cubicBezTo>
                    <a:pt x="6726" y="4010"/>
                    <a:pt x="5174" y="1"/>
                    <a:pt x="16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6"/>
            <p:cNvSpPr/>
            <p:nvPr/>
          </p:nvSpPr>
          <p:spPr>
            <a:xfrm>
              <a:off x="8511602" y="1196620"/>
              <a:ext cx="182985" cy="233116"/>
            </a:xfrm>
            <a:custGeom>
              <a:avLst/>
              <a:gdLst/>
              <a:ahLst/>
              <a:cxnLst/>
              <a:rect l="l" t="t" r="r" b="b"/>
              <a:pathLst>
                <a:path w="2942" h="3748" extrusionOk="0">
                  <a:moveTo>
                    <a:pt x="1488" y="0"/>
                  </a:moveTo>
                  <a:cubicBezTo>
                    <a:pt x="1195" y="0"/>
                    <a:pt x="0" y="1779"/>
                    <a:pt x="0" y="1779"/>
                  </a:cubicBezTo>
                  <a:cubicBezTo>
                    <a:pt x="1211" y="2460"/>
                    <a:pt x="1766" y="3060"/>
                    <a:pt x="1912" y="3698"/>
                  </a:cubicBezTo>
                  <a:cubicBezTo>
                    <a:pt x="1920" y="3733"/>
                    <a:pt x="1944" y="3747"/>
                    <a:pt x="1980" y="3747"/>
                  </a:cubicBezTo>
                  <a:cubicBezTo>
                    <a:pt x="2212" y="3747"/>
                    <a:pt x="2941" y="3121"/>
                    <a:pt x="2941" y="3121"/>
                  </a:cubicBezTo>
                  <a:cubicBezTo>
                    <a:pt x="2941" y="3121"/>
                    <a:pt x="1491" y="2032"/>
                    <a:pt x="1552" y="129"/>
                  </a:cubicBezTo>
                  <a:cubicBezTo>
                    <a:pt x="1555" y="39"/>
                    <a:pt x="1531" y="0"/>
                    <a:pt x="1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6"/>
            <p:cNvSpPr/>
            <p:nvPr/>
          </p:nvSpPr>
          <p:spPr>
            <a:xfrm>
              <a:off x="8534988" y="1643322"/>
              <a:ext cx="99578" cy="118486"/>
            </a:xfrm>
            <a:custGeom>
              <a:avLst/>
              <a:gdLst/>
              <a:ahLst/>
              <a:cxnLst/>
              <a:rect l="l" t="t" r="r" b="b"/>
              <a:pathLst>
                <a:path w="1601" h="1905" extrusionOk="0">
                  <a:moveTo>
                    <a:pt x="1116" y="1"/>
                  </a:moveTo>
                  <a:cubicBezTo>
                    <a:pt x="1040" y="1"/>
                    <a:pt x="959" y="21"/>
                    <a:pt x="879" y="63"/>
                  </a:cubicBezTo>
                  <a:cubicBezTo>
                    <a:pt x="572" y="227"/>
                    <a:pt x="125" y="1131"/>
                    <a:pt x="0" y="1905"/>
                  </a:cubicBezTo>
                  <a:lnTo>
                    <a:pt x="1486" y="1905"/>
                  </a:lnTo>
                  <a:cubicBezTo>
                    <a:pt x="1520" y="1621"/>
                    <a:pt x="1601" y="900"/>
                    <a:pt x="1578" y="543"/>
                  </a:cubicBezTo>
                  <a:cubicBezTo>
                    <a:pt x="1557" y="201"/>
                    <a:pt x="135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6"/>
            <p:cNvSpPr/>
            <p:nvPr/>
          </p:nvSpPr>
          <p:spPr>
            <a:xfrm>
              <a:off x="7901196" y="1109668"/>
              <a:ext cx="180373" cy="288099"/>
            </a:xfrm>
            <a:custGeom>
              <a:avLst/>
              <a:gdLst/>
              <a:ahLst/>
              <a:cxnLst/>
              <a:rect l="l" t="t" r="r" b="b"/>
              <a:pathLst>
                <a:path w="2900" h="4632" extrusionOk="0">
                  <a:moveTo>
                    <a:pt x="2900" y="0"/>
                  </a:moveTo>
                  <a:lnTo>
                    <a:pt x="1" y="620"/>
                  </a:lnTo>
                  <a:cubicBezTo>
                    <a:pt x="192" y="1534"/>
                    <a:pt x="514" y="3857"/>
                    <a:pt x="375" y="4632"/>
                  </a:cubicBezTo>
                  <a:lnTo>
                    <a:pt x="1235" y="4434"/>
                  </a:lnTo>
                  <a:cubicBezTo>
                    <a:pt x="1235" y="4434"/>
                    <a:pt x="2076" y="1051"/>
                    <a:pt x="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6"/>
            <p:cNvSpPr/>
            <p:nvPr/>
          </p:nvSpPr>
          <p:spPr>
            <a:xfrm>
              <a:off x="7908162" y="1423330"/>
              <a:ext cx="74886" cy="277214"/>
            </a:xfrm>
            <a:custGeom>
              <a:avLst/>
              <a:gdLst/>
              <a:ahLst/>
              <a:cxnLst/>
              <a:rect l="l" t="t" r="r" b="b"/>
              <a:pathLst>
                <a:path w="1204" h="4457" extrusionOk="0">
                  <a:moveTo>
                    <a:pt x="132" y="1"/>
                  </a:moveTo>
                  <a:lnTo>
                    <a:pt x="132" y="1"/>
                  </a:lnTo>
                  <a:cubicBezTo>
                    <a:pt x="831" y="2981"/>
                    <a:pt x="1" y="4043"/>
                    <a:pt x="1" y="4043"/>
                  </a:cubicBezTo>
                  <a:lnTo>
                    <a:pt x="903" y="4456"/>
                  </a:lnTo>
                  <a:cubicBezTo>
                    <a:pt x="813" y="3979"/>
                    <a:pt x="813" y="1091"/>
                    <a:pt x="1203" y="58"/>
                  </a:cubicBezTo>
                  <a:lnTo>
                    <a:pt x="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6"/>
            <p:cNvSpPr/>
            <p:nvPr/>
          </p:nvSpPr>
          <p:spPr>
            <a:xfrm>
              <a:off x="7876254" y="1656632"/>
              <a:ext cx="103621" cy="107228"/>
            </a:xfrm>
            <a:custGeom>
              <a:avLst/>
              <a:gdLst/>
              <a:ahLst/>
              <a:cxnLst/>
              <a:rect l="l" t="t" r="r" b="b"/>
              <a:pathLst>
                <a:path w="1666" h="1724" extrusionOk="0">
                  <a:moveTo>
                    <a:pt x="853" y="0"/>
                  </a:moveTo>
                  <a:cubicBezTo>
                    <a:pt x="767" y="0"/>
                    <a:pt x="681" y="20"/>
                    <a:pt x="601" y="62"/>
                  </a:cubicBezTo>
                  <a:cubicBezTo>
                    <a:pt x="323" y="208"/>
                    <a:pt x="18" y="997"/>
                    <a:pt x="0" y="1724"/>
                  </a:cubicBezTo>
                  <a:lnTo>
                    <a:pt x="1666" y="1724"/>
                  </a:lnTo>
                  <a:cubicBezTo>
                    <a:pt x="1627" y="1361"/>
                    <a:pt x="1553" y="786"/>
                    <a:pt x="1460" y="491"/>
                  </a:cubicBezTo>
                  <a:cubicBezTo>
                    <a:pt x="1359" y="176"/>
                    <a:pt x="1107" y="0"/>
                    <a:pt x="8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6"/>
            <p:cNvSpPr/>
            <p:nvPr/>
          </p:nvSpPr>
          <p:spPr>
            <a:xfrm>
              <a:off x="7783953" y="932156"/>
              <a:ext cx="500503" cy="299854"/>
            </a:xfrm>
            <a:custGeom>
              <a:avLst/>
              <a:gdLst/>
              <a:ahLst/>
              <a:cxnLst/>
              <a:rect l="l" t="t" r="r" b="b"/>
              <a:pathLst>
                <a:path w="8047" h="4821" extrusionOk="0">
                  <a:moveTo>
                    <a:pt x="188" y="1"/>
                  </a:moveTo>
                  <a:lnTo>
                    <a:pt x="188" y="1"/>
                  </a:lnTo>
                  <a:cubicBezTo>
                    <a:pt x="0" y="918"/>
                    <a:pt x="1210" y="4060"/>
                    <a:pt x="2551" y="4746"/>
                  </a:cubicBezTo>
                  <a:cubicBezTo>
                    <a:pt x="2651" y="4797"/>
                    <a:pt x="2767" y="4821"/>
                    <a:pt x="2896" y="4821"/>
                  </a:cubicBezTo>
                  <a:cubicBezTo>
                    <a:pt x="3849" y="4821"/>
                    <a:pt x="5515" y="3542"/>
                    <a:pt x="6702" y="2712"/>
                  </a:cubicBezTo>
                  <a:cubicBezTo>
                    <a:pt x="8047" y="1768"/>
                    <a:pt x="188" y="1"/>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6"/>
            <p:cNvSpPr/>
            <p:nvPr/>
          </p:nvSpPr>
          <p:spPr>
            <a:xfrm>
              <a:off x="7503629" y="705633"/>
              <a:ext cx="46648" cy="87139"/>
            </a:xfrm>
            <a:custGeom>
              <a:avLst/>
              <a:gdLst/>
              <a:ahLst/>
              <a:cxnLst/>
              <a:rect l="l" t="t" r="r" b="b"/>
              <a:pathLst>
                <a:path w="750" h="1401" extrusionOk="0">
                  <a:moveTo>
                    <a:pt x="445" y="1"/>
                  </a:moveTo>
                  <a:cubicBezTo>
                    <a:pt x="271" y="1"/>
                    <a:pt x="45" y="552"/>
                    <a:pt x="23" y="766"/>
                  </a:cubicBezTo>
                  <a:cubicBezTo>
                    <a:pt x="1" y="1002"/>
                    <a:pt x="245" y="1400"/>
                    <a:pt x="593" y="1400"/>
                  </a:cubicBezTo>
                  <a:cubicBezTo>
                    <a:pt x="619" y="1400"/>
                    <a:pt x="646" y="1398"/>
                    <a:pt x="673" y="1393"/>
                  </a:cubicBezTo>
                  <a:cubicBezTo>
                    <a:pt x="749" y="1379"/>
                    <a:pt x="706" y="329"/>
                    <a:pt x="533" y="60"/>
                  </a:cubicBezTo>
                  <a:cubicBezTo>
                    <a:pt x="507" y="19"/>
                    <a:pt x="477" y="1"/>
                    <a:pt x="4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6"/>
            <p:cNvSpPr/>
            <p:nvPr/>
          </p:nvSpPr>
          <p:spPr>
            <a:xfrm>
              <a:off x="7515695" y="724354"/>
              <a:ext cx="28362" cy="52868"/>
            </a:xfrm>
            <a:custGeom>
              <a:avLst/>
              <a:gdLst/>
              <a:ahLst/>
              <a:cxnLst/>
              <a:rect l="l" t="t" r="r" b="b"/>
              <a:pathLst>
                <a:path w="456" h="850" extrusionOk="0">
                  <a:moveTo>
                    <a:pt x="271" y="0"/>
                  </a:moveTo>
                  <a:cubicBezTo>
                    <a:pt x="166" y="0"/>
                    <a:pt x="29" y="335"/>
                    <a:pt x="16" y="465"/>
                  </a:cubicBezTo>
                  <a:cubicBezTo>
                    <a:pt x="1" y="608"/>
                    <a:pt x="149" y="850"/>
                    <a:pt x="360" y="850"/>
                  </a:cubicBezTo>
                  <a:cubicBezTo>
                    <a:pt x="376" y="850"/>
                    <a:pt x="392" y="849"/>
                    <a:pt x="409" y="846"/>
                  </a:cubicBezTo>
                  <a:cubicBezTo>
                    <a:pt x="455" y="838"/>
                    <a:pt x="429" y="201"/>
                    <a:pt x="324" y="36"/>
                  </a:cubicBezTo>
                  <a:cubicBezTo>
                    <a:pt x="308" y="11"/>
                    <a:pt x="290" y="0"/>
                    <a:pt x="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6"/>
            <p:cNvSpPr/>
            <p:nvPr/>
          </p:nvSpPr>
          <p:spPr>
            <a:xfrm>
              <a:off x="7544306" y="457651"/>
              <a:ext cx="63939" cy="64437"/>
            </a:xfrm>
            <a:custGeom>
              <a:avLst/>
              <a:gdLst/>
              <a:ahLst/>
              <a:cxnLst/>
              <a:rect l="l" t="t" r="r" b="b"/>
              <a:pathLst>
                <a:path w="1028" h="1036" extrusionOk="0">
                  <a:moveTo>
                    <a:pt x="547" y="1"/>
                  </a:moveTo>
                  <a:cubicBezTo>
                    <a:pt x="211" y="1"/>
                    <a:pt x="0" y="310"/>
                    <a:pt x="265" y="1035"/>
                  </a:cubicBezTo>
                  <a:cubicBezTo>
                    <a:pt x="265" y="1035"/>
                    <a:pt x="170" y="594"/>
                    <a:pt x="388" y="367"/>
                  </a:cubicBezTo>
                  <a:cubicBezTo>
                    <a:pt x="561" y="184"/>
                    <a:pt x="863" y="166"/>
                    <a:pt x="980" y="166"/>
                  </a:cubicBezTo>
                  <a:cubicBezTo>
                    <a:pt x="1010" y="166"/>
                    <a:pt x="1027" y="167"/>
                    <a:pt x="1027" y="167"/>
                  </a:cubicBezTo>
                  <a:cubicBezTo>
                    <a:pt x="862" y="59"/>
                    <a:pt x="693"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6"/>
            <p:cNvSpPr/>
            <p:nvPr/>
          </p:nvSpPr>
          <p:spPr>
            <a:xfrm>
              <a:off x="7570367" y="187839"/>
              <a:ext cx="60643" cy="145915"/>
            </a:xfrm>
            <a:custGeom>
              <a:avLst/>
              <a:gdLst/>
              <a:ahLst/>
              <a:cxnLst/>
              <a:rect l="l" t="t" r="r" b="b"/>
              <a:pathLst>
                <a:path w="975" h="2346" extrusionOk="0">
                  <a:moveTo>
                    <a:pt x="362" y="0"/>
                  </a:moveTo>
                  <a:cubicBezTo>
                    <a:pt x="353" y="0"/>
                    <a:pt x="346" y="7"/>
                    <a:pt x="341" y="22"/>
                  </a:cubicBezTo>
                  <a:cubicBezTo>
                    <a:pt x="127" y="686"/>
                    <a:pt x="1" y="1591"/>
                    <a:pt x="265" y="2345"/>
                  </a:cubicBezTo>
                  <a:lnTo>
                    <a:pt x="778" y="2082"/>
                  </a:lnTo>
                  <a:cubicBezTo>
                    <a:pt x="974" y="1281"/>
                    <a:pt x="486"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6"/>
            <p:cNvSpPr/>
            <p:nvPr/>
          </p:nvSpPr>
          <p:spPr>
            <a:xfrm>
              <a:off x="7899952" y="1353357"/>
              <a:ext cx="90746" cy="139944"/>
            </a:xfrm>
            <a:custGeom>
              <a:avLst/>
              <a:gdLst/>
              <a:ahLst/>
              <a:cxnLst/>
              <a:rect l="l" t="t" r="r" b="b"/>
              <a:pathLst>
                <a:path w="1459" h="2250" extrusionOk="0">
                  <a:moveTo>
                    <a:pt x="954" y="0"/>
                  </a:moveTo>
                  <a:cubicBezTo>
                    <a:pt x="825" y="0"/>
                    <a:pt x="670" y="105"/>
                    <a:pt x="491" y="386"/>
                  </a:cubicBezTo>
                  <a:cubicBezTo>
                    <a:pt x="265" y="741"/>
                    <a:pt x="1" y="1324"/>
                    <a:pt x="490" y="2010"/>
                  </a:cubicBezTo>
                  <a:cubicBezTo>
                    <a:pt x="610" y="2179"/>
                    <a:pt x="720" y="2250"/>
                    <a:pt x="817" y="2250"/>
                  </a:cubicBezTo>
                  <a:cubicBezTo>
                    <a:pt x="1256" y="2250"/>
                    <a:pt x="1458" y="821"/>
                    <a:pt x="1333" y="423"/>
                  </a:cubicBezTo>
                  <a:cubicBezTo>
                    <a:pt x="1266" y="209"/>
                    <a:pt x="1136" y="0"/>
                    <a:pt x="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6"/>
            <p:cNvSpPr/>
            <p:nvPr/>
          </p:nvSpPr>
          <p:spPr>
            <a:xfrm>
              <a:off x="8611553" y="1355348"/>
              <a:ext cx="92488" cy="135528"/>
            </a:xfrm>
            <a:custGeom>
              <a:avLst/>
              <a:gdLst/>
              <a:ahLst/>
              <a:cxnLst/>
              <a:rect l="l" t="t" r="r" b="b"/>
              <a:pathLst>
                <a:path w="1487" h="2179" extrusionOk="0">
                  <a:moveTo>
                    <a:pt x="840" y="0"/>
                  </a:moveTo>
                  <a:cubicBezTo>
                    <a:pt x="734" y="0"/>
                    <a:pt x="617" y="77"/>
                    <a:pt x="491" y="275"/>
                  </a:cubicBezTo>
                  <a:cubicBezTo>
                    <a:pt x="265" y="630"/>
                    <a:pt x="1" y="1213"/>
                    <a:pt x="490" y="1899"/>
                  </a:cubicBezTo>
                  <a:cubicBezTo>
                    <a:pt x="631" y="2098"/>
                    <a:pt x="760" y="2179"/>
                    <a:pt x="872" y="2179"/>
                  </a:cubicBezTo>
                  <a:cubicBezTo>
                    <a:pt x="1284" y="2179"/>
                    <a:pt x="1487" y="1092"/>
                    <a:pt x="1368" y="711"/>
                  </a:cubicBezTo>
                  <a:cubicBezTo>
                    <a:pt x="1287" y="451"/>
                    <a:pt x="1097" y="0"/>
                    <a:pt x="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6"/>
            <p:cNvSpPr/>
            <p:nvPr/>
          </p:nvSpPr>
          <p:spPr>
            <a:xfrm>
              <a:off x="7807899" y="949509"/>
              <a:ext cx="93421" cy="247048"/>
            </a:xfrm>
            <a:custGeom>
              <a:avLst/>
              <a:gdLst/>
              <a:ahLst/>
              <a:cxnLst/>
              <a:rect l="l" t="t" r="r" b="b"/>
              <a:pathLst>
                <a:path w="1502" h="3972" extrusionOk="0">
                  <a:moveTo>
                    <a:pt x="240" y="1"/>
                  </a:moveTo>
                  <a:cubicBezTo>
                    <a:pt x="240" y="2"/>
                    <a:pt x="1" y="1405"/>
                    <a:pt x="240" y="2704"/>
                  </a:cubicBezTo>
                  <a:lnTo>
                    <a:pt x="1502" y="3972"/>
                  </a:lnTo>
                  <a:cubicBezTo>
                    <a:pt x="948" y="3322"/>
                    <a:pt x="210" y="1696"/>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6"/>
            <p:cNvSpPr/>
            <p:nvPr/>
          </p:nvSpPr>
          <p:spPr>
            <a:xfrm>
              <a:off x="8078147" y="981727"/>
              <a:ext cx="150518" cy="206993"/>
            </a:xfrm>
            <a:custGeom>
              <a:avLst/>
              <a:gdLst/>
              <a:ahLst/>
              <a:cxnLst/>
              <a:rect l="l" t="t" r="r" b="b"/>
              <a:pathLst>
                <a:path w="2420" h="3328" extrusionOk="0">
                  <a:moveTo>
                    <a:pt x="2420" y="1"/>
                  </a:moveTo>
                  <a:cubicBezTo>
                    <a:pt x="1919" y="1614"/>
                    <a:pt x="721" y="2900"/>
                    <a:pt x="1" y="3327"/>
                  </a:cubicBezTo>
                  <a:lnTo>
                    <a:pt x="1577" y="2556"/>
                  </a:lnTo>
                  <a:cubicBezTo>
                    <a:pt x="2205" y="1408"/>
                    <a:pt x="2420" y="1"/>
                    <a:pt x="2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9" name="Google Shape;2449;p46"/>
          <p:cNvGrpSpPr/>
          <p:nvPr/>
        </p:nvGrpSpPr>
        <p:grpSpPr>
          <a:xfrm>
            <a:off x="4411147" y="4409093"/>
            <a:ext cx="2448418" cy="739198"/>
            <a:chOff x="4622100" y="3983100"/>
            <a:chExt cx="898700" cy="271325"/>
          </a:xfrm>
        </p:grpSpPr>
        <p:sp>
          <p:nvSpPr>
            <p:cNvPr id="2450" name="Google Shape;2450;p46"/>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6"/>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6"/>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extBox 8">
            <a:extLst>
              <a:ext uri="{FF2B5EF4-FFF2-40B4-BE49-F238E27FC236}">
                <a16:creationId xmlns:a16="http://schemas.microsoft.com/office/drawing/2014/main" id="{A7B34FD5-EC22-C178-51D6-1C39BCF1C673}"/>
              </a:ext>
            </a:extLst>
          </p:cNvPr>
          <p:cNvSpPr txBox="1"/>
          <p:nvPr/>
        </p:nvSpPr>
        <p:spPr>
          <a:xfrm>
            <a:off x="1075931" y="562372"/>
            <a:ext cx="6670432" cy="2554545"/>
          </a:xfrm>
          <a:prstGeom prst="rect">
            <a:avLst/>
          </a:prstGeom>
          <a:noFill/>
        </p:spPr>
        <p:txBody>
          <a:bodyPr wrap="square" rtlCol="0">
            <a:spAutoFit/>
          </a:bodyPr>
          <a:lstStyle/>
          <a:p>
            <a:pPr lvl="0" algn="ctr">
              <a:spcAft>
                <a:spcPts val="800"/>
              </a:spcAft>
            </a:pPr>
            <a:r>
              <a:rPr lang="en-US" sz="4000" b="1"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2.THÔNG ĐIỆP RÚT RA TỪ TRUYỆN VÀ CÁCH NHẬN THỨC, LÍ GIẢI THẾ GIỚI CỦA NGƯỜI HI LẠP XƯA</a:t>
            </a:r>
          </a:p>
        </p:txBody>
      </p:sp>
    </p:spTree>
    <p:extLst>
      <p:ext uri="{BB962C8B-B14F-4D97-AF65-F5344CB8AC3E}">
        <p14:creationId xmlns:p14="http://schemas.microsoft.com/office/powerpoint/2010/main" val="20986859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3" name="Google Shape;2243;p45"/>
          <p:cNvSpPr/>
          <p:nvPr/>
        </p:nvSpPr>
        <p:spPr>
          <a:xfrm>
            <a:off x="6098375" y="3247775"/>
            <a:ext cx="1114500" cy="53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5"/>
          <p:cNvSpPr/>
          <p:nvPr/>
        </p:nvSpPr>
        <p:spPr>
          <a:xfrm flipH="1">
            <a:off x="7578177" y="4674267"/>
            <a:ext cx="1677900" cy="1653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0" name="Google Shape;2330;p45"/>
          <p:cNvGrpSpPr/>
          <p:nvPr/>
        </p:nvGrpSpPr>
        <p:grpSpPr>
          <a:xfrm flipH="1">
            <a:off x="7666407" y="2457353"/>
            <a:ext cx="1677773" cy="2317768"/>
            <a:chOff x="3826525" y="3481875"/>
            <a:chExt cx="470650" cy="650200"/>
          </a:xfrm>
        </p:grpSpPr>
        <p:sp>
          <p:nvSpPr>
            <p:cNvPr id="2331" name="Google Shape;2331;p45"/>
            <p:cNvSpPr/>
            <p:nvPr/>
          </p:nvSpPr>
          <p:spPr>
            <a:xfrm>
              <a:off x="4202425" y="3500575"/>
              <a:ext cx="93750" cy="159325"/>
            </a:xfrm>
            <a:custGeom>
              <a:avLst/>
              <a:gdLst/>
              <a:ahLst/>
              <a:cxnLst/>
              <a:rect l="l" t="t" r="r" b="b"/>
              <a:pathLst>
                <a:path w="3750" h="6373" extrusionOk="0">
                  <a:moveTo>
                    <a:pt x="2070" y="1"/>
                  </a:moveTo>
                  <a:cubicBezTo>
                    <a:pt x="1929" y="1"/>
                    <a:pt x="1786" y="27"/>
                    <a:pt x="1641" y="72"/>
                  </a:cubicBezTo>
                  <a:cubicBezTo>
                    <a:pt x="233" y="505"/>
                    <a:pt x="0" y="2210"/>
                    <a:pt x="224" y="3974"/>
                  </a:cubicBezTo>
                  <a:cubicBezTo>
                    <a:pt x="346" y="4936"/>
                    <a:pt x="1155" y="6372"/>
                    <a:pt x="2384" y="6372"/>
                  </a:cubicBezTo>
                  <a:cubicBezTo>
                    <a:pt x="2463" y="6372"/>
                    <a:pt x="2544" y="6366"/>
                    <a:pt x="2627" y="6354"/>
                  </a:cubicBezTo>
                  <a:cubicBezTo>
                    <a:pt x="3033" y="6294"/>
                    <a:pt x="3595" y="6066"/>
                    <a:pt x="3749" y="5694"/>
                  </a:cubicBezTo>
                  <a:lnTo>
                    <a:pt x="3749" y="5694"/>
                  </a:lnTo>
                  <a:cubicBezTo>
                    <a:pt x="3607" y="5825"/>
                    <a:pt x="3452" y="5929"/>
                    <a:pt x="3280" y="5972"/>
                  </a:cubicBezTo>
                  <a:cubicBezTo>
                    <a:pt x="3146" y="6007"/>
                    <a:pt x="3017" y="6023"/>
                    <a:pt x="2892" y="6023"/>
                  </a:cubicBezTo>
                  <a:cubicBezTo>
                    <a:pt x="1942" y="6023"/>
                    <a:pt x="1278" y="5064"/>
                    <a:pt x="1218" y="3722"/>
                  </a:cubicBezTo>
                  <a:cubicBezTo>
                    <a:pt x="1177" y="2818"/>
                    <a:pt x="1298" y="994"/>
                    <a:pt x="2333" y="586"/>
                  </a:cubicBezTo>
                  <a:cubicBezTo>
                    <a:pt x="2371" y="571"/>
                    <a:pt x="2412" y="564"/>
                    <a:pt x="2456" y="564"/>
                  </a:cubicBezTo>
                  <a:cubicBezTo>
                    <a:pt x="2669" y="564"/>
                    <a:pt x="2930" y="730"/>
                    <a:pt x="3147" y="879"/>
                  </a:cubicBezTo>
                  <a:cubicBezTo>
                    <a:pt x="2851" y="222"/>
                    <a:pt x="2474" y="1"/>
                    <a:pt x="207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5"/>
            <p:cNvSpPr/>
            <p:nvPr/>
          </p:nvSpPr>
          <p:spPr>
            <a:xfrm>
              <a:off x="4210400" y="3510975"/>
              <a:ext cx="86775" cy="149075"/>
            </a:xfrm>
            <a:custGeom>
              <a:avLst/>
              <a:gdLst/>
              <a:ahLst/>
              <a:cxnLst/>
              <a:rect l="l" t="t" r="r" b="b"/>
              <a:pathLst>
                <a:path w="3471" h="5963" extrusionOk="0">
                  <a:moveTo>
                    <a:pt x="1575" y="1"/>
                  </a:moveTo>
                  <a:cubicBezTo>
                    <a:pt x="1428" y="1"/>
                    <a:pt x="1286" y="62"/>
                    <a:pt x="1185" y="128"/>
                  </a:cubicBezTo>
                  <a:cubicBezTo>
                    <a:pt x="479" y="593"/>
                    <a:pt x="1" y="2196"/>
                    <a:pt x="149" y="3535"/>
                  </a:cubicBezTo>
                  <a:cubicBezTo>
                    <a:pt x="264" y="4562"/>
                    <a:pt x="390" y="5682"/>
                    <a:pt x="1748" y="5931"/>
                  </a:cubicBezTo>
                  <a:cubicBezTo>
                    <a:pt x="1869" y="5953"/>
                    <a:pt x="1985" y="5963"/>
                    <a:pt x="2094" y="5963"/>
                  </a:cubicBezTo>
                  <a:cubicBezTo>
                    <a:pt x="2823" y="5963"/>
                    <a:pt x="3285" y="5523"/>
                    <a:pt x="3367" y="5408"/>
                  </a:cubicBezTo>
                  <a:cubicBezTo>
                    <a:pt x="3402" y="5359"/>
                    <a:pt x="3470" y="5265"/>
                    <a:pt x="3441" y="5265"/>
                  </a:cubicBezTo>
                  <a:cubicBezTo>
                    <a:pt x="3440" y="5265"/>
                    <a:pt x="3438" y="5265"/>
                    <a:pt x="3437" y="5265"/>
                  </a:cubicBezTo>
                  <a:cubicBezTo>
                    <a:pt x="3347" y="5325"/>
                    <a:pt x="3062" y="5530"/>
                    <a:pt x="2961" y="5555"/>
                  </a:cubicBezTo>
                  <a:cubicBezTo>
                    <a:pt x="2827" y="5590"/>
                    <a:pt x="2697" y="5607"/>
                    <a:pt x="2572" y="5607"/>
                  </a:cubicBezTo>
                  <a:cubicBezTo>
                    <a:pt x="1622" y="5607"/>
                    <a:pt x="958" y="4647"/>
                    <a:pt x="898" y="3305"/>
                  </a:cubicBezTo>
                  <a:cubicBezTo>
                    <a:pt x="865" y="2567"/>
                    <a:pt x="966" y="1235"/>
                    <a:pt x="1560" y="542"/>
                  </a:cubicBezTo>
                  <a:cubicBezTo>
                    <a:pt x="1692" y="386"/>
                    <a:pt x="1986" y="288"/>
                    <a:pt x="2033" y="288"/>
                  </a:cubicBezTo>
                  <a:cubicBezTo>
                    <a:pt x="1902" y="73"/>
                    <a:pt x="1735" y="1"/>
                    <a:pt x="1575"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5"/>
            <p:cNvSpPr/>
            <p:nvPr/>
          </p:nvSpPr>
          <p:spPr>
            <a:xfrm>
              <a:off x="3835025" y="3822800"/>
              <a:ext cx="30450" cy="28650"/>
            </a:xfrm>
            <a:custGeom>
              <a:avLst/>
              <a:gdLst/>
              <a:ahLst/>
              <a:cxnLst/>
              <a:rect l="l" t="t" r="r" b="b"/>
              <a:pathLst>
                <a:path w="1218" h="1146" extrusionOk="0">
                  <a:moveTo>
                    <a:pt x="575" y="1"/>
                  </a:moveTo>
                  <a:cubicBezTo>
                    <a:pt x="421" y="1"/>
                    <a:pt x="280" y="73"/>
                    <a:pt x="204" y="176"/>
                  </a:cubicBezTo>
                  <a:cubicBezTo>
                    <a:pt x="0" y="451"/>
                    <a:pt x="0" y="1015"/>
                    <a:pt x="972" y="1146"/>
                  </a:cubicBezTo>
                  <a:lnTo>
                    <a:pt x="1218" y="798"/>
                  </a:lnTo>
                  <a:cubicBezTo>
                    <a:pt x="1127" y="202"/>
                    <a:pt x="833" y="1"/>
                    <a:pt x="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5"/>
            <p:cNvSpPr/>
            <p:nvPr/>
          </p:nvSpPr>
          <p:spPr>
            <a:xfrm>
              <a:off x="3924725" y="3837325"/>
              <a:ext cx="78275" cy="292575"/>
            </a:xfrm>
            <a:custGeom>
              <a:avLst/>
              <a:gdLst/>
              <a:ahLst/>
              <a:cxnLst/>
              <a:rect l="l" t="t" r="r" b="b"/>
              <a:pathLst>
                <a:path w="3131" h="11703" extrusionOk="0">
                  <a:moveTo>
                    <a:pt x="168" y="1"/>
                  </a:moveTo>
                  <a:cubicBezTo>
                    <a:pt x="0" y="4316"/>
                    <a:pt x="281" y="6575"/>
                    <a:pt x="1579" y="11702"/>
                  </a:cubicBezTo>
                  <a:lnTo>
                    <a:pt x="1749" y="11702"/>
                  </a:lnTo>
                  <a:cubicBezTo>
                    <a:pt x="1609" y="8807"/>
                    <a:pt x="2401" y="5219"/>
                    <a:pt x="3131" y="3201"/>
                  </a:cubicBezTo>
                  <a:lnTo>
                    <a:pt x="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5"/>
            <p:cNvSpPr/>
            <p:nvPr/>
          </p:nvSpPr>
          <p:spPr>
            <a:xfrm>
              <a:off x="4093525" y="3831725"/>
              <a:ext cx="78950" cy="300350"/>
            </a:xfrm>
            <a:custGeom>
              <a:avLst/>
              <a:gdLst/>
              <a:ahLst/>
              <a:cxnLst/>
              <a:rect l="l" t="t" r="r" b="b"/>
              <a:pathLst>
                <a:path w="3158" h="12014" extrusionOk="0">
                  <a:moveTo>
                    <a:pt x="1" y="0"/>
                  </a:moveTo>
                  <a:lnTo>
                    <a:pt x="1" y="0"/>
                  </a:lnTo>
                  <a:cubicBezTo>
                    <a:pt x="465" y="5094"/>
                    <a:pt x="1078" y="7415"/>
                    <a:pt x="2707" y="12014"/>
                  </a:cubicBezTo>
                  <a:lnTo>
                    <a:pt x="2845" y="12014"/>
                  </a:lnTo>
                  <a:cubicBezTo>
                    <a:pt x="2493" y="9553"/>
                    <a:pt x="2618" y="2437"/>
                    <a:pt x="3158" y="80"/>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5"/>
            <p:cNvSpPr/>
            <p:nvPr/>
          </p:nvSpPr>
          <p:spPr>
            <a:xfrm>
              <a:off x="3826525" y="3734550"/>
              <a:ext cx="345950" cy="397525"/>
            </a:xfrm>
            <a:custGeom>
              <a:avLst/>
              <a:gdLst/>
              <a:ahLst/>
              <a:cxnLst/>
              <a:rect l="l" t="t" r="r" b="b"/>
              <a:pathLst>
                <a:path w="13838" h="15901" extrusionOk="0">
                  <a:moveTo>
                    <a:pt x="10116" y="0"/>
                  </a:moveTo>
                  <a:cubicBezTo>
                    <a:pt x="5830" y="492"/>
                    <a:pt x="1014" y="4497"/>
                    <a:pt x="1014" y="4497"/>
                  </a:cubicBezTo>
                  <a:cubicBezTo>
                    <a:pt x="1" y="7276"/>
                    <a:pt x="1238" y="12455"/>
                    <a:pt x="2514" y="15901"/>
                  </a:cubicBezTo>
                  <a:lnTo>
                    <a:pt x="2688" y="15901"/>
                  </a:lnTo>
                  <a:cubicBezTo>
                    <a:pt x="2514" y="13669"/>
                    <a:pt x="3643" y="9065"/>
                    <a:pt x="3643" y="9065"/>
                  </a:cubicBezTo>
                  <a:cubicBezTo>
                    <a:pt x="4922" y="8243"/>
                    <a:pt x="6340" y="7998"/>
                    <a:pt x="7867" y="7998"/>
                  </a:cubicBezTo>
                  <a:cubicBezTo>
                    <a:pt x="9199" y="7998"/>
                    <a:pt x="10614" y="8185"/>
                    <a:pt x="12092" y="8338"/>
                  </a:cubicBezTo>
                  <a:lnTo>
                    <a:pt x="13838" y="3967"/>
                  </a:lnTo>
                  <a:lnTo>
                    <a:pt x="13172" y="1129"/>
                  </a:lnTo>
                  <a:lnTo>
                    <a:pt x="101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5"/>
            <p:cNvSpPr/>
            <p:nvPr/>
          </p:nvSpPr>
          <p:spPr>
            <a:xfrm>
              <a:off x="4151850" y="3506725"/>
              <a:ext cx="143550" cy="149550"/>
            </a:xfrm>
            <a:custGeom>
              <a:avLst/>
              <a:gdLst/>
              <a:ahLst/>
              <a:cxnLst/>
              <a:rect l="l" t="t" r="r" b="b"/>
              <a:pathLst>
                <a:path w="5742" h="5982" extrusionOk="0">
                  <a:moveTo>
                    <a:pt x="4631" y="1"/>
                  </a:moveTo>
                  <a:cubicBezTo>
                    <a:pt x="4318" y="1"/>
                    <a:pt x="3810" y="315"/>
                    <a:pt x="3732" y="640"/>
                  </a:cubicBezTo>
                  <a:cubicBezTo>
                    <a:pt x="4537" y="999"/>
                    <a:pt x="4528" y="2291"/>
                    <a:pt x="4359" y="2881"/>
                  </a:cubicBezTo>
                  <a:cubicBezTo>
                    <a:pt x="4040" y="4000"/>
                    <a:pt x="3303" y="4757"/>
                    <a:pt x="2475" y="4757"/>
                  </a:cubicBezTo>
                  <a:cubicBezTo>
                    <a:pt x="2473" y="4757"/>
                    <a:pt x="2470" y="4757"/>
                    <a:pt x="2468" y="4757"/>
                  </a:cubicBezTo>
                  <a:cubicBezTo>
                    <a:pt x="1647" y="4752"/>
                    <a:pt x="1298" y="4019"/>
                    <a:pt x="1088" y="3866"/>
                  </a:cubicBezTo>
                  <a:cubicBezTo>
                    <a:pt x="1026" y="3820"/>
                    <a:pt x="956" y="3800"/>
                    <a:pt x="882" y="3800"/>
                  </a:cubicBezTo>
                  <a:cubicBezTo>
                    <a:pt x="491" y="3800"/>
                    <a:pt x="0" y="4374"/>
                    <a:pt x="166" y="4898"/>
                  </a:cubicBezTo>
                  <a:cubicBezTo>
                    <a:pt x="326" y="5400"/>
                    <a:pt x="1133" y="5982"/>
                    <a:pt x="2547" y="5982"/>
                  </a:cubicBezTo>
                  <a:cubicBezTo>
                    <a:pt x="2620" y="5982"/>
                    <a:pt x="2695" y="5980"/>
                    <a:pt x="2772" y="5977"/>
                  </a:cubicBezTo>
                  <a:cubicBezTo>
                    <a:pt x="3964" y="5927"/>
                    <a:pt x="5136" y="4772"/>
                    <a:pt x="5489" y="3149"/>
                  </a:cubicBezTo>
                  <a:cubicBezTo>
                    <a:pt x="5742" y="1990"/>
                    <a:pt x="5565" y="684"/>
                    <a:pt x="4771" y="30"/>
                  </a:cubicBezTo>
                  <a:cubicBezTo>
                    <a:pt x="4732" y="10"/>
                    <a:pt x="4684" y="1"/>
                    <a:pt x="4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5"/>
            <p:cNvSpPr/>
            <p:nvPr/>
          </p:nvSpPr>
          <p:spPr>
            <a:xfrm>
              <a:off x="4243225" y="3511475"/>
              <a:ext cx="27275" cy="51475"/>
            </a:xfrm>
            <a:custGeom>
              <a:avLst/>
              <a:gdLst/>
              <a:ahLst/>
              <a:cxnLst/>
              <a:rect l="l" t="t" r="r" b="b"/>
              <a:pathLst>
                <a:path w="1091" h="2059" extrusionOk="0">
                  <a:moveTo>
                    <a:pt x="346" y="1"/>
                  </a:moveTo>
                  <a:cubicBezTo>
                    <a:pt x="123" y="1"/>
                    <a:pt x="0" y="312"/>
                    <a:pt x="78" y="449"/>
                  </a:cubicBezTo>
                  <a:cubicBezTo>
                    <a:pt x="656" y="708"/>
                    <a:pt x="812" y="1445"/>
                    <a:pt x="794" y="2059"/>
                  </a:cubicBezTo>
                  <a:cubicBezTo>
                    <a:pt x="803" y="2029"/>
                    <a:pt x="814" y="2000"/>
                    <a:pt x="822" y="1968"/>
                  </a:cubicBezTo>
                  <a:cubicBezTo>
                    <a:pt x="964" y="1472"/>
                    <a:pt x="1091" y="338"/>
                    <a:pt x="474" y="33"/>
                  </a:cubicBezTo>
                  <a:cubicBezTo>
                    <a:pt x="429" y="11"/>
                    <a:pt x="386" y="1"/>
                    <a:pt x="34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5"/>
            <p:cNvSpPr/>
            <p:nvPr/>
          </p:nvSpPr>
          <p:spPr>
            <a:xfrm>
              <a:off x="4154025" y="3570000"/>
              <a:ext cx="137325" cy="86325"/>
            </a:xfrm>
            <a:custGeom>
              <a:avLst/>
              <a:gdLst/>
              <a:ahLst/>
              <a:cxnLst/>
              <a:rect l="l" t="t" r="r" b="b"/>
              <a:pathLst>
                <a:path w="5493" h="3453" extrusionOk="0">
                  <a:moveTo>
                    <a:pt x="5493" y="0"/>
                  </a:moveTo>
                  <a:cubicBezTo>
                    <a:pt x="5115" y="1567"/>
                    <a:pt x="3968" y="2675"/>
                    <a:pt x="2802" y="2725"/>
                  </a:cubicBezTo>
                  <a:cubicBezTo>
                    <a:pt x="2725" y="2728"/>
                    <a:pt x="2651" y="2730"/>
                    <a:pt x="2578" y="2730"/>
                  </a:cubicBezTo>
                  <a:cubicBezTo>
                    <a:pt x="1178" y="2730"/>
                    <a:pt x="374" y="2161"/>
                    <a:pt x="203" y="1661"/>
                  </a:cubicBezTo>
                  <a:cubicBezTo>
                    <a:pt x="69" y="1865"/>
                    <a:pt x="1" y="2120"/>
                    <a:pt x="79" y="2368"/>
                  </a:cubicBezTo>
                  <a:cubicBezTo>
                    <a:pt x="238" y="2870"/>
                    <a:pt x="1045" y="3452"/>
                    <a:pt x="2460" y="3452"/>
                  </a:cubicBezTo>
                  <a:cubicBezTo>
                    <a:pt x="2533" y="3452"/>
                    <a:pt x="2608" y="3450"/>
                    <a:pt x="2685" y="3447"/>
                  </a:cubicBezTo>
                  <a:cubicBezTo>
                    <a:pt x="3877" y="3397"/>
                    <a:pt x="5049" y="2241"/>
                    <a:pt x="5402" y="619"/>
                  </a:cubicBezTo>
                  <a:cubicBezTo>
                    <a:pt x="5447" y="417"/>
                    <a:pt x="5476" y="208"/>
                    <a:pt x="5493"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5"/>
            <p:cNvSpPr/>
            <p:nvPr/>
          </p:nvSpPr>
          <p:spPr>
            <a:xfrm>
              <a:off x="4042500" y="3618850"/>
              <a:ext cx="128900" cy="214525"/>
            </a:xfrm>
            <a:custGeom>
              <a:avLst/>
              <a:gdLst/>
              <a:ahLst/>
              <a:cxnLst/>
              <a:rect l="l" t="t" r="r" b="b"/>
              <a:pathLst>
                <a:path w="5156" h="8581" extrusionOk="0">
                  <a:moveTo>
                    <a:pt x="3737" y="1"/>
                  </a:moveTo>
                  <a:lnTo>
                    <a:pt x="0" y="5864"/>
                  </a:lnTo>
                  <a:lnTo>
                    <a:pt x="5155" y="8581"/>
                  </a:lnTo>
                  <a:cubicBezTo>
                    <a:pt x="4699" y="5473"/>
                    <a:pt x="4192" y="3650"/>
                    <a:pt x="4866" y="1869"/>
                  </a:cubicBezTo>
                  <a:lnTo>
                    <a:pt x="37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5"/>
            <p:cNvSpPr/>
            <p:nvPr/>
          </p:nvSpPr>
          <p:spPr>
            <a:xfrm>
              <a:off x="3851350" y="3683875"/>
              <a:ext cx="243125" cy="188400"/>
            </a:xfrm>
            <a:custGeom>
              <a:avLst/>
              <a:gdLst/>
              <a:ahLst/>
              <a:cxnLst/>
              <a:rect l="l" t="t" r="r" b="b"/>
              <a:pathLst>
                <a:path w="9725" h="7536" extrusionOk="0">
                  <a:moveTo>
                    <a:pt x="9725" y="0"/>
                  </a:moveTo>
                  <a:lnTo>
                    <a:pt x="9725" y="0"/>
                  </a:lnTo>
                  <a:cubicBezTo>
                    <a:pt x="9476" y="351"/>
                    <a:pt x="8700" y="1609"/>
                    <a:pt x="8352" y="2150"/>
                  </a:cubicBezTo>
                  <a:cubicBezTo>
                    <a:pt x="4279" y="2982"/>
                    <a:pt x="21" y="6524"/>
                    <a:pt x="21" y="6524"/>
                  </a:cubicBezTo>
                  <a:cubicBezTo>
                    <a:pt x="15" y="6542"/>
                    <a:pt x="8" y="6563"/>
                    <a:pt x="1" y="6582"/>
                  </a:cubicBezTo>
                  <a:cubicBezTo>
                    <a:pt x="941" y="6857"/>
                    <a:pt x="2679" y="7535"/>
                    <a:pt x="4228" y="7535"/>
                  </a:cubicBezTo>
                  <a:cubicBezTo>
                    <a:pt x="4658" y="7535"/>
                    <a:pt x="5074" y="7483"/>
                    <a:pt x="5454" y="7355"/>
                  </a:cubicBezTo>
                  <a:cubicBezTo>
                    <a:pt x="8182" y="6436"/>
                    <a:pt x="9672" y="3176"/>
                    <a:pt x="9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5"/>
            <p:cNvSpPr/>
            <p:nvPr/>
          </p:nvSpPr>
          <p:spPr>
            <a:xfrm>
              <a:off x="4080250" y="3618850"/>
              <a:ext cx="91150" cy="214550"/>
            </a:xfrm>
            <a:custGeom>
              <a:avLst/>
              <a:gdLst/>
              <a:ahLst/>
              <a:cxnLst/>
              <a:rect l="l" t="t" r="r" b="b"/>
              <a:pathLst>
                <a:path w="3646" h="8582" extrusionOk="0">
                  <a:moveTo>
                    <a:pt x="2227" y="1"/>
                  </a:moveTo>
                  <a:lnTo>
                    <a:pt x="1068" y="1819"/>
                  </a:lnTo>
                  <a:cubicBezTo>
                    <a:pt x="1068" y="1819"/>
                    <a:pt x="1" y="4908"/>
                    <a:pt x="2603" y="8481"/>
                  </a:cubicBezTo>
                  <a:lnTo>
                    <a:pt x="3645" y="8582"/>
                  </a:lnTo>
                  <a:cubicBezTo>
                    <a:pt x="3189" y="5474"/>
                    <a:pt x="2682" y="3650"/>
                    <a:pt x="3356" y="1869"/>
                  </a:cubicBezTo>
                  <a:lnTo>
                    <a:pt x="2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5"/>
            <p:cNvSpPr/>
            <p:nvPr/>
          </p:nvSpPr>
          <p:spPr>
            <a:xfrm>
              <a:off x="3898525" y="3791100"/>
              <a:ext cx="273925" cy="267750"/>
            </a:xfrm>
            <a:custGeom>
              <a:avLst/>
              <a:gdLst/>
              <a:ahLst/>
              <a:cxnLst/>
              <a:rect l="l" t="t" r="r" b="b"/>
              <a:pathLst>
                <a:path w="10957" h="10710" extrusionOk="0">
                  <a:moveTo>
                    <a:pt x="10557" y="0"/>
                  </a:moveTo>
                  <a:cubicBezTo>
                    <a:pt x="9836" y="1793"/>
                    <a:pt x="7442" y="3978"/>
                    <a:pt x="4180" y="5254"/>
                  </a:cubicBezTo>
                  <a:cubicBezTo>
                    <a:pt x="2931" y="5741"/>
                    <a:pt x="1647" y="5897"/>
                    <a:pt x="500" y="6067"/>
                  </a:cubicBezTo>
                  <a:cubicBezTo>
                    <a:pt x="280" y="7178"/>
                    <a:pt x="63" y="8558"/>
                    <a:pt x="1" y="10709"/>
                  </a:cubicBezTo>
                  <a:cubicBezTo>
                    <a:pt x="287" y="8739"/>
                    <a:pt x="849" y="6859"/>
                    <a:pt x="849" y="6859"/>
                  </a:cubicBezTo>
                  <a:cubicBezTo>
                    <a:pt x="2077" y="6070"/>
                    <a:pt x="3433" y="5833"/>
                    <a:pt x="4890" y="5833"/>
                  </a:cubicBezTo>
                  <a:cubicBezTo>
                    <a:pt x="6275" y="5833"/>
                    <a:pt x="7752" y="6047"/>
                    <a:pt x="9299" y="6206"/>
                  </a:cubicBezTo>
                  <a:lnTo>
                    <a:pt x="10957" y="1703"/>
                  </a:lnTo>
                  <a:lnTo>
                    <a:pt x="105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5"/>
            <p:cNvSpPr/>
            <p:nvPr/>
          </p:nvSpPr>
          <p:spPr>
            <a:xfrm>
              <a:off x="3898775" y="3891275"/>
              <a:ext cx="27175" cy="71000"/>
            </a:xfrm>
            <a:custGeom>
              <a:avLst/>
              <a:gdLst/>
              <a:ahLst/>
              <a:cxnLst/>
              <a:rect l="l" t="t" r="r" b="b"/>
              <a:pathLst>
                <a:path w="1087" h="2840" extrusionOk="0">
                  <a:moveTo>
                    <a:pt x="0" y="1"/>
                  </a:moveTo>
                  <a:lnTo>
                    <a:pt x="0" y="1"/>
                  </a:lnTo>
                  <a:cubicBezTo>
                    <a:pt x="333" y="884"/>
                    <a:pt x="507" y="1580"/>
                    <a:pt x="378" y="2839"/>
                  </a:cubicBezTo>
                  <a:lnTo>
                    <a:pt x="1087" y="2433"/>
                  </a:lnTo>
                  <a:cubicBezTo>
                    <a:pt x="870" y="1424"/>
                    <a:pt x="530" y="584"/>
                    <a:pt x="0" y="1"/>
                  </a:cubicBezTo>
                  <a:close/>
                </a:path>
              </a:pathLst>
            </a:custGeom>
            <a:solidFill>
              <a:srgbClr val="9E3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5"/>
            <p:cNvSpPr/>
            <p:nvPr/>
          </p:nvSpPr>
          <p:spPr>
            <a:xfrm>
              <a:off x="4011125" y="3833775"/>
              <a:ext cx="79450" cy="298300"/>
            </a:xfrm>
            <a:custGeom>
              <a:avLst/>
              <a:gdLst/>
              <a:ahLst/>
              <a:cxnLst/>
              <a:rect l="l" t="t" r="r" b="b"/>
              <a:pathLst>
                <a:path w="3178" h="11932" extrusionOk="0">
                  <a:moveTo>
                    <a:pt x="2266" y="0"/>
                  </a:moveTo>
                  <a:cubicBezTo>
                    <a:pt x="1708" y="0"/>
                    <a:pt x="877" y="783"/>
                    <a:pt x="1" y="1463"/>
                  </a:cubicBezTo>
                  <a:cubicBezTo>
                    <a:pt x="203" y="5778"/>
                    <a:pt x="720" y="6805"/>
                    <a:pt x="2413" y="11932"/>
                  </a:cubicBezTo>
                  <a:lnTo>
                    <a:pt x="2578" y="11932"/>
                  </a:lnTo>
                  <a:cubicBezTo>
                    <a:pt x="2198" y="9035"/>
                    <a:pt x="2253" y="6256"/>
                    <a:pt x="2792" y="4237"/>
                  </a:cubicBezTo>
                  <a:cubicBezTo>
                    <a:pt x="3178" y="992"/>
                    <a:pt x="2894" y="0"/>
                    <a:pt x="2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5"/>
            <p:cNvSpPr/>
            <p:nvPr/>
          </p:nvSpPr>
          <p:spPr>
            <a:xfrm>
              <a:off x="4122850" y="3592675"/>
              <a:ext cx="83675" cy="175550"/>
            </a:xfrm>
            <a:custGeom>
              <a:avLst/>
              <a:gdLst/>
              <a:ahLst/>
              <a:cxnLst/>
              <a:rect l="l" t="t" r="r" b="b"/>
              <a:pathLst>
                <a:path w="3347" h="7022" extrusionOk="0">
                  <a:moveTo>
                    <a:pt x="1963" y="1"/>
                  </a:moveTo>
                  <a:cubicBezTo>
                    <a:pt x="1946" y="1"/>
                    <a:pt x="1929" y="2"/>
                    <a:pt x="1913" y="5"/>
                  </a:cubicBezTo>
                  <a:cubicBezTo>
                    <a:pt x="803" y="212"/>
                    <a:pt x="2" y="1221"/>
                    <a:pt x="1" y="1221"/>
                  </a:cubicBezTo>
                  <a:cubicBezTo>
                    <a:pt x="1" y="1221"/>
                    <a:pt x="1" y="1221"/>
                    <a:pt x="1" y="1221"/>
                  </a:cubicBezTo>
                  <a:lnTo>
                    <a:pt x="1" y="1221"/>
                  </a:lnTo>
                  <a:cubicBezTo>
                    <a:pt x="153" y="4502"/>
                    <a:pt x="2325" y="7021"/>
                    <a:pt x="2325" y="7021"/>
                  </a:cubicBezTo>
                  <a:lnTo>
                    <a:pt x="2999" y="7021"/>
                  </a:lnTo>
                  <a:cubicBezTo>
                    <a:pt x="2999" y="7021"/>
                    <a:pt x="2694" y="3480"/>
                    <a:pt x="3347" y="1201"/>
                  </a:cubicBezTo>
                  <a:cubicBezTo>
                    <a:pt x="3347" y="1201"/>
                    <a:pt x="2453" y="1"/>
                    <a:pt x="1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5"/>
            <p:cNvSpPr/>
            <p:nvPr/>
          </p:nvSpPr>
          <p:spPr>
            <a:xfrm>
              <a:off x="4122825" y="3596650"/>
              <a:ext cx="58450" cy="171575"/>
            </a:xfrm>
            <a:custGeom>
              <a:avLst/>
              <a:gdLst/>
              <a:ahLst/>
              <a:cxnLst/>
              <a:rect l="l" t="t" r="r" b="b"/>
              <a:pathLst>
                <a:path w="2338" h="6863" extrusionOk="0">
                  <a:moveTo>
                    <a:pt x="1407" y="0"/>
                  </a:moveTo>
                  <a:lnTo>
                    <a:pt x="1407" y="0"/>
                  </a:lnTo>
                  <a:cubicBezTo>
                    <a:pt x="568" y="351"/>
                    <a:pt x="1" y="1063"/>
                    <a:pt x="1" y="1063"/>
                  </a:cubicBezTo>
                  <a:cubicBezTo>
                    <a:pt x="152" y="4342"/>
                    <a:pt x="2325" y="6862"/>
                    <a:pt x="2325" y="6862"/>
                  </a:cubicBezTo>
                  <a:lnTo>
                    <a:pt x="2338" y="6862"/>
                  </a:lnTo>
                  <a:cubicBezTo>
                    <a:pt x="1784" y="6167"/>
                    <a:pt x="1316" y="4989"/>
                    <a:pt x="1113" y="3611"/>
                  </a:cubicBezTo>
                  <a:cubicBezTo>
                    <a:pt x="897" y="2150"/>
                    <a:pt x="2092" y="2330"/>
                    <a:pt x="14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5"/>
            <p:cNvSpPr/>
            <p:nvPr/>
          </p:nvSpPr>
          <p:spPr>
            <a:xfrm>
              <a:off x="4180975" y="3756400"/>
              <a:ext cx="16850" cy="17325"/>
            </a:xfrm>
            <a:custGeom>
              <a:avLst/>
              <a:gdLst/>
              <a:ahLst/>
              <a:cxnLst/>
              <a:rect l="l" t="t" r="r" b="b"/>
              <a:pathLst>
                <a:path w="674" h="693" extrusionOk="0">
                  <a:moveTo>
                    <a:pt x="314" y="1"/>
                  </a:moveTo>
                  <a:cubicBezTo>
                    <a:pt x="137" y="1"/>
                    <a:pt x="0" y="472"/>
                    <a:pt x="0" y="472"/>
                  </a:cubicBezTo>
                  <a:cubicBezTo>
                    <a:pt x="0" y="472"/>
                    <a:pt x="140" y="602"/>
                    <a:pt x="466" y="692"/>
                  </a:cubicBezTo>
                  <a:lnTo>
                    <a:pt x="674" y="472"/>
                  </a:lnTo>
                  <a:cubicBezTo>
                    <a:pt x="674" y="472"/>
                    <a:pt x="509" y="28"/>
                    <a:pt x="328" y="2"/>
                  </a:cubicBezTo>
                  <a:cubicBezTo>
                    <a:pt x="323" y="1"/>
                    <a:pt x="319"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5"/>
            <p:cNvSpPr/>
            <p:nvPr/>
          </p:nvSpPr>
          <p:spPr>
            <a:xfrm>
              <a:off x="4155975" y="3664275"/>
              <a:ext cx="8700" cy="18825"/>
            </a:xfrm>
            <a:custGeom>
              <a:avLst/>
              <a:gdLst/>
              <a:ahLst/>
              <a:cxnLst/>
              <a:rect l="l" t="t" r="r" b="b"/>
              <a:pathLst>
                <a:path w="348" h="753" extrusionOk="0">
                  <a:moveTo>
                    <a:pt x="216" y="1"/>
                  </a:moveTo>
                  <a:cubicBezTo>
                    <a:pt x="121" y="1"/>
                    <a:pt x="1" y="203"/>
                    <a:pt x="173" y="752"/>
                  </a:cubicBezTo>
                  <a:cubicBezTo>
                    <a:pt x="300" y="379"/>
                    <a:pt x="348" y="72"/>
                    <a:pt x="253" y="11"/>
                  </a:cubicBezTo>
                  <a:cubicBezTo>
                    <a:pt x="242" y="4"/>
                    <a:pt x="229"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5"/>
            <p:cNvSpPr/>
            <p:nvPr/>
          </p:nvSpPr>
          <p:spPr>
            <a:xfrm>
              <a:off x="4188325" y="3664075"/>
              <a:ext cx="8075" cy="19225"/>
            </a:xfrm>
            <a:custGeom>
              <a:avLst/>
              <a:gdLst/>
              <a:ahLst/>
              <a:cxnLst/>
              <a:rect l="l" t="t" r="r" b="b"/>
              <a:pathLst>
                <a:path w="323" h="769" extrusionOk="0">
                  <a:moveTo>
                    <a:pt x="192" y="0"/>
                  </a:moveTo>
                  <a:cubicBezTo>
                    <a:pt x="105" y="0"/>
                    <a:pt x="0" y="194"/>
                    <a:pt x="118" y="769"/>
                  </a:cubicBezTo>
                  <a:cubicBezTo>
                    <a:pt x="260" y="412"/>
                    <a:pt x="323" y="102"/>
                    <a:pt x="240" y="22"/>
                  </a:cubicBezTo>
                  <a:cubicBezTo>
                    <a:pt x="226" y="8"/>
                    <a:pt x="20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5"/>
            <p:cNvSpPr/>
            <p:nvPr/>
          </p:nvSpPr>
          <p:spPr>
            <a:xfrm>
              <a:off x="4034900" y="3485325"/>
              <a:ext cx="130575" cy="171250"/>
            </a:xfrm>
            <a:custGeom>
              <a:avLst/>
              <a:gdLst/>
              <a:ahLst/>
              <a:cxnLst/>
              <a:rect l="l" t="t" r="r" b="b"/>
              <a:pathLst>
                <a:path w="5223" h="6850" extrusionOk="0">
                  <a:moveTo>
                    <a:pt x="1922" y="1"/>
                  </a:moveTo>
                  <a:cubicBezTo>
                    <a:pt x="901" y="379"/>
                    <a:pt x="345" y="1554"/>
                    <a:pt x="201" y="2794"/>
                  </a:cubicBezTo>
                  <a:cubicBezTo>
                    <a:pt x="0" y="4527"/>
                    <a:pt x="682" y="6062"/>
                    <a:pt x="1865" y="6520"/>
                  </a:cubicBezTo>
                  <a:cubicBezTo>
                    <a:pt x="2471" y="6755"/>
                    <a:pt x="3008" y="6849"/>
                    <a:pt x="3459" y="6849"/>
                  </a:cubicBezTo>
                  <a:cubicBezTo>
                    <a:pt x="4154" y="6849"/>
                    <a:pt x="4643" y="6624"/>
                    <a:pt x="4854" y="6340"/>
                  </a:cubicBezTo>
                  <a:cubicBezTo>
                    <a:pt x="5223" y="5846"/>
                    <a:pt x="4735" y="5007"/>
                    <a:pt x="4312" y="5007"/>
                  </a:cubicBezTo>
                  <a:cubicBezTo>
                    <a:pt x="4260" y="5007"/>
                    <a:pt x="4208" y="5020"/>
                    <a:pt x="4159" y="5049"/>
                  </a:cubicBezTo>
                  <a:cubicBezTo>
                    <a:pt x="3681" y="5327"/>
                    <a:pt x="3402" y="5412"/>
                    <a:pt x="3106" y="5412"/>
                  </a:cubicBezTo>
                  <a:cubicBezTo>
                    <a:pt x="2952" y="5412"/>
                    <a:pt x="2793" y="5389"/>
                    <a:pt x="2599" y="5358"/>
                  </a:cubicBezTo>
                  <a:cubicBezTo>
                    <a:pt x="1727" y="5217"/>
                    <a:pt x="1264" y="4121"/>
                    <a:pt x="1326" y="2898"/>
                  </a:cubicBezTo>
                  <a:cubicBezTo>
                    <a:pt x="1359" y="2255"/>
                    <a:pt x="1745" y="1149"/>
                    <a:pt x="2580" y="1042"/>
                  </a:cubicBezTo>
                  <a:cubicBezTo>
                    <a:pt x="2618" y="631"/>
                    <a:pt x="2053" y="111"/>
                    <a:pt x="1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5"/>
            <p:cNvSpPr/>
            <p:nvPr/>
          </p:nvSpPr>
          <p:spPr>
            <a:xfrm>
              <a:off x="4052950" y="3488725"/>
              <a:ext cx="46775" cy="60050"/>
            </a:xfrm>
            <a:custGeom>
              <a:avLst/>
              <a:gdLst/>
              <a:ahLst/>
              <a:cxnLst/>
              <a:rect l="l" t="t" r="r" b="b"/>
              <a:pathLst>
                <a:path w="1871" h="2402" extrusionOk="0">
                  <a:moveTo>
                    <a:pt x="1328" y="1"/>
                  </a:moveTo>
                  <a:cubicBezTo>
                    <a:pt x="1204" y="129"/>
                    <a:pt x="1" y="706"/>
                    <a:pt x="32" y="1720"/>
                  </a:cubicBezTo>
                  <a:cubicBezTo>
                    <a:pt x="163" y="1568"/>
                    <a:pt x="277" y="1498"/>
                    <a:pt x="371" y="1498"/>
                  </a:cubicBezTo>
                  <a:cubicBezTo>
                    <a:pt x="575" y="1498"/>
                    <a:pt x="683" y="1835"/>
                    <a:pt x="653" y="2402"/>
                  </a:cubicBezTo>
                  <a:cubicBezTo>
                    <a:pt x="978" y="1179"/>
                    <a:pt x="1675" y="928"/>
                    <a:pt x="1859" y="905"/>
                  </a:cubicBezTo>
                  <a:cubicBezTo>
                    <a:pt x="1870" y="779"/>
                    <a:pt x="1400" y="132"/>
                    <a:pt x="132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5"/>
            <p:cNvSpPr/>
            <p:nvPr/>
          </p:nvSpPr>
          <p:spPr>
            <a:xfrm>
              <a:off x="4034900" y="3494050"/>
              <a:ext cx="124625" cy="162425"/>
            </a:xfrm>
            <a:custGeom>
              <a:avLst/>
              <a:gdLst/>
              <a:ahLst/>
              <a:cxnLst/>
              <a:rect l="l" t="t" r="r" b="b"/>
              <a:pathLst>
                <a:path w="4985" h="6497" extrusionOk="0">
                  <a:moveTo>
                    <a:pt x="1485" y="1"/>
                  </a:moveTo>
                  <a:cubicBezTo>
                    <a:pt x="1438" y="1"/>
                    <a:pt x="1355" y="29"/>
                    <a:pt x="1218" y="95"/>
                  </a:cubicBezTo>
                  <a:cubicBezTo>
                    <a:pt x="639" y="647"/>
                    <a:pt x="307" y="1527"/>
                    <a:pt x="201" y="2443"/>
                  </a:cubicBezTo>
                  <a:cubicBezTo>
                    <a:pt x="0" y="4176"/>
                    <a:pt x="681" y="5711"/>
                    <a:pt x="1865" y="6168"/>
                  </a:cubicBezTo>
                  <a:cubicBezTo>
                    <a:pt x="2470" y="6402"/>
                    <a:pt x="3007" y="6497"/>
                    <a:pt x="3457" y="6497"/>
                  </a:cubicBezTo>
                  <a:cubicBezTo>
                    <a:pt x="4154" y="6497"/>
                    <a:pt x="4643" y="6271"/>
                    <a:pt x="4854" y="5987"/>
                  </a:cubicBezTo>
                  <a:cubicBezTo>
                    <a:pt x="4948" y="5862"/>
                    <a:pt x="4984" y="5714"/>
                    <a:pt x="4981" y="5564"/>
                  </a:cubicBezTo>
                  <a:lnTo>
                    <a:pt x="4981" y="5564"/>
                  </a:lnTo>
                  <a:cubicBezTo>
                    <a:pt x="4676" y="5706"/>
                    <a:pt x="4186" y="5834"/>
                    <a:pt x="3608" y="5834"/>
                  </a:cubicBezTo>
                  <a:cubicBezTo>
                    <a:pt x="3178" y="5834"/>
                    <a:pt x="2699" y="5763"/>
                    <a:pt x="2213" y="5575"/>
                  </a:cubicBezTo>
                  <a:cubicBezTo>
                    <a:pt x="1030" y="5116"/>
                    <a:pt x="429" y="3618"/>
                    <a:pt x="670" y="1891"/>
                  </a:cubicBezTo>
                  <a:cubicBezTo>
                    <a:pt x="794" y="1005"/>
                    <a:pt x="1273" y="724"/>
                    <a:pt x="1392" y="412"/>
                  </a:cubicBezTo>
                  <a:cubicBezTo>
                    <a:pt x="1475" y="200"/>
                    <a:pt x="1609" y="1"/>
                    <a:pt x="1485"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5"/>
            <p:cNvSpPr/>
            <p:nvPr/>
          </p:nvSpPr>
          <p:spPr>
            <a:xfrm>
              <a:off x="4038050" y="3481875"/>
              <a:ext cx="107225" cy="190800"/>
            </a:xfrm>
            <a:custGeom>
              <a:avLst/>
              <a:gdLst/>
              <a:ahLst/>
              <a:cxnLst/>
              <a:rect l="l" t="t" r="r" b="b"/>
              <a:pathLst>
                <a:path w="4289" h="7632" extrusionOk="0">
                  <a:moveTo>
                    <a:pt x="2368" y="1"/>
                  </a:moveTo>
                  <a:cubicBezTo>
                    <a:pt x="1834" y="1"/>
                    <a:pt x="1294" y="368"/>
                    <a:pt x="836" y="982"/>
                  </a:cubicBezTo>
                  <a:cubicBezTo>
                    <a:pt x="1076" y="764"/>
                    <a:pt x="1395" y="635"/>
                    <a:pt x="1635" y="635"/>
                  </a:cubicBezTo>
                  <a:cubicBezTo>
                    <a:pt x="1682" y="635"/>
                    <a:pt x="1726" y="640"/>
                    <a:pt x="1765" y="650"/>
                  </a:cubicBezTo>
                  <a:cubicBezTo>
                    <a:pt x="2857" y="940"/>
                    <a:pt x="2919" y="3178"/>
                    <a:pt x="2828" y="4254"/>
                  </a:cubicBezTo>
                  <a:cubicBezTo>
                    <a:pt x="2682" y="5981"/>
                    <a:pt x="1803" y="7310"/>
                    <a:pt x="658" y="7310"/>
                  </a:cubicBezTo>
                  <a:cubicBezTo>
                    <a:pt x="603" y="7310"/>
                    <a:pt x="547" y="7307"/>
                    <a:pt x="491" y="7301"/>
                  </a:cubicBezTo>
                  <a:cubicBezTo>
                    <a:pt x="310" y="7281"/>
                    <a:pt x="147" y="7188"/>
                    <a:pt x="1" y="7060"/>
                  </a:cubicBezTo>
                  <a:lnTo>
                    <a:pt x="1" y="7060"/>
                  </a:lnTo>
                  <a:cubicBezTo>
                    <a:pt x="147" y="7466"/>
                    <a:pt x="731" y="7631"/>
                    <a:pt x="1162" y="7631"/>
                  </a:cubicBezTo>
                  <a:cubicBezTo>
                    <a:pt x="1166" y="7631"/>
                    <a:pt x="1170" y="7631"/>
                    <a:pt x="1174" y="7631"/>
                  </a:cubicBezTo>
                  <a:cubicBezTo>
                    <a:pt x="2631" y="7617"/>
                    <a:pt x="3669" y="6271"/>
                    <a:pt x="3951" y="4513"/>
                  </a:cubicBezTo>
                  <a:cubicBezTo>
                    <a:pt x="4289" y="2388"/>
                    <a:pt x="4052" y="265"/>
                    <a:pt x="2558" y="16"/>
                  </a:cubicBezTo>
                  <a:cubicBezTo>
                    <a:pt x="2495" y="6"/>
                    <a:pt x="2432" y="1"/>
                    <a:pt x="2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5"/>
            <p:cNvSpPr/>
            <p:nvPr/>
          </p:nvSpPr>
          <p:spPr>
            <a:xfrm>
              <a:off x="4038025" y="3602950"/>
              <a:ext cx="97225" cy="69750"/>
            </a:xfrm>
            <a:custGeom>
              <a:avLst/>
              <a:gdLst/>
              <a:ahLst/>
              <a:cxnLst/>
              <a:rect l="l" t="t" r="r" b="b"/>
              <a:pathLst>
                <a:path w="3889" h="2790" extrusionOk="0">
                  <a:moveTo>
                    <a:pt x="3888" y="0"/>
                  </a:moveTo>
                  <a:lnTo>
                    <a:pt x="3888" y="0"/>
                  </a:lnTo>
                  <a:cubicBezTo>
                    <a:pt x="3495" y="1128"/>
                    <a:pt x="2316" y="2565"/>
                    <a:pt x="811" y="2565"/>
                  </a:cubicBezTo>
                  <a:cubicBezTo>
                    <a:pt x="704" y="2565"/>
                    <a:pt x="594" y="2558"/>
                    <a:pt x="484" y="2542"/>
                  </a:cubicBezTo>
                  <a:cubicBezTo>
                    <a:pt x="302" y="2518"/>
                    <a:pt x="147" y="2346"/>
                    <a:pt x="1" y="2219"/>
                  </a:cubicBezTo>
                  <a:lnTo>
                    <a:pt x="1" y="2219"/>
                  </a:lnTo>
                  <a:cubicBezTo>
                    <a:pt x="147" y="2624"/>
                    <a:pt x="727" y="2789"/>
                    <a:pt x="1158" y="2789"/>
                  </a:cubicBezTo>
                  <a:cubicBezTo>
                    <a:pt x="1163" y="2789"/>
                    <a:pt x="1169" y="2789"/>
                    <a:pt x="1174" y="2789"/>
                  </a:cubicBezTo>
                  <a:cubicBezTo>
                    <a:pt x="2539" y="2778"/>
                    <a:pt x="3536" y="1594"/>
                    <a:pt x="388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5"/>
            <p:cNvSpPr/>
            <p:nvPr/>
          </p:nvSpPr>
          <p:spPr>
            <a:xfrm>
              <a:off x="4058950" y="3483475"/>
              <a:ext cx="56300" cy="122525"/>
            </a:xfrm>
            <a:custGeom>
              <a:avLst/>
              <a:gdLst/>
              <a:ahLst/>
              <a:cxnLst/>
              <a:rect l="l" t="t" r="r" b="b"/>
              <a:pathLst>
                <a:path w="2252" h="4901" extrusionOk="0">
                  <a:moveTo>
                    <a:pt x="1142" y="1"/>
                  </a:moveTo>
                  <a:cubicBezTo>
                    <a:pt x="849" y="42"/>
                    <a:pt x="290" y="300"/>
                    <a:pt x="1" y="917"/>
                  </a:cubicBezTo>
                  <a:cubicBezTo>
                    <a:pt x="217" y="721"/>
                    <a:pt x="479" y="641"/>
                    <a:pt x="698" y="641"/>
                  </a:cubicBezTo>
                  <a:cubicBezTo>
                    <a:pt x="768" y="641"/>
                    <a:pt x="834" y="650"/>
                    <a:pt x="893" y="665"/>
                  </a:cubicBezTo>
                  <a:cubicBezTo>
                    <a:pt x="1985" y="955"/>
                    <a:pt x="2083" y="3114"/>
                    <a:pt x="1991" y="4190"/>
                  </a:cubicBezTo>
                  <a:cubicBezTo>
                    <a:pt x="1970" y="4436"/>
                    <a:pt x="1935" y="4674"/>
                    <a:pt x="1886" y="4900"/>
                  </a:cubicBezTo>
                  <a:cubicBezTo>
                    <a:pt x="2026" y="4506"/>
                    <a:pt x="2122" y="4063"/>
                    <a:pt x="2162" y="3592"/>
                  </a:cubicBezTo>
                  <a:cubicBezTo>
                    <a:pt x="2251" y="2530"/>
                    <a:pt x="2193" y="338"/>
                    <a:pt x="114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Nhóm 124">
            <a:extLst>
              <a:ext uri="{FF2B5EF4-FFF2-40B4-BE49-F238E27FC236}">
                <a16:creationId xmlns:a16="http://schemas.microsoft.com/office/drawing/2014/main" id="{6B2C7C74-82F3-A39C-6B15-D8D1732976A8}"/>
              </a:ext>
            </a:extLst>
          </p:cNvPr>
          <p:cNvGrpSpPr/>
          <p:nvPr/>
        </p:nvGrpSpPr>
        <p:grpSpPr>
          <a:xfrm>
            <a:off x="218830" y="2051238"/>
            <a:ext cx="5349985" cy="2298823"/>
            <a:chOff x="1023234" y="1393466"/>
            <a:chExt cx="7175211" cy="3083100"/>
          </a:xfrm>
        </p:grpSpPr>
        <p:sp>
          <p:nvSpPr>
            <p:cNvPr id="126" name="Hình chữ nhật: Góc Tròn 125">
              <a:extLst>
                <a:ext uri="{FF2B5EF4-FFF2-40B4-BE49-F238E27FC236}">
                  <a16:creationId xmlns:a16="http://schemas.microsoft.com/office/drawing/2014/main" id="{ACFEED23-4043-9A21-3E42-8D198725BCEC}"/>
                </a:ext>
              </a:extLst>
            </p:cNvPr>
            <p:cNvSpPr/>
            <p:nvPr/>
          </p:nvSpPr>
          <p:spPr>
            <a:xfrm>
              <a:off x="1578419" y="1953686"/>
              <a:ext cx="6620026" cy="2522880"/>
            </a:xfrm>
            <a:prstGeom prst="roundRect">
              <a:avLst>
                <a:gd name="adj" fmla="val 10783"/>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Hình chữ nhật: Góc Tròn 126">
              <a:extLst>
                <a:ext uri="{FF2B5EF4-FFF2-40B4-BE49-F238E27FC236}">
                  <a16:creationId xmlns:a16="http://schemas.microsoft.com/office/drawing/2014/main" id="{C8B89093-1111-AE57-57C2-0A0070CF996F}"/>
                </a:ext>
              </a:extLst>
            </p:cNvPr>
            <p:cNvSpPr/>
            <p:nvPr/>
          </p:nvSpPr>
          <p:spPr>
            <a:xfrm>
              <a:off x="1333552" y="1727468"/>
              <a:ext cx="6659133" cy="2603333"/>
            </a:xfrm>
            <a:prstGeom prst="roundRect">
              <a:avLst>
                <a:gd name="adj" fmla="val 10783"/>
              </a:avLst>
            </a:prstGeom>
            <a:solidFill>
              <a:schemeClr val="accent5">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xtBox 30">
              <a:extLst>
                <a:ext uri="{FF2B5EF4-FFF2-40B4-BE49-F238E27FC236}">
                  <a16:creationId xmlns:a16="http://schemas.microsoft.com/office/drawing/2014/main" id="{A3AE0397-8E7D-D600-C3C3-929FE0E3E98E}"/>
                </a:ext>
              </a:extLst>
            </p:cNvPr>
            <p:cNvSpPr txBox="1"/>
            <p:nvPr/>
          </p:nvSpPr>
          <p:spPr>
            <a:xfrm>
              <a:off x="1644578" y="1783262"/>
              <a:ext cx="6303926" cy="2600507"/>
            </a:xfrm>
            <a:prstGeom prst="roundRect">
              <a:avLst>
                <a:gd name="adj" fmla="val 0"/>
              </a:avLst>
            </a:prstGeom>
            <a:noFill/>
          </p:spPr>
          <p:txBody>
            <a:bodyPr wrap="square">
              <a:spAutoFit/>
            </a:bodyPr>
            <a:lstStyle/>
            <a:p>
              <a:pPr algn="just"/>
              <a:r>
                <a:rPr lang="en-US" sz="2400" dirty="0">
                  <a:latin typeface="Calibri" panose="020F0502020204030204" pitchFamily="34" charset="0"/>
                  <a:cs typeface="Calibri" panose="020F0502020204030204" pitchFamily="34" charset="0"/>
                </a:rPr>
                <a:t>Mỗi loài (con vật, con người) đều cần có những đặc ân riêng, “vũ khí” riêng, sức mạnh riêng để có thể phòng thân, hộ mệnh, tự lập, tự bảo vệ được cuộc sống của chính mình.</a:t>
              </a:r>
            </a:p>
          </p:txBody>
        </p:sp>
        <p:cxnSp>
          <p:nvCxnSpPr>
            <p:cNvPr id="129" name="Đường nối Thẳng 128">
              <a:extLst>
                <a:ext uri="{FF2B5EF4-FFF2-40B4-BE49-F238E27FC236}">
                  <a16:creationId xmlns:a16="http://schemas.microsoft.com/office/drawing/2014/main" id="{5641DB9C-29A8-C6D9-F2A4-4D5C34184C8D}"/>
                </a:ext>
              </a:extLst>
            </p:cNvPr>
            <p:cNvCxnSpPr>
              <a:cxnSpLocks/>
            </p:cNvCxnSpPr>
            <p:nvPr/>
          </p:nvCxnSpPr>
          <p:spPr>
            <a:xfrm>
              <a:off x="2034408" y="1525678"/>
              <a:ext cx="5398238"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0" name="Nhóm 129">
              <a:extLst>
                <a:ext uri="{FF2B5EF4-FFF2-40B4-BE49-F238E27FC236}">
                  <a16:creationId xmlns:a16="http://schemas.microsoft.com/office/drawing/2014/main" id="{88432165-6BAE-A9FF-0F73-87F47883ECA1}"/>
                </a:ext>
              </a:extLst>
            </p:cNvPr>
            <p:cNvGrpSpPr/>
            <p:nvPr/>
          </p:nvGrpSpPr>
          <p:grpSpPr>
            <a:xfrm>
              <a:off x="1023234" y="1393466"/>
              <a:ext cx="793607" cy="745783"/>
              <a:chOff x="1333552" y="1450208"/>
              <a:chExt cx="793607" cy="745783"/>
            </a:xfrm>
          </p:grpSpPr>
          <p:sp>
            <p:nvSpPr>
              <p:cNvPr id="131" name="Lưu đồ: Đường kết nối 130">
                <a:extLst>
                  <a:ext uri="{FF2B5EF4-FFF2-40B4-BE49-F238E27FC236}">
                    <a16:creationId xmlns:a16="http://schemas.microsoft.com/office/drawing/2014/main" id="{7D5D30ED-A5F9-3DFF-9CDE-634D867271EF}"/>
                  </a:ext>
                </a:extLst>
              </p:cNvPr>
              <p:cNvSpPr/>
              <p:nvPr/>
            </p:nvSpPr>
            <p:spPr>
              <a:xfrm>
                <a:off x="1333552" y="1450208"/>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Lưu đồ: Đường kết nối 131">
                <a:extLst>
                  <a:ext uri="{FF2B5EF4-FFF2-40B4-BE49-F238E27FC236}">
                    <a16:creationId xmlns:a16="http://schemas.microsoft.com/office/drawing/2014/main" id="{C645DEEC-4F97-EF7A-2D0A-EC4289A16585}"/>
                  </a:ext>
                </a:extLst>
              </p:cNvPr>
              <p:cNvSpPr/>
              <p:nvPr/>
            </p:nvSpPr>
            <p:spPr>
              <a:xfrm>
                <a:off x="1505814" y="1450208"/>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Lưu đồ: Đường kết nối 132">
                <a:extLst>
                  <a:ext uri="{FF2B5EF4-FFF2-40B4-BE49-F238E27FC236}">
                    <a16:creationId xmlns:a16="http://schemas.microsoft.com/office/drawing/2014/main" id="{DF1C44D0-AFC0-D35D-E825-586170F39414}"/>
                  </a:ext>
                </a:extLst>
              </p:cNvPr>
              <p:cNvSpPr/>
              <p:nvPr/>
            </p:nvSpPr>
            <p:spPr>
              <a:xfrm>
                <a:off x="1678076" y="1450208"/>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Lưu đồ: Đường kết nối 133">
                <a:extLst>
                  <a:ext uri="{FF2B5EF4-FFF2-40B4-BE49-F238E27FC236}">
                    <a16:creationId xmlns:a16="http://schemas.microsoft.com/office/drawing/2014/main" id="{63263A98-0BA7-F11D-77D8-AE32FC2753F4}"/>
                  </a:ext>
                </a:extLst>
              </p:cNvPr>
              <p:cNvSpPr/>
              <p:nvPr/>
            </p:nvSpPr>
            <p:spPr>
              <a:xfrm>
                <a:off x="1850338" y="1450208"/>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ưu đồ: Đường kết nối 134">
                <a:extLst>
                  <a:ext uri="{FF2B5EF4-FFF2-40B4-BE49-F238E27FC236}">
                    <a16:creationId xmlns:a16="http://schemas.microsoft.com/office/drawing/2014/main" id="{2ECBF2F8-26E2-6E5D-B9E4-15C0DA15296E}"/>
                  </a:ext>
                </a:extLst>
              </p:cNvPr>
              <p:cNvSpPr/>
              <p:nvPr/>
            </p:nvSpPr>
            <p:spPr>
              <a:xfrm>
                <a:off x="1333552" y="1675421"/>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Lưu đồ: Đường kết nối 135">
                <a:extLst>
                  <a:ext uri="{FF2B5EF4-FFF2-40B4-BE49-F238E27FC236}">
                    <a16:creationId xmlns:a16="http://schemas.microsoft.com/office/drawing/2014/main" id="{7ED6CC3C-23C1-5659-A1E6-E6B5A250208F}"/>
                  </a:ext>
                </a:extLst>
              </p:cNvPr>
              <p:cNvSpPr/>
              <p:nvPr/>
            </p:nvSpPr>
            <p:spPr>
              <a:xfrm>
                <a:off x="1505814" y="1675421"/>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Lưu đồ: Đường kết nối 136">
                <a:extLst>
                  <a:ext uri="{FF2B5EF4-FFF2-40B4-BE49-F238E27FC236}">
                    <a16:creationId xmlns:a16="http://schemas.microsoft.com/office/drawing/2014/main" id="{E00B9E71-C66E-1AB9-6064-04BE3E515A6A}"/>
                  </a:ext>
                </a:extLst>
              </p:cNvPr>
              <p:cNvSpPr/>
              <p:nvPr/>
            </p:nvSpPr>
            <p:spPr>
              <a:xfrm>
                <a:off x="1678076" y="1675421"/>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Lưu đồ: Đường kết nối 137">
                <a:extLst>
                  <a:ext uri="{FF2B5EF4-FFF2-40B4-BE49-F238E27FC236}">
                    <a16:creationId xmlns:a16="http://schemas.microsoft.com/office/drawing/2014/main" id="{514E64A5-35AA-F832-9AB2-C8CFC0C20F53}"/>
                  </a:ext>
                </a:extLst>
              </p:cNvPr>
              <p:cNvSpPr/>
              <p:nvPr/>
            </p:nvSpPr>
            <p:spPr>
              <a:xfrm>
                <a:off x="1850338" y="1678019"/>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Lưu đồ: Đường kết nối 138">
                <a:extLst>
                  <a:ext uri="{FF2B5EF4-FFF2-40B4-BE49-F238E27FC236}">
                    <a16:creationId xmlns:a16="http://schemas.microsoft.com/office/drawing/2014/main" id="{14A41166-6B75-5EDD-2CA8-3B5E85C07E49}"/>
                  </a:ext>
                </a:extLst>
              </p:cNvPr>
              <p:cNvSpPr/>
              <p:nvPr/>
            </p:nvSpPr>
            <p:spPr>
              <a:xfrm>
                <a:off x="2022601" y="1450208"/>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Lưu đồ: Đường kết nối 139">
                <a:extLst>
                  <a:ext uri="{FF2B5EF4-FFF2-40B4-BE49-F238E27FC236}">
                    <a16:creationId xmlns:a16="http://schemas.microsoft.com/office/drawing/2014/main" id="{2AE27E21-F0D6-0EF7-8E78-F47FCB289D83}"/>
                  </a:ext>
                </a:extLst>
              </p:cNvPr>
              <p:cNvSpPr/>
              <p:nvPr/>
            </p:nvSpPr>
            <p:spPr>
              <a:xfrm>
                <a:off x="2022601" y="1666875"/>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Lưu đồ: Đường kết nối 140">
                <a:extLst>
                  <a:ext uri="{FF2B5EF4-FFF2-40B4-BE49-F238E27FC236}">
                    <a16:creationId xmlns:a16="http://schemas.microsoft.com/office/drawing/2014/main" id="{365A874C-DFA1-B214-FB05-3888DCBB797F}"/>
                  </a:ext>
                </a:extLst>
              </p:cNvPr>
              <p:cNvSpPr/>
              <p:nvPr/>
            </p:nvSpPr>
            <p:spPr>
              <a:xfrm>
                <a:off x="1333552" y="1863622"/>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Lưu đồ: Đường kết nối 141">
                <a:extLst>
                  <a:ext uri="{FF2B5EF4-FFF2-40B4-BE49-F238E27FC236}">
                    <a16:creationId xmlns:a16="http://schemas.microsoft.com/office/drawing/2014/main" id="{718897FC-EA8E-A1DF-E2B5-3438857B4BEC}"/>
                  </a:ext>
                </a:extLst>
              </p:cNvPr>
              <p:cNvSpPr/>
              <p:nvPr/>
            </p:nvSpPr>
            <p:spPr>
              <a:xfrm>
                <a:off x="1505814" y="1863622"/>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Lưu đồ: Đường kết nối 142">
                <a:extLst>
                  <a:ext uri="{FF2B5EF4-FFF2-40B4-BE49-F238E27FC236}">
                    <a16:creationId xmlns:a16="http://schemas.microsoft.com/office/drawing/2014/main" id="{ECEFC5FA-912F-C0FA-9A7A-A2CF22ACF3F0}"/>
                  </a:ext>
                </a:extLst>
              </p:cNvPr>
              <p:cNvSpPr/>
              <p:nvPr/>
            </p:nvSpPr>
            <p:spPr>
              <a:xfrm>
                <a:off x="1678076" y="1863622"/>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Lưu đồ: Đường kết nối 143">
                <a:extLst>
                  <a:ext uri="{FF2B5EF4-FFF2-40B4-BE49-F238E27FC236}">
                    <a16:creationId xmlns:a16="http://schemas.microsoft.com/office/drawing/2014/main" id="{BCCE62CA-EB56-8DC8-56A7-56E08FE214B9}"/>
                  </a:ext>
                </a:extLst>
              </p:cNvPr>
              <p:cNvSpPr/>
              <p:nvPr/>
            </p:nvSpPr>
            <p:spPr>
              <a:xfrm>
                <a:off x="1850338" y="1863622"/>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Lưu đồ: Đường kết nối 144">
                <a:extLst>
                  <a:ext uri="{FF2B5EF4-FFF2-40B4-BE49-F238E27FC236}">
                    <a16:creationId xmlns:a16="http://schemas.microsoft.com/office/drawing/2014/main" id="{0AC11F04-3C93-129B-8983-6EC0BA5511CF}"/>
                  </a:ext>
                </a:extLst>
              </p:cNvPr>
              <p:cNvSpPr/>
              <p:nvPr/>
            </p:nvSpPr>
            <p:spPr>
              <a:xfrm>
                <a:off x="1333552" y="2088835"/>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Lưu đồ: Đường kết nối 145">
                <a:extLst>
                  <a:ext uri="{FF2B5EF4-FFF2-40B4-BE49-F238E27FC236}">
                    <a16:creationId xmlns:a16="http://schemas.microsoft.com/office/drawing/2014/main" id="{E9DE3DD0-D64F-4582-C5B6-8A3CE28534C7}"/>
                  </a:ext>
                </a:extLst>
              </p:cNvPr>
              <p:cNvSpPr/>
              <p:nvPr/>
            </p:nvSpPr>
            <p:spPr>
              <a:xfrm>
                <a:off x="1505814" y="2088835"/>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Lưu đồ: Đường kết nối 146">
                <a:extLst>
                  <a:ext uri="{FF2B5EF4-FFF2-40B4-BE49-F238E27FC236}">
                    <a16:creationId xmlns:a16="http://schemas.microsoft.com/office/drawing/2014/main" id="{0BF9A907-25A0-039F-6C51-EF246E26B619}"/>
                  </a:ext>
                </a:extLst>
              </p:cNvPr>
              <p:cNvSpPr/>
              <p:nvPr/>
            </p:nvSpPr>
            <p:spPr>
              <a:xfrm>
                <a:off x="1678076" y="2088835"/>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Lưu đồ: Đường kết nối 147">
                <a:extLst>
                  <a:ext uri="{FF2B5EF4-FFF2-40B4-BE49-F238E27FC236}">
                    <a16:creationId xmlns:a16="http://schemas.microsoft.com/office/drawing/2014/main" id="{ADD384EB-E4CE-BB72-E09E-69B4B03F0EE6}"/>
                  </a:ext>
                </a:extLst>
              </p:cNvPr>
              <p:cNvSpPr/>
              <p:nvPr/>
            </p:nvSpPr>
            <p:spPr>
              <a:xfrm>
                <a:off x="1850338" y="2091433"/>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Lưu đồ: Đường kết nối 148">
                <a:extLst>
                  <a:ext uri="{FF2B5EF4-FFF2-40B4-BE49-F238E27FC236}">
                    <a16:creationId xmlns:a16="http://schemas.microsoft.com/office/drawing/2014/main" id="{A25E3ED5-A3E0-99F9-DD73-EE18A3C58A63}"/>
                  </a:ext>
                </a:extLst>
              </p:cNvPr>
              <p:cNvSpPr/>
              <p:nvPr/>
            </p:nvSpPr>
            <p:spPr>
              <a:xfrm>
                <a:off x="2022601" y="1863622"/>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Lưu đồ: Đường kết nối 149">
                <a:extLst>
                  <a:ext uri="{FF2B5EF4-FFF2-40B4-BE49-F238E27FC236}">
                    <a16:creationId xmlns:a16="http://schemas.microsoft.com/office/drawing/2014/main" id="{40F6BFDF-B057-540E-1443-7823D2B59DEE}"/>
                  </a:ext>
                </a:extLst>
              </p:cNvPr>
              <p:cNvSpPr/>
              <p:nvPr/>
            </p:nvSpPr>
            <p:spPr>
              <a:xfrm>
                <a:off x="2022601" y="2080289"/>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4" name="Google Shape;2244;p45"/>
          <p:cNvGrpSpPr/>
          <p:nvPr/>
        </p:nvGrpSpPr>
        <p:grpSpPr>
          <a:xfrm>
            <a:off x="5587374" y="2775621"/>
            <a:ext cx="2554236" cy="2640920"/>
            <a:chOff x="-303213" y="245450"/>
            <a:chExt cx="1674909" cy="1731751"/>
          </a:xfrm>
        </p:grpSpPr>
        <p:sp>
          <p:nvSpPr>
            <p:cNvPr id="2245" name="Google Shape;2245;p45"/>
            <p:cNvSpPr/>
            <p:nvPr/>
          </p:nvSpPr>
          <p:spPr>
            <a:xfrm>
              <a:off x="202969" y="448350"/>
              <a:ext cx="78949" cy="69544"/>
            </a:xfrm>
            <a:custGeom>
              <a:avLst/>
              <a:gdLst/>
              <a:ahLst/>
              <a:cxnLst/>
              <a:rect l="l" t="t" r="r" b="b"/>
              <a:pathLst>
                <a:path w="2107" h="1856" extrusionOk="0">
                  <a:moveTo>
                    <a:pt x="982" y="1"/>
                  </a:moveTo>
                  <a:cubicBezTo>
                    <a:pt x="671" y="1"/>
                    <a:pt x="456" y="211"/>
                    <a:pt x="456" y="211"/>
                  </a:cubicBezTo>
                  <a:cubicBezTo>
                    <a:pt x="1" y="535"/>
                    <a:pt x="450" y="934"/>
                    <a:pt x="450" y="934"/>
                  </a:cubicBezTo>
                  <a:cubicBezTo>
                    <a:pt x="450" y="934"/>
                    <a:pt x="317" y="1298"/>
                    <a:pt x="506" y="1539"/>
                  </a:cubicBezTo>
                  <a:cubicBezTo>
                    <a:pt x="693" y="1776"/>
                    <a:pt x="1030" y="1855"/>
                    <a:pt x="1030" y="1855"/>
                  </a:cubicBezTo>
                  <a:lnTo>
                    <a:pt x="2083" y="1550"/>
                  </a:lnTo>
                  <a:cubicBezTo>
                    <a:pt x="2083" y="1550"/>
                    <a:pt x="2106" y="919"/>
                    <a:pt x="1728" y="442"/>
                  </a:cubicBezTo>
                  <a:cubicBezTo>
                    <a:pt x="1460" y="101"/>
                    <a:pt x="1198" y="1"/>
                    <a:pt x="982" y="1"/>
                  </a:cubicBezTo>
                  <a:close/>
                </a:path>
              </a:pathLst>
            </a:custGeom>
            <a:solidFill>
              <a:srgbClr val="5E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5"/>
            <p:cNvSpPr/>
            <p:nvPr/>
          </p:nvSpPr>
          <p:spPr>
            <a:xfrm>
              <a:off x="430225" y="823238"/>
              <a:ext cx="155763" cy="323329"/>
            </a:xfrm>
            <a:custGeom>
              <a:avLst/>
              <a:gdLst/>
              <a:ahLst/>
              <a:cxnLst/>
              <a:rect l="l" t="t" r="r" b="b"/>
              <a:pathLst>
                <a:path w="4157" h="8629" extrusionOk="0">
                  <a:moveTo>
                    <a:pt x="1" y="1"/>
                  </a:moveTo>
                  <a:lnTo>
                    <a:pt x="1526" y="8629"/>
                  </a:lnTo>
                  <a:lnTo>
                    <a:pt x="4157" y="7791"/>
                  </a:lnTo>
                  <a:cubicBezTo>
                    <a:pt x="2489" y="5617"/>
                    <a:pt x="2295" y="3580"/>
                    <a:pt x="1" y="1"/>
                  </a:cubicBezTo>
                  <a:close/>
                </a:path>
              </a:pathLst>
            </a:custGeom>
            <a:solidFill>
              <a:srgbClr val="DFC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5"/>
            <p:cNvSpPr/>
            <p:nvPr/>
          </p:nvSpPr>
          <p:spPr>
            <a:xfrm>
              <a:off x="943489" y="1746611"/>
              <a:ext cx="164980" cy="69882"/>
            </a:xfrm>
            <a:custGeom>
              <a:avLst/>
              <a:gdLst/>
              <a:ahLst/>
              <a:cxnLst/>
              <a:rect l="l" t="t" r="r" b="b"/>
              <a:pathLst>
                <a:path w="4403" h="1865" extrusionOk="0">
                  <a:moveTo>
                    <a:pt x="972" y="1"/>
                  </a:moveTo>
                  <a:cubicBezTo>
                    <a:pt x="720" y="1"/>
                    <a:pt x="548" y="9"/>
                    <a:pt x="516" y="28"/>
                  </a:cubicBezTo>
                  <a:cubicBezTo>
                    <a:pt x="364" y="120"/>
                    <a:pt x="243" y="318"/>
                    <a:pt x="0" y="1789"/>
                  </a:cubicBezTo>
                  <a:lnTo>
                    <a:pt x="107" y="1864"/>
                  </a:lnTo>
                  <a:cubicBezTo>
                    <a:pt x="151" y="1682"/>
                    <a:pt x="630" y="1262"/>
                    <a:pt x="993" y="1232"/>
                  </a:cubicBezTo>
                  <a:cubicBezTo>
                    <a:pt x="2223" y="1129"/>
                    <a:pt x="1801" y="889"/>
                    <a:pt x="1801" y="889"/>
                  </a:cubicBezTo>
                  <a:cubicBezTo>
                    <a:pt x="3281" y="787"/>
                    <a:pt x="2723" y="503"/>
                    <a:pt x="2723" y="503"/>
                  </a:cubicBezTo>
                  <a:cubicBezTo>
                    <a:pt x="3636" y="442"/>
                    <a:pt x="4403" y="136"/>
                    <a:pt x="4159" y="120"/>
                  </a:cubicBezTo>
                  <a:cubicBezTo>
                    <a:pt x="3967" y="108"/>
                    <a:pt x="1909" y="1"/>
                    <a:pt x="9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5"/>
            <p:cNvSpPr/>
            <p:nvPr/>
          </p:nvSpPr>
          <p:spPr>
            <a:xfrm>
              <a:off x="236880" y="1546184"/>
              <a:ext cx="165018" cy="69844"/>
            </a:xfrm>
            <a:custGeom>
              <a:avLst/>
              <a:gdLst/>
              <a:ahLst/>
              <a:cxnLst/>
              <a:rect l="l" t="t" r="r" b="b"/>
              <a:pathLst>
                <a:path w="4404" h="1864" extrusionOk="0">
                  <a:moveTo>
                    <a:pt x="973" y="0"/>
                  </a:moveTo>
                  <a:cubicBezTo>
                    <a:pt x="720" y="0"/>
                    <a:pt x="549" y="8"/>
                    <a:pt x="517" y="27"/>
                  </a:cubicBezTo>
                  <a:cubicBezTo>
                    <a:pt x="365" y="118"/>
                    <a:pt x="243" y="316"/>
                    <a:pt x="1" y="1788"/>
                  </a:cubicBezTo>
                  <a:lnTo>
                    <a:pt x="107" y="1863"/>
                  </a:lnTo>
                  <a:cubicBezTo>
                    <a:pt x="152" y="1681"/>
                    <a:pt x="631" y="1261"/>
                    <a:pt x="994" y="1230"/>
                  </a:cubicBezTo>
                  <a:cubicBezTo>
                    <a:pt x="2223" y="1128"/>
                    <a:pt x="1802" y="888"/>
                    <a:pt x="1802" y="888"/>
                  </a:cubicBezTo>
                  <a:cubicBezTo>
                    <a:pt x="3281" y="786"/>
                    <a:pt x="2723" y="501"/>
                    <a:pt x="2723" y="501"/>
                  </a:cubicBezTo>
                  <a:cubicBezTo>
                    <a:pt x="3637" y="441"/>
                    <a:pt x="4403" y="134"/>
                    <a:pt x="4159" y="118"/>
                  </a:cubicBezTo>
                  <a:cubicBezTo>
                    <a:pt x="3967" y="107"/>
                    <a:pt x="1910" y="0"/>
                    <a:pt x="9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5"/>
            <p:cNvSpPr/>
            <p:nvPr/>
          </p:nvSpPr>
          <p:spPr>
            <a:xfrm>
              <a:off x="-177126" y="329645"/>
              <a:ext cx="404901" cy="528889"/>
            </a:xfrm>
            <a:custGeom>
              <a:avLst/>
              <a:gdLst/>
              <a:ahLst/>
              <a:cxnLst/>
              <a:rect l="l" t="t" r="r" b="b"/>
              <a:pathLst>
                <a:path w="10806" h="14115" extrusionOk="0">
                  <a:moveTo>
                    <a:pt x="607" y="0"/>
                  </a:moveTo>
                  <a:lnTo>
                    <a:pt x="1" y="1396"/>
                  </a:lnTo>
                  <a:cubicBezTo>
                    <a:pt x="1" y="1396"/>
                    <a:pt x="6193" y="9713"/>
                    <a:pt x="10231" y="14115"/>
                  </a:cubicBezTo>
                  <a:lnTo>
                    <a:pt x="10806" y="6617"/>
                  </a:lnTo>
                  <a:lnTo>
                    <a:pt x="607"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5"/>
            <p:cNvSpPr/>
            <p:nvPr/>
          </p:nvSpPr>
          <p:spPr>
            <a:xfrm>
              <a:off x="-177126" y="370113"/>
              <a:ext cx="390812" cy="495241"/>
            </a:xfrm>
            <a:custGeom>
              <a:avLst/>
              <a:gdLst/>
              <a:ahLst/>
              <a:cxnLst/>
              <a:rect l="l" t="t" r="r" b="b"/>
              <a:pathLst>
                <a:path w="10430" h="13217" extrusionOk="0">
                  <a:moveTo>
                    <a:pt x="139" y="0"/>
                  </a:moveTo>
                  <a:lnTo>
                    <a:pt x="1" y="316"/>
                  </a:lnTo>
                  <a:cubicBezTo>
                    <a:pt x="1" y="316"/>
                    <a:pt x="6193" y="8815"/>
                    <a:pt x="10229" y="13217"/>
                  </a:cubicBezTo>
                  <a:lnTo>
                    <a:pt x="10429" y="10434"/>
                  </a:lnTo>
                  <a:cubicBezTo>
                    <a:pt x="6516" y="6798"/>
                    <a:pt x="1834" y="1822"/>
                    <a:pt x="139"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5"/>
            <p:cNvSpPr/>
            <p:nvPr/>
          </p:nvSpPr>
          <p:spPr>
            <a:xfrm>
              <a:off x="135673" y="569566"/>
              <a:ext cx="423149" cy="622189"/>
            </a:xfrm>
            <a:custGeom>
              <a:avLst/>
              <a:gdLst/>
              <a:ahLst/>
              <a:cxnLst/>
              <a:rect l="l" t="t" r="r" b="b"/>
              <a:pathLst>
                <a:path w="11293" h="16605" extrusionOk="0">
                  <a:moveTo>
                    <a:pt x="2277" y="1"/>
                  </a:moveTo>
                  <a:cubicBezTo>
                    <a:pt x="2277" y="1"/>
                    <a:pt x="0" y="5374"/>
                    <a:pt x="2520" y="9988"/>
                  </a:cubicBezTo>
                  <a:cubicBezTo>
                    <a:pt x="5039" y="14603"/>
                    <a:pt x="10989" y="16605"/>
                    <a:pt x="10989" y="16605"/>
                  </a:cubicBezTo>
                  <a:cubicBezTo>
                    <a:pt x="9866" y="13236"/>
                    <a:pt x="10230" y="11687"/>
                    <a:pt x="10899" y="10322"/>
                  </a:cubicBezTo>
                  <a:cubicBezTo>
                    <a:pt x="11293" y="9516"/>
                    <a:pt x="10849" y="6504"/>
                    <a:pt x="8712" y="3826"/>
                  </a:cubicBezTo>
                  <a:cubicBezTo>
                    <a:pt x="7227" y="1964"/>
                    <a:pt x="4706" y="1277"/>
                    <a:pt x="227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5"/>
            <p:cNvSpPr/>
            <p:nvPr/>
          </p:nvSpPr>
          <p:spPr>
            <a:xfrm>
              <a:off x="453981" y="874796"/>
              <a:ext cx="97872" cy="294327"/>
            </a:xfrm>
            <a:custGeom>
              <a:avLst/>
              <a:gdLst/>
              <a:ahLst/>
              <a:cxnLst/>
              <a:rect l="l" t="t" r="r" b="b"/>
              <a:pathLst>
                <a:path w="2612" h="7855" extrusionOk="0">
                  <a:moveTo>
                    <a:pt x="277" y="1"/>
                  </a:moveTo>
                  <a:cubicBezTo>
                    <a:pt x="277" y="1"/>
                    <a:pt x="189" y="1984"/>
                    <a:pt x="0" y="7331"/>
                  </a:cubicBezTo>
                  <a:cubicBezTo>
                    <a:pt x="376" y="7534"/>
                    <a:pt x="727" y="7710"/>
                    <a:pt x="1040" y="7854"/>
                  </a:cubicBezTo>
                  <a:lnTo>
                    <a:pt x="2108" y="7154"/>
                  </a:lnTo>
                  <a:cubicBezTo>
                    <a:pt x="1479" y="4663"/>
                    <a:pt x="1934" y="3442"/>
                    <a:pt x="2509" y="2266"/>
                  </a:cubicBezTo>
                  <a:cubicBezTo>
                    <a:pt x="2611" y="2057"/>
                    <a:pt x="2550" y="1608"/>
                    <a:pt x="2525" y="1145"/>
                  </a:cubicBezTo>
                  <a:lnTo>
                    <a:pt x="277"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5"/>
            <p:cNvSpPr/>
            <p:nvPr/>
          </p:nvSpPr>
          <p:spPr>
            <a:xfrm>
              <a:off x="135673" y="569566"/>
              <a:ext cx="411758" cy="622189"/>
            </a:xfrm>
            <a:custGeom>
              <a:avLst/>
              <a:gdLst/>
              <a:ahLst/>
              <a:cxnLst/>
              <a:rect l="l" t="t" r="r" b="b"/>
              <a:pathLst>
                <a:path w="10989" h="16605" extrusionOk="0">
                  <a:moveTo>
                    <a:pt x="2277" y="1"/>
                  </a:moveTo>
                  <a:lnTo>
                    <a:pt x="2277" y="1"/>
                  </a:lnTo>
                  <a:cubicBezTo>
                    <a:pt x="2277" y="1"/>
                    <a:pt x="0" y="5374"/>
                    <a:pt x="2518" y="9988"/>
                  </a:cubicBezTo>
                  <a:cubicBezTo>
                    <a:pt x="5039" y="14603"/>
                    <a:pt x="10988" y="16605"/>
                    <a:pt x="10988" y="16605"/>
                  </a:cubicBezTo>
                  <a:cubicBezTo>
                    <a:pt x="10341" y="14662"/>
                    <a:pt x="9500" y="11869"/>
                    <a:pt x="9615" y="10822"/>
                  </a:cubicBezTo>
                  <a:lnTo>
                    <a:pt x="9615" y="10822"/>
                  </a:lnTo>
                  <a:cubicBezTo>
                    <a:pt x="9361" y="10956"/>
                    <a:pt x="9030" y="11037"/>
                    <a:pt x="8648" y="11037"/>
                  </a:cubicBezTo>
                  <a:cubicBezTo>
                    <a:pt x="7479" y="11037"/>
                    <a:pt x="5836" y="10284"/>
                    <a:pt x="4492" y="8021"/>
                  </a:cubicBezTo>
                  <a:cubicBezTo>
                    <a:pt x="2760" y="5105"/>
                    <a:pt x="2240" y="1739"/>
                    <a:pt x="3076" y="400"/>
                  </a:cubicBezTo>
                  <a:cubicBezTo>
                    <a:pt x="2810" y="272"/>
                    <a:pt x="2543" y="140"/>
                    <a:pt x="2277"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5"/>
            <p:cNvSpPr/>
            <p:nvPr/>
          </p:nvSpPr>
          <p:spPr>
            <a:xfrm>
              <a:off x="6589" y="1095083"/>
              <a:ext cx="454998" cy="519259"/>
            </a:xfrm>
            <a:custGeom>
              <a:avLst/>
              <a:gdLst/>
              <a:ahLst/>
              <a:cxnLst/>
              <a:rect l="l" t="t" r="r" b="b"/>
              <a:pathLst>
                <a:path w="12143" h="13858" extrusionOk="0">
                  <a:moveTo>
                    <a:pt x="1957" y="1"/>
                  </a:moveTo>
                  <a:cubicBezTo>
                    <a:pt x="1589" y="1"/>
                    <a:pt x="1276" y="16"/>
                    <a:pt x="1033" y="48"/>
                  </a:cubicBezTo>
                  <a:cubicBezTo>
                    <a:pt x="600" y="104"/>
                    <a:pt x="358" y="503"/>
                    <a:pt x="304" y="668"/>
                  </a:cubicBezTo>
                  <a:cubicBezTo>
                    <a:pt x="1" y="1579"/>
                    <a:pt x="3035" y="8849"/>
                    <a:pt x="5979" y="13858"/>
                  </a:cubicBezTo>
                  <a:lnTo>
                    <a:pt x="5979" y="13356"/>
                  </a:lnTo>
                  <a:cubicBezTo>
                    <a:pt x="4887" y="10639"/>
                    <a:pt x="4084" y="4735"/>
                    <a:pt x="4099" y="4098"/>
                  </a:cubicBezTo>
                  <a:cubicBezTo>
                    <a:pt x="4099" y="4085"/>
                    <a:pt x="4119" y="4079"/>
                    <a:pt x="4157" y="4079"/>
                  </a:cubicBezTo>
                  <a:cubicBezTo>
                    <a:pt x="4740" y="4079"/>
                    <a:pt x="9521" y="5496"/>
                    <a:pt x="12143" y="5752"/>
                  </a:cubicBezTo>
                  <a:lnTo>
                    <a:pt x="11217" y="1260"/>
                  </a:lnTo>
                  <a:cubicBezTo>
                    <a:pt x="8585" y="575"/>
                    <a:pt x="4231" y="1"/>
                    <a:pt x="195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5"/>
            <p:cNvSpPr/>
            <p:nvPr/>
          </p:nvSpPr>
          <p:spPr>
            <a:xfrm>
              <a:off x="44171" y="1095120"/>
              <a:ext cx="417416" cy="215565"/>
            </a:xfrm>
            <a:custGeom>
              <a:avLst/>
              <a:gdLst/>
              <a:ahLst/>
              <a:cxnLst/>
              <a:rect l="l" t="t" r="r" b="b"/>
              <a:pathLst>
                <a:path w="11140" h="5753" extrusionOk="0">
                  <a:moveTo>
                    <a:pt x="954" y="1"/>
                  </a:moveTo>
                  <a:cubicBezTo>
                    <a:pt x="586" y="1"/>
                    <a:pt x="273" y="16"/>
                    <a:pt x="30" y="48"/>
                  </a:cubicBezTo>
                  <a:cubicBezTo>
                    <a:pt x="19" y="50"/>
                    <a:pt x="11" y="53"/>
                    <a:pt x="0" y="55"/>
                  </a:cubicBezTo>
                  <a:cubicBezTo>
                    <a:pt x="925" y="732"/>
                    <a:pt x="2058" y="2386"/>
                    <a:pt x="3132" y="4612"/>
                  </a:cubicBezTo>
                  <a:cubicBezTo>
                    <a:pt x="3106" y="4362"/>
                    <a:pt x="3092" y="4182"/>
                    <a:pt x="3096" y="4098"/>
                  </a:cubicBezTo>
                  <a:cubicBezTo>
                    <a:pt x="3096" y="4085"/>
                    <a:pt x="3116" y="4079"/>
                    <a:pt x="3154" y="4079"/>
                  </a:cubicBezTo>
                  <a:cubicBezTo>
                    <a:pt x="3734" y="4079"/>
                    <a:pt x="8519" y="5496"/>
                    <a:pt x="11140" y="5752"/>
                  </a:cubicBezTo>
                  <a:lnTo>
                    <a:pt x="10214" y="1260"/>
                  </a:lnTo>
                  <a:cubicBezTo>
                    <a:pt x="7582" y="576"/>
                    <a:pt x="3228" y="1"/>
                    <a:pt x="954"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5"/>
            <p:cNvSpPr/>
            <p:nvPr/>
          </p:nvSpPr>
          <p:spPr>
            <a:xfrm>
              <a:off x="468332" y="1302104"/>
              <a:ext cx="499363" cy="540280"/>
            </a:xfrm>
            <a:custGeom>
              <a:avLst/>
              <a:gdLst/>
              <a:ahLst/>
              <a:cxnLst/>
              <a:rect l="l" t="t" r="r" b="b"/>
              <a:pathLst>
                <a:path w="13327" h="14419" extrusionOk="0">
                  <a:moveTo>
                    <a:pt x="3642" y="0"/>
                  </a:moveTo>
                  <a:lnTo>
                    <a:pt x="1" y="1397"/>
                  </a:lnTo>
                  <a:cubicBezTo>
                    <a:pt x="2338" y="4948"/>
                    <a:pt x="4311" y="7892"/>
                    <a:pt x="4798" y="8287"/>
                  </a:cubicBezTo>
                  <a:cubicBezTo>
                    <a:pt x="5283" y="8683"/>
                    <a:pt x="12508" y="13782"/>
                    <a:pt x="13205" y="14418"/>
                  </a:cubicBezTo>
                  <a:lnTo>
                    <a:pt x="13326" y="14267"/>
                  </a:lnTo>
                  <a:cubicBezTo>
                    <a:pt x="13326" y="14267"/>
                    <a:pt x="7255" y="7467"/>
                    <a:pt x="6982" y="7164"/>
                  </a:cubicBezTo>
                  <a:cubicBezTo>
                    <a:pt x="6710" y="6861"/>
                    <a:pt x="3642" y="0"/>
                    <a:pt x="364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5"/>
            <p:cNvSpPr/>
            <p:nvPr/>
          </p:nvSpPr>
          <p:spPr>
            <a:xfrm>
              <a:off x="468332" y="1302104"/>
              <a:ext cx="332696" cy="347984"/>
            </a:xfrm>
            <a:custGeom>
              <a:avLst/>
              <a:gdLst/>
              <a:ahLst/>
              <a:cxnLst/>
              <a:rect l="l" t="t" r="r" b="b"/>
              <a:pathLst>
                <a:path w="8879" h="9287" extrusionOk="0">
                  <a:moveTo>
                    <a:pt x="3644" y="0"/>
                  </a:moveTo>
                  <a:lnTo>
                    <a:pt x="1" y="1397"/>
                  </a:lnTo>
                  <a:cubicBezTo>
                    <a:pt x="2339" y="4948"/>
                    <a:pt x="4311" y="7892"/>
                    <a:pt x="4798" y="8287"/>
                  </a:cubicBezTo>
                  <a:cubicBezTo>
                    <a:pt x="4822" y="8307"/>
                    <a:pt x="4868" y="8342"/>
                    <a:pt x="4927" y="8386"/>
                  </a:cubicBezTo>
                  <a:cubicBezTo>
                    <a:pt x="6161" y="8536"/>
                    <a:pt x="7499" y="8837"/>
                    <a:pt x="8879" y="9286"/>
                  </a:cubicBezTo>
                  <a:cubicBezTo>
                    <a:pt x="7879" y="8167"/>
                    <a:pt x="7078" y="7270"/>
                    <a:pt x="6983" y="7164"/>
                  </a:cubicBezTo>
                  <a:cubicBezTo>
                    <a:pt x="6711" y="6861"/>
                    <a:pt x="3644" y="0"/>
                    <a:pt x="364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5"/>
            <p:cNvSpPr/>
            <p:nvPr/>
          </p:nvSpPr>
          <p:spPr>
            <a:xfrm>
              <a:off x="64817" y="563158"/>
              <a:ext cx="704399" cy="1034659"/>
            </a:xfrm>
            <a:custGeom>
              <a:avLst/>
              <a:gdLst/>
              <a:ahLst/>
              <a:cxnLst/>
              <a:rect l="l" t="t" r="r" b="b"/>
              <a:pathLst>
                <a:path w="18799" h="27613" extrusionOk="0">
                  <a:moveTo>
                    <a:pt x="4077" y="1"/>
                  </a:moveTo>
                  <a:cubicBezTo>
                    <a:pt x="3959" y="1"/>
                    <a:pt x="3844" y="57"/>
                    <a:pt x="3774" y="162"/>
                  </a:cubicBezTo>
                  <a:cubicBezTo>
                    <a:pt x="2916" y="1435"/>
                    <a:pt x="1" y="6678"/>
                    <a:pt x="5354" y="12768"/>
                  </a:cubicBezTo>
                  <a:lnTo>
                    <a:pt x="5201" y="13254"/>
                  </a:lnTo>
                  <a:cubicBezTo>
                    <a:pt x="5201" y="13254"/>
                    <a:pt x="4908" y="13025"/>
                    <a:pt x="4669" y="13025"/>
                  </a:cubicBezTo>
                  <a:cubicBezTo>
                    <a:pt x="4473" y="13025"/>
                    <a:pt x="4314" y="13179"/>
                    <a:pt x="4382" y="13739"/>
                  </a:cubicBezTo>
                  <a:cubicBezTo>
                    <a:pt x="4382" y="13739"/>
                    <a:pt x="4382" y="13739"/>
                    <a:pt x="4382" y="13739"/>
                  </a:cubicBezTo>
                  <a:cubicBezTo>
                    <a:pt x="4379" y="13739"/>
                    <a:pt x="3039" y="13371"/>
                    <a:pt x="2218" y="13371"/>
                  </a:cubicBezTo>
                  <a:cubicBezTo>
                    <a:pt x="1793" y="13371"/>
                    <a:pt x="1506" y="13470"/>
                    <a:pt x="1619" y="13771"/>
                  </a:cubicBezTo>
                  <a:cubicBezTo>
                    <a:pt x="2954" y="17353"/>
                    <a:pt x="7633" y="21811"/>
                    <a:pt x="8387" y="22361"/>
                  </a:cubicBezTo>
                  <a:cubicBezTo>
                    <a:pt x="10633" y="24000"/>
                    <a:pt x="18799" y="27613"/>
                    <a:pt x="18799" y="27613"/>
                  </a:cubicBezTo>
                  <a:cubicBezTo>
                    <a:pt x="18799" y="27613"/>
                    <a:pt x="17645" y="24274"/>
                    <a:pt x="16278" y="22027"/>
                  </a:cubicBezTo>
                  <a:cubicBezTo>
                    <a:pt x="16278" y="22027"/>
                    <a:pt x="17246" y="22008"/>
                    <a:pt x="15520" y="19993"/>
                  </a:cubicBezTo>
                  <a:cubicBezTo>
                    <a:pt x="14610" y="18931"/>
                    <a:pt x="14245" y="18931"/>
                    <a:pt x="14335" y="18535"/>
                  </a:cubicBezTo>
                  <a:cubicBezTo>
                    <a:pt x="14426" y="18141"/>
                    <a:pt x="15245" y="18597"/>
                    <a:pt x="14700" y="17383"/>
                  </a:cubicBezTo>
                  <a:cubicBezTo>
                    <a:pt x="14468" y="16869"/>
                    <a:pt x="14276" y="16421"/>
                    <a:pt x="14131" y="16048"/>
                  </a:cubicBezTo>
                  <a:cubicBezTo>
                    <a:pt x="13931" y="15537"/>
                    <a:pt x="14789" y="15952"/>
                    <a:pt x="13909" y="14730"/>
                  </a:cubicBezTo>
                  <a:cubicBezTo>
                    <a:pt x="13909" y="14730"/>
                    <a:pt x="2502" y="10049"/>
                    <a:pt x="4499" y="458"/>
                  </a:cubicBezTo>
                  <a:cubicBezTo>
                    <a:pt x="4523" y="343"/>
                    <a:pt x="4482" y="224"/>
                    <a:pt x="4390" y="150"/>
                  </a:cubicBezTo>
                  <a:lnTo>
                    <a:pt x="4280" y="62"/>
                  </a:lnTo>
                  <a:cubicBezTo>
                    <a:pt x="4217" y="20"/>
                    <a:pt x="4146" y="1"/>
                    <a:pt x="40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5"/>
            <p:cNvSpPr/>
            <p:nvPr/>
          </p:nvSpPr>
          <p:spPr>
            <a:xfrm>
              <a:off x="121285" y="1024602"/>
              <a:ext cx="589778" cy="401903"/>
            </a:xfrm>
            <a:custGeom>
              <a:avLst/>
              <a:gdLst/>
              <a:ahLst/>
              <a:cxnLst/>
              <a:rect l="l" t="t" r="r" b="b"/>
              <a:pathLst>
                <a:path w="15740" h="10726" extrusionOk="0">
                  <a:moveTo>
                    <a:pt x="3461" y="1"/>
                  </a:moveTo>
                  <a:lnTo>
                    <a:pt x="3461" y="1"/>
                  </a:lnTo>
                  <a:cubicBezTo>
                    <a:pt x="3585" y="151"/>
                    <a:pt x="3711" y="302"/>
                    <a:pt x="3846" y="455"/>
                  </a:cubicBezTo>
                  <a:lnTo>
                    <a:pt x="3694" y="941"/>
                  </a:lnTo>
                  <a:cubicBezTo>
                    <a:pt x="3694" y="941"/>
                    <a:pt x="3401" y="712"/>
                    <a:pt x="3162" y="712"/>
                  </a:cubicBezTo>
                  <a:cubicBezTo>
                    <a:pt x="2966" y="712"/>
                    <a:pt x="2806" y="866"/>
                    <a:pt x="2875" y="1427"/>
                  </a:cubicBezTo>
                  <a:cubicBezTo>
                    <a:pt x="2875" y="1427"/>
                    <a:pt x="1534" y="1058"/>
                    <a:pt x="712" y="1058"/>
                  </a:cubicBezTo>
                  <a:cubicBezTo>
                    <a:pt x="286" y="1058"/>
                    <a:pt x="0" y="1157"/>
                    <a:pt x="113" y="1458"/>
                  </a:cubicBezTo>
                  <a:cubicBezTo>
                    <a:pt x="1418" y="4958"/>
                    <a:pt x="5914" y="9293"/>
                    <a:pt x="6823" y="10002"/>
                  </a:cubicBezTo>
                  <a:cubicBezTo>
                    <a:pt x="3498" y="6635"/>
                    <a:pt x="1613" y="3429"/>
                    <a:pt x="2507" y="2445"/>
                  </a:cubicBezTo>
                  <a:cubicBezTo>
                    <a:pt x="2639" y="2299"/>
                    <a:pt x="2794" y="2230"/>
                    <a:pt x="2971" y="2230"/>
                  </a:cubicBezTo>
                  <a:cubicBezTo>
                    <a:pt x="4167" y="2230"/>
                    <a:pt x="6416" y="5328"/>
                    <a:pt x="10136" y="8697"/>
                  </a:cubicBezTo>
                  <a:cubicBezTo>
                    <a:pt x="7701" y="5793"/>
                    <a:pt x="7169" y="4764"/>
                    <a:pt x="7626" y="4764"/>
                  </a:cubicBezTo>
                  <a:cubicBezTo>
                    <a:pt x="8657" y="4764"/>
                    <a:pt x="14708" y="9982"/>
                    <a:pt x="15339" y="10725"/>
                  </a:cubicBezTo>
                  <a:cubicBezTo>
                    <a:pt x="15157" y="10375"/>
                    <a:pt x="14967" y="10033"/>
                    <a:pt x="14774" y="9714"/>
                  </a:cubicBezTo>
                  <a:cubicBezTo>
                    <a:pt x="14772" y="9713"/>
                    <a:pt x="15740" y="9693"/>
                    <a:pt x="14014" y="7680"/>
                  </a:cubicBezTo>
                  <a:cubicBezTo>
                    <a:pt x="13104" y="6617"/>
                    <a:pt x="12739" y="6617"/>
                    <a:pt x="12829" y="6223"/>
                  </a:cubicBezTo>
                  <a:cubicBezTo>
                    <a:pt x="12849" y="6143"/>
                    <a:pt x="12898" y="6097"/>
                    <a:pt x="12959" y="6067"/>
                  </a:cubicBezTo>
                  <a:cubicBezTo>
                    <a:pt x="6219" y="2891"/>
                    <a:pt x="6149" y="899"/>
                    <a:pt x="3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5"/>
            <p:cNvSpPr/>
            <p:nvPr/>
          </p:nvSpPr>
          <p:spPr>
            <a:xfrm>
              <a:off x="176853" y="563271"/>
              <a:ext cx="56505" cy="206572"/>
            </a:xfrm>
            <a:custGeom>
              <a:avLst/>
              <a:gdLst/>
              <a:ahLst/>
              <a:cxnLst/>
              <a:rect l="l" t="t" r="r" b="b"/>
              <a:pathLst>
                <a:path w="1508" h="5513" extrusionOk="0">
                  <a:moveTo>
                    <a:pt x="1088" y="0"/>
                  </a:moveTo>
                  <a:cubicBezTo>
                    <a:pt x="1070" y="0"/>
                    <a:pt x="1053" y="1"/>
                    <a:pt x="1036" y="4"/>
                  </a:cubicBezTo>
                  <a:cubicBezTo>
                    <a:pt x="124" y="2020"/>
                    <a:pt x="160" y="4094"/>
                    <a:pt x="389" y="5512"/>
                  </a:cubicBezTo>
                  <a:cubicBezTo>
                    <a:pt x="389" y="5512"/>
                    <a:pt x="1" y="2877"/>
                    <a:pt x="1508" y="335"/>
                  </a:cubicBezTo>
                  <a:cubicBezTo>
                    <a:pt x="1494" y="263"/>
                    <a:pt x="1458" y="196"/>
                    <a:pt x="1400" y="148"/>
                  </a:cubicBezTo>
                  <a:lnTo>
                    <a:pt x="1290" y="61"/>
                  </a:lnTo>
                  <a:cubicBezTo>
                    <a:pt x="1227" y="19"/>
                    <a:pt x="1157" y="0"/>
                    <a:pt x="108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5"/>
            <p:cNvSpPr/>
            <p:nvPr/>
          </p:nvSpPr>
          <p:spPr>
            <a:xfrm>
              <a:off x="105847" y="623223"/>
              <a:ext cx="663406" cy="974557"/>
            </a:xfrm>
            <a:custGeom>
              <a:avLst/>
              <a:gdLst/>
              <a:ahLst/>
              <a:cxnLst/>
              <a:rect l="l" t="t" r="r" b="b"/>
              <a:pathLst>
                <a:path w="17705" h="26009" extrusionOk="0">
                  <a:moveTo>
                    <a:pt x="1898" y="0"/>
                  </a:moveTo>
                  <a:lnTo>
                    <a:pt x="1898" y="0"/>
                  </a:lnTo>
                  <a:cubicBezTo>
                    <a:pt x="923" y="2253"/>
                    <a:pt x="1" y="6456"/>
                    <a:pt x="4139" y="11166"/>
                  </a:cubicBezTo>
                  <a:lnTo>
                    <a:pt x="4060" y="11542"/>
                  </a:lnTo>
                  <a:cubicBezTo>
                    <a:pt x="4060" y="11542"/>
                    <a:pt x="3758" y="11321"/>
                    <a:pt x="3508" y="11321"/>
                  </a:cubicBezTo>
                  <a:cubicBezTo>
                    <a:pt x="3299" y="11321"/>
                    <a:pt x="3126" y="11476"/>
                    <a:pt x="3195" y="12042"/>
                  </a:cubicBezTo>
                  <a:cubicBezTo>
                    <a:pt x="3195" y="12042"/>
                    <a:pt x="2006" y="11758"/>
                    <a:pt x="1205" y="11758"/>
                  </a:cubicBezTo>
                  <a:cubicBezTo>
                    <a:pt x="990" y="11758"/>
                    <a:pt x="803" y="11779"/>
                    <a:pt x="674" y="11831"/>
                  </a:cubicBezTo>
                  <a:cubicBezTo>
                    <a:pt x="2529" y="11952"/>
                    <a:pt x="6268" y="13545"/>
                    <a:pt x="8977" y="15878"/>
                  </a:cubicBezTo>
                  <a:cubicBezTo>
                    <a:pt x="11661" y="18190"/>
                    <a:pt x="15670" y="22002"/>
                    <a:pt x="17294" y="25825"/>
                  </a:cubicBezTo>
                  <a:cubicBezTo>
                    <a:pt x="17556" y="25942"/>
                    <a:pt x="17705" y="26009"/>
                    <a:pt x="17705" y="26009"/>
                  </a:cubicBezTo>
                  <a:cubicBezTo>
                    <a:pt x="17705" y="26009"/>
                    <a:pt x="16551" y="22671"/>
                    <a:pt x="15184" y="20425"/>
                  </a:cubicBezTo>
                  <a:cubicBezTo>
                    <a:pt x="15184" y="20425"/>
                    <a:pt x="12729" y="18484"/>
                    <a:pt x="11003" y="16470"/>
                  </a:cubicBezTo>
                  <a:cubicBezTo>
                    <a:pt x="10801" y="16235"/>
                    <a:pt x="10794" y="16146"/>
                    <a:pt x="10907" y="16146"/>
                  </a:cubicBezTo>
                  <a:cubicBezTo>
                    <a:pt x="11255" y="16146"/>
                    <a:pt x="12734" y="16988"/>
                    <a:pt x="13140" y="16988"/>
                  </a:cubicBezTo>
                  <a:cubicBezTo>
                    <a:pt x="13197" y="16988"/>
                    <a:pt x="13233" y="16971"/>
                    <a:pt x="13241" y="16933"/>
                  </a:cubicBezTo>
                  <a:cubicBezTo>
                    <a:pt x="13333" y="16538"/>
                    <a:pt x="14153" y="16994"/>
                    <a:pt x="13607" y="15780"/>
                  </a:cubicBezTo>
                  <a:cubicBezTo>
                    <a:pt x="13546" y="15643"/>
                    <a:pt x="13488" y="15514"/>
                    <a:pt x="13432" y="15387"/>
                  </a:cubicBezTo>
                  <a:cubicBezTo>
                    <a:pt x="13241" y="15429"/>
                    <a:pt x="13037" y="15449"/>
                    <a:pt x="12821" y="15449"/>
                  </a:cubicBezTo>
                  <a:cubicBezTo>
                    <a:pt x="10500" y="15449"/>
                    <a:pt x="6856" y="13104"/>
                    <a:pt x="4546" y="10377"/>
                  </a:cubicBezTo>
                  <a:cubicBezTo>
                    <a:pt x="1146" y="6361"/>
                    <a:pt x="1230" y="2756"/>
                    <a:pt x="189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5"/>
            <p:cNvSpPr/>
            <p:nvPr/>
          </p:nvSpPr>
          <p:spPr>
            <a:xfrm>
              <a:off x="224852" y="536367"/>
              <a:ext cx="172437" cy="136803"/>
            </a:xfrm>
            <a:custGeom>
              <a:avLst/>
              <a:gdLst/>
              <a:ahLst/>
              <a:cxnLst/>
              <a:rect l="l" t="t" r="r" b="b"/>
              <a:pathLst>
                <a:path w="4602" h="3651" extrusionOk="0">
                  <a:moveTo>
                    <a:pt x="2877" y="0"/>
                  </a:moveTo>
                  <a:cubicBezTo>
                    <a:pt x="2205" y="0"/>
                    <a:pt x="0" y="1630"/>
                    <a:pt x="0" y="1630"/>
                  </a:cubicBezTo>
                  <a:cubicBezTo>
                    <a:pt x="0" y="1630"/>
                    <a:pt x="1186" y="1995"/>
                    <a:pt x="1110" y="2983"/>
                  </a:cubicBezTo>
                  <a:cubicBezTo>
                    <a:pt x="1810" y="3468"/>
                    <a:pt x="2503" y="3650"/>
                    <a:pt x="3103" y="3650"/>
                  </a:cubicBezTo>
                  <a:cubicBezTo>
                    <a:pt x="3740" y="3650"/>
                    <a:pt x="4273" y="3445"/>
                    <a:pt x="4602" y="3180"/>
                  </a:cubicBezTo>
                  <a:cubicBezTo>
                    <a:pt x="3297" y="2163"/>
                    <a:pt x="3038" y="1040"/>
                    <a:pt x="3069" y="189"/>
                  </a:cubicBezTo>
                  <a:cubicBezTo>
                    <a:pt x="3074" y="56"/>
                    <a:pt x="3002" y="0"/>
                    <a:pt x="2877"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5"/>
            <p:cNvSpPr/>
            <p:nvPr/>
          </p:nvSpPr>
          <p:spPr>
            <a:xfrm>
              <a:off x="402310" y="659943"/>
              <a:ext cx="453087" cy="497714"/>
            </a:xfrm>
            <a:custGeom>
              <a:avLst/>
              <a:gdLst/>
              <a:ahLst/>
              <a:cxnLst/>
              <a:rect l="l" t="t" r="r" b="b"/>
              <a:pathLst>
                <a:path w="12092" h="13283" extrusionOk="0">
                  <a:moveTo>
                    <a:pt x="1" y="1"/>
                  </a:moveTo>
                  <a:lnTo>
                    <a:pt x="1778" y="7697"/>
                  </a:lnTo>
                  <a:cubicBezTo>
                    <a:pt x="5967" y="9579"/>
                    <a:pt x="8647" y="11491"/>
                    <a:pt x="10559" y="13283"/>
                  </a:cubicBezTo>
                  <a:lnTo>
                    <a:pt x="12092" y="11698"/>
                  </a:lnTo>
                  <a:cubicBezTo>
                    <a:pt x="12092" y="11698"/>
                    <a:pt x="5252" y="2612"/>
                    <a:pt x="1"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5"/>
            <p:cNvSpPr/>
            <p:nvPr/>
          </p:nvSpPr>
          <p:spPr>
            <a:xfrm>
              <a:off x="462749" y="921596"/>
              <a:ext cx="335282" cy="236061"/>
            </a:xfrm>
            <a:custGeom>
              <a:avLst/>
              <a:gdLst/>
              <a:ahLst/>
              <a:cxnLst/>
              <a:rect l="l" t="t" r="r" b="b"/>
              <a:pathLst>
                <a:path w="8948" h="6300" extrusionOk="0">
                  <a:moveTo>
                    <a:pt x="0" y="0"/>
                  </a:moveTo>
                  <a:lnTo>
                    <a:pt x="125" y="824"/>
                  </a:lnTo>
                  <a:cubicBezTo>
                    <a:pt x="4314" y="2706"/>
                    <a:pt x="7034" y="4508"/>
                    <a:pt x="8947" y="6300"/>
                  </a:cubicBezTo>
                  <a:cubicBezTo>
                    <a:pt x="8946" y="6300"/>
                    <a:pt x="7010" y="3143"/>
                    <a:pt x="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5"/>
            <p:cNvSpPr/>
            <p:nvPr/>
          </p:nvSpPr>
          <p:spPr>
            <a:xfrm>
              <a:off x="370797" y="915976"/>
              <a:ext cx="30351" cy="21957"/>
            </a:xfrm>
            <a:custGeom>
              <a:avLst/>
              <a:gdLst/>
              <a:ahLst/>
              <a:cxnLst/>
              <a:rect l="l" t="t" r="r" b="b"/>
              <a:pathLst>
                <a:path w="810" h="586" extrusionOk="0">
                  <a:moveTo>
                    <a:pt x="239" y="0"/>
                  </a:moveTo>
                  <a:cubicBezTo>
                    <a:pt x="165" y="0"/>
                    <a:pt x="104" y="24"/>
                    <a:pt x="72" y="73"/>
                  </a:cubicBezTo>
                  <a:cubicBezTo>
                    <a:pt x="1" y="179"/>
                    <a:pt x="95" y="363"/>
                    <a:pt x="278" y="486"/>
                  </a:cubicBezTo>
                  <a:cubicBezTo>
                    <a:pt x="378" y="552"/>
                    <a:pt x="485" y="585"/>
                    <a:pt x="573" y="585"/>
                  </a:cubicBezTo>
                  <a:cubicBezTo>
                    <a:pt x="647" y="585"/>
                    <a:pt x="708" y="561"/>
                    <a:pt x="740" y="512"/>
                  </a:cubicBezTo>
                  <a:cubicBezTo>
                    <a:pt x="810" y="406"/>
                    <a:pt x="717" y="222"/>
                    <a:pt x="533" y="99"/>
                  </a:cubicBezTo>
                  <a:cubicBezTo>
                    <a:pt x="433" y="34"/>
                    <a:pt x="327" y="0"/>
                    <a:pt x="239" y="0"/>
                  </a:cubicBezTo>
                  <a:close/>
                </a:path>
              </a:pathLst>
            </a:custGeom>
            <a:solidFill>
              <a:srgbClr val="D37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5"/>
            <p:cNvSpPr/>
            <p:nvPr/>
          </p:nvSpPr>
          <p:spPr>
            <a:xfrm>
              <a:off x="427714" y="818104"/>
              <a:ext cx="68308" cy="186863"/>
            </a:xfrm>
            <a:custGeom>
              <a:avLst/>
              <a:gdLst/>
              <a:ahLst/>
              <a:cxnLst/>
              <a:rect l="l" t="t" r="r" b="b"/>
              <a:pathLst>
                <a:path w="1823" h="4987" extrusionOk="0">
                  <a:moveTo>
                    <a:pt x="1" y="0"/>
                  </a:moveTo>
                  <a:cubicBezTo>
                    <a:pt x="1" y="1"/>
                    <a:pt x="23" y="3119"/>
                    <a:pt x="1822" y="4986"/>
                  </a:cubicBezTo>
                  <a:lnTo>
                    <a:pt x="1640" y="3347"/>
                  </a:lnTo>
                  <a:cubicBezTo>
                    <a:pt x="456" y="2595"/>
                    <a:pt x="1" y="1"/>
                    <a:pt x="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5"/>
            <p:cNvSpPr/>
            <p:nvPr/>
          </p:nvSpPr>
          <p:spPr>
            <a:xfrm>
              <a:off x="213573" y="1562034"/>
              <a:ext cx="73853" cy="218450"/>
            </a:xfrm>
            <a:custGeom>
              <a:avLst/>
              <a:gdLst/>
              <a:ahLst/>
              <a:cxnLst/>
              <a:rect l="l" t="t" r="r" b="b"/>
              <a:pathLst>
                <a:path w="1971" h="5830" extrusionOk="0">
                  <a:moveTo>
                    <a:pt x="1" y="0"/>
                  </a:moveTo>
                  <a:lnTo>
                    <a:pt x="91" y="637"/>
                  </a:lnTo>
                  <a:cubicBezTo>
                    <a:pt x="1298" y="2663"/>
                    <a:pt x="1230" y="5760"/>
                    <a:pt x="1525" y="5828"/>
                  </a:cubicBezTo>
                  <a:cubicBezTo>
                    <a:pt x="1529" y="5829"/>
                    <a:pt x="1532" y="5829"/>
                    <a:pt x="1535" y="5829"/>
                  </a:cubicBezTo>
                  <a:cubicBezTo>
                    <a:pt x="1685" y="5829"/>
                    <a:pt x="1804" y="5047"/>
                    <a:pt x="1663" y="4051"/>
                  </a:cubicBezTo>
                  <a:cubicBezTo>
                    <a:pt x="1583" y="3494"/>
                    <a:pt x="1970" y="2344"/>
                    <a:pt x="1481" y="1752"/>
                  </a:cubicBezTo>
                  <a:cubicBezTo>
                    <a:pt x="1120" y="1316"/>
                    <a:pt x="889" y="1524"/>
                    <a:pt x="1"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5"/>
            <p:cNvSpPr/>
            <p:nvPr/>
          </p:nvSpPr>
          <p:spPr>
            <a:xfrm>
              <a:off x="918234" y="1791013"/>
              <a:ext cx="133655" cy="186188"/>
            </a:xfrm>
            <a:custGeom>
              <a:avLst/>
              <a:gdLst/>
              <a:ahLst/>
              <a:cxnLst/>
              <a:rect l="l" t="t" r="r" b="b"/>
              <a:pathLst>
                <a:path w="3567" h="4969" extrusionOk="0">
                  <a:moveTo>
                    <a:pt x="0" y="0"/>
                  </a:moveTo>
                  <a:lnTo>
                    <a:pt x="303" y="570"/>
                  </a:lnTo>
                  <a:cubicBezTo>
                    <a:pt x="2113" y="2058"/>
                    <a:pt x="3096" y="4968"/>
                    <a:pt x="3404" y="4968"/>
                  </a:cubicBezTo>
                  <a:cubicBezTo>
                    <a:pt x="3406" y="4968"/>
                    <a:pt x="3408" y="4968"/>
                    <a:pt x="3410" y="4968"/>
                  </a:cubicBezTo>
                  <a:cubicBezTo>
                    <a:pt x="3566" y="4950"/>
                    <a:pt x="3417" y="4159"/>
                    <a:pt x="2937" y="3251"/>
                  </a:cubicBezTo>
                  <a:cubicBezTo>
                    <a:pt x="2672" y="2752"/>
                    <a:pt x="2649" y="1539"/>
                    <a:pt x="1988" y="1149"/>
                  </a:cubicBezTo>
                  <a:cubicBezTo>
                    <a:pt x="1500" y="861"/>
                    <a:pt x="1352" y="1135"/>
                    <a:pt x="0"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5"/>
            <p:cNvSpPr/>
            <p:nvPr/>
          </p:nvSpPr>
          <p:spPr>
            <a:xfrm>
              <a:off x="220805" y="1590961"/>
              <a:ext cx="35072" cy="39306"/>
            </a:xfrm>
            <a:custGeom>
              <a:avLst/>
              <a:gdLst/>
              <a:ahLst/>
              <a:cxnLst/>
              <a:rect l="l" t="t" r="r" b="b"/>
              <a:pathLst>
                <a:path w="936" h="1049" extrusionOk="0">
                  <a:moveTo>
                    <a:pt x="457" y="1"/>
                  </a:moveTo>
                  <a:lnTo>
                    <a:pt x="1" y="348"/>
                  </a:lnTo>
                  <a:lnTo>
                    <a:pt x="366" y="1048"/>
                  </a:lnTo>
                  <a:lnTo>
                    <a:pt x="935" y="535"/>
                  </a:lnTo>
                  <a:lnTo>
                    <a:pt x="4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5"/>
            <p:cNvSpPr/>
            <p:nvPr/>
          </p:nvSpPr>
          <p:spPr>
            <a:xfrm>
              <a:off x="935845" y="1802516"/>
              <a:ext cx="25292" cy="31625"/>
            </a:xfrm>
            <a:custGeom>
              <a:avLst/>
              <a:gdLst/>
              <a:ahLst/>
              <a:cxnLst/>
              <a:rect l="l" t="t" r="r" b="b"/>
              <a:pathLst>
                <a:path w="675" h="844" extrusionOk="0">
                  <a:moveTo>
                    <a:pt x="114" y="1"/>
                  </a:moveTo>
                  <a:lnTo>
                    <a:pt x="1" y="539"/>
                  </a:lnTo>
                  <a:lnTo>
                    <a:pt x="402" y="844"/>
                  </a:lnTo>
                  <a:lnTo>
                    <a:pt x="675" y="434"/>
                  </a:lnTo>
                  <a:lnTo>
                    <a:pt x="1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5"/>
            <p:cNvSpPr/>
            <p:nvPr/>
          </p:nvSpPr>
          <p:spPr>
            <a:xfrm>
              <a:off x="546832" y="1377157"/>
              <a:ext cx="208183" cy="205336"/>
            </a:xfrm>
            <a:custGeom>
              <a:avLst/>
              <a:gdLst/>
              <a:ahLst/>
              <a:cxnLst/>
              <a:rect l="l" t="t" r="r" b="b"/>
              <a:pathLst>
                <a:path w="5556" h="5480" extrusionOk="0">
                  <a:moveTo>
                    <a:pt x="0" y="0"/>
                  </a:moveTo>
                  <a:cubicBezTo>
                    <a:pt x="1200" y="2019"/>
                    <a:pt x="3705" y="4099"/>
                    <a:pt x="5556" y="5479"/>
                  </a:cubicBezTo>
                  <a:lnTo>
                    <a:pt x="5115" y="4522"/>
                  </a:lnTo>
                  <a:cubicBezTo>
                    <a:pt x="5115" y="4522"/>
                    <a:pt x="1928" y="26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5"/>
            <p:cNvSpPr/>
            <p:nvPr/>
          </p:nvSpPr>
          <p:spPr>
            <a:xfrm>
              <a:off x="219569" y="874422"/>
              <a:ext cx="390550" cy="344687"/>
            </a:xfrm>
            <a:custGeom>
              <a:avLst/>
              <a:gdLst/>
              <a:ahLst/>
              <a:cxnLst/>
              <a:rect l="l" t="t" r="r" b="b"/>
              <a:pathLst>
                <a:path w="10423" h="9199" extrusionOk="0">
                  <a:moveTo>
                    <a:pt x="1" y="0"/>
                  </a:moveTo>
                  <a:cubicBezTo>
                    <a:pt x="1868" y="4006"/>
                    <a:pt x="6374" y="8423"/>
                    <a:pt x="9743" y="9198"/>
                  </a:cubicBezTo>
                  <a:lnTo>
                    <a:pt x="10423" y="8745"/>
                  </a:lnTo>
                  <a:cubicBezTo>
                    <a:pt x="6147" y="6949"/>
                    <a:pt x="2496" y="4279"/>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5"/>
            <p:cNvSpPr/>
            <p:nvPr/>
          </p:nvSpPr>
          <p:spPr>
            <a:xfrm>
              <a:off x="224927" y="560873"/>
              <a:ext cx="287882" cy="184015"/>
            </a:xfrm>
            <a:custGeom>
              <a:avLst/>
              <a:gdLst/>
              <a:ahLst/>
              <a:cxnLst/>
              <a:rect l="l" t="t" r="r" b="b"/>
              <a:pathLst>
                <a:path w="7683" h="4911" extrusionOk="0">
                  <a:moveTo>
                    <a:pt x="2435" y="0"/>
                  </a:moveTo>
                  <a:cubicBezTo>
                    <a:pt x="1984" y="0"/>
                    <a:pt x="1574" y="47"/>
                    <a:pt x="1222" y="138"/>
                  </a:cubicBezTo>
                  <a:cubicBezTo>
                    <a:pt x="987" y="288"/>
                    <a:pt x="760" y="440"/>
                    <a:pt x="570" y="572"/>
                  </a:cubicBezTo>
                  <a:cubicBezTo>
                    <a:pt x="520" y="548"/>
                    <a:pt x="471" y="521"/>
                    <a:pt x="422" y="498"/>
                  </a:cubicBezTo>
                  <a:cubicBezTo>
                    <a:pt x="256" y="622"/>
                    <a:pt x="77" y="808"/>
                    <a:pt x="0" y="975"/>
                  </a:cubicBezTo>
                  <a:cubicBezTo>
                    <a:pt x="449" y="1122"/>
                    <a:pt x="916" y="1505"/>
                    <a:pt x="921" y="1546"/>
                  </a:cubicBezTo>
                  <a:cubicBezTo>
                    <a:pt x="1078" y="2773"/>
                    <a:pt x="2530" y="4910"/>
                    <a:pt x="5634" y="4910"/>
                  </a:cubicBezTo>
                  <a:cubicBezTo>
                    <a:pt x="6250" y="4910"/>
                    <a:pt x="6932" y="4826"/>
                    <a:pt x="7682" y="4633"/>
                  </a:cubicBezTo>
                  <a:cubicBezTo>
                    <a:pt x="6660" y="3800"/>
                    <a:pt x="5660" y="3104"/>
                    <a:pt x="4735" y="2645"/>
                  </a:cubicBezTo>
                  <a:lnTo>
                    <a:pt x="4735" y="2648"/>
                  </a:lnTo>
                  <a:cubicBezTo>
                    <a:pt x="4682" y="2613"/>
                    <a:pt x="4627" y="2579"/>
                    <a:pt x="4574" y="2544"/>
                  </a:cubicBezTo>
                  <a:cubicBezTo>
                    <a:pt x="4582" y="2537"/>
                    <a:pt x="4593" y="2532"/>
                    <a:pt x="4601" y="2526"/>
                  </a:cubicBezTo>
                  <a:cubicBezTo>
                    <a:pt x="3536" y="1696"/>
                    <a:pt x="3169" y="796"/>
                    <a:pt x="3085" y="30"/>
                  </a:cubicBezTo>
                  <a:cubicBezTo>
                    <a:pt x="2861" y="10"/>
                    <a:pt x="2644" y="0"/>
                    <a:pt x="2435" y="0"/>
                  </a:cubicBezTo>
                  <a:close/>
                </a:path>
              </a:pathLst>
            </a:custGeom>
            <a:solidFill>
              <a:srgbClr val="D07A5B">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5"/>
            <p:cNvSpPr/>
            <p:nvPr/>
          </p:nvSpPr>
          <p:spPr>
            <a:xfrm>
              <a:off x="287314" y="369626"/>
              <a:ext cx="269484" cy="99745"/>
            </a:xfrm>
            <a:custGeom>
              <a:avLst/>
              <a:gdLst/>
              <a:ahLst/>
              <a:cxnLst/>
              <a:rect l="l" t="t" r="r" b="b"/>
              <a:pathLst>
                <a:path w="7192" h="2662" extrusionOk="0">
                  <a:moveTo>
                    <a:pt x="1676" y="0"/>
                  </a:moveTo>
                  <a:cubicBezTo>
                    <a:pt x="1673" y="0"/>
                    <a:pt x="1669" y="1"/>
                    <a:pt x="1667" y="2"/>
                  </a:cubicBezTo>
                  <a:cubicBezTo>
                    <a:pt x="1503" y="60"/>
                    <a:pt x="1242" y="1037"/>
                    <a:pt x="174" y="1942"/>
                  </a:cubicBezTo>
                  <a:cubicBezTo>
                    <a:pt x="1" y="2088"/>
                    <a:pt x="19" y="2212"/>
                    <a:pt x="127" y="2212"/>
                  </a:cubicBezTo>
                  <a:cubicBezTo>
                    <a:pt x="168" y="2212"/>
                    <a:pt x="224" y="2193"/>
                    <a:pt x="286" y="2150"/>
                  </a:cubicBezTo>
                  <a:cubicBezTo>
                    <a:pt x="398" y="2074"/>
                    <a:pt x="591" y="2037"/>
                    <a:pt x="820" y="2037"/>
                  </a:cubicBezTo>
                  <a:cubicBezTo>
                    <a:pt x="1056" y="2037"/>
                    <a:pt x="1331" y="2076"/>
                    <a:pt x="1595" y="2154"/>
                  </a:cubicBezTo>
                  <a:cubicBezTo>
                    <a:pt x="2721" y="2485"/>
                    <a:pt x="3256" y="2601"/>
                    <a:pt x="3452" y="2601"/>
                  </a:cubicBezTo>
                  <a:cubicBezTo>
                    <a:pt x="3909" y="2601"/>
                    <a:pt x="2524" y="1970"/>
                    <a:pt x="2524" y="1970"/>
                  </a:cubicBezTo>
                  <a:lnTo>
                    <a:pt x="2524" y="1970"/>
                  </a:lnTo>
                  <a:cubicBezTo>
                    <a:pt x="3861" y="2489"/>
                    <a:pt x="4488" y="2661"/>
                    <a:pt x="4731" y="2661"/>
                  </a:cubicBezTo>
                  <a:cubicBezTo>
                    <a:pt x="5214" y="2661"/>
                    <a:pt x="4165" y="1973"/>
                    <a:pt x="4165" y="1973"/>
                  </a:cubicBezTo>
                  <a:lnTo>
                    <a:pt x="4165" y="1973"/>
                  </a:lnTo>
                  <a:cubicBezTo>
                    <a:pt x="4690" y="2253"/>
                    <a:pt x="5367" y="2347"/>
                    <a:pt x="5901" y="2347"/>
                  </a:cubicBezTo>
                  <a:cubicBezTo>
                    <a:pt x="6710" y="2347"/>
                    <a:pt x="7191" y="2133"/>
                    <a:pt x="6325" y="2026"/>
                  </a:cubicBezTo>
                  <a:cubicBezTo>
                    <a:pt x="4907" y="1852"/>
                    <a:pt x="1922" y="0"/>
                    <a:pt x="1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5"/>
            <p:cNvSpPr/>
            <p:nvPr/>
          </p:nvSpPr>
          <p:spPr>
            <a:xfrm>
              <a:off x="292747" y="384389"/>
              <a:ext cx="264051" cy="84944"/>
            </a:xfrm>
            <a:custGeom>
              <a:avLst/>
              <a:gdLst/>
              <a:ahLst/>
              <a:cxnLst/>
              <a:rect l="l" t="t" r="r" b="b"/>
              <a:pathLst>
                <a:path w="7047" h="2267" extrusionOk="0">
                  <a:moveTo>
                    <a:pt x="1732" y="1"/>
                  </a:moveTo>
                  <a:cubicBezTo>
                    <a:pt x="1727" y="1"/>
                    <a:pt x="1723" y="2"/>
                    <a:pt x="1720" y="3"/>
                  </a:cubicBezTo>
                  <a:cubicBezTo>
                    <a:pt x="1556" y="61"/>
                    <a:pt x="1331" y="691"/>
                    <a:pt x="263" y="1596"/>
                  </a:cubicBezTo>
                  <a:cubicBezTo>
                    <a:pt x="101" y="1732"/>
                    <a:pt x="0" y="1828"/>
                    <a:pt x="20" y="1828"/>
                  </a:cubicBezTo>
                  <a:cubicBezTo>
                    <a:pt x="30" y="1828"/>
                    <a:pt x="68" y="1805"/>
                    <a:pt x="141" y="1755"/>
                  </a:cubicBezTo>
                  <a:cubicBezTo>
                    <a:pt x="252" y="1679"/>
                    <a:pt x="445" y="1642"/>
                    <a:pt x="675" y="1642"/>
                  </a:cubicBezTo>
                  <a:cubicBezTo>
                    <a:pt x="911" y="1642"/>
                    <a:pt x="1186" y="1681"/>
                    <a:pt x="1450" y="1759"/>
                  </a:cubicBezTo>
                  <a:cubicBezTo>
                    <a:pt x="2576" y="2090"/>
                    <a:pt x="3111" y="2206"/>
                    <a:pt x="3307" y="2206"/>
                  </a:cubicBezTo>
                  <a:cubicBezTo>
                    <a:pt x="3764" y="2206"/>
                    <a:pt x="2378" y="1575"/>
                    <a:pt x="2378" y="1575"/>
                  </a:cubicBezTo>
                  <a:lnTo>
                    <a:pt x="2378" y="1575"/>
                  </a:lnTo>
                  <a:cubicBezTo>
                    <a:pt x="3715" y="2094"/>
                    <a:pt x="4343" y="2266"/>
                    <a:pt x="4585" y="2266"/>
                  </a:cubicBezTo>
                  <a:cubicBezTo>
                    <a:pt x="5069" y="2266"/>
                    <a:pt x="4020" y="1578"/>
                    <a:pt x="4020" y="1578"/>
                  </a:cubicBezTo>
                  <a:lnTo>
                    <a:pt x="4020" y="1578"/>
                  </a:lnTo>
                  <a:cubicBezTo>
                    <a:pt x="4545" y="1858"/>
                    <a:pt x="5222" y="1952"/>
                    <a:pt x="5756" y="1952"/>
                  </a:cubicBezTo>
                  <a:cubicBezTo>
                    <a:pt x="6565" y="1952"/>
                    <a:pt x="7046" y="1738"/>
                    <a:pt x="6180" y="1631"/>
                  </a:cubicBezTo>
                  <a:cubicBezTo>
                    <a:pt x="4767" y="1458"/>
                    <a:pt x="1992" y="1"/>
                    <a:pt x="1732"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5"/>
            <p:cNvSpPr/>
            <p:nvPr/>
          </p:nvSpPr>
          <p:spPr>
            <a:xfrm>
              <a:off x="224927" y="462139"/>
              <a:ext cx="120578" cy="147220"/>
            </a:xfrm>
            <a:custGeom>
              <a:avLst/>
              <a:gdLst/>
              <a:ahLst/>
              <a:cxnLst/>
              <a:rect l="l" t="t" r="r" b="b"/>
              <a:pathLst>
                <a:path w="3218" h="3929" extrusionOk="0">
                  <a:moveTo>
                    <a:pt x="472" y="1"/>
                  </a:moveTo>
                  <a:cubicBezTo>
                    <a:pt x="451" y="1"/>
                    <a:pt x="436" y="5"/>
                    <a:pt x="427" y="15"/>
                  </a:cubicBezTo>
                  <a:cubicBezTo>
                    <a:pt x="139" y="349"/>
                    <a:pt x="0" y="3611"/>
                    <a:pt x="0" y="3611"/>
                  </a:cubicBezTo>
                  <a:cubicBezTo>
                    <a:pt x="358" y="3711"/>
                    <a:pt x="1081" y="3929"/>
                    <a:pt x="1708" y="3929"/>
                  </a:cubicBezTo>
                  <a:cubicBezTo>
                    <a:pt x="2119" y="3929"/>
                    <a:pt x="2490" y="3835"/>
                    <a:pt x="2688" y="3552"/>
                  </a:cubicBezTo>
                  <a:cubicBezTo>
                    <a:pt x="3188" y="2839"/>
                    <a:pt x="3188" y="1867"/>
                    <a:pt x="3204" y="1699"/>
                  </a:cubicBezTo>
                  <a:cubicBezTo>
                    <a:pt x="3217" y="1542"/>
                    <a:pt x="856" y="1"/>
                    <a:pt x="472"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5"/>
            <p:cNvSpPr/>
            <p:nvPr/>
          </p:nvSpPr>
          <p:spPr>
            <a:xfrm>
              <a:off x="234557" y="501932"/>
              <a:ext cx="15962" cy="10079"/>
            </a:xfrm>
            <a:custGeom>
              <a:avLst/>
              <a:gdLst/>
              <a:ahLst/>
              <a:cxnLst/>
              <a:rect l="l" t="t" r="r" b="b"/>
              <a:pathLst>
                <a:path w="426" h="269" extrusionOk="0">
                  <a:moveTo>
                    <a:pt x="130" y="1"/>
                  </a:moveTo>
                  <a:cubicBezTo>
                    <a:pt x="36" y="1"/>
                    <a:pt x="1" y="95"/>
                    <a:pt x="1" y="95"/>
                  </a:cubicBezTo>
                  <a:lnTo>
                    <a:pt x="426" y="269"/>
                  </a:lnTo>
                  <a:cubicBezTo>
                    <a:pt x="426" y="269"/>
                    <a:pt x="277" y="50"/>
                    <a:pt x="206" y="19"/>
                  </a:cubicBezTo>
                  <a:cubicBezTo>
                    <a:pt x="177" y="6"/>
                    <a:pt x="152"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5"/>
            <p:cNvSpPr/>
            <p:nvPr/>
          </p:nvSpPr>
          <p:spPr>
            <a:xfrm>
              <a:off x="233807" y="505342"/>
              <a:ext cx="26791" cy="42978"/>
            </a:xfrm>
            <a:custGeom>
              <a:avLst/>
              <a:gdLst/>
              <a:ahLst/>
              <a:cxnLst/>
              <a:rect l="l" t="t" r="r" b="b"/>
              <a:pathLst>
                <a:path w="715" h="1147" extrusionOk="0">
                  <a:moveTo>
                    <a:pt x="605" y="0"/>
                  </a:moveTo>
                  <a:cubicBezTo>
                    <a:pt x="604" y="0"/>
                    <a:pt x="602" y="1"/>
                    <a:pt x="601" y="1"/>
                  </a:cubicBezTo>
                  <a:cubicBezTo>
                    <a:pt x="484" y="31"/>
                    <a:pt x="1" y="808"/>
                    <a:pt x="1" y="808"/>
                  </a:cubicBezTo>
                  <a:lnTo>
                    <a:pt x="535" y="1146"/>
                  </a:lnTo>
                  <a:cubicBezTo>
                    <a:pt x="535" y="1146"/>
                    <a:pt x="714" y="0"/>
                    <a:pt x="605"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5"/>
            <p:cNvSpPr/>
            <p:nvPr/>
          </p:nvSpPr>
          <p:spPr>
            <a:xfrm>
              <a:off x="238866" y="503694"/>
              <a:ext cx="27091" cy="43315"/>
            </a:xfrm>
            <a:custGeom>
              <a:avLst/>
              <a:gdLst/>
              <a:ahLst/>
              <a:cxnLst/>
              <a:rect l="l" t="t" r="r" b="b"/>
              <a:pathLst>
                <a:path w="723" h="1156" extrusionOk="0">
                  <a:moveTo>
                    <a:pt x="613" y="1"/>
                  </a:moveTo>
                  <a:cubicBezTo>
                    <a:pt x="612" y="1"/>
                    <a:pt x="610" y="1"/>
                    <a:pt x="609" y="1"/>
                  </a:cubicBezTo>
                  <a:cubicBezTo>
                    <a:pt x="490" y="30"/>
                    <a:pt x="1" y="815"/>
                    <a:pt x="1" y="815"/>
                  </a:cubicBezTo>
                  <a:lnTo>
                    <a:pt x="539" y="1155"/>
                  </a:lnTo>
                  <a:cubicBezTo>
                    <a:pt x="539" y="1155"/>
                    <a:pt x="723" y="1"/>
                    <a:pt x="61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5"/>
            <p:cNvSpPr/>
            <p:nvPr/>
          </p:nvSpPr>
          <p:spPr>
            <a:xfrm>
              <a:off x="262434" y="518869"/>
              <a:ext cx="15025" cy="11503"/>
            </a:xfrm>
            <a:custGeom>
              <a:avLst/>
              <a:gdLst/>
              <a:ahLst/>
              <a:cxnLst/>
              <a:rect l="l" t="t" r="r" b="b"/>
              <a:pathLst>
                <a:path w="401" h="307" extrusionOk="0">
                  <a:moveTo>
                    <a:pt x="124" y="1"/>
                  </a:moveTo>
                  <a:cubicBezTo>
                    <a:pt x="42" y="1"/>
                    <a:pt x="1" y="80"/>
                    <a:pt x="1" y="80"/>
                  </a:cubicBezTo>
                  <a:lnTo>
                    <a:pt x="400" y="306"/>
                  </a:lnTo>
                  <a:cubicBezTo>
                    <a:pt x="400" y="306"/>
                    <a:pt x="280" y="70"/>
                    <a:pt x="214" y="30"/>
                  </a:cubicBezTo>
                  <a:cubicBezTo>
                    <a:pt x="180" y="9"/>
                    <a:pt x="150"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5"/>
            <p:cNvSpPr/>
            <p:nvPr/>
          </p:nvSpPr>
          <p:spPr>
            <a:xfrm>
              <a:off x="260486" y="505567"/>
              <a:ext cx="25704" cy="16112"/>
            </a:xfrm>
            <a:custGeom>
              <a:avLst/>
              <a:gdLst/>
              <a:ahLst/>
              <a:cxnLst/>
              <a:rect l="l" t="t" r="r" b="b"/>
              <a:pathLst>
                <a:path w="686" h="430" extrusionOk="0">
                  <a:moveTo>
                    <a:pt x="22" y="0"/>
                  </a:moveTo>
                  <a:lnTo>
                    <a:pt x="1" y="127"/>
                  </a:lnTo>
                  <a:lnTo>
                    <a:pt x="650" y="429"/>
                  </a:lnTo>
                  <a:lnTo>
                    <a:pt x="685" y="207"/>
                  </a:lnTo>
                  <a:lnTo>
                    <a:pt x="22" y="0"/>
                  </a:lnTo>
                  <a:close/>
                </a:path>
              </a:pathLst>
            </a:custGeom>
            <a:solidFill>
              <a:srgbClr val="5E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5"/>
            <p:cNvSpPr/>
            <p:nvPr/>
          </p:nvSpPr>
          <p:spPr>
            <a:xfrm>
              <a:off x="234557" y="489455"/>
              <a:ext cx="20833" cy="14276"/>
            </a:xfrm>
            <a:custGeom>
              <a:avLst/>
              <a:gdLst/>
              <a:ahLst/>
              <a:cxnLst/>
              <a:rect l="l" t="t" r="r" b="b"/>
              <a:pathLst>
                <a:path w="556" h="381" extrusionOk="0">
                  <a:moveTo>
                    <a:pt x="18" y="0"/>
                  </a:moveTo>
                  <a:lnTo>
                    <a:pt x="1" y="130"/>
                  </a:lnTo>
                  <a:lnTo>
                    <a:pt x="528" y="380"/>
                  </a:lnTo>
                  <a:lnTo>
                    <a:pt x="555" y="155"/>
                  </a:lnTo>
                  <a:lnTo>
                    <a:pt x="18" y="0"/>
                  </a:lnTo>
                  <a:close/>
                </a:path>
              </a:pathLst>
            </a:custGeom>
            <a:solidFill>
              <a:srgbClr val="5E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5"/>
            <p:cNvSpPr/>
            <p:nvPr/>
          </p:nvSpPr>
          <p:spPr>
            <a:xfrm>
              <a:off x="318752" y="539515"/>
              <a:ext cx="68270" cy="81834"/>
            </a:xfrm>
            <a:custGeom>
              <a:avLst/>
              <a:gdLst/>
              <a:ahLst/>
              <a:cxnLst/>
              <a:rect l="l" t="t" r="r" b="b"/>
              <a:pathLst>
                <a:path w="1822" h="2184" extrusionOk="0">
                  <a:moveTo>
                    <a:pt x="623" y="0"/>
                  </a:moveTo>
                  <a:cubicBezTo>
                    <a:pt x="623" y="0"/>
                    <a:pt x="170" y="350"/>
                    <a:pt x="106" y="926"/>
                  </a:cubicBezTo>
                  <a:cubicBezTo>
                    <a:pt x="1" y="1898"/>
                    <a:pt x="820" y="2126"/>
                    <a:pt x="820" y="2126"/>
                  </a:cubicBezTo>
                  <a:cubicBezTo>
                    <a:pt x="914" y="2166"/>
                    <a:pt x="991" y="2183"/>
                    <a:pt x="1055" y="2183"/>
                  </a:cubicBezTo>
                  <a:cubicBezTo>
                    <a:pt x="1373" y="2183"/>
                    <a:pt x="1352" y="1761"/>
                    <a:pt x="1352" y="1761"/>
                  </a:cubicBezTo>
                  <a:cubicBezTo>
                    <a:pt x="1352" y="1761"/>
                    <a:pt x="1731" y="1685"/>
                    <a:pt x="1776" y="1382"/>
                  </a:cubicBezTo>
                  <a:cubicBezTo>
                    <a:pt x="1821" y="1078"/>
                    <a:pt x="1624" y="729"/>
                    <a:pt x="1624" y="729"/>
                  </a:cubicBezTo>
                  <a:lnTo>
                    <a:pt x="623" y="0"/>
                  </a:lnTo>
                  <a:close/>
                </a:path>
              </a:pathLst>
            </a:custGeom>
            <a:solidFill>
              <a:srgbClr val="4A2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5"/>
            <p:cNvSpPr/>
            <p:nvPr/>
          </p:nvSpPr>
          <p:spPr>
            <a:xfrm>
              <a:off x="289712" y="502082"/>
              <a:ext cx="89066" cy="65760"/>
            </a:xfrm>
            <a:custGeom>
              <a:avLst/>
              <a:gdLst/>
              <a:ahLst/>
              <a:cxnLst/>
              <a:rect l="l" t="t" r="r" b="b"/>
              <a:pathLst>
                <a:path w="2377" h="1755" extrusionOk="0">
                  <a:moveTo>
                    <a:pt x="1106" y="1"/>
                  </a:moveTo>
                  <a:cubicBezTo>
                    <a:pt x="728" y="1"/>
                    <a:pt x="481" y="241"/>
                    <a:pt x="481" y="241"/>
                  </a:cubicBezTo>
                  <a:cubicBezTo>
                    <a:pt x="1" y="582"/>
                    <a:pt x="528" y="926"/>
                    <a:pt x="528" y="926"/>
                  </a:cubicBezTo>
                  <a:cubicBezTo>
                    <a:pt x="528" y="926"/>
                    <a:pt x="408" y="1281"/>
                    <a:pt x="635" y="1495"/>
                  </a:cubicBezTo>
                  <a:cubicBezTo>
                    <a:pt x="859" y="1707"/>
                    <a:pt x="1238" y="1755"/>
                    <a:pt x="1238" y="1755"/>
                  </a:cubicBezTo>
                  <a:lnTo>
                    <a:pt x="2377" y="1388"/>
                  </a:lnTo>
                  <a:cubicBezTo>
                    <a:pt x="2377" y="1388"/>
                    <a:pt x="2356" y="788"/>
                    <a:pt x="1903" y="364"/>
                  </a:cubicBezTo>
                  <a:cubicBezTo>
                    <a:pt x="1607" y="87"/>
                    <a:pt x="1333" y="1"/>
                    <a:pt x="1106" y="1"/>
                  </a:cubicBezTo>
                  <a:close/>
                </a:path>
              </a:pathLst>
            </a:custGeom>
            <a:solidFill>
              <a:srgbClr val="5E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5"/>
            <p:cNvSpPr/>
            <p:nvPr/>
          </p:nvSpPr>
          <p:spPr>
            <a:xfrm>
              <a:off x="315304" y="546072"/>
              <a:ext cx="29601" cy="24505"/>
            </a:xfrm>
            <a:custGeom>
              <a:avLst/>
              <a:gdLst/>
              <a:ahLst/>
              <a:cxnLst/>
              <a:rect l="l" t="t" r="r" b="b"/>
              <a:pathLst>
                <a:path w="790" h="654" extrusionOk="0">
                  <a:moveTo>
                    <a:pt x="419" y="1"/>
                  </a:moveTo>
                  <a:cubicBezTo>
                    <a:pt x="245" y="1"/>
                    <a:pt x="43" y="260"/>
                    <a:pt x="0" y="637"/>
                  </a:cubicBezTo>
                  <a:cubicBezTo>
                    <a:pt x="0" y="637"/>
                    <a:pt x="96" y="654"/>
                    <a:pt x="215" y="654"/>
                  </a:cubicBezTo>
                  <a:cubicBezTo>
                    <a:pt x="454" y="654"/>
                    <a:pt x="789" y="586"/>
                    <a:pt x="622" y="177"/>
                  </a:cubicBezTo>
                  <a:cubicBezTo>
                    <a:pt x="572" y="55"/>
                    <a:pt x="498" y="1"/>
                    <a:pt x="41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5"/>
            <p:cNvSpPr/>
            <p:nvPr/>
          </p:nvSpPr>
          <p:spPr>
            <a:xfrm>
              <a:off x="320475" y="551768"/>
              <a:ext cx="16225" cy="13452"/>
            </a:xfrm>
            <a:custGeom>
              <a:avLst/>
              <a:gdLst/>
              <a:ahLst/>
              <a:cxnLst/>
              <a:rect l="l" t="t" r="r" b="b"/>
              <a:pathLst>
                <a:path w="433" h="359" extrusionOk="0">
                  <a:moveTo>
                    <a:pt x="229" y="1"/>
                  </a:moveTo>
                  <a:cubicBezTo>
                    <a:pt x="134" y="1"/>
                    <a:pt x="24" y="143"/>
                    <a:pt x="1" y="349"/>
                  </a:cubicBezTo>
                  <a:cubicBezTo>
                    <a:pt x="1" y="349"/>
                    <a:pt x="53" y="358"/>
                    <a:pt x="119" y="358"/>
                  </a:cubicBezTo>
                  <a:cubicBezTo>
                    <a:pt x="250" y="358"/>
                    <a:pt x="433" y="321"/>
                    <a:pt x="341" y="98"/>
                  </a:cubicBezTo>
                  <a:cubicBezTo>
                    <a:pt x="314" y="31"/>
                    <a:pt x="273" y="1"/>
                    <a:pt x="229" y="1"/>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5"/>
            <p:cNvSpPr/>
            <p:nvPr/>
          </p:nvSpPr>
          <p:spPr>
            <a:xfrm>
              <a:off x="318639" y="557688"/>
              <a:ext cx="10192" cy="8468"/>
            </a:xfrm>
            <a:custGeom>
              <a:avLst/>
              <a:gdLst/>
              <a:ahLst/>
              <a:cxnLst/>
              <a:rect l="l" t="t" r="r" b="b"/>
              <a:pathLst>
                <a:path w="272" h="226" extrusionOk="0">
                  <a:moveTo>
                    <a:pt x="144" y="1"/>
                  </a:moveTo>
                  <a:cubicBezTo>
                    <a:pt x="84" y="1"/>
                    <a:pt x="15" y="90"/>
                    <a:pt x="1" y="220"/>
                  </a:cubicBezTo>
                  <a:cubicBezTo>
                    <a:pt x="1" y="220"/>
                    <a:pt x="33" y="225"/>
                    <a:pt x="73" y="225"/>
                  </a:cubicBezTo>
                  <a:cubicBezTo>
                    <a:pt x="155" y="225"/>
                    <a:pt x="272" y="202"/>
                    <a:pt x="214" y="61"/>
                  </a:cubicBezTo>
                  <a:cubicBezTo>
                    <a:pt x="196" y="19"/>
                    <a:pt x="171" y="1"/>
                    <a:pt x="144"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5"/>
            <p:cNvSpPr/>
            <p:nvPr/>
          </p:nvSpPr>
          <p:spPr>
            <a:xfrm>
              <a:off x="209789" y="408932"/>
              <a:ext cx="198254" cy="186863"/>
            </a:xfrm>
            <a:custGeom>
              <a:avLst/>
              <a:gdLst/>
              <a:ahLst/>
              <a:cxnLst/>
              <a:rect l="l" t="t" r="r" b="b"/>
              <a:pathLst>
                <a:path w="5291" h="4987" extrusionOk="0">
                  <a:moveTo>
                    <a:pt x="2831" y="1"/>
                  </a:moveTo>
                  <a:cubicBezTo>
                    <a:pt x="2822" y="1"/>
                    <a:pt x="2812" y="1"/>
                    <a:pt x="2802" y="1"/>
                  </a:cubicBezTo>
                  <a:cubicBezTo>
                    <a:pt x="1785" y="22"/>
                    <a:pt x="1236" y="779"/>
                    <a:pt x="672" y="779"/>
                  </a:cubicBezTo>
                  <a:cubicBezTo>
                    <a:pt x="613" y="779"/>
                    <a:pt x="553" y="770"/>
                    <a:pt x="493" y="752"/>
                  </a:cubicBezTo>
                  <a:cubicBezTo>
                    <a:pt x="386" y="718"/>
                    <a:pt x="302" y="704"/>
                    <a:pt x="237" y="704"/>
                  </a:cubicBezTo>
                  <a:cubicBezTo>
                    <a:pt x="1" y="704"/>
                    <a:pt x="23" y="890"/>
                    <a:pt x="192" y="1007"/>
                  </a:cubicBezTo>
                  <a:cubicBezTo>
                    <a:pt x="2892" y="2855"/>
                    <a:pt x="2981" y="4138"/>
                    <a:pt x="4851" y="4926"/>
                  </a:cubicBezTo>
                  <a:cubicBezTo>
                    <a:pt x="4948" y="4967"/>
                    <a:pt x="5011" y="4987"/>
                    <a:pt x="5049" y="4987"/>
                  </a:cubicBezTo>
                  <a:cubicBezTo>
                    <a:pt x="5290" y="4987"/>
                    <a:pt x="4529" y="4189"/>
                    <a:pt x="4791" y="2760"/>
                  </a:cubicBezTo>
                  <a:cubicBezTo>
                    <a:pt x="5091" y="1121"/>
                    <a:pt x="3857" y="1"/>
                    <a:pt x="28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5"/>
            <p:cNvSpPr/>
            <p:nvPr/>
          </p:nvSpPr>
          <p:spPr>
            <a:xfrm>
              <a:off x="249694" y="419199"/>
              <a:ext cx="34397" cy="23981"/>
            </a:xfrm>
            <a:custGeom>
              <a:avLst/>
              <a:gdLst/>
              <a:ahLst/>
              <a:cxnLst/>
              <a:rect l="l" t="t" r="r" b="b"/>
              <a:pathLst>
                <a:path w="918" h="640" extrusionOk="0">
                  <a:moveTo>
                    <a:pt x="918" y="1"/>
                  </a:moveTo>
                  <a:cubicBezTo>
                    <a:pt x="559" y="157"/>
                    <a:pt x="271" y="374"/>
                    <a:pt x="0" y="486"/>
                  </a:cubicBezTo>
                  <a:cubicBezTo>
                    <a:pt x="85" y="529"/>
                    <a:pt x="154" y="581"/>
                    <a:pt x="197" y="639"/>
                  </a:cubicBezTo>
                  <a:cubicBezTo>
                    <a:pt x="411" y="527"/>
                    <a:pt x="645" y="370"/>
                    <a:pt x="918" y="247"/>
                  </a:cubicBezTo>
                  <a:lnTo>
                    <a:pt x="918"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5"/>
            <p:cNvSpPr/>
            <p:nvPr/>
          </p:nvSpPr>
          <p:spPr>
            <a:xfrm>
              <a:off x="298818" y="412192"/>
              <a:ext cx="88654" cy="73366"/>
            </a:xfrm>
            <a:custGeom>
              <a:avLst/>
              <a:gdLst/>
              <a:ahLst/>
              <a:cxnLst/>
              <a:rect l="l" t="t" r="r" b="b"/>
              <a:pathLst>
                <a:path w="2366" h="1958" extrusionOk="0">
                  <a:moveTo>
                    <a:pt x="446" y="0"/>
                  </a:moveTo>
                  <a:cubicBezTo>
                    <a:pt x="437" y="0"/>
                    <a:pt x="428" y="0"/>
                    <a:pt x="419" y="0"/>
                  </a:cubicBezTo>
                  <a:cubicBezTo>
                    <a:pt x="270" y="3"/>
                    <a:pt x="132" y="23"/>
                    <a:pt x="1" y="54"/>
                  </a:cubicBezTo>
                  <a:lnTo>
                    <a:pt x="1" y="293"/>
                  </a:lnTo>
                  <a:cubicBezTo>
                    <a:pt x="141" y="257"/>
                    <a:pt x="290" y="234"/>
                    <a:pt x="451" y="230"/>
                  </a:cubicBezTo>
                  <a:cubicBezTo>
                    <a:pt x="460" y="230"/>
                    <a:pt x="469" y="230"/>
                    <a:pt x="478" y="230"/>
                  </a:cubicBezTo>
                  <a:cubicBezTo>
                    <a:pt x="1257" y="230"/>
                    <a:pt x="2158" y="902"/>
                    <a:pt x="2366" y="1958"/>
                  </a:cubicBezTo>
                  <a:cubicBezTo>
                    <a:pt x="2255" y="770"/>
                    <a:pt x="1281" y="0"/>
                    <a:pt x="446"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5"/>
            <p:cNvSpPr/>
            <p:nvPr/>
          </p:nvSpPr>
          <p:spPr>
            <a:xfrm>
              <a:off x="211887" y="438983"/>
              <a:ext cx="196118" cy="156812"/>
            </a:xfrm>
            <a:custGeom>
              <a:avLst/>
              <a:gdLst/>
              <a:ahLst/>
              <a:cxnLst/>
              <a:rect l="l" t="t" r="r" b="b"/>
              <a:pathLst>
                <a:path w="5234" h="4185" extrusionOk="0">
                  <a:moveTo>
                    <a:pt x="9" y="1"/>
                  </a:moveTo>
                  <a:lnTo>
                    <a:pt x="9" y="1"/>
                  </a:lnTo>
                  <a:cubicBezTo>
                    <a:pt x="0" y="64"/>
                    <a:pt x="48" y="143"/>
                    <a:pt x="137" y="203"/>
                  </a:cubicBezTo>
                  <a:cubicBezTo>
                    <a:pt x="2837" y="2050"/>
                    <a:pt x="2926" y="3335"/>
                    <a:pt x="4798" y="4123"/>
                  </a:cubicBezTo>
                  <a:cubicBezTo>
                    <a:pt x="4894" y="4164"/>
                    <a:pt x="4957" y="4184"/>
                    <a:pt x="4995" y="4184"/>
                  </a:cubicBezTo>
                  <a:cubicBezTo>
                    <a:pt x="5234" y="4184"/>
                    <a:pt x="4474" y="3385"/>
                    <a:pt x="4736" y="1957"/>
                  </a:cubicBezTo>
                  <a:cubicBezTo>
                    <a:pt x="4867" y="1246"/>
                    <a:pt x="4708" y="636"/>
                    <a:pt x="4404" y="169"/>
                  </a:cubicBezTo>
                  <a:lnTo>
                    <a:pt x="4404" y="169"/>
                  </a:lnTo>
                  <a:cubicBezTo>
                    <a:pt x="4420" y="240"/>
                    <a:pt x="4420" y="313"/>
                    <a:pt x="4404" y="382"/>
                  </a:cubicBezTo>
                  <a:cubicBezTo>
                    <a:pt x="4314" y="758"/>
                    <a:pt x="3748" y="969"/>
                    <a:pt x="2983" y="969"/>
                  </a:cubicBezTo>
                  <a:cubicBezTo>
                    <a:pt x="2615" y="969"/>
                    <a:pt x="2201" y="920"/>
                    <a:pt x="1771" y="817"/>
                  </a:cubicBezTo>
                  <a:cubicBezTo>
                    <a:pt x="1025" y="637"/>
                    <a:pt x="393" y="334"/>
                    <a:pt x="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5"/>
            <p:cNvSpPr/>
            <p:nvPr/>
          </p:nvSpPr>
          <p:spPr>
            <a:xfrm>
              <a:off x="388596" y="500171"/>
              <a:ext cx="2286" cy="16824"/>
            </a:xfrm>
            <a:custGeom>
              <a:avLst/>
              <a:gdLst/>
              <a:ahLst/>
              <a:cxnLst/>
              <a:rect l="l" t="t" r="r" b="b"/>
              <a:pathLst>
                <a:path w="61" h="449" extrusionOk="0">
                  <a:moveTo>
                    <a:pt x="60" y="1"/>
                  </a:moveTo>
                  <a:cubicBezTo>
                    <a:pt x="54" y="43"/>
                    <a:pt x="52" y="86"/>
                    <a:pt x="44" y="129"/>
                  </a:cubicBezTo>
                  <a:cubicBezTo>
                    <a:pt x="24" y="240"/>
                    <a:pt x="9" y="347"/>
                    <a:pt x="1" y="449"/>
                  </a:cubicBezTo>
                  <a:cubicBezTo>
                    <a:pt x="5" y="408"/>
                    <a:pt x="12" y="367"/>
                    <a:pt x="20" y="324"/>
                  </a:cubicBezTo>
                  <a:cubicBezTo>
                    <a:pt x="40" y="213"/>
                    <a:pt x="52" y="107"/>
                    <a:pt x="60"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5"/>
            <p:cNvSpPr/>
            <p:nvPr/>
          </p:nvSpPr>
          <p:spPr>
            <a:xfrm>
              <a:off x="210351" y="436098"/>
              <a:ext cx="191247" cy="159697"/>
            </a:xfrm>
            <a:custGeom>
              <a:avLst/>
              <a:gdLst/>
              <a:ahLst/>
              <a:cxnLst/>
              <a:rect l="l" t="t" r="r" b="b"/>
              <a:pathLst>
                <a:path w="5104" h="4262" extrusionOk="0">
                  <a:moveTo>
                    <a:pt x="108" y="0"/>
                  </a:moveTo>
                  <a:lnTo>
                    <a:pt x="108" y="0"/>
                  </a:lnTo>
                  <a:cubicBezTo>
                    <a:pt x="1" y="51"/>
                    <a:pt x="43" y="188"/>
                    <a:pt x="177" y="282"/>
                  </a:cubicBezTo>
                  <a:cubicBezTo>
                    <a:pt x="2877" y="2129"/>
                    <a:pt x="2966" y="3413"/>
                    <a:pt x="4836" y="4201"/>
                  </a:cubicBezTo>
                  <a:cubicBezTo>
                    <a:pt x="4932" y="4242"/>
                    <a:pt x="4995" y="4262"/>
                    <a:pt x="5034" y="4262"/>
                  </a:cubicBezTo>
                  <a:cubicBezTo>
                    <a:pt x="5103" y="4262"/>
                    <a:pt x="5090" y="4195"/>
                    <a:pt x="5041" y="4067"/>
                  </a:cubicBezTo>
                  <a:cubicBezTo>
                    <a:pt x="5001" y="4062"/>
                    <a:pt x="4945" y="4043"/>
                    <a:pt x="4860" y="4008"/>
                  </a:cubicBezTo>
                  <a:cubicBezTo>
                    <a:pt x="2989" y="3218"/>
                    <a:pt x="2986" y="1913"/>
                    <a:pt x="285" y="65"/>
                  </a:cubicBezTo>
                  <a:cubicBezTo>
                    <a:pt x="247" y="38"/>
                    <a:pt x="130" y="30"/>
                    <a:pt x="10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5"/>
            <p:cNvSpPr/>
            <p:nvPr/>
          </p:nvSpPr>
          <p:spPr>
            <a:xfrm>
              <a:off x="317852" y="468659"/>
              <a:ext cx="27953" cy="21508"/>
            </a:xfrm>
            <a:custGeom>
              <a:avLst/>
              <a:gdLst/>
              <a:ahLst/>
              <a:cxnLst/>
              <a:rect l="l" t="t" r="r" b="b"/>
              <a:pathLst>
                <a:path w="746" h="574" extrusionOk="0">
                  <a:moveTo>
                    <a:pt x="373" y="1"/>
                  </a:moveTo>
                  <a:cubicBezTo>
                    <a:pt x="168" y="1"/>
                    <a:pt x="0" y="128"/>
                    <a:pt x="0" y="287"/>
                  </a:cubicBezTo>
                  <a:cubicBezTo>
                    <a:pt x="0" y="446"/>
                    <a:pt x="166" y="573"/>
                    <a:pt x="373" y="573"/>
                  </a:cubicBezTo>
                  <a:cubicBezTo>
                    <a:pt x="578" y="573"/>
                    <a:pt x="745" y="446"/>
                    <a:pt x="745" y="287"/>
                  </a:cubicBezTo>
                  <a:cubicBezTo>
                    <a:pt x="745" y="128"/>
                    <a:pt x="578"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5"/>
            <p:cNvSpPr/>
            <p:nvPr/>
          </p:nvSpPr>
          <p:spPr>
            <a:xfrm>
              <a:off x="326021" y="477540"/>
              <a:ext cx="23494" cy="26903"/>
            </a:xfrm>
            <a:custGeom>
              <a:avLst/>
              <a:gdLst/>
              <a:ahLst/>
              <a:cxnLst/>
              <a:rect l="l" t="t" r="r" b="b"/>
              <a:pathLst>
                <a:path w="627" h="718" extrusionOk="0">
                  <a:moveTo>
                    <a:pt x="108" y="0"/>
                  </a:moveTo>
                  <a:cubicBezTo>
                    <a:pt x="80" y="0"/>
                    <a:pt x="59" y="11"/>
                    <a:pt x="49" y="31"/>
                  </a:cubicBezTo>
                  <a:cubicBezTo>
                    <a:pt x="22" y="81"/>
                    <a:pt x="1" y="283"/>
                    <a:pt x="107" y="439"/>
                  </a:cubicBezTo>
                  <a:cubicBezTo>
                    <a:pt x="229" y="616"/>
                    <a:pt x="389" y="717"/>
                    <a:pt x="492" y="717"/>
                  </a:cubicBezTo>
                  <a:cubicBezTo>
                    <a:pt x="581" y="717"/>
                    <a:pt x="627" y="642"/>
                    <a:pt x="568" y="475"/>
                  </a:cubicBezTo>
                  <a:cubicBezTo>
                    <a:pt x="499" y="279"/>
                    <a:pt x="318" y="94"/>
                    <a:pt x="205" y="31"/>
                  </a:cubicBezTo>
                  <a:cubicBezTo>
                    <a:pt x="168" y="10"/>
                    <a:pt x="135" y="0"/>
                    <a:pt x="10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5"/>
            <p:cNvSpPr/>
            <p:nvPr/>
          </p:nvSpPr>
          <p:spPr>
            <a:xfrm>
              <a:off x="239690" y="1073387"/>
              <a:ext cx="149056" cy="96935"/>
            </a:xfrm>
            <a:custGeom>
              <a:avLst/>
              <a:gdLst/>
              <a:ahLst/>
              <a:cxnLst/>
              <a:rect l="l" t="t" r="r" b="b"/>
              <a:pathLst>
                <a:path w="3978" h="2587" extrusionOk="0">
                  <a:moveTo>
                    <a:pt x="665" y="0"/>
                  </a:moveTo>
                  <a:cubicBezTo>
                    <a:pt x="644" y="0"/>
                    <a:pt x="625" y="3"/>
                    <a:pt x="608" y="7"/>
                  </a:cubicBezTo>
                  <a:cubicBezTo>
                    <a:pt x="0" y="167"/>
                    <a:pt x="1778" y="1801"/>
                    <a:pt x="3978" y="2586"/>
                  </a:cubicBezTo>
                  <a:cubicBezTo>
                    <a:pt x="3978" y="2586"/>
                    <a:pt x="1370" y="0"/>
                    <a:pt x="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5"/>
            <p:cNvSpPr/>
            <p:nvPr/>
          </p:nvSpPr>
          <p:spPr>
            <a:xfrm>
              <a:off x="242388" y="552554"/>
              <a:ext cx="36084" cy="11129"/>
            </a:xfrm>
            <a:custGeom>
              <a:avLst/>
              <a:gdLst/>
              <a:ahLst/>
              <a:cxnLst/>
              <a:rect l="l" t="t" r="r" b="b"/>
              <a:pathLst>
                <a:path w="963" h="297" extrusionOk="0">
                  <a:moveTo>
                    <a:pt x="0" y="0"/>
                  </a:moveTo>
                  <a:lnTo>
                    <a:pt x="153" y="140"/>
                  </a:lnTo>
                  <a:cubicBezTo>
                    <a:pt x="407" y="192"/>
                    <a:pt x="963" y="296"/>
                    <a:pt x="963" y="296"/>
                  </a:cubicBezTo>
                  <a:cubicBezTo>
                    <a:pt x="963" y="296"/>
                    <a:pt x="191" y="96"/>
                    <a:pt x="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5"/>
            <p:cNvSpPr/>
            <p:nvPr/>
          </p:nvSpPr>
          <p:spPr>
            <a:xfrm>
              <a:off x="270790" y="768344"/>
              <a:ext cx="20459" cy="98996"/>
            </a:xfrm>
            <a:custGeom>
              <a:avLst/>
              <a:gdLst/>
              <a:ahLst/>
              <a:cxnLst/>
              <a:rect l="l" t="t" r="r" b="b"/>
              <a:pathLst>
                <a:path w="546" h="2642" extrusionOk="0">
                  <a:moveTo>
                    <a:pt x="477" y="1"/>
                  </a:moveTo>
                  <a:lnTo>
                    <a:pt x="0" y="1640"/>
                  </a:lnTo>
                  <a:lnTo>
                    <a:pt x="545" y="2642"/>
                  </a:lnTo>
                  <a:lnTo>
                    <a:pt x="477"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5"/>
            <p:cNvSpPr/>
            <p:nvPr/>
          </p:nvSpPr>
          <p:spPr>
            <a:xfrm>
              <a:off x="762172" y="1064395"/>
              <a:ext cx="145496" cy="140625"/>
            </a:xfrm>
            <a:custGeom>
              <a:avLst/>
              <a:gdLst/>
              <a:ahLst/>
              <a:cxnLst/>
              <a:rect l="l" t="t" r="r" b="b"/>
              <a:pathLst>
                <a:path w="3883" h="3753" extrusionOk="0">
                  <a:moveTo>
                    <a:pt x="2040" y="0"/>
                  </a:moveTo>
                  <a:cubicBezTo>
                    <a:pt x="1869" y="847"/>
                    <a:pt x="1546" y="1568"/>
                    <a:pt x="364" y="1568"/>
                  </a:cubicBezTo>
                  <a:cubicBezTo>
                    <a:pt x="251" y="1568"/>
                    <a:pt x="130" y="1562"/>
                    <a:pt x="0" y="1548"/>
                  </a:cubicBezTo>
                  <a:lnTo>
                    <a:pt x="0" y="1548"/>
                  </a:lnTo>
                  <a:cubicBezTo>
                    <a:pt x="0" y="1548"/>
                    <a:pt x="944" y="3560"/>
                    <a:pt x="1413" y="3734"/>
                  </a:cubicBezTo>
                  <a:cubicBezTo>
                    <a:pt x="1445" y="3746"/>
                    <a:pt x="1485" y="3752"/>
                    <a:pt x="1530" y="3752"/>
                  </a:cubicBezTo>
                  <a:cubicBezTo>
                    <a:pt x="2136" y="3752"/>
                    <a:pt x="3788" y="2718"/>
                    <a:pt x="3833" y="2161"/>
                  </a:cubicBezTo>
                  <a:cubicBezTo>
                    <a:pt x="3882" y="1564"/>
                    <a:pt x="2856" y="860"/>
                    <a:pt x="204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5"/>
            <p:cNvSpPr/>
            <p:nvPr/>
          </p:nvSpPr>
          <p:spPr>
            <a:xfrm>
              <a:off x="984444" y="874085"/>
              <a:ext cx="137627" cy="124101"/>
            </a:xfrm>
            <a:custGeom>
              <a:avLst/>
              <a:gdLst/>
              <a:ahLst/>
              <a:cxnLst/>
              <a:rect l="l" t="t" r="r" b="b"/>
              <a:pathLst>
                <a:path w="3673" h="3312" extrusionOk="0">
                  <a:moveTo>
                    <a:pt x="1757" y="356"/>
                  </a:moveTo>
                  <a:cubicBezTo>
                    <a:pt x="2100" y="356"/>
                    <a:pt x="2452" y="491"/>
                    <a:pt x="2723" y="760"/>
                  </a:cubicBezTo>
                  <a:cubicBezTo>
                    <a:pt x="3249" y="1278"/>
                    <a:pt x="3278" y="2103"/>
                    <a:pt x="2788" y="2597"/>
                  </a:cubicBezTo>
                  <a:cubicBezTo>
                    <a:pt x="2552" y="2836"/>
                    <a:pt x="2237" y="2955"/>
                    <a:pt x="1916" y="2955"/>
                  </a:cubicBezTo>
                  <a:cubicBezTo>
                    <a:pt x="1572" y="2955"/>
                    <a:pt x="1221" y="2819"/>
                    <a:pt x="950" y="2551"/>
                  </a:cubicBezTo>
                  <a:cubicBezTo>
                    <a:pt x="425" y="2033"/>
                    <a:pt x="396" y="1208"/>
                    <a:pt x="884" y="714"/>
                  </a:cubicBezTo>
                  <a:cubicBezTo>
                    <a:pt x="1120" y="475"/>
                    <a:pt x="1435" y="356"/>
                    <a:pt x="1757" y="356"/>
                  </a:cubicBezTo>
                  <a:close/>
                  <a:moveTo>
                    <a:pt x="1736" y="0"/>
                  </a:moveTo>
                  <a:cubicBezTo>
                    <a:pt x="1326" y="0"/>
                    <a:pt x="924" y="151"/>
                    <a:pt x="623" y="456"/>
                  </a:cubicBezTo>
                  <a:cubicBezTo>
                    <a:pt x="0" y="1085"/>
                    <a:pt x="38" y="2136"/>
                    <a:pt x="707" y="2798"/>
                  </a:cubicBezTo>
                  <a:cubicBezTo>
                    <a:pt x="1053" y="3139"/>
                    <a:pt x="1500" y="3311"/>
                    <a:pt x="1938" y="3311"/>
                  </a:cubicBezTo>
                  <a:cubicBezTo>
                    <a:pt x="2347" y="3311"/>
                    <a:pt x="2749" y="3160"/>
                    <a:pt x="3050" y="2857"/>
                  </a:cubicBezTo>
                  <a:cubicBezTo>
                    <a:pt x="3673" y="2226"/>
                    <a:pt x="3635" y="1176"/>
                    <a:pt x="2967" y="515"/>
                  </a:cubicBezTo>
                  <a:cubicBezTo>
                    <a:pt x="2621" y="172"/>
                    <a:pt x="2174" y="0"/>
                    <a:pt x="1736" y="0"/>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5"/>
            <p:cNvSpPr/>
            <p:nvPr/>
          </p:nvSpPr>
          <p:spPr>
            <a:xfrm>
              <a:off x="913213" y="953521"/>
              <a:ext cx="129571" cy="117394"/>
            </a:xfrm>
            <a:custGeom>
              <a:avLst/>
              <a:gdLst/>
              <a:ahLst/>
              <a:cxnLst/>
              <a:rect l="l" t="t" r="r" b="b"/>
              <a:pathLst>
                <a:path w="3458" h="3133" extrusionOk="0">
                  <a:moveTo>
                    <a:pt x="1829" y="355"/>
                  </a:moveTo>
                  <a:cubicBezTo>
                    <a:pt x="2119" y="355"/>
                    <a:pt x="2401" y="459"/>
                    <a:pt x="2615" y="670"/>
                  </a:cubicBezTo>
                  <a:cubicBezTo>
                    <a:pt x="3070" y="1120"/>
                    <a:pt x="3042" y="1887"/>
                    <a:pt x="2554" y="2382"/>
                  </a:cubicBezTo>
                  <a:cubicBezTo>
                    <a:pt x="2294" y="2645"/>
                    <a:pt x="1956" y="2778"/>
                    <a:pt x="1628" y="2778"/>
                  </a:cubicBezTo>
                  <a:cubicBezTo>
                    <a:pt x="1338" y="2778"/>
                    <a:pt x="1056" y="2674"/>
                    <a:pt x="842" y="2463"/>
                  </a:cubicBezTo>
                  <a:cubicBezTo>
                    <a:pt x="388" y="2014"/>
                    <a:pt x="415" y="1244"/>
                    <a:pt x="904" y="750"/>
                  </a:cubicBezTo>
                  <a:cubicBezTo>
                    <a:pt x="1163" y="488"/>
                    <a:pt x="1501" y="355"/>
                    <a:pt x="1829" y="355"/>
                  </a:cubicBezTo>
                  <a:close/>
                  <a:moveTo>
                    <a:pt x="1809" y="0"/>
                  </a:moveTo>
                  <a:cubicBezTo>
                    <a:pt x="1392" y="0"/>
                    <a:pt x="967" y="166"/>
                    <a:pt x="643" y="493"/>
                  </a:cubicBezTo>
                  <a:cubicBezTo>
                    <a:pt x="20" y="1122"/>
                    <a:pt x="0" y="2116"/>
                    <a:pt x="600" y="2708"/>
                  </a:cubicBezTo>
                  <a:cubicBezTo>
                    <a:pt x="887" y="2992"/>
                    <a:pt x="1265" y="3133"/>
                    <a:pt x="1650" y="3133"/>
                  </a:cubicBezTo>
                  <a:cubicBezTo>
                    <a:pt x="2067" y="3133"/>
                    <a:pt x="2491" y="2968"/>
                    <a:pt x="2815" y="2640"/>
                  </a:cubicBezTo>
                  <a:cubicBezTo>
                    <a:pt x="3437" y="2011"/>
                    <a:pt x="3458" y="1017"/>
                    <a:pt x="2858" y="425"/>
                  </a:cubicBezTo>
                  <a:cubicBezTo>
                    <a:pt x="2571" y="141"/>
                    <a:pt x="2193" y="0"/>
                    <a:pt x="1809" y="0"/>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5"/>
            <p:cNvSpPr/>
            <p:nvPr/>
          </p:nvSpPr>
          <p:spPr>
            <a:xfrm>
              <a:off x="758387" y="834778"/>
              <a:ext cx="395308" cy="399468"/>
            </a:xfrm>
            <a:custGeom>
              <a:avLst/>
              <a:gdLst/>
              <a:ahLst/>
              <a:cxnLst/>
              <a:rect l="l" t="t" r="r" b="b"/>
              <a:pathLst>
                <a:path w="10550" h="10661" extrusionOk="0">
                  <a:moveTo>
                    <a:pt x="10118" y="0"/>
                  </a:moveTo>
                  <a:lnTo>
                    <a:pt x="0" y="10529"/>
                  </a:lnTo>
                  <a:lnTo>
                    <a:pt x="133" y="10661"/>
                  </a:lnTo>
                  <a:lnTo>
                    <a:pt x="10550" y="427"/>
                  </a:lnTo>
                  <a:lnTo>
                    <a:pt x="10118" y="0"/>
                  </a:ln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5"/>
            <p:cNvSpPr/>
            <p:nvPr/>
          </p:nvSpPr>
          <p:spPr>
            <a:xfrm>
              <a:off x="860568" y="1034606"/>
              <a:ext cx="100907" cy="90715"/>
            </a:xfrm>
            <a:custGeom>
              <a:avLst/>
              <a:gdLst/>
              <a:ahLst/>
              <a:cxnLst/>
              <a:rect l="l" t="t" r="r" b="b"/>
              <a:pathLst>
                <a:path w="2693" h="2421" extrusionOk="0">
                  <a:moveTo>
                    <a:pt x="1515" y="353"/>
                  </a:moveTo>
                  <a:cubicBezTo>
                    <a:pt x="1700" y="353"/>
                    <a:pt x="1875" y="416"/>
                    <a:pt x="2005" y="544"/>
                  </a:cubicBezTo>
                  <a:cubicBezTo>
                    <a:pt x="2305" y="841"/>
                    <a:pt x="2255" y="1383"/>
                    <a:pt x="1891" y="1750"/>
                  </a:cubicBezTo>
                  <a:cubicBezTo>
                    <a:pt x="1684" y="1958"/>
                    <a:pt x="1421" y="2066"/>
                    <a:pt x="1177" y="2066"/>
                  </a:cubicBezTo>
                  <a:cubicBezTo>
                    <a:pt x="991" y="2066"/>
                    <a:pt x="817" y="2004"/>
                    <a:pt x="687" y="1876"/>
                  </a:cubicBezTo>
                  <a:cubicBezTo>
                    <a:pt x="387" y="1578"/>
                    <a:pt x="437" y="1038"/>
                    <a:pt x="800" y="671"/>
                  </a:cubicBezTo>
                  <a:cubicBezTo>
                    <a:pt x="1007" y="462"/>
                    <a:pt x="1270" y="353"/>
                    <a:pt x="1515" y="353"/>
                  </a:cubicBezTo>
                  <a:close/>
                  <a:moveTo>
                    <a:pt x="1494" y="1"/>
                  </a:moveTo>
                  <a:cubicBezTo>
                    <a:pt x="1160" y="1"/>
                    <a:pt x="811" y="140"/>
                    <a:pt x="540" y="413"/>
                  </a:cubicBezTo>
                  <a:cubicBezTo>
                    <a:pt x="43" y="915"/>
                    <a:pt x="0" y="1683"/>
                    <a:pt x="445" y="2123"/>
                  </a:cubicBezTo>
                  <a:cubicBezTo>
                    <a:pt x="647" y="2322"/>
                    <a:pt x="916" y="2420"/>
                    <a:pt x="1196" y="2420"/>
                  </a:cubicBezTo>
                  <a:cubicBezTo>
                    <a:pt x="1531" y="2420"/>
                    <a:pt x="1881" y="2280"/>
                    <a:pt x="2151" y="2008"/>
                  </a:cubicBezTo>
                  <a:cubicBezTo>
                    <a:pt x="2650" y="1506"/>
                    <a:pt x="2692" y="739"/>
                    <a:pt x="2247" y="299"/>
                  </a:cubicBezTo>
                  <a:cubicBezTo>
                    <a:pt x="2045" y="99"/>
                    <a:pt x="1775" y="1"/>
                    <a:pt x="1494"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5"/>
            <p:cNvSpPr/>
            <p:nvPr/>
          </p:nvSpPr>
          <p:spPr>
            <a:xfrm>
              <a:off x="996621" y="886412"/>
              <a:ext cx="125450" cy="111773"/>
            </a:xfrm>
            <a:custGeom>
              <a:avLst/>
              <a:gdLst/>
              <a:ahLst/>
              <a:cxnLst/>
              <a:rect l="l" t="t" r="r" b="b"/>
              <a:pathLst>
                <a:path w="3348" h="2983" extrusionOk="0">
                  <a:moveTo>
                    <a:pt x="2421" y="1"/>
                  </a:moveTo>
                  <a:lnTo>
                    <a:pt x="2421" y="1"/>
                  </a:lnTo>
                  <a:cubicBezTo>
                    <a:pt x="2616" y="341"/>
                    <a:pt x="2730" y="695"/>
                    <a:pt x="2749" y="1002"/>
                  </a:cubicBezTo>
                  <a:cubicBezTo>
                    <a:pt x="2889" y="1444"/>
                    <a:pt x="2797" y="1933"/>
                    <a:pt x="2464" y="2269"/>
                  </a:cubicBezTo>
                  <a:cubicBezTo>
                    <a:pt x="2228" y="2508"/>
                    <a:pt x="1913" y="2627"/>
                    <a:pt x="1591" y="2627"/>
                  </a:cubicBezTo>
                  <a:cubicBezTo>
                    <a:pt x="1248" y="2627"/>
                    <a:pt x="897" y="2492"/>
                    <a:pt x="626" y="2224"/>
                  </a:cubicBezTo>
                  <a:cubicBezTo>
                    <a:pt x="574" y="2172"/>
                    <a:pt x="528" y="2118"/>
                    <a:pt x="486" y="2060"/>
                  </a:cubicBezTo>
                  <a:cubicBezTo>
                    <a:pt x="327" y="2023"/>
                    <a:pt x="164" y="1974"/>
                    <a:pt x="0" y="1912"/>
                  </a:cubicBezTo>
                  <a:lnTo>
                    <a:pt x="0" y="1912"/>
                  </a:lnTo>
                  <a:cubicBezTo>
                    <a:pt x="88" y="2114"/>
                    <a:pt x="216" y="2304"/>
                    <a:pt x="383" y="2469"/>
                  </a:cubicBezTo>
                  <a:cubicBezTo>
                    <a:pt x="729" y="2810"/>
                    <a:pt x="1177" y="2983"/>
                    <a:pt x="1615" y="2983"/>
                  </a:cubicBezTo>
                  <a:cubicBezTo>
                    <a:pt x="2025" y="2983"/>
                    <a:pt x="2426" y="2832"/>
                    <a:pt x="2727" y="2528"/>
                  </a:cubicBezTo>
                  <a:cubicBezTo>
                    <a:pt x="3348" y="1896"/>
                    <a:pt x="3310" y="846"/>
                    <a:pt x="2642" y="184"/>
                  </a:cubicBezTo>
                  <a:cubicBezTo>
                    <a:pt x="2573" y="115"/>
                    <a:pt x="2497" y="55"/>
                    <a:pt x="2421"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5"/>
            <p:cNvSpPr/>
            <p:nvPr/>
          </p:nvSpPr>
          <p:spPr>
            <a:xfrm>
              <a:off x="1110343" y="812296"/>
              <a:ext cx="68832" cy="62537"/>
            </a:xfrm>
            <a:custGeom>
              <a:avLst/>
              <a:gdLst/>
              <a:ahLst/>
              <a:cxnLst/>
              <a:rect l="l" t="t" r="r" b="b"/>
              <a:pathLst>
                <a:path w="1837" h="1669" extrusionOk="0">
                  <a:moveTo>
                    <a:pt x="919" y="0"/>
                  </a:moveTo>
                  <a:cubicBezTo>
                    <a:pt x="704" y="0"/>
                    <a:pt x="489" y="83"/>
                    <a:pt x="325" y="248"/>
                  </a:cubicBezTo>
                  <a:cubicBezTo>
                    <a:pt x="1" y="575"/>
                    <a:pt x="4" y="1105"/>
                    <a:pt x="332" y="1427"/>
                  </a:cubicBezTo>
                  <a:cubicBezTo>
                    <a:pt x="494" y="1588"/>
                    <a:pt x="706" y="1669"/>
                    <a:pt x="918" y="1669"/>
                  </a:cubicBezTo>
                  <a:cubicBezTo>
                    <a:pt x="1134" y="1669"/>
                    <a:pt x="1349" y="1586"/>
                    <a:pt x="1511" y="1421"/>
                  </a:cubicBezTo>
                  <a:cubicBezTo>
                    <a:pt x="1837" y="1094"/>
                    <a:pt x="1833" y="564"/>
                    <a:pt x="1505" y="240"/>
                  </a:cubicBezTo>
                  <a:cubicBezTo>
                    <a:pt x="1343" y="80"/>
                    <a:pt x="1131" y="0"/>
                    <a:pt x="919" y="0"/>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5"/>
            <p:cNvSpPr/>
            <p:nvPr/>
          </p:nvSpPr>
          <p:spPr>
            <a:xfrm>
              <a:off x="1110380" y="813570"/>
              <a:ext cx="61751" cy="61263"/>
            </a:xfrm>
            <a:custGeom>
              <a:avLst/>
              <a:gdLst/>
              <a:ahLst/>
              <a:cxnLst/>
              <a:rect l="l" t="t" r="r" b="b"/>
              <a:pathLst>
                <a:path w="1648" h="1635" extrusionOk="0">
                  <a:moveTo>
                    <a:pt x="693" y="1"/>
                  </a:moveTo>
                  <a:lnTo>
                    <a:pt x="693" y="1"/>
                  </a:lnTo>
                  <a:cubicBezTo>
                    <a:pt x="559" y="38"/>
                    <a:pt x="431" y="107"/>
                    <a:pt x="326" y="214"/>
                  </a:cubicBezTo>
                  <a:cubicBezTo>
                    <a:pt x="1" y="541"/>
                    <a:pt x="5" y="1071"/>
                    <a:pt x="332" y="1393"/>
                  </a:cubicBezTo>
                  <a:cubicBezTo>
                    <a:pt x="495" y="1554"/>
                    <a:pt x="707" y="1635"/>
                    <a:pt x="919" y="1635"/>
                  </a:cubicBezTo>
                  <a:cubicBezTo>
                    <a:pt x="1134" y="1635"/>
                    <a:pt x="1349" y="1552"/>
                    <a:pt x="1512" y="1387"/>
                  </a:cubicBezTo>
                  <a:cubicBezTo>
                    <a:pt x="1568" y="1329"/>
                    <a:pt x="1610" y="1266"/>
                    <a:pt x="1648" y="1200"/>
                  </a:cubicBezTo>
                  <a:lnTo>
                    <a:pt x="1648" y="1200"/>
                  </a:lnTo>
                  <a:cubicBezTo>
                    <a:pt x="1571" y="1221"/>
                    <a:pt x="1492" y="1232"/>
                    <a:pt x="1413" y="1232"/>
                  </a:cubicBezTo>
                  <a:cubicBezTo>
                    <a:pt x="1204" y="1232"/>
                    <a:pt x="994" y="1154"/>
                    <a:pt x="833" y="994"/>
                  </a:cubicBezTo>
                  <a:cubicBezTo>
                    <a:pt x="562" y="726"/>
                    <a:pt x="517" y="320"/>
                    <a:pt x="693" y="1"/>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5"/>
            <p:cNvSpPr/>
            <p:nvPr/>
          </p:nvSpPr>
          <p:spPr>
            <a:xfrm>
              <a:off x="913213" y="953446"/>
              <a:ext cx="122115" cy="110349"/>
            </a:xfrm>
            <a:custGeom>
              <a:avLst/>
              <a:gdLst/>
              <a:ahLst/>
              <a:cxnLst/>
              <a:rect l="l" t="t" r="r" b="b"/>
              <a:pathLst>
                <a:path w="3259" h="2945" extrusionOk="0">
                  <a:moveTo>
                    <a:pt x="1808" y="1"/>
                  </a:moveTo>
                  <a:cubicBezTo>
                    <a:pt x="1391" y="1"/>
                    <a:pt x="967" y="166"/>
                    <a:pt x="643" y="494"/>
                  </a:cubicBezTo>
                  <a:cubicBezTo>
                    <a:pt x="20" y="1123"/>
                    <a:pt x="0" y="2117"/>
                    <a:pt x="600" y="2709"/>
                  </a:cubicBezTo>
                  <a:cubicBezTo>
                    <a:pt x="696" y="2805"/>
                    <a:pt x="803" y="2881"/>
                    <a:pt x="917" y="2944"/>
                  </a:cubicBezTo>
                  <a:cubicBezTo>
                    <a:pt x="836" y="2761"/>
                    <a:pt x="784" y="2569"/>
                    <a:pt x="766" y="2379"/>
                  </a:cubicBezTo>
                  <a:cubicBezTo>
                    <a:pt x="394" y="1922"/>
                    <a:pt x="446" y="1217"/>
                    <a:pt x="905" y="752"/>
                  </a:cubicBezTo>
                  <a:cubicBezTo>
                    <a:pt x="1165" y="491"/>
                    <a:pt x="1503" y="357"/>
                    <a:pt x="1831" y="357"/>
                  </a:cubicBezTo>
                  <a:cubicBezTo>
                    <a:pt x="2121" y="357"/>
                    <a:pt x="2403" y="461"/>
                    <a:pt x="2617" y="672"/>
                  </a:cubicBezTo>
                  <a:cubicBezTo>
                    <a:pt x="2691" y="746"/>
                    <a:pt x="2752" y="829"/>
                    <a:pt x="2800" y="917"/>
                  </a:cubicBezTo>
                  <a:cubicBezTo>
                    <a:pt x="2958" y="976"/>
                    <a:pt x="3113" y="1059"/>
                    <a:pt x="3259" y="1161"/>
                  </a:cubicBezTo>
                  <a:cubicBezTo>
                    <a:pt x="3200" y="889"/>
                    <a:pt x="3069" y="633"/>
                    <a:pt x="2858" y="426"/>
                  </a:cubicBezTo>
                  <a:cubicBezTo>
                    <a:pt x="2571" y="142"/>
                    <a:pt x="2193" y="1"/>
                    <a:pt x="1808"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5"/>
            <p:cNvSpPr/>
            <p:nvPr/>
          </p:nvSpPr>
          <p:spPr>
            <a:xfrm>
              <a:off x="862554" y="1034606"/>
              <a:ext cx="66284" cy="67971"/>
            </a:xfrm>
            <a:custGeom>
              <a:avLst/>
              <a:gdLst/>
              <a:ahLst/>
              <a:cxnLst/>
              <a:rect l="l" t="t" r="r" b="b"/>
              <a:pathLst>
                <a:path w="1769" h="1814" extrusionOk="0">
                  <a:moveTo>
                    <a:pt x="1439" y="0"/>
                  </a:moveTo>
                  <a:cubicBezTo>
                    <a:pt x="1106" y="0"/>
                    <a:pt x="756" y="140"/>
                    <a:pt x="486" y="412"/>
                  </a:cubicBezTo>
                  <a:cubicBezTo>
                    <a:pt x="119" y="783"/>
                    <a:pt x="0" y="1299"/>
                    <a:pt x="141" y="1719"/>
                  </a:cubicBezTo>
                  <a:cubicBezTo>
                    <a:pt x="286" y="1777"/>
                    <a:pt x="436" y="1810"/>
                    <a:pt x="585" y="1814"/>
                  </a:cubicBezTo>
                  <a:cubicBezTo>
                    <a:pt x="345" y="1508"/>
                    <a:pt x="408" y="1015"/>
                    <a:pt x="749" y="671"/>
                  </a:cubicBezTo>
                  <a:cubicBezTo>
                    <a:pt x="954" y="462"/>
                    <a:pt x="1215" y="356"/>
                    <a:pt x="1458" y="356"/>
                  </a:cubicBezTo>
                  <a:cubicBezTo>
                    <a:pt x="1568" y="356"/>
                    <a:pt x="1673" y="377"/>
                    <a:pt x="1768" y="422"/>
                  </a:cubicBezTo>
                  <a:cubicBezTo>
                    <a:pt x="1744" y="282"/>
                    <a:pt x="1696" y="144"/>
                    <a:pt x="1623" y="15"/>
                  </a:cubicBezTo>
                  <a:cubicBezTo>
                    <a:pt x="1562" y="5"/>
                    <a:pt x="1501" y="0"/>
                    <a:pt x="1439" y="0"/>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5"/>
            <p:cNvSpPr/>
            <p:nvPr/>
          </p:nvSpPr>
          <p:spPr>
            <a:xfrm>
              <a:off x="1022438" y="621687"/>
              <a:ext cx="131707" cy="264800"/>
            </a:xfrm>
            <a:custGeom>
              <a:avLst/>
              <a:gdLst/>
              <a:ahLst/>
              <a:cxnLst/>
              <a:rect l="l" t="t" r="r" b="b"/>
              <a:pathLst>
                <a:path w="3515" h="7067" extrusionOk="0">
                  <a:moveTo>
                    <a:pt x="2602" y="1"/>
                  </a:moveTo>
                  <a:cubicBezTo>
                    <a:pt x="2596" y="1"/>
                    <a:pt x="2590" y="2"/>
                    <a:pt x="2584" y="5"/>
                  </a:cubicBezTo>
                  <a:cubicBezTo>
                    <a:pt x="2428" y="88"/>
                    <a:pt x="2366" y="345"/>
                    <a:pt x="2449" y="1024"/>
                  </a:cubicBezTo>
                  <a:cubicBezTo>
                    <a:pt x="2440" y="1030"/>
                    <a:pt x="2432" y="1036"/>
                    <a:pt x="2423" y="1042"/>
                  </a:cubicBezTo>
                  <a:cubicBezTo>
                    <a:pt x="2307" y="749"/>
                    <a:pt x="2199" y="544"/>
                    <a:pt x="2131" y="544"/>
                  </a:cubicBezTo>
                  <a:cubicBezTo>
                    <a:pt x="2123" y="544"/>
                    <a:pt x="2117" y="546"/>
                    <a:pt x="2110" y="550"/>
                  </a:cubicBezTo>
                  <a:cubicBezTo>
                    <a:pt x="1991" y="636"/>
                    <a:pt x="1953" y="844"/>
                    <a:pt x="2047" y="1344"/>
                  </a:cubicBezTo>
                  <a:cubicBezTo>
                    <a:pt x="2034" y="1355"/>
                    <a:pt x="2021" y="1366"/>
                    <a:pt x="2008" y="1377"/>
                  </a:cubicBezTo>
                  <a:cubicBezTo>
                    <a:pt x="1909" y="1203"/>
                    <a:pt x="1823" y="1091"/>
                    <a:pt x="1766" y="1091"/>
                  </a:cubicBezTo>
                  <a:cubicBezTo>
                    <a:pt x="1755" y="1091"/>
                    <a:pt x="1746" y="1095"/>
                    <a:pt x="1737" y="1104"/>
                  </a:cubicBezTo>
                  <a:cubicBezTo>
                    <a:pt x="1637" y="1201"/>
                    <a:pt x="1603" y="1368"/>
                    <a:pt x="1663" y="1697"/>
                  </a:cubicBezTo>
                  <a:lnTo>
                    <a:pt x="1610" y="1750"/>
                  </a:lnTo>
                  <a:cubicBezTo>
                    <a:pt x="1513" y="1556"/>
                    <a:pt x="1425" y="1426"/>
                    <a:pt x="1364" y="1426"/>
                  </a:cubicBezTo>
                  <a:cubicBezTo>
                    <a:pt x="1354" y="1426"/>
                    <a:pt x="1346" y="1429"/>
                    <a:pt x="1338" y="1435"/>
                  </a:cubicBezTo>
                  <a:cubicBezTo>
                    <a:pt x="1216" y="1526"/>
                    <a:pt x="1177" y="1717"/>
                    <a:pt x="1263" y="2133"/>
                  </a:cubicBezTo>
                  <a:cubicBezTo>
                    <a:pt x="1247" y="2152"/>
                    <a:pt x="1232" y="2171"/>
                    <a:pt x="1216" y="2192"/>
                  </a:cubicBezTo>
                  <a:cubicBezTo>
                    <a:pt x="1125" y="2063"/>
                    <a:pt x="1044" y="1981"/>
                    <a:pt x="988" y="1981"/>
                  </a:cubicBezTo>
                  <a:cubicBezTo>
                    <a:pt x="973" y="1981"/>
                    <a:pt x="960" y="1987"/>
                    <a:pt x="949" y="1998"/>
                  </a:cubicBezTo>
                  <a:cubicBezTo>
                    <a:pt x="836" y="2110"/>
                    <a:pt x="803" y="2288"/>
                    <a:pt x="896" y="2638"/>
                  </a:cubicBezTo>
                  <a:cubicBezTo>
                    <a:pt x="886" y="2654"/>
                    <a:pt x="877" y="2668"/>
                    <a:pt x="867" y="2684"/>
                  </a:cubicBezTo>
                  <a:cubicBezTo>
                    <a:pt x="746" y="2542"/>
                    <a:pt x="647" y="2447"/>
                    <a:pt x="596" y="2447"/>
                  </a:cubicBezTo>
                  <a:cubicBezTo>
                    <a:pt x="584" y="2447"/>
                    <a:pt x="575" y="2452"/>
                    <a:pt x="569" y="2463"/>
                  </a:cubicBezTo>
                  <a:cubicBezTo>
                    <a:pt x="511" y="2568"/>
                    <a:pt x="524" y="2728"/>
                    <a:pt x="673" y="3032"/>
                  </a:cubicBezTo>
                  <a:cubicBezTo>
                    <a:pt x="663" y="3055"/>
                    <a:pt x="651" y="3078"/>
                    <a:pt x="640" y="3101"/>
                  </a:cubicBezTo>
                  <a:cubicBezTo>
                    <a:pt x="570" y="3044"/>
                    <a:pt x="512" y="3009"/>
                    <a:pt x="475" y="3009"/>
                  </a:cubicBezTo>
                  <a:cubicBezTo>
                    <a:pt x="457" y="3009"/>
                    <a:pt x="444" y="3017"/>
                    <a:pt x="437" y="3036"/>
                  </a:cubicBezTo>
                  <a:cubicBezTo>
                    <a:pt x="395" y="3139"/>
                    <a:pt x="402" y="3268"/>
                    <a:pt x="497" y="3467"/>
                  </a:cubicBezTo>
                  <a:cubicBezTo>
                    <a:pt x="487" y="3495"/>
                    <a:pt x="480" y="3523"/>
                    <a:pt x="470" y="3553"/>
                  </a:cubicBezTo>
                  <a:cubicBezTo>
                    <a:pt x="385" y="3472"/>
                    <a:pt x="316" y="3422"/>
                    <a:pt x="273" y="3422"/>
                  </a:cubicBezTo>
                  <a:cubicBezTo>
                    <a:pt x="257" y="3422"/>
                    <a:pt x="245" y="3429"/>
                    <a:pt x="237" y="3443"/>
                  </a:cubicBezTo>
                  <a:cubicBezTo>
                    <a:pt x="172" y="3566"/>
                    <a:pt x="191" y="3736"/>
                    <a:pt x="366" y="4049"/>
                  </a:cubicBezTo>
                  <a:cubicBezTo>
                    <a:pt x="365" y="4065"/>
                    <a:pt x="363" y="4082"/>
                    <a:pt x="359" y="4098"/>
                  </a:cubicBezTo>
                  <a:cubicBezTo>
                    <a:pt x="271" y="4034"/>
                    <a:pt x="197" y="3994"/>
                    <a:pt x="148" y="3994"/>
                  </a:cubicBezTo>
                  <a:cubicBezTo>
                    <a:pt x="124" y="3994"/>
                    <a:pt x="106" y="4005"/>
                    <a:pt x="97" y="4028"/>
                  </a:cubicBezTo>
                  <a:cubicBezTo>
                    <a:pt x="30" y="4193"/>
                    <a:pt x="87" y="4361"/>
                    <a:pt x="368" y="4691"/>
                  </a:cubicBezTo>
                  <a:lnTo>
                    <a:pt x="368" y="4692"/>
                  </a:lnTo>
                  <a:cubicBezTo>
                    <a:pt x="243" y="4587"/>
                    <a:pt x="140" y="4518"/>
                    <a:pt x="88" y="4518"/>
                  </a:cubicBezTo>
                  <a:cubicBezTo>
                    <a:pt x="72" y="4518"/>
                    <a:pt x="60" y="4525"/>
                    <a:pt x="55" y="4540"/>
                  </a:cubicBezTo>
                  <a:cubicBezTo>
                    <a:pt x="1" y="4692"/>
                    <a:pt x="100" y="4870"/>
                    <a:pt x="520" y="5319"/>
                  </a:cubicBezTo>
                  <a:cubicBezTo>
                    <a:pt x="522" y="5321"/>
                    <a:pt x="523" y="5324"/>
                    <a:pt x="524" y="5327"/>
                  </a:cubicBezTo>
                  <a:cubicBezTo>
                    <a:pt x="409" y="5245"/>
                    <a:pt x="311" y="5188"/>
                    <a:pt x="262" y="5188"/>
                  </a:cubicBezTo>
                  <a:cubicBezTo>
                    <a:pt x="239" y="5188"/>
                    <a:pt x="226" y="5201"/>
                    <a:pt x="230" y="5232"/>
                  </a:cubicBezTo>
                  <a:cubicBezTo>
                    <a:pt x="252" y="5471"/>
                    <a:pt x="420" y="5659"/>
                    <a:pt x="1063" y="6194"/>
                  </a:cubicBezTo>
                  <a:cubicBezTo>
                    <a:pt x="1497" y="6716"/>
                    <a:pt x="1966" y="7067"/>
                    <a:pt x="1966" y="7067"/>
                  </a:cubicBezTo>
                  <a:lnTo>
                    <a:pt x="2048" y="6956"/>
                  </a:lnTo>
                  <a:cubicBezTo>
                    <a:pt x="328" y="5256"/>
                    <a:pt x="2542" y="3485"/>
                    <a:pt x="3378" y="3201"/>
                  </a:cubicBezTo>
                  <a:cubicBezTo>
                    <a:pt x="3514" y="3154"/>
                    <a:pt x="3492" y="2989"/>
                    <a:pt x="3405" y="2748"/>
                  </a:cubicBezTo>
                  <a:cubicBezTo>
                    <a:pt x="3251" y="1992"/>
                    <a:pt x="2824" y="1"/>
                    <a:pt x="2602"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5"/>
            <p:cNvSpPr/>
            <p:nvPr/>
          </p:nvSpPr>
          <p:spPr>
            <a:xfrm>
              <a:off x="1036077" y="637349"/>
              <a:ext cx="110686" cy="249176"/>
            </a:xfrm>
            <a:custGeom>
              <a:avLst/>
              <a:gdLst/>
              <a:ahLst/>
              <a:cxnLst/>
              <a:rect l="l" t="t" r="r" b="b"/>
              <a:pathLst>
                <a:path w="2954" h="6650" extrusionOk="0">
                  <a:moveTo>
                    <a:pt x="2052" y="0"/>
                  </a:moveTo>
                  <a:cubicBezTo>
                    <a:pt x="2043" y="149"/>
                    <a:pt x="2054" y="346"/>
                    <a:pt x="2086" y="604"/>
                  </a:cubicBezTo>
                  <a:cubicBezTo>
                    <a:pt x="2079" y="611"/>
                    <a:pt x="2069" y="617"/>
                    <a:pt x="2060" y="623"/>
                  </a:cubicBezTo>
                  <a:cubicBezTo>
                    <a:pt x="2119" y="994"/>
                    <a:pt x="2661" y="2461"/>
                    <a:pt x="2494" y="2506"/>
                  </a:cubicBezTo>
                  <a:cubicBezTo>
                    <a:pt x="2490" y="2507"/>
                    <a:pt x="2487" y="2507"/>
                    <a:pt x="2483" y="2507"/>
                  </a:cubicBezTo>
                  <a:cubicBezTo>
                    <a:pt x="2289" y="2507"/>
                    <a:pt x="1860" y="1278"/>
                    <a:pt x="1686" y="925"/>
                  </a:cubicBezTo>
                  <a:cubicBezTo>
                    <a:pt x="1672" y="936"/>
                    <a:pt x="1660" y="946"/>
                    <a:pt x="1647" y="958"/>
                  </a:cubicBezTo>
                  <a:cubicBezTo>
                    <a:pt x="2031" y="1993"/>
                    <a:pt x="2307" y="2609"/>
                    <a:pt x="2190" y="2673"/>
                  </a:cubicBezTo>
                  <a:cubicBezTo>
                    <a:pt x="2177" y="2681"/>
                    <a:pt x="2163" y="2684"/>
                    <a:pt x="2148" y="2684"/>
                  </a:cubicBezTo>
                  <a:cubicBezTo>
                    <a:pt x="1957" y="2684"/>
                    <a:pt x="1680" y="2054"/>
                    <a:pt x="1304" y="1278"/>
                  </a:cubicBezTo>
                  <a:lnTo>
                    <a:pt x="1250" y="1331"/>
                  </a:lnTo>
                  <a:cubicBezTo>
                    <a:pt x="1472" y="1761"/>
                    <a:pt x="2050" y="2768"/>
                    <a:pt x="1880" y="2890"/>
                  </a:cubicBezTo>
                  <a:cubicBezTo>
                    <a:pt x="1869" y="2897"/>
                    <a:pt x="1858" y="2901"/>
                    <a:pt x="1846" y="2901"/>
                  </a:cubicBezTo>
                  <a:cubicBezTo>
                    <a:pt x="1683" y="2901"/>
                    <a:pt x="1330" y="2292"/>
                    <a:pt x="903" y="1714"/>
                  </a:cubicBezTo>
                  <a:cubicBezTo>
                    <a:pt x="887" y="1732"/>
                    <a:pt x="873" y="1752"/>
                    <a:pt x="857" y="1772"/>
                  </a:cubicBezTo>
                  <a:cubicBezTo>
                    <a:pt x="1233" y="2346"/>
                    <a:pt x="1711" y="3256"/>
                    <a:pt x="1656" y="3311"/>
                  </a:cubicBezTo>
                  <a:cubicBezTo>
                    <a:pt x="1648" y="3318"/>
                    <a:pt x="1638" y="3322"/>
                    <a:pt x="1626" y="3322"/>
                  </a:cubicBezTo>
                  <a:cubicBezTo>
                    <a:pt x="1462" y="3322"/>
                    <a:pt x="912" y="2645"/>
                    <a:pt x="536" y="2218"/>
                  </a:cubicBezTo>
                  <a:cubicBezTo>
                    <a:pt x="527" y="2234"/>
                    <a:pt x="517" y="2248"/>
                    <a:pt x="506" y="2264"/>
                  </a:cubicBezTo>
                  <a:cubicBezTo>
                    <a:pt x="1193" y="3131"/>
                    <a:pt x="1373" y="3528"/>
                    <a:pt x="1341" y="3586"/>
                  </a:cubicBezTo>
                  <a:cubicBezTo>
                    <a:pt x="1334" y="3599"/>
                    <a:pt x="1323" y="3605"/>
                    <a:pt x="1309" y="3605"/>
                  </a:cubicBezTo>
                  <a:cubicBezTo>
                    <a:pt x="1203" y="3605"/>
                    <a:pt x="895" y="3272"/>
                    <a:pt x="315" y="2613"/>
                  </a:cubicBezTo>
                  <a:cubicBezTo>
                    <a:pt x="304" y="2636"/>
                    <a:pt x="292" y="2658"/>
                    <a:pt x="282" y="2682"/>
                  </a:cubicBezTo>
                  <a:cubicBezTo>
                    <a:pt x="1025" y="3496"/>
                    <a:pt x="1166" y="3774"/>
                    <a:pt x="1144" y="3828"/>
                  </a:cubicBezTo>
                  <a:cubicBezTo>
                    <a:pt x="1136" y="3848"/>
                    <a:pt x="1121" y="3859"/>
                    <a:pt x="1098" y="3859"/>
                  </a:cubicBezTo>
                  <a:cubicBezTo>
                    <a:pt x="997" y="3859"/>
                    <a:pt x="736" y="3655"/>
                    <a:pt x="137" y="3047"/>
                  </a:cubicBezTo>
                  <a:cubicBezTo>
                    <a:pt x="127" y="3076"/>
                    <a:pt x="120" y="3104"/>
                    <a:pt x="110" y="3134"/>
                  </a:cubicBezTo>
                  <a:cubicBezTo>
                    <a:pt x="751" y="3770"/>
                    <a:pt x="1026" y="4193"/>
                    <a:pt x="996" y="4247"/>
                  </a:cubicBezTo>
                  <a:cubicBezTo>
                    <a:pt x="987" y="4265"/>
                    <a:pt x="970" y="4274"/>
                    <a:pt x="948" y="4274"/>
                  </a:cubicBezTo>
                  <a:cubicBezTo>
                    <a:pt x="815" y="4274"/>
                    <a:pt x="466" y="3986"/>
                    <a:pt x="8" y="3631"/>
                  </a:cubicBezTo>
                  <a:cubicBezTo>
                    <a:pt x="6" y="3647"/>
                    <a:pt x="4" y="3664"/>
                    <a:pt x="1" y="3680"/>
                  </a:cubicBezTo>
                  <a:cubicBezTo>
                    <a:pt x="754" y="4319"/>
                    <a:pt x="881" y="4583"/>
                    <a:pt x="852" y="4652"/>
                  </a:cubicBezTo>
                  <a:cubicBezTo>
                    <a:pt x="839" y="4684"/>
                    <a:pt x="812" y="4698"/>
                    <a:pt x="775" y="4698"/>
                  </a:cubicBezTo>
                  <a:cubicBezTo>
                    <a:pt x="622" y="4698"/>
                    <a:pt x="293" y="4463"/>
                    <a:pt x="9" y="4274"/>
                  </a:cubicBezTo>
                  <a:lnTo>
                    <a:pt x="9" y="4275"/>
                  </a:lnTo>
                  <a:cubicBezTo>
                    <a:pt x="769" y="4922"/>
                    <a:pt x="825" y="5073"/>
                    <a:pt x="802" y="5136"/>
                  </a:cubicBezTo>
                  <a:cubicBezTo>
                    <a:pt x="788" y="5175"/>
                    <a:pt x="759" y="5192"/>
                    <a:pt x="717" y="5192"/>
                  </a:cubicBezTo>
                  <a:cubicBezTo>
                    <a:pt x="598" y="5192"/>
                    <a:pt x="382" y="5053"/>
                    <a:pt x="163" y="4902"/>
                  </a:cubicBezTo>
                  <a:lnTo>
                    <a:pt x="163" y="4902"/>
                  </a:lnTo>
                  <a:cubicBezTo>
                    <a:pt x="164" y="4904"/>
                    <a:pt x="165" y="4907"/>
                    <a:pt x="166" y="4912"/>
                  </a:cubicBezTo>
                  <a:cubicBezTo>
                    <a:pt x="680" y="5314"/>
                    <a:pt x="942" y="5622"/>
                    <a:pt x="956" y="5715"/>
                  </a:cubicBezTo>
                  <a:cubicBezTo>
                    <a:pt x="966" y="5784"/>
                    <a:pt x="925" y="5802"/>
                    <a:pt x="873" y="5802"/>
                  </a:cubicBezTo>
                  <a:cubicBezTo>
                    <a:pt x="813" y="5802"/>
                    <a:pt x="737" y="5777"/>
                    <a:pt x="707" y="5777"/>
                  </a:cubicBezTo>
                  <a:cubicBezTo>
                    <a:pt x="707" y="5777"/>
                    <a:pt x="706" y="5777"/>
                    <a:pt x="705" y="5777"/>
                  </a:cubicBezTo>
                  <a:cubicBezTo>
                    <a:pt x="1134" y="6301"/>
                    <a:pt x="1602" y="6650"/>
                    <a:pt x="1602" y="6650"/>
                  </a:cubicBezTo>
                  <a:lnTo>
                    <a:pt x="1685" y="6537"/>
                  </a:lnTo>
                  <a:cubicBezTo>
                    <a:pt x="56" y="4925"/>
                    <a:pt x="2037" y="3217"/>
                    <a:pt x="2954" y="2804"/>
                  </a:cubicBezTo>
                  <a:cubicBezTo>
                    <a:pt x="2757" y="2423"/>
                    <a:pt x="2548" y="1911"/>
                    <a:pt x="2389" y="1353"/>
                  </a:cubicBezTo>
                  <a:cubicBezTo>
                    <a:pt x="2240" y="826"/>
                    <a:pt x="2081" y="383"/>
                    <a:pt x="2052" y="0"/>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5"/>
            <p:cNvSpPr/>
            <p:nvPr/>
          </p:nvSpPr>
          <p:spPr>
            <a:xfrm>
              <a:off x="1103224" y="835228"/>
              <a:ext cx="268473" cy="129309"/>
            </a:xfrm>
            <a:custGeom>
              <a:avLst/>
              <a:gdLst/>
              <a:ahLst/>
              <a:cxnLst/>
              <a:rect l="l" t="t" r="r" b="b"/>
              <a:pathLst>
                <a:path w="7165" h="3451" extrusionOk="0">
                  <a:moveTo>
                    <a:pt x="4010" y="1"/>
                  </a:moveTo>
                  <a:cubicBezTo>
                    <a:pt x="3930" y="1"/>
                    <a:pt x="3875" y="30"/>
                    <a:pt x="3852" y="100"/>
                  </a:cubicBezTo>
                  <a:cubicBezTo>
                    <a:pt x="3649" y="719"/>
                    <a:pt x="2648" y="2094"/>
                    <a:pt x="1446" y="2094"/>
                  </a:cubicBezTo>
                  <a:cubicBezTo>
                    <a:pt x="1017" y="2094"/>
                    <a:pt x="563" y="1919"/>
                    <a:pt x="111" y="1472"/>
                  </a:cubicBezTo>
                  <a:lnTo>
                    <a:pt x="0" y="1555"/>
                  </a:lnTo>
                  <a:cubicBezTo>
                    <a:pt x="0" y="1555"/>
                    <a:pt x="354" y="2020"/>
                    <a:pt x="881" y="2444"/>
                  </a:cubicBezTo>
                  <a:cubicBezTo>
                    <a:pt x="1422" y="3081"/>
                    <a:pt x="1613" y="3247"/>
                    <a:pt x="1852" y="3268"/>
                  </a:cubicBezTo>
                  <a:cubicBezTo>
                    <a:pt x="1855" y="3268"/>
                    <a:pt x="1858" y="3268"/>
                    <a:pt x="1861" y="3268"/>
                  </a:cubicBezTo>
                  <a:cubicBezTo>
                    <a:pt x="1943" y="3268"/>
                    <a:pt x="1874" y="3139"/>
                    <a:pt x="1753" y="2974"/>
                  </a:cubicBezTo>
                  <a:lnTo>
                    <a:pt x="1753" y="2974"/>
                  </a:lnTo>
                  <a:cubicBezTo>
                    <a:pt x="1758" y="2975"/>
                    <a:pt x="1761" y="2976"/>
                    <a:pt x="1763" y="2978"/>
                  </a:cubicBezTo>
                  <a:cubicBezTo>
                    <a:pt x="2140" y="3325"/>
                    <a:pt x="2328" y="3450"/>
                    <a:pt x="2468" y="3450"/>
                  </a:cubicBezTo>
                  <a:cubicBezTo>
                    <a:pt x="2496" y="3450"/>
                    <a:pt x="2521" y="3445"/>
                    <a:pt x="2546" y="3436"/>
                  </a:cubicBezTo>
                  <a:cubicBezTo>
                    <a:pt x="2609" y="3412"/>
                    <a:pt x="2530" y="3288"/>
                    <a:pt x="2392" y="3125"/>
                  </a:cubicBezTo>
                  <a:lnTo>
                    <a:pt x="2394" y="3125"/>
                  </a:lnTo>
                  <a:cubicBezTo>
                    <a:pt x="2643" y="3334"/>
                    <a:pt x="2800" y="3417"/>
                    <a:pt x="2932" y="3417"/>
                  </a:cubicBezTo>
                  <a:cubicBezTo>
                    <a:pt x="2977" y="3417"/>
                    <a:pt x="3018" y="3407"/>
                    <a:pt x="3059" y="3390"/>
                  </a:cubicBezTo>
                  <a:cubicBezTo>
                    <a:pt x="3127" y="3362"/>
                    <a:pt x="3084" y="3261"/>
                    <a:pt x="2986" y="3128"/>
                  </a:cubicBezTo>
                  <a:cubicBezTo>
                    <a:pt x="3003" y="3127"/>
                    <a:pt x="3019" y="3124"/>
                    <a:pt x="3035" y="3122"/>
                  </a:cubicBezTo>
                  <a:cubicBezTo>
                    <a:pt x="3241" y="3234"/>
                    <a:pt x="3385" y="3280"/>
                    <a:pt x="3494" y="3280"/>
                  </a:cubicBezTo>
                  <a:cubicBezTo>
                    <a:pt x="3551" y="3280"/>
                    <a:pt x="3599" y="3267"/>
                    <a:pt x="3642" y="3244"/>
                  </a:cubicBezTo>
                  <a:cubicBezTo>
                    <a:pt x="3695" y="3213"/>
                    <a:pt x="3642" y="3127"/>
                    <a:pt x="3530" y="3012"/>
                  </a:cubicBezTo>
                  <a:cubicBezTo>
                    <a:pt x="3560" y="3003"/>
                    <a:pt x="3588" y="2994"/>
                    <a:pt x="3616" y="2985"/>
                  </a:cubicBezTo>
                  <a:cubicBezTo>
                    <a:pt x="3739" y="3041"/>
                    <a:pt x="3836" y="3065"/>
                    <a:pt x="3916" y="3065"/>
                  </a:cubicBezTo>
                  <a:cubicBezTo>
                    <a:pt x="3966" y="3065"/>
                    <a:pt x="4009" y="3056"/>
                    <a:pt x="4049" y="3039"/>
                  </a:cubicBezTo>
                  <a:cubicBezTo>
                    <a:pt x="4103" y="3017"/>
                    <a:pt x="4067" y="2941"/>
                    <a:pt x="3981" y="2836"/>
                  </a:cubicBezTo>
                  <a:cubicBezTo>
                    <a:pt x="4004" y="2824"/>
                    <a:pt x="4026" y="2813"/>
                    <a:pt x="4049" y="2800"/>
                  </a:cubicBezTo>
                  <a:cubicBezTo>
                    <a:pt x="4246" y="2895"/>
                    <a:pt x="4382" y="2934"/>
                    <a:pt x="4482" y="2934"/>
                  </a:cubicBezTo>
                  <a:cubicBezTo>
                    <a:pt x="4538" y="2934"/>
                    <a:pt x="4582" y="2922"/>
                    <a:pt x="4620" y="2900"/>
                  </a:cubicBezTo>
                  <a:cubicBezTo>
                    <a:pt x="4678" y="2867"/>
                    <a:pt x="4574" y="2753"/>
                    <a:pt x="4396" y="2606"/>
                  </a:cubicBezTo>
                  <a:cubicBezTo>
                    <a:pt x="4412" y="2596"/>
                    <a:pt x="4427" y="2585"/>
                    <a:pt x="4443" y="2576"/>
                  </a:cubicBezTo>
                  <a:cubicBezTo>
                    <a:pt x="4578" y="2610"/>
                    <a:pt x="4687" y="2626"/>
                    <a:pt x="4777" y="2626"/>
                  </a:cubicBezTo>
                  <a:cubicBezTo>
                    <a:pt x="4920" y="2626"/>
                    <a:pt x="5014" y="2586"/>
                    <a:pt x="5082" y="2516"/>
                  </a:cubicBezTo>
                  <a:cubicBezTo>
                    <a:pt x="5135" y="2462"/>
                    <a:pt x="5046" y="2364"/>
                    <a:pt x="4883" y="2251"/>
                  </a:cubicBezTo>
                  <a:cubicBezTo>
                    <a:pt x="4902" y="2235"/>
                    <a:pt x="4922" y="2219"/>
                    <a:pt x="4940" y="2203"/>
                  </a:cubicBezTo>
                  <a:cubicBezTo>
                    <a:pt x="5089" y="2232"/>
                    <a:pt x="5208" y="2245"/>
                    <a:pt x="5304" y="2245"/>
                  </a:cubicBezTo>
                  <a:cubicBezTo>
                    <a:pt x="5481" y="2245"/>
                    <a:pt x="5580" y="2200"/>
                    <a:pt x="5639" y="2121"/>
                  </a:cubicBezTo>
                  <a:cubicBezTo>
                    <a:pt x="5685" y="2060"/>
                    <a:pt x="5546" y="1963"/>
                    <a:pt x="5321" y="1852"/>
                  </a:cubicBezTo>
                  <a:cubicBezTo>
                    <a:pt x="5338" y="1835"/>
                    <a:pt x="5355" y="1816"/>
                    <a:pt x="5372" y="1799"/>
                  </a:cubicBezTo>
                  <a:cubicBezTo>
                    <a:pt x="5478" y="1817"/>
                    <a:pt x="5567" y="1826"/>
                    <a:pt x="5643" y="1826"/>
                  </a:cubicBezTo>
                  <a:cubicBezTo>
                    <a:pt x="5803" y="1826"/>
                    <a:pt x="5901" y="1787"/>
                    <a:pt x="5966" y="1719"/>
                  </a:cubicBezTo>
                  <a:cubicBezTo>
                    <a:pt x="6019" y="1665"/>
                    <a:pt x="5898" y="1566"/>
                    <a:pt x="5690" y="1451"/>
                  </a:cubicBezTo>
                  <a:cubicBezTo>
                    <a:pt x="5701" y="1437"/>
                    <a:pt x="5712" y="1424"/>
                    <a:pt x="5723" y="1410"/>
                  </a:cubicBezTo>
                  <a:cubicBezTo>
                    <a:pt x="5908" y="1443"/>
                    <a:pt x="6053" y="1458"/>
                    <a:pt x="6166" y="1458"/>
                  </a:cubicBezTo>
                  <a:cubicBezTo>
                    <a:pt x="6361" y="1458"/>
                    <a:pt x="6463" y="1413"/>
                    <a:pt x="6517" y="1337"/>
                  </a:cubicBezTo>
                  <a:cubicBezTo>
                    <a:pt x="6564" y="1270"/>
                    <a:pt x="6345" y="1156"/>
                    <a:pt x="6021" y="1030"/>
                  </a:cubicBezTo>
                  <a:cubicBezTo>
                    <a:pt x="6027" y="1022"/>
                    <a:pt x="6032" y="1012"/>
                    <a:pt x="6040" y="1005"/>
                  </a:cubicBezTo>
                  <a:cubicBezTo>
                    <a:pt x="6233" y="1026"/>
                    <a:pt x="6392" y="1036"/>
                    <a:pt x="6522" y="1036"/>
                  </a:cubicBezTo>
                  <a:cubicBezTo>
                    <a:pt x="6851" y="1036"/>
                    <a:pt x="6999" y="971"/>
                    <a:pt x="7056" y="858"/>
                  </a:cubicBezTo>
                  <a:cubicBezTo>
                    <a:pt x="7165" y="642"/>
                    <a:pt x="5083" y="218"/>
                    <a:pt x="4305" y="68"/>
                  </a:cubicBezTo>
                  <a:cubicBezTo>
                    <a:pt x="4187" y="27"/>
                    <a:pt x="4087" y="1"/>
                    <a:pt x="4010"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5"/>
            <p:cNvSpPr/>
            <p:nvPr/>
          </p:nvSpPr>
          <p:spPr>
            <a:xfrm>
              <a:off x="1103036" y="841223"/>
              <a:ext cx="249101" cy="111173"/>
            </a:xfrm>
            <a:custGeom>
              <a:avLst/>
              <a:gdLst/>
              <a:ahLst/>
              <a:cxnLst/>
              <a:rect l="l" t="t" r="r" b="b"/>
              <a:pathLst>
                <a:path w="6648" h="2967" extrusionOk="0">
                  <a:moveTo>
                    <a:pt x="3834" y="1"/>
                  </a:moveTo>
                  <a:cubicBezTo>
                    <a:pt x="3539" y="672"/>
                    <a:pt x="2561" y="1919"/>
                    <a:pt x="1422" y="1919"/>
                  </a:cubicBezTo>
                  <a:cubicBezTo>
                    <a:pt x="999" y="1919"/>
                    <a:pt x="554" y="1748"/>
                    <a:pt x="114" y="1312"/>
                  </a:cubicBezTo>
                  <a:lnTo>
                    <a:pt x="1" y="1399"/>
                  </a:lnTo>
                  <a:cubicBezTo>
                    <a:pt x="1" y="1399"/>
                    <a:pt x="357" y="1863"/>
                    <a:pt x="884" y="2287"/>
                  </a:cubicBezTo>
                  <a:cubicBezTo>
                    <a:pt x="885" y="2236"/>
                    <a:pt x="802" y="2033"/>
                    <a:pt x="926" y="2033"/>
                  </a:cubicBezTo>
                  <a:cubicBezTo>
                    <a:pt x="931" y="2033"/>
                    <a:pt x="938" y="2034"/>
                    <a:pt x="944" y="2035"/>
                  </a:cubicBezTo>
                  <a:cubicBezTo>
                    <a:pt x="1039" y="2048"/>
                    <a:pt x="1349" y="2306"/>
                    <a:pt x="1757" y="2815"/>
                  </a:cubicBezTo>
                  <a:cubicBezTo>
                    <a:pt x="1762" y="2816"/>
                    <a:pt x="1764" y="2817"/>
                    <a:pt x="1767" y="2819"/>
                  </a:cubicBezTo>
                  <a:cubicBezTo>
                    <a:pt x="1560" y="2524"/>
                    <a:pt x="1375" y="2237"/>
                    <a:pt x="1525" y="2182"/>
                  </a:cubicBezTo>
                  <a:cubicBezTo>
                    <a:pt x="1532" y="2179"/>
                    <a:pt x="1539" y="2178"/>
                    <a:pt x="1548" y="2178"/>
                  </a:cubicBezTo>
                  <a:cubicBezTo>
                    <a:pt x="1625" y="2178"/>
                    <a:pt x="1808" y="2291"/>
                    <a:pt x="2395" y="2965"/>
                  </a:cubicBezTo>
                  <a:lnTo>
                    <a:pt x="2396" y="2965"/>
                  </a:lnTo>
                  <a:cubicBezTo>
                    <a:pt x="2156" y="2613"/>
                    <a:pt x="1845" y="2193"/>
                    <a:pt x="2009" y="2125"/>
                  </a:cubicBezTo>
                  <a:cubicBezTo>
                    <a:pt x="2014" y="2123"/>
                    <a:pt x="2021" y="2121"/>
                    <a:pt x="2030" y="2121"/>
                  </a:cubicBezTo>
                  <a:cubicBezTo>
                    <a:pt x="2125" y="2121"/>
                    <a:pt x="2397" y="2282"/>
                    <a:pt x="2989" y="2966"/>
                  </a:cubicBezTo>
                  <a:cubicBezTo>
                    <a:pt x="3007" y="2965"/>
                    <a:pt x="3023" y="2963"/>
                    <a:pt x="3039" y="2960"/>
                  </a:cubicBezTo>
                  <a:cubicBezTo>
                    <a:pt x="2616" y="2428"/>
                    <a:pt x="2288" y="2044"/>
                    <a:pt x="2411" y="1978"/>
                  </a:cubicBezTo>
                  <a:cubicBezTo>
                    <a:pt x="2414" y="1977"/>
                    <a:pt x="2417" y="1976"/>
                    <a:pt x="2422" y="1976"/>
                  </a:cubicBezTo>
                  <a:cubicBezTo>
                    <a:pt x="2508" y="1976"/>
                    <a:pt x="2922" y="2249"/>
                    <a:pt x="3534" y="2852"/>
                  </a:cubicBezTo>
                  <a:cubicBezTo>
                    <a:pt x="3563" y="2843"/>
                    <a:pt x="3592" y="2834"/>
                    <a:pt x="3620" y="2825"/>
                  </a:cubicBezTo>
                  <a:cubicBezTo>
                    <a:pt x="2861" y="2094"/>
                    <a:pt x="2725" y="1869"/>
                    <a:pt x="2828" y="1825"/>
                  </a:cubicBezTo>
                  <a:cubicBezTo>
                    <a:pt x="2832" y="1824"/>
                    <a:pt x="2836" y="1823"/>
                    <a:pt x="2841" y="1823"/>
                  </a:cubicBezTo>
                  <a:cubicBezTo>
                    <a:pt x="2920" y="1823"/>
                    <a:pt x="3215" y="1989"/>
                    <a:pt x="3984" y="2676"/>
                  </a:cubicBezTo>
                  <a:cubicBezTo>
                    <a:pt x="4008" y="2664"/>
                    <a:pt x="4030" y="2653"/>
                    <a:pt x="4052" y="2640"/>
                  </a:cubicBezTo>
                  <a:cubicBezTo>
                    <a:pt x="3296" y="1989"/>
                    <a:pt x="2964" y="1686"/>
                    <a:pt x="3069" y="1626"/>
                  </a:cubicBezTo>
                  <a:cubicBezTo>
                    <a:pt x="3073" y="1623"/>
                    <a:pt x="3080" y="1622"/>
                    <a:pt x="3088" y="1622"/>
                  </a:cubicBezTo>
                  <a:cubicBezTo>
                    <a:pt x="3191" y="1622"/>
                    <a:pt x="3593" y="1820"/>
                    <a:pt x="4399" y="2446"/>
                  </a:cubicBezTo>
                  <a:cubicBezTo>
                    <a:pt x="4415" y="2436"/>
                    <a:pt x="4430" y="2425"/>
                    <a:pt x="4446" y="2416"/>
                  </a:cubicBezTo>
                  <a:cubicBezTo>
                    <a:pt x="3984" y="2018"/>
                    <a:pt x="3232" y="1422"/>
                    <a:pt x="3342" y="1308"/>
                  </a:cubicBezTo>
                  <a:cubicBezTo>
                    <a:pt x="3345" y="1305"/>
                    <a:pt x="3351" y="1303"/>
                    <a:pt x="3359" y="1303"/>
                  </a:cubicBezTo>
                  <a:cubicBezTo>
                    <a:pt x="3496" y="1303"/>
                    <a:pt x="4343" y="1740"/>
                    <a:pt x="4888" y="2090"/>
                  </a:cubicBezTo>
                  <a:cubicBezTo>
                    <a:pt x="4907" y="2074"/>
                    <a:pt x="4926" y="2058"/>
                    <a:pt x="4945" y="2042"/>
                  </a:cubicBezTo>
                  <a:cubicBezTo>
                    <a:pt x="4319" y="1591"/>
                    <a:pt x="3657" y="1224"/>
                    <a:pt x="3758" y="1079"/>
                  </a:cubicBezTo>
                  <a:cubicBezTo>
                    <a:pt x="3774" y="1057"/>
                    <a:pt x="3804" y="1047"/>
                    <a:pt x="3845" y="1047"/>
                  </a:cubicBezTo>
                  <a:cubicBezTo>
                    <a:pt x="4128" y="1047"/>
                    <a:pt x="4947" y="1503"/>
                    <a:pt x="5324" y="1691"/>
                  </a:cubicBezTo>
                  <a:cubicBezTo>
                    <a:pt x="5341" y="1674"/>
                    <a:pt x="5359" y="1655"/>
                    <a:pt x="5376" y="1638"/>
                  </a:cubicBezTo>
                  <a:cubicBezTo>
                    <a:pt x="4537" y="1241"/>
                    <a:pt x="3867" y="959"/>
                    <a:pt x="3971" y="766"/>
                  </a:cubicBezTo>
                  <a:cubicBezTo>
                    <a:pt x="3982" y="747"/>
                    <a:pt x="4007" y="738"/>
                    <a:pt x="4045" y="738"/>
                  </a:cubicBezTo>
                  <a:cubicBezTo>
                    <a:pt x="4246" y="738"/>
                    <a:pt x="4822" y="978"/>
                    <a:pt x="5693" y="1289"/>
                  </a:cubicBezTo>
                  <a:cubicBezTo>
                    <a:pt x="5705" y="1276"/>
                    <a:pt x="5716" y="1262"/>
                    <a:pt x="5727" y="1249"/>
                  </a:cubicBezTo>
                  <a:cubicBezTo>
                    <a:pt x="5363" y="1075"/>
                    <a:pt x="4088" y="647"/>
                    <a:pt x="4136" y="458"/>
                  </a:cubicBezTo>
                  <a:cubicBezTo>
                    <a:pt x="4142" y="435"/>
                    <a:pt x="4175" y="425"/>
                    <a:pt x="4228" y="425"/>
                  </a:cubicBezTo>
                  <a:cubicBezTo>
                    <a:pt x="4562" y="425"/>
                    <a:pt x="5703" y="822"/>
                    <a:pt x="6025" y="870"/>
                  </a:cubicBezTo>
                  <a:cubicBezTo>
                    <a:pt x="6031" y="862"/>
                    <a:pt x="6036" y="852"/>
                    <a:pt x="6043" y="845"/>
                  </a:cubicBezTo>
                  <a:cubicBezTo>
                    <a:pt x="6234" y="866"/>
                    <a:pt x="6391" y="876"/>
                    <a:pt x="6521" y="876"/>
                  </a:cubicBezTo>
                  <a:cubicBezTo>
                    <a:pt x="6566" y="876"/>
                    <a:pt x="6608" y="875"/>
                    <a:pt x="6647" y="872"/>
                  </a:cubicBezTo>
                  <a:cubicBezTo>
                    <a:pt x="6264" y="847"/>
                    <a:pt x="5819" y="692"/>
                    <a:pt x="5291" y="549"/>
                  </a:cubicBezTo>
                  <a:cubicBezTo>
                    <a:pt x="4731" y="398"/>
                    <a:pt x="4217" y="192"/>
                    <a:pt x="3834" y="1"/>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5"/>
            <p:cNvSpPr/>
            <p:nvPr/>
          </p:nvSpPr>
          <p:spPr>
            <a:xfrm>
              <a:off x="1147138" y="818591"/>
              <a:ext cx="25142" cy="31625"/>
            </a:xfrm>
            <a:custGeom>
              <a:avLst/>
              <a:gdLst/>
              <a:ahLst/>
              <a:cxnLst/>
              <a:rect l="l" t="t" r="r" b="b"/>
              <a:pathLst>
                <a:path w="671" h="844" extrusionOk="0">
                  <a:moveTo>
                    <a:pt x="199" y="1"/>
                  </a:moveTo>
                  <a:cubicBezTo>
                    <a:pt x="170" y="1"/>
                    <a:pt x="142" y="8"/>
                    <a:pt x="117" y="24"/>
                  </a:cubicBezTo>
                  <a:cubicBezTo>
                    <a:pt x="0" y="102"/>
                    <a:pt x="3" y="342"/>
                    <a:pt x="123" y="561"/>
                  </a:cubicBezTo>
                  <a:cubicBezTo>
                    <a:pt x="218" y="735"/>
                    <a:pt x="360" y="844"/>
                    <a:pt x="472" y="844"/>
                  </a:cubicBezTo>
                  <a:cubicBezTo>
                    <a:pt x="502" y="844"/>
                    <a:pt x="529" y="836"/>
                    <a:pt x="554" y="821"/>
                  </a:cubicBezTo>
                  <a:cubicBezTo>
                    <a:pt x="671" y="743"/>
                    <a:pt x="669" y="503"/>
                    <a:pt x="548" y="284"/>
                  </a:cubicBezTo>
                  <a:cubicBezTo>
                    <a:pt x="452" y="110"/>
                    <a:pt x="312" y="1"/>
                    <a:pt x="199" y="1"/>
                  </a:cubicBezTo>
                  <a:close/>
                </a:path>
              </a:pathLst>
            </a:custGeom>
            <a:solidFill>
              <a:srgbClr val="FBF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5"/>
            <p:cNvSpPr/>
            <p:nvPr/>
          </p:nvSpPr>
          <p:spPr>
            <a:xfrm>
              <a:off x="796119" y="1045247"/>
              <a:ext cx="77226" cy="111810"/>
            </a:xfrm>
            <a:custGeom>
              <a:avLst/>
              <a:gdLst/>
              <a:ahLst/>
              <a:cxnLst/>
              <a:rect l="l" t="t" r="r" b="b"/>
              <a:pathLst>
                <a:path w="2061" h="2984" extrusionOk="0">
                  <a:moveTo>
                    <a:pt x="467" y="0"/>
                  </a:moveTo>
                  <a:cubicBezTo>
                    <a:pt x="467" y="0"/>
                    <a:pt x="361" y="303"/>
                    <a:pt x="206" y="806"/>
                  </a:cubicBezTo>
                  <a:cubicBezTo>
                    <a:pt x="0" y="1478"/>
                    <a:pt x="884" y="1851"/>
                    <a:pt x="884" y="1851"/>
                  </a:cubicBezTo>
                  <a:cubicBezTo>
                    <a:pt x="884" y="1851"/>
                    <a:pt x="421" y="2206"/>
                    <a:pt x="274" y="2521"/>
                  </a:cubicBezTo>
                  <a:cubicBezTo>
                    <a:pt x="156" y="2775"/>
                    <a:pt x="511" y="2984"/>
                    <a:pt x="723" y="2984"/>
                  </a:cubicBezTo>
                  <a:cubicBezTo>
                    <a:pt x="774" y="2984"/>
                    <a:pt x="817" y="2972"/>
                    <a:pt x="843" y="2946"/>
                  </a:cubicBezTo>
                  <a:cubicBezTo>
                    <a:pt x="950" y="2837"/>
                    <a:pt x="2061" y="2022"/>
                    <a:pt x="2045" y="1655"/>
                  </a:cubicBezTo>
                  <a:cubicBezTo>
                    <a:pt x="2030" y="1290"/>
                    <a:pt x="1629" y="807"/>
                    <a:pt x="467"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5"/>
            <p:cNvSpPr/>
            <p:nvPr/>
          </p:nvSpPr>
          <p:spPr>
            <a:xfrm>
              <a:off x="849814" y="1130754"/>
              <a:ext cx="52421" cy="39943"/>
            </a:xfrm>
            <a:custGeom>
              <a:avLst/>
              <a:gdLst/>
              <a:ahLst/>
              <a:cxnLst/>
              <a:rect l="l" t="t" r="r" b="b"/>
              <a:pathLst>
                <a:path w="1399" h="1066" extrusionOk="0">
                  <a:moveTo>
                    <a:pt x="421" y="0"/>
                  </a:moveTo>
                  <a:cubicBezTo>
                    <a:pt x="288" y="0"/>
                    <a:pt x="1" y="294"/>
                    <a:pt x="35" y="447"/>
                  </a:cubicBezTo>
                  <a:cubicBezTo>
                    <a:pt x="70" y="610"/>
                    <a:pt x="560" y="990"/>
                    <a:pt x="794" y="1057"/>
                  </a:cubicBezTo>
                  <a:cubicBezTo>
                    <a:pt x="815" y="1063"/>
                    <a:pt x="837" y="1066"/>
                    <a:pt x="860" y="1066"/>
                  </a:cubicBezTo>
                  <a:cubicBezTo>
                    <a:pt x="1092" y="1066"/>
                    <a:pt x="1399" y="786"/>
                    <a:pt x="1357" y="633"/>
                  </a:cubicBezTo>
                  <a:cubicBezTo>
                    <a:pt x="1312" y="463"/>
                    <a:pt x="701" y="75"/>
                    <a:pt x="440" y="3"/>
                  </a:cubicBezTo>
                  <a:cubicBezTo>
                    <a:pt x="434" y="1"/>
                    <a:pt x="428" y="0"/>
                    <a:pt x="421"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5"/>
            <p:cNvSpPr/>
            <p:nvPr/>
          </p:nvSpPr>
          <p:spPr>
            <a:xfrm>
              <a:off x="822573" y="1152974"/>
              <a:ext cx="50809" cy="40955"/>
            </a:xfrm>
            <a:custGeom>
              <a:avLst/>
              <a:gdLst/>
              <a:ahLst/>
              <a:cxnLst/>
              <a:rect l="l" t="t" r="r" b="b"/>
              <a:pathLst>
                <a:path w="1356" h="1093" extrusionOk="0">
                  <a:moveTo>
                    <a:pt x="386" y="1"/>
                  </a:moveTo>
                  <a:cubicBezTo>
                    <a:pt x="258" y="1"/>
                    <a:pt x="1" y="303"/>
                    <a:pt x="41" y="461"/>
                  </a:cubicBezTo>
                  <a:cubicBezTo>
                    <a:pt x="84" y="629"/>
                    <a:pt x="568" y="1018"/>
                    <a:pt x="795" y="1084"/>
                  </a:cubicBezTo>
                  <a:cubicBezTo>
                    <a:pt x="815" y="1090"/>
                    <a:pt x="836" y="1093"/>
                    <a:pt x="858" y="1093"/>
                  </a:cubicBezTo>
                  <a:cubicBezTo>
                    <a:pt x="1078" y="1093"/>
                    <a:pt x="1355" y="803"/>
                    <a:pt x="1308" y="646"/>
                  </a:cubicBezTo>
                  <a:cubicBezTo>
                    <a:pt x="1257" y="472"/>
                    <a:pt x="657" y="76"/>
                    <a:pt x="405" y="3"/>
                  </a:cubicBezTo>
                  <a:cubicBezTo>
                    <a:pt x="399" y="2"/>
                    <a:pt x="393" y="1"/>
                    <a:pt x="386"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5"/>
            <p:cNvSpPr/>
            <p:nvPr/>
          </p:nvSpPr>
          <p:spPr>
            <a:xfrm>
              <a:off x="794621" y="1167362"/>
              <a:ext cx="49573" cy="41854"/>
            </a:xfrm>
            <a:custGeom>
              <a:avLst/>
              <a:gdLst/>
              <a:ahLst/>
              <a:cxnLst/>
              <a:rect l="l" t="t" r="r" b="b"/>
              <a:pathLst>
                <a:path w="1323" h="1117" extrusionOk="0">
                  <a:moveTo>
                    <a:pt x="397" y="0"/>
                  </a:moveTo>
                  <a:cubicBezTo>
                    <a:pt x="269" y="0"/>
                    <a:pt x="1" y="282"/>
                    <a:pt x="32" y="440"/>
                  </a:cubicBezTo>
                  <a:cubicBezTo>
                    <a:pt x="65" y="609"/>
                    <a:pt x="525" y="1025"/>
                    <a:pt x="748" y="1104"/>
                  </a:cubicBezTo>
                  <a:cubicBezTo>
                    <a:pt x="772" y="1113"/>
                    <a:pt x="798" y="1117"/>
                    <a:pt x="825" y="1117"/>
                  </a:cubicBezTo>
                  <a:cubicBezTo>
                    <a:pt x="1043" y="1117"/>
                    <a:pt x="1322" y="852"/>
                    <a:pt x="1285" y="696"/>
                  </a:cubicBezTo>
                  <a:cubicBezTo>
                    <a:pt x="1244" y="520"/>
                    <a:pt x="668" y="90"/>
                    <a:pt x="420" y="4"/>
                  </a:cubicBezTo>
                  <a:cubicBezTo>
                    <a:pt x="413" y="1"/>
                    <a:pt x="405" y="0"/>
                    <a:pt x="397"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5"/>
            <p:cNvSpPr/>
            <p:nvPr/>
          </p:nvSpPr>
          <p:spPr>
            <a:xfrm>
              <a:off x="-253041" y="296147"/>
              <a:ext cx="172250" cy="116082"/>
            </a:xfrm>
            <a:custGeom>
              <a:avLst/>
              <a:gdLst/>
              <a:ahLst/>
              <a:cxnLst/>
              <a:rect l="l" t="t" r="r" b="b"/>
              <a:pathLst>
                <a:path w="4597" h="3098" extrusionOk="0">
                  <a:moveTo>
                    <a:pt x="2713" y="1"/>
                  </a:moveTo>
                  <a:cubicBezTo>
                    <a:pt x="2710" y="1"/>
                    <a:pt x="2707" y="1"/>
                    <a:pt x="2704" y="1"/>
                  </a:cubicBezTo>
                  <a:cubicBezTo>
                    <a:pt x="2564" y="5"/>
                    <a:pt x="1862" y="509"/>
                    <a:pt x="1460" y="509"/>
                  </a:cubicBezTo>
                  <a:cubicBezTo>
                    <a:pt x="1420" y="509"/>
                    <a:pt x="1382" y="504"/>
                    <a:pt x="1349" y="493"/>
                  </a:cubicBezTo>
                  <a:cubicBezTo>
                    <a:pt x="1276" y="469"/>
                    <a:pt x="1200" y="456"/>
                    <a:pt x="1123" y="456"/>
                  </a:cubicBezTo>
                  <a:cubicBezTo>
                    <a:pt x="813" y="456"/>
                    <a:pt x="486" y="663"/>
                    <a:pt x="284" y="1175"/>
                  </a:cubicBezTo>
                  <a:cubicBezTo>
                    <a:pt x="0" y="1900"/>
                    <a:pt x="462" y="2312"/>
                    <a:pt x="580" y="2424"/>
                  </a:cubicBezTo>
                  <a:cubicBezTo>
                    <a:pt x="678" y="2517"/>
                    <a:pt x="1464" y="2734"/>
                    <a:pt x="1772" y="2734"/>
                  </a:cubicBezTo>
                  <a:cubicBezTo>
                    <a:pt x="1806" y="2734"/>
                    <a:pt x="1834" y="2732"/>
                    <a:pt x="1854" y="2726"/>
                  </a:cubicBezTo>
                  <a:cubicBezTo>
                    <a:pt x="1931" y="2705"/>
                    <a:pt x="2007" y="2696"/>
                    <a:pt x="2083" y="2696"/>
                  </a:cubicBezTo>
                  <a:cubicBezTo>
                    <a:pt x="2276" y="2696"/>
                    <a:pt x="2462" y="2758"/>
                    <a:pt x="2636" y="2853"/>
                  </a:cubicBezTo>
                  <a:cubicBezTo>
                    <a:pt x="2948" y="3022"/>
                    <a:pt x="3236" y="3098"/>
                    <a:pt x="3478" y="3098"/>
                  </a:cubicBezTo>
                  <a:cubicBezTo>
                    <a:pt x="4299" y="3098"/>
                    <a:pt x="4596" y="2224"/>
                    <a:pt x="3562" y="1120"/>
                  </a:cubicBezTo>
                  <a:cubicBezTo>
                    <a:pt x="3060" y="585"/>
                    <a:pt x="3073" y="1"/>
                    <a:pt x="271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5"/>
            <p:cNvSpPr/>
            <p:nvPr/>
          </p:nvSpPr>
          <p:spPr>
            <a:xfrm>
              <a:off x="-209313" y="245450"/>
              <a:ext cx="85881" cy="104204"/>
            </a:xfrm>
            <a:custGeom>
              <a:avLst/>
              <a:gdLst/>
              <a:ahLst/>
              <a:cxnLst/>
              <a:rect l="l" t="t" r="r" b="b"/>
              <a:pathLst>
                <a:path w="2292" h="2781" extrusionOk="0">
                  <a:moveTo>
                    <a:pt x="479" y="0"/>
                  </a:moveTo>
                  <a:cubicBezTo>
                    <a:pt x="313" y="0"/>
                    <a:pt x="1" y="271"/>
                    <a:pt x="62" y="392"/>
                  </a:cubicBezTo>
                  <a:cubicBezTo>
                    <a:pt x="134" y="533"/>
                    <a:pt x="743" y="1163"/>
                    <a:pt x="794" y="1359"/>
                  </a:cubicBezTo>
                  <a:cubicBezTo>
                    <a:pt x="899" y="1749"/>
                    <a:pt x="440" y="1823"/>
                    <a:pt x="307" y="1892"/>
                  </a:cubicBezTo>
                  <a:cubicBezTo>
                    <a:pt x="403" y="2098"/>
                    <a:pt x="1500" y="2781"/>
                    <a:pt x="2016" y="2781"/>
                  </a:cubicBezTo>
                  <a:cubicBezTo>
                    <a:pt x="2172" y="2781"/>
                    <a:pt x="2276" y="2718"/>
                    <a:pt x="2282" y="2561"/>
                  </a:cubicBezTo>
                  <a:cubicBezTo>
                    <a:pt x="2291" y="2320"/>
                    <a:pt x="1599" y="1078"/>
                    <a:pt x="1346" y="913"/>
                  </a:cubicBezTo>
                  <a:cubicBezTo>
                    <a:pt x="1094" y="748"/>
                    <a:pt x="668" y="155"/>
                    <a:pt x="551" y="28"/>
                  </a:cubicBezTo>
                  <a:cubicBezTo>
                    <a:pt x="533" y="9"/>
                    <a:pt x="509" y="0"/>
                    <a:pt x="479"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5"/>
            <p:cNvSpPr/>
            <p:nvPr/>
          </p:nvSpPr>
          <p:spPr>
            <a:xfrm>
              <a:off x="-266492" y="265684"/>
              <a:ext cx="98022" cy="74977"/>
            </a:xfrm>
            <a:custGeom>
              <a:avLst/>
              <a:gdLst/>
              <a:ahLst/>
              <a:cxnLst/>
              <a:rect l="l" t="t" r="r" b="b"/>
              <a:pathLst>
                <a:path w="2616" h="2001" extrusionOk="0">
                  <a:moveTo>
                    <a:pt x="515" y="1"/>
                  </a:moveTo>
                  <a:cubicBezTo>
                    <a:pt x="339" y="1"/>
                    <a:pt x="1" y="76"/>
                    <a:pt x="72" y="275"/>
                  </a:cubicBezTo>
                  <a:cubicBezTo>
                    <a:pt x="147" y="488"/>
                    <a:pt x="589" y="1475"/>
                    <a:pt x="778" y="1592"/>
                  </a:cubicBezTo>
                  <a:cubicBezTo>
                    <a:pt x="960" y="1706"/>
                    <a:pt x="1747" y="2000"/>
                    <a:pt x="1825" y="2001"/>
                  </a:cubicBezTo>
                  <a:cubicBezTo>
                    <a:pt x="1825" y="2001"/>
                    <a:pt x="1825" y="2001"/>
                    <a:pt x="1825" y="2001"/>
                  </a:cubicBezTo>
                  <a:cubicBezTo>
                    <a:pt x="1907" y="2001"/>
                    <a:pt x="2615" y="1374"/>
                    <a:pt x="2469" y="1342"/>
                  </a:cubicBezTo>
                  <a:cubicBezTo>
                    <a:pt x="2036" y="1250"/>
                    <a:pt x="1451" y="1190"/>
                    <a:pt x="1334" y="1117"/>
                  </a:cubicBezTo>
                  <a:cubicBezTo>
                    <a:pt x="1082" y="963"/>
                    <a:pt x="715" y="24"/>
                    <a:pt x="573" y="4"/>
                  </a:cubicBezTo>
                  <a:cubicBezTo>
                    <a:pt x="557" y="2"/>
                    <a:pt x="537" y="1"/>
                    <a:pt x="515"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5"/>
            <p:cNvSpPr/>
            <p:nvPr/>
          </p:nvSpPr>
          <p:spPr>
            <a:xfrm>
              <a:off x="-299428" y="291613"/>
              <a:ext cx="103080" cy="68458"/>
            </a:xfrm>
            <a:custGeom>
              <a:avLst/>
              <a:gdLst/>
              <a:ahLst/>
              <a:cxnLst/>
              <a:rect l="l" t="t" r="r" b="b"/>
              <a:pathLst>
                <a:path w="2751" h="1827" extrusionOk="0">
                  <a:moveTo>
                    <a:pt x="487" y="1"/>
                  </a:moveTo>
                  <a:cubicBezTo>
                    <a:pt x="344" y="1"/>
                    <a:pt x="0" y="282"/>
                    <a:pt x="84" y="444"/>
                  </a:cubicBezTo>
                  <a:cubicBezTo>
                    <a:pt x="176" y="623"/>
                    <a:pt x="732" y="1468"/>
                    <a:pt x="942" y="1574"/>
                  </a:cubicBezTo>
                  <a:cubicBezTo>
                    <a:pt x="1147" y="1677"/>
                    <a:pt x="1889" y="1827"/>
                    <a:pt x="2007" y="1827"/>
                  </a:cubicBezTo>
                  <a:cubicBezTo>
                    <a:pt x="2011" y="1827"/>
                    <a:pt x="2014" y="1826"/>
                    <a:pt x="2016" y="1826"/>
                  </a:cubicBezTo>
                  <a:cubicBezTo>
                    <a:pt x="2099" y="1815"/>
                    <a:pt x="2751" y="1042"/>
                    <a:pt x="2586" y="1032"/>
                  </a:cubicBezTo>
                  <a:cubicBezTo>
                    <a:pt x="2455" y="1025"/>
                    <a:pt x="2305" y="1024"/>
                    <a:pt x="2154" y="1024"/>
                  </a:cubicBezTo>
                  <a:cubicBezTo>
                    <a:pt x="2095" y="1024"/>
                    <a:pt x="2036" y="1024"/>
                    <a:pt x="1977" y="1024"/>
                  </a:cubicBezTo>
                  <a:cubicBezTo>
                    <a:pt x="1651" y="1024"/>
                    <a:pt x="1357" y="1019"/>
                    <a:pt x="1290" y="955"/>
                  </a:cubicBezTo>
                  <a:cubicBezTo>
                    <a:pt x="1179" y="850"/>
                    <a:pt x="609" y="67"/>
                    <a:pt x="525" y="10"/>
                  </a:cubicBezTo>
                  <a:cubicBezTo>
                    <a:pt x="515" y="4"/>
                    <a:pt x="502" y="1"/>
                    <a:pt x="48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5"/>
            <p:cNvSpPr/>
            <p:nvPr/>
          </p:nvSpPr>
          <p:spPr>
            <a:xfrm>
              <a:off x="-303213" y="342235"/>
              <a:ext cx="98696" cy="51409"/>
            </a:xfrm>
            <a:custGeom>
              <a:avLst/>
              <a:gdLst/>
              <a:ahLst/>
              <a:cxnLst/>
              <a:rect l="l" t="t" r="r" b="b"/>
              <a:pathLst>
                <a:path w="2634" h="1372" extrusionOk="0">
                  <a:moveTo>
                    <a:pt x="439" y="1"/>
                  </a:moveTo>
                  <a:cubicBezTo>
                    <a:pt x="307" y="1"/>
                    <a:pt x="1" y="356"/>
                    <a:pt x="123" y="493"/>
                  </a:cubicBezTo>
                  <a:cubicBezTo>
                    <a:pt x="252" y="637"/>
                    <a:pt x="1054" y="1187"/>
                    <a:pt x="1287" y="1235"/>
                  </a:cubicBezTo>
                  <a:cubicBezTo>
                    <a:pt x="1520" y="1282"/>
                    <a:pt x="2058" y="1279"/>
                    <a:pt x="2394" y="1371"/>
                  </a:cubicBezTo>
                  <a:cubicBezTo>
                    <a:pt x="2395" y="1372"/>
                    <a:pt x="2396" y="1372"/>
                    <a:pt x="2397" y="1372"/>
                  </a:cubicBezTo>
                  <a:cubicBezTo>
                    <a:pt x="2480" y="1372"/>
                    <a:pt x="2633" y="379"/>
                    <a:pt x="2480" y="379"/>
                  </a:cubicBezTo>
                  <a:cubicBezTo>
                    <a:pt x="2478" y="379"/>
                    <a:pt x="2475" y="379"/>
                    <a:pt x="2473" y="379"/>
                  </a:cubicBezTo>
                  <a:cubicBezTo>
                    <a:pt x="2085" y="453"/>
                    <a:pt x="1642" y="559"/>
                    <a:pt x="1417" y="559"/>
                  </a:cubicBezTo>
                  <a:cubicBezTo>
                    <a:pt x="1364" y="559"/>
                    <a:pt x="1323" y="553"/>
                    <a:pt x="1298" y="539"/>
                  </a:cubicBezTo>
                  <a:cubicBezTo>
                    <a:pt x="1166" y="470"/>
                    <a:pt x="552" y="36"/>
                    <a:pt x="458" y="4"/>
                  </a:cubicBezTo>
                  <a:cubicBezTo>
                    <a:pt x="452" y="2"/>
                    <a:pt x="446" y="1"/>
                    <a:pt x="43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5"/>
            <p:cNvSpPr/>
            <p:nvPr/>
          </p:nvSpPr>
          <p:spPr>
            <a:xfrm>
              <a:off x="317852" y="468659"/>
              <a:ext cx="27953" cy="21508"/>
            </a:xfrm>
            <a:custGeom>
              <a:avLst/>
              <a:gdLst/>
              <a:ahLst/>
              <a:cxnLst/>
              <a:rect l="l" t="t" r="r" b="b"/>
              <a:pathLst>
                <a:path w="746" h="574" extrusionOk="0">
                  <a:moveTo>
                    <a:pt x="373" y="1"/>
                  </a:moveTo>
                  <a:cubicBezTo>
                    <a:pt x="168" y="1"/>
                    <a:pt x="0" y="128"/>
                    <a:pt x="0" y="287"/>
                  </a:cubicBezTo>
                  <a:cubicBezTo>
                    <a:pt x="0" y="446"/>
                    <a:pt x="166" y="573"/>
                    <a:pt x="373" y="573"/>
                  </a:cubicBezTo>
                  <a:cubicBezTo>
                    <a:pt x="578" y="573"/>
                    <a:pt x="745" y="446"/>
                    <a:pt x="745" y="287"/>
                  </a:cubicBezTo>
                  <a:cubicBezTo>
                    <a:pt x="745" y="128"/>
                    <a:pt x="578" y="1"/>
                    <a:pt x="373"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5"/>
            <p:cNvSpPr/>
            <p:nvPr/>
          </p:nvSpPr>
          <p:spPr>
            <a:xfrm>
              <a:off x="324934" y="415939"/>
              <a:ext cx="257756" cy="159510"/>
            </a:xfrm>
            <a:custGeom>
              <a:avLst/>
              <a:gdLst/>
              <a:ahLst/>
              <a:cxnLst/>
              <a:rect l="l" t="t" r="r" b="b"/>
              <a:pathLst>
                <a:path w="6879" h="4257" extrusionOk="0">
                  <a:moveTo>
                    <a:pt x="2197" y="0"/>
                  </a:moveTo>
                  <a:cubicBezTo>
                    <a:pt x="2015" y="0"/>
                    <a:pt x="1618" y="996"/>
                    <a:pt x="262" y="1536"/>
                  </a:cubicBezTo>
                  <a:cubicBezTo>
                    <a:pt x="1" y="1640"/>
                    <a:pt x="20" y="1811"/>
                    <a:pt x="203" y="1811"/>
                  </a:cubicBezTo>
                  <a:cubicBezTo>
                    <a:pt x="234" y="1811"/>
                    <a:pt x="269" y="1806"/>
                    <a:pt x="308" y="1795"/>
                  </a:cubicBezTo>
                  <a:cubicBezTo>
                    <a:pt x="346" y="1785"/>
                    <a:pt x="389" y="1780"/>
                    <a:pt x="436" y="1780"/>
                  </a:cubicBezTo>
                  <a:cubicBezTo>
                    <a:pt x="734" y="1780"/>
                    <a:pt x="1208" y="1979"/>
                    <a:pt x="1613" y="2281"/>
                  </a:cubicBezTo>
                  <a:cubicBezTo>
                    <a:pt x="2794" y="3157"/>
                    <a:pt x="3274" y="3443"/>
                    <a:pt x="3397" y="3443"/>
                  </a:cubicBezTo>
                  <a:cubicBezTo>
                    <a:pt x="3628" y="3443"/>
                    <a:pt x="2601" y="2433"/>
                    <a:pt x="2600" y="2433"/>
                  </a:cubicBezTo>
                  <a:lnTo>
                    <a:pt x="2600" y="2433"/>
                  </a:lnTo>
                  <a:cubicBezTo>
                    <a:pt x="3945" y="3614"/>
                    <a:pt x="4499" y="3978"/>
                    <a:pt x="4671" y="3978"/>
                  </a:cubicBezTo>
                  <a:cubicBezTo>
                    <a:pt x="4948" y="3978"/>
                    <a:pt x="4240" y="3039"/>
                    <a:pt x="4239" y="3038"/>
                  </a:cubicBezTo>
                  <a:lnTo>
                    <a:pt x="4239" y="3038"/>
                  </a:lnTo>
                  <a:cubicBezTo>
                    <a:pt x="4953" y="3832"/>
                    <a:pt x="6235" y="4256"/>
                    <a:pt x="6655" y="4256"/>
                  </a:cubicBezTo>
                  <a:cubicBezTo>
                    <a:pt x="6879" y="4256"/>
                    <a:pt x="6858" y="4136"/>
                    <a:pt x="6379" y="3889"/>
                  </a:cubicBezTo>
                  <a:cubicBezTo>
                    <a:pt x="4997" y="3176"/>
                    <a:pt x="2379" y="0"/>
                    <a:pt x="2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5"/>
            <p:cNvSpPr/>
            <p:nvPr/>
          </p:nvSpPr>
          <p:spPr>
            <a:xfrm>
              <a:off x="328194" y="468509"/>
              <a:ext cx="251948" cy="106902"/>
            </a:xfrm>
            <a:custGeom>
              <a:avLst/>
              <a:gdLst/>
              <a:ahLst/>
              <a:cxnLst/>
              <a:rect l="l" t="t" r="r" b="b"/>
              <a:pathLst>
                <a:path w="6724" h="2853" extrusionOk="0">
                  <a:moveTo>
                    <a:pt x="1620" y="1"/>
                  </a:moveTo>
                  <a:cubicBezTo>
                    <a:pt x="1612" y="1"/>
                    <a:pt x="1624" y="25"/>
                    <a:pt x="1663" y="79"/>
                  </a:cubicBezTo>
                  <a:cubicBezTo>
                    <a:pt x="2229" y="874"/>
                    <a:pt x="2654" y="1335"/>
                    <a:pt x="2441" y="1335"/>
                  </a:cubicBezTo>
                  <a:cubicBezTo>
                    <a:pt x="2428" y="1335"/>
                    <a:pt x="2413" y="1333"/>
                    <a:pt x="2396" y="1330"/>
                  </a:cubicBezTo>
                  <a:cubicBezTo>
                    <a:pt x="2103" y="1274"/>
                    <a:pt x="1035" y="257"/>
                    <a:pt x="453" y="257"/>
                  </a:cubicBezTo>
                  <a:cubicBezTo>
                    <a:pt x="438" y="257"/>
                    <a:pt x="423" y="258"/>
                    <a:pt x="408" y="259"/>
                  </a:cubicBezTo>
                  <a:cubicBezTo>
                    <a:pt x="139" y="285"/>
                    <a:pt x="1" y="411"/>
                    <a:pt x="114" y="411"/>
                  </a:cubicBezTo>
                  <a:cubicBezTo>
                    <a:pt x="138" y="411"/>
                    <a:pt x="173" y="405"/>
                    <a:pt x="220" y="392"/>
                  </a:cubicBezTo>
                  <a:cubicBezTo>
                    <a:pt x="258" y="382"/>
                    <a:pt x="301" y="377"/>
                    <a:pt x="348" y="377"/>
                  </a:cubicBezTo>
                  <a:cubicBezTo>
                    <a:pt x="646" y="377"/>
                    <a:pt x="1120" y="576"/>
                    <a:pt x="1525" y="878"/>
                  </a:cubicBezTo>
                  <a:cubicBezTo>
                    <a:pt x="2706" y="1754"/>
                    <a:pt x="3186" y="2040"/>
                    <a:pt x="3309" y="2040"/>
                  </a:cubicBezTo>
                  <a:cubicBezTo>
                    <a:pt x="3540" y="2040"/>
                    <a:pt x="2511" y="1030"/>
                    <a:pt x="2511" y="1030"/>
                  </a:cubicBezTo>
                  <a:lnTo>
                    <a:pt x="2511" y="1030"/>
                  </a:lnTo>
                  <a:cubicBezTo>
                    <a:pt x="3856" y="2212"/>
                    <a:pt x="4410" y="2576"/>
                    <a:pt x="4583" y="2576"/>
                  </a:cubicBezTo>
                  <a:cubicBezTo>
                    <a:pt x="4860" y="2576"/>
                    <a:pt x="4151" y="1636"/>
                    <a:pt x="4150" y="1635"/>
                  </a:cubicBezTo>
                  <a:lnTo>
                    <a:pt x="4150" y="1635"/>
                  </a:lnTo>
                  <a:cubicBezTo>
                    <a:pt x="4863" y="2429"/>
                    <a:pt x="6145" y="2852"/>
                    <a:pt x="6565" y="2852"/>
                  </a:cubicBezTo>
                  <a:cubicBezTo>
                    <a:pt x="6672" y="2852"/>
                    <a:pt x="6724" y="2824"/>
                    <a:pt x="6694" y="2768"/>
                  </a:cubicBezTo>
                  <a:lnTo>
                    <a:pt x="6694" y="2768"/>
                  </a:lnTo>
                  <a:cubicBezTo>
                    <a:pt x="6680" y="2769"/>
                    <a:pt x="6665" y="2769"/>
                    <a:pt x="6650" y="2769"/>
                  </a:cubicBezTo>
                  <a:cubicBezTo>
                    <a:pt x="6063" y="2769"/>
                    <a:pt x="4879" y="2116"/>
                    <a:pt x="3693" y="1091"/>
                  </a:cubicBezTo>
                  <a:cubicBezTo>
                    <a:pt x="3511" y="935"/>
                    <a:pt x="3340" y="776"/>
                    <a:pt x="3176" y="620"/>
                  </a:cubicBezTo>
                  <a:lnTo>
                    <a:pt x="3176" y="620"/>
                  </a:lnTo>
                  <a:cubicBezTo>
                    <a:pt x="3191" y="641"/>
                    <a:pt x="3206" y="660"/>
                    <a:pt x="3222" y="682"/>
                  </a:cubicBezTo>
                  <a:cubicBezTo>
                    <a:pt x="3788" y="1477"/>
                    <a:pt x="4214" y="1937"/>
                    <a:pt x="4000" y="1937"/>
                  </a:cubicBezTo>
                  <a:cubicBezTo>
                    <a:pt x="3987" y="1937"/>
                    <a:pt x="3972" y="1936"/>
                    <a:pt x="3954" y="1932"/>
                  </a:cubicBezTo>
                  <a:cubicBezTo>
                    <a:pt x="3647" y="1874"/>
                    <a:pt x="2818" y="1219"/>
                    <a:pt x="2104" y="471"/>
                  </a:cubicBezTo>
                  <a:cubicBezTo>
                    <a:pt x="1862" y="217"/>
                    <a:pt x="1647" y="1"/>
                    <a:pt x="162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5"/>
            <p:cNvSpPr/>
            <p:nvPr/>
          </p:nvSpPr>
          <p:spPr>
            <a:xfrm>
              <a:off x="239690" y="1073387"/>
              <a:ext cx="149056" cy="96935"/>
            </a:xfrm>
            <a:custGeom>
              <a:avLst/>
              <a:gdLst/>
              <a:ahLst/>
              <a:cxnLst/>
              <a:rect l="l" t="t" r="r" b="b"/>
              <a:pathLst>
                <a:path w="3978" h="2587" extrusionOk="0">
                  <a:moveTo>
                    <a:pt x="665" y="0"/>
                  </a:moveTo>
                  <a:cubicBezTo>
                    <a:pt x="644" y="0"/>
                    <a:pt x="625" y="3"/>
                    <a:pt x="608" y="7"/>
                  </a:cubicBezTo>
                  <a:cubicBezTo>
                    <a:pt x="0" y="167"/>
                    <a:pt x="1778" y="1801"/>
                    <a:pt x="3978" y="2586"/>
                  </a:cubicBezTo>
                  <a:cubicBezTo>
                    <a:pt x="3978" y="2586"/>
                    <a:pt x="1370" y="0"/>
                    <a:pt x="66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5"/>
            <p:cNvSpPr/>
            <p:nvPr/>
          </p:nvSpPr>
          <p:spPr>
            <a:xfrm>
              <a:off x="219569" y="874422"/>
              <a:ext cx="390550" cy="344687"/>
            </a:xfrm>
            <a:custGeom>
              <a:avLst/>
              <a:gdLst/>
              <a:ahLst/>
              <a:cxnLst/>
              <a:rect l="l" t="t" r="r" b="b"/>
              <a:pathLst>
                <a:path w="10423" h="9199" extrusionOk="0">
                  <a:moveTo>
                    <a:pt x="1" y="0"/>
                  </a:moveTo>
                  <a:cubicBezTo>
                    <a:pt x="1868" y="4006"/>
                    <a:pt x="6374" y="8423"/>
                    <a:pt x="9743" y="9198"/>
                  </a:cubicBezTo>
                  <a:lnTo>
                    <a:pt x="10423" y="8745"/>
                  </a:lnTo>
                  <a:cubicBezTo>
                    <a:pt x="6147" y="6949"/>
                    <a:pt x="2496" y="4279"/>
                    <a:pt x="1"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5"/>
            <p:cNvSpPr/>
            <p:nvPr/>
          </p:nvSpPr>
          <p:spPr>
            <a:xfrm>
              <a:off x="546832" y="1377157"/>
              <a:ext cx="208183" cy="205336"/>
            </a:xfrm>
            <a:custGeom>
              <a:avLst/>
              <a:gdLst/>
              <a:ahLst/>
              <a:cxnLst/>
              <a:rect l="l" t="t" r="r" b="b"/>
              <a:pathLst>
                <a:path w="5556" h="5480" extrusionOk="0">
                  <a:moveTo>
                    <a:pt x="0" y="0"/>
                  </a:moveTo>
                  <a:cubicBezTo>
                    <a:pt x="1200" y="2019"/>
                    <a:pt x="3705" y="4099"/>
                    <a:pt x="5556" y="5479"/>
                  </a:cubicBezTo>
                  <a:lnTo>
                    <a:pt x="5115" y="4522"/>
                  </a:lnTo>
                  <a:cubicBezTo>
                    <a:pt x="5115" y="4522"/>
                    <a:pt x="1928" y="2672"/>
                    <a:pt x="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Nhóm 150">
            <a:extLst>
              <a:ext uri="{FF2B5EF4-FFF2-40B4-BE49-F238E27FC236}">
                <a16:creationId xmlns:a16="http://schemas.microsoft.com/office/drawing/2014/main" id="{9AAF2BBA-E2CD-B068-92FB-A76D4D4E77FD}"/>
              </a:ext>
            </a:extLst>
          </p:cNvPr>
          <p:cNvGrpSpPr/>
          <p:nvPr/>
        </p:nvGrpSpPr>
        <p:grpSpPr>
          <a:xfrm>
            <a:off x="3230992" y="332880"/>
            <a:ext cx="5913008" cy="1117328"/>
            <a:chOff x="4033562" y="584454"/>
            <a:chExt cx="7391521" cy="1239769"/>
          </a:xfrm>
        </p:grpSpPr>
        <p:sp>
          <p:nvSpPr>
            <p:cNvPr id="152" name="椭圆 37">
              <a:extLst>
                <a:ext uri="{FF2B5EF4-FFF2-40B4-BE49-F238E27FC236}">
                  <a16:creationId xmlns:a16="http://schemas.microsoft.com/office/drawing/2014/main" id="{A448A34B-678B-1830-C0CA-0C6F9C5E366A}"/>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3" name="椭圆 38">
              <a:extLst>
                <a:ext uri="{FF2B5EF4-FFF2-40B4-BE49-F238E27FC236}">
                  <a16:creationId xmlns:a16="http://schemas.microsoft.com/office/drawing/2014/main" id="{E8143437-12DA-5D37-1A04-5A564EB63F4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4" name="Hình chữ nhật: Góc Tròn 153">
              <a:extLst>
                <a:ext uri="{FF2B5EF4-FFF2-40B4-BE49-F238E27FC236}">
                  <a16:creationId xmlns:a16="http://schemas.microsoft.com/office/drawing/2014/main" id="{BF9AD2F5-9982-9219-A92A-E95E19D8835D}"/>
                </a:ext>
              </a:extLst>
            </p:cNvPr>
            <p:cNvSpPr/>
            <p:nvPr/>
          </p:nvSpPr>
          <p:spPr>
            <a:xfrm>
              <a:off x="4088084" y="806245"/>
              <a:ext cx="7220984" cy="97621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5" name="Hộp Văn bản 8">
              <a:extLst>
                <a:ext uri="{FF2B5EF4-FFF2-40B4-BE49-F238E27FC236}">
                  <a16:creationId xmlns:a16="http://schemas.microsoft.com/office/drawing/2014/main" id="{812735C2-EA02-6294-F454-14A6B5B43F70}"/>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II. Đọc hiểu văn bản</a:t>
              </a:r>
            </a:p>
          </p:txBody>
        </p:sp>
        <p:sp>
          <p:nvSpPr>
            <p:cNvPr id="156" name="Hộp Văn bản 8">
              <a:extLst>
                <a:ext uri="{FF2B5EF4-FFF2-40B4-BE49-F238E27FC236}">
                  <a16:creationId xmlns:a16="http://schemas.microsoft.com/office/drawing/2014/main" id="{B17A14B9-B0ED-53D6-A130-4D198C23054C}"/>
                </a:ext>
              </a:extLst>
            </p:cNvPr>
            <p:cNvSpPr txBox="1"/>
            <p:nvPr/>
          </p:nvSpPr>
          <p:spPr>
            <a:xfrm>
              <a:off x="4114982" y="1014231"/>
              <a:ext cx="7062361" cy="79345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Thông điệp và cách nhận thức lí giải của người Hi Lạp xưa </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157" name="Google Shape;2365;p47">
              <a:extLst>
                <a:ext uri="{FF2B5EF4-FFF2-40B4-BE49-F238E27FC236}">
                  <a16:creationId xmlns:a16="http://schemas.microsoft.com/office/drawing/2014/main" id="{CECD7346-BD0E-2BA5-2ABF-DE9EBDACED9D}"/>
                </a:ext>
              </a:extLst>
            </p:cNvPr>
            <p:cNvGrpSpPr/>
            <p:nvPr/>
          </p:nvGrpSpPr>
          <p:grpSpPr>
            <a:xfrm>
              <a:off x="4114982" y="584454"/>
              <a:ext cx="445314" cy="443581"/>
              <a:chOff x="1576325" y="2162175"/>
              <a:chExt cx="526625" cy="524575"/>
            </a:xfrm>
          </p:grpSpPr>
          <p:sp>
            <p:nvSpPr>
              <p:cNvPr id="158" name="Google Shape;2366;p47">
                <a:extLst>
                  <a:ext uri="{FF2B5EF4-FFF2-40B4-BE49-F238E27FC236}">
                    <a16:creationId xmlns:a16="http://schemas.microsoft.com/office/drawing/2014/main" id="{C03A6153-070B-FB76-BF0E-9564D60BCC6A}"/>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159" name="Google Shape;2367;p47">
                <a:extLst>
                  <a:ext uri="{FF2B5EF4-FFF2-40B4-BE49-F238E27FC236}">
                    <a16:creationId xmlns:a16="http://schemas.microsoft.com/office/drawing/2014/main" id="{CEC4A1BA-E73C-5E17-8CC8-F35D5E53BBF4}"/>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0" name="Google Shape;2368;p47">
                <a:extLst>
                  <a:ext uri="{FF2B5EF4-FFF2-40B4-BE49-F238E27FC236}">
                    <a16:creationId xmlns:a16="http://schemas.microsoft.com/office/drawing/2014/main" id="{8E91FC9A-CD47-BD0A-202B-B02B5B7530FF}"/>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161" name="Google Shape;2369;p47">
                <a:extLst>
                  <a:ext uri="{FF2B5EF4-FFF2-40B4-BE49-F238E27FC236}">
                    <a16:creationId xmlns:a16="http://schemas.microsoft.com/office/drawing/2014/main" id="{22F1F616-EED6-BF6D-6628-1540BAC4E27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2" name="Google Shape;2370;p47">
                <a:extLst>
                  <a:ext uri="{FF2B5EF4-FFF2-40B4-BE49-F238E27FC236}">
                    <a16:creationId xmlns:a16="http://schemas.microsoft.com/office/drawing/2014/main" id="{174AFBD7-77B0-00BF-8058-23FAEC67EB7E}"/>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3" name="Google Shape;2371;p47">
                <a:extLst>
                  <a:ext uri="{FF2B5EF4-FFF2-40B4-BE49-F238E27FC236}">
                    <a16:creationId xmlns:a16="http://schemas.microsoft.com/office/drawing/2014/main" id="{D0453BAD-9628-06CD-AF65-8665C8B4A7D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4" name="Google Shape;2372;p47">
                <a:extLst>
                  <a:ext uri="{FF2B5EF4-FFF2-40B4-BE49-F238E27FC236}">
                    <a16:creationId xmlns:a16="http://schemas.microsoft.com/office/drawing/2014/main" id="{B5167F77-CF10-1553-B8FA-CB8510CE64F7}"/>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5" name="Google Shape;2373;p47">
                <a:extLst>
                  <a:ext uri="{FF2B5EF4-FFF2-40B4-BE49-F238E27FC236}">
                    <a16:creationId xmlns:a16="http://schemas.microsoft.com/office/drawing/2014/main" id="{4CE0AD6A-56E2-E3FB-D371-C92114D4E6A7}"/>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6" name="Google Shape;2374;p47">
                <a:extLst>
                  <a:ext uri="{FF2B5EF4-FFF2-40B4-BE49-F238E27FC236}">
                    <a16:creationId xmlns:a16="http://schemas.microsoft.com/office/drawing/2014/main" id="{8D5610DF-7AEF-A0EA-E75D-438011E30467}"/>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67" name="Group 22">
            <a:extLst>
              <a:ext uri="{FF2B5EF4-FFF2-40B4-BE49-F238E27FC236}">
                <a16:creationId xmlns:a16="http://schemas.microsoft.com/office/drawing/2014/main" id="{2F62EC97-CC99-96A8-48E7-08BFEDBDCF28}"/>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68" name="Group 3">
              <a:extLst>
                <a:ext uri="{FF2B5EF4-FFF2-40B4-BE49-F238E27FC236}">
                  <a16:creationId xmlns:a16="http://schemas.microsoft.com/office/drawing/2014/main" id="{48BE2C73-5411-A2C5-AAC4-6086E22DA38A}"/>
                </a:ext>
              </a:extLst>
            </p:cNvPr>
            <p:cNvGrpSpPr/>
            <p:nvPr/>
          </p:nvGrpSpPr>
          <p:grpSpPr>
            <a:xfrm>
              <a:off x="-107576" y="161365"/>
              <a:ext cx="3181755" cy="613808"/>
              <a:chOff x="-107576" y="161365"/>
              <a:chExt cx="3181755" cy="613808"/>
            </a:xfrm>
          </p:grpSpPr>
          <p:sp>
            <p:nvSpPr>
              <p:cNvPr id="170" name="TextBox 4">
                <a:extLst>
                  <a:ext uri="{FF2B5EF4-FFF2-40B4-BE49-F238E27FC236}">
                    <a16:creationId xmlns:a16="http://schemas.microsoft.com/office/drawing/2014/main" id="{749DFE50-9FE7-DD19-9BAD-16B6C8673859}"/>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71" name="TextBox 5">
                <a:extLst>
                  <a:ext uri="{FF2B5EF4-FFF2-40B4-BE49-F238E27FC236}">
                    <a16:creationId xmlns:a16="http://schemas.microsoft.com/office/drawing/2014/main" id="{E72DD65C-FE3E-3E50-489D-9D289ADE94CA}"/>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69" name="Picture 14" descr="Logo&#10;&#10;Description automatically generated">
              <a:extLst>
                <a:ext uri="{FF2B5EF4-FFF2-40B4-BE49-F238E27FC236}">
                  <a16:creationId xmlns:a16="http://schemas.microsoft.com/office/drawing/2014/main" id="{A236FE37-EDE6-F2B4-C95B-92C3C50D3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
        <p:nvSpPr>
          <p:cNvPr id="172" name="Hộp Văn bản 12">
            <a:extLst>
              <a:ext uri="{FF2B5EF4-FFF2-40B4-BE49-F238E27FC236}">
                <a16:creationId xmlns:a16="http://schemas.microsoft.com/office/drawing/2014/main" id="{EBDFFD3A-F130-59B4-0FE7-B1A4849E102E}"/>
              </a:ext>
            </a:extLst>
          </p:cNvPr>
          <p:cNvSpPr txBox="1"/>
          <p:nvPr/>
        </p:nvSpPr>
        <p:spPr>
          <a:xfrm>
            <a:off x="771579" y="1629209"/>
            <a:ext cx="2428470" cy="523220"/>
          </a:xfrm>
          <a:prstGeom prst="rect">
            <a:avLst/>
          </a:prstGeom>
          <a:noFill/>
        </p:spPr>
        <p:txBody>
          <a:bodyPr wrap="square">
            <a:spAutoFit/>
          </a:bodyPr>
          <a:lstStyle/>
          <a:p>
            <a:pPr marR="0" algn="ctr">
              <a:spcBef>
                <a:spcPts val="0"/>
              </a:spcBef>
              <a:spcAft>
                <a:spcPts val="800"/>
              </a:spcAft>
            </a:pPr>
            <a:r>
              <a:rPr lang="en-US" sz="2800" b="1" dirty="0">
                <a:solidFill>
                  <a:srgbClr val="C00000"/>
                </a:solidFill>
                <a:effectLst/>
                <a:ea typeface="Cambria" panose="02040503050406030204" pitchFamily="18" charset="0"/>
                <a:cs typeface="Times New Roman" panose="02020603050405020304" pitchFamily="18" charset="0"/>
              </a:rPr>
              <a:t>THÔNG ĐIỆP</a:t>
            </a:r>
          </a:p>
        </p:txBody>
      </p:sp>
    </p:spTree>
    <p:extLst>
      <p:ext uri="{BB962C8B-B14F-4D97-AF65-F5344CB8AC3E}">
        <p14:creationId xmlns:p14="http://schemas.microsoft.com/office/powerpoint/2010/main" val="20599292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additive="base">
                                        <p:cTn id="7" dur="750" fill="hold"/>
                                        <p:tgtEl>
                                          <p:spTgt spid="151"/>
                                        </p:tgtEl>
                                        <p:attrNameLst>
                                          <p:attrName>ppt_x</p:attrName>
                                        </p:attrNameLst>
                                      </p:cBhvr>
                                      <p:tavLst>
                                        <p:tav tm="0">
                                          <p:val>
                                            <p:strVal val="#ppt_x"/>
                                          </p:val>
                                        </p:tav>
                                        <p:tav tm="100000">
                                          <p:val>
                                            <p:strVal val="#ppt_x"/>
                                          </p:val>
                                        </p:tav>
                                      </p:tavLst>
                                    </p:anim>
                                    <p:anim calcmode="lin" valueType="num">
                                      <p:cBhvr additive="base">
                                        <p:cTn id="8" dur="750" fill="hold"/>
                                        <p:tgtEl>
                                          <p:spTgt spid="1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72"/>
                                        </p:tgtEl>
                                        <p:attrNameLst>
                                          <p:attrName>style.visibility</p:attrName>
                                        </p:attrNameLst>
                                      </p:cBhvr>
                                      <p:to>
                                        <p:strVal val="visible"/>
                                      </p:to>
                                    </p:set>
                                    <p:animEffect transition="in" filter="barn(outVertical)">
                                      <p:cBhvr>
                                        <p:cTn id="13" dur="750"/>
                                        <p:tgtEl>
                                          <p:spTgt spid="172"/>
                                        </p:tgtEl>
                                      </p:cBhvr>
                                    </p:animEffect>
                                  </p:childTnLst>
                                </p:cTn>
                              </p:par>
                              <p:par>
                                <p:cTn id="14" presetID="2" presetClass="entr" presetSubtype="8" fill="hold" nodeType="withEffect">
                                  <p:stCondLst>
                                    <p:cond delay="0"/>
                                  </p:stCondLst>
                                  <p:childTnLst>
                                    <p:set>
                                      <p:cBhvr>
                                        <p:cTn id="15" dur="1" fill="hold">
                                          <p:stCondLst>
                                            <p:cond delay="0"/>
                                          </p:stCondLst>
                                        </p:cTn>
                                        <p:tgtEl>
                                          <p:spTgt spid="125"/>
                                        </p:tgtEl>
                                        <p:attrNameLst>
                                          <p:attrName>style.visibility</p:attrName>
                                        </p:attrNameLst>
                                      </p:cBhvr>
                                      <p:to>
                                        <p:strVal val="visible"/>
                                      </p:to>
                                    </p:set>
                                    <p:anim calcmode="lin" valueType="num">
                                      <p:cBhvr additive="base">
                                        <p:cTn id="16" dur="500" fill="hold"/>
                                        <p:tgtEl>
                                          <p:spTgt spid="125"/>
                                        </p:tgtEl>
                                        <p:attrNameLst>
                                          <p:attrName>ppt_x</p:attrName>
                                        </p:attrNameLst>
                                      </p:cBhvr>
                                      <p:tavLst>
                                        <p:tav tm="0">
                                          <p:val>
                                            <p:strVal val="0-#ppt_w/2"/>
                                          </p:val>
                                        </p:tav>
                                        <p:tav tm="100000">
                                          <p:val>
                                            <p:strVal val="#ppt_x"/>
                                          </p:val>
                                        </p:tav>
                                      </p:tavLst>
                                    </p:anim>
                                    <p:anim calcmode="lin" valueType="num">
                                      <p:cBhvr additive="base">
                                        <p:cTn id="17" dur="5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42" name="Nhóm 41">
            <a:extLst>
              <a:ext uri="{FF2B5EF4-FFF2-40B4-BE49-F238E27FC236}">
                <a16:creationId xmlns:a16="http://schemas.microsoft.com/office/drawing/2014/main" id="{6F236193-13FD-5320-0402-D6D460DAC4CD}"/>
              </a:ext>
            </a:extLst>
          </p:cNvPr>
          <p:cNvGrpSpPr/>
          <p:nvPr/>
        </p:nvGrpSpPr>
        <p:grpSpPr>
          <a:xfrm>
            <a:off x="407641" y="1822782"/>
            <a:ext cx="8314690" cy="2738463"/>
            <a:chOff x="363922" y="1345650"/>
            <a:chExt cx="8407983" cy="2813001"/>
          </a:xfrm>
        </p:grpSpPr>
        <p:grpSp>
          <p:nvGrpSpPr>
            <p:cNvPr id="43" name="Nhóm 42">
              <a:extLst>
                <a:ext uri="{FF2B5EF4-FFF2-40B4-BE49-F238E27FC236}">
                  <a16:creationId xmlns:a16="http://schemas.microsoft.com/office/drawing/2014/main" id="{2C3C694A-4288-E4A8-A6FD-E60C5AF2F6BC}"/>
                </a:ext>
              </a:extLst>
            </p:cNvPr>
            <p:cNvGrpSpPr/>
            <p:nvPr/>
          </p:nvGrpSpPr>
          <p:grpSpPr>
            <a:xfrm>
              <a:off x="363922" y="1345650"/>
              <a:ext cx="8407983" cy="2813001"/>
              <a:chOff x="533787" y="2726565"/>
              <a:chExt cx="8407983" cy="2813001"/>
            </a:xfrm>
          </p:grpSpPr>
          <p:sp>
            <p:nvSpPr>
              <p:cNvPr id="45" name="Hình tự do: Hình 44">
                <a:extLst>
                  <a:ext uri="{FF2B5EF4-FFF2-40B4-BE49-F238E27FC236}">
                    <a16:creationId xmlns:a16="http://schemas.microsoft.com/office/drawing/2014/main" id="{F9DBA85F-A72D-3CB7-1300-1484FD30DA1A}"/>
                  </a:ext>
                </a:extLst>
              </p:cNvPr>
              <p:cNvSpPr/>
              <p:nvPr/>
            </p:nvSpPr>
            <p:spPr>
              <a:xfrm>
                <a:off x="533787" y="27265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flip="none" rotWithShape="1">
                <a:gsLst>
                  <a:gs pos="19000">
                    <a:schemeClr val="tx2">
                      <a:lumMod val="75000"/>
                    </a:schemeClr>
                  </a:gs>
                  <a:gs pos="100000">
                    <a:schemeClr val="tx2">
                      <a:lumMod val="40000"/>
                      <a:lumOff val="60000"/>
                    </a:schemeClr>
                  </a:gs>
                  <a:gs pos="47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Hình chữ nhật 45">
                <a:extLst>
                  <a:ext uri="{FF2B5EF4-FFF2-40B4-BE49-F238E27FC236}">
                    <a16:creationId xmlns:a16="http://schemas.microsoft.com/office/drawing/2014/main" id="{0CF51E3F-36CD-DDB9-997C-41E167E4DDF5}"/>
                  </a:ext>
                </a:extLst>
              </p:cNvPr>
              <p:cNvSpPr/>
              <p:nvPr/>
            </p:nvSpPr>
            <p:spPr>
              <a:xfrm>
                <a:off x="677798" y="2874531"/>
                <a:ext cx="8142514" cy="2542249"/>
              </a:xfrm>
              <a:prstGeom prst="rect">
                <a:avLst/>
              </a:prstGeom>
              <a:gradFill>
                <a:gsLst>
                  <a:gs pos="85000">
                    <a:schemeClr val="accent4">
                      <a:lumMod val="75000"/>
                    </a:schemeClr>
                  </a:gs>
                  <a:gs pos="22000">
                    <a:schemeClr val="bg2">
                      <a:lumMod val="20000"/>
                      <a:lumOff val="80000"/>
                    </a:schemeClr>
                  </a:gs>
                  <a:gs pos="57000">
                    <a:schemeClr val="accent4">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Hình tự do: Hình 46">
                <a:extLst>
                  <a:ext uri="{FF2B5EF4-FFF2-40B4-BE49-F238E27FC236}">
                    <a16:creationId xmlns:a16="http://schemas.microsoft.com/office/drawing/2014/main" id="{C9337E79-81A0-6939-59BC-D26F56ABEDCD}"/>
                  </a:ext>
                </a:extLst>
              </p:cNvPr>
              <p:cNvSpPr/>
              <p:nvPr/>
            </p:nvSpPr>
            <p:spPr>
              <a:xfrm flipH="1" flipV="1">
                <a:off x="4177627" y="4963265"/>
                <a:ext cx="4764143" cy="576301"/>
              </a:xfrm>
              <a:custGeom>
                <a:avLst/>
                <a:gdLst>
                  <a:gd name="connsiteX0" fmla="*/ 0 w 4764143"/>
                  <a:gd name="connsiteY0" fmla="*/ 0 h 576301"/>
                  <a:gd name="connsiteX1" fmla="*/ 4764143 w 4764143"/>
                  <a:gd name="connsiteY1" fmla="*/ 0 h 576301"/>
                  <a:gd name="connsiteX2" fmla="*/ 4764143 w 4764143"/>
                  <a:gd name="connsiteY2" fmla="*/ 75998 h 576301"/>
                  <a:gd name="connsiteX3" fmla="*/ 75813 w 4764143"/>
                  <a:gd name="connsiteY3" fmla="*/ 75998 h 576301"/>
                  <a:gd name="connsiteX4" fmla="*/ 75813 w 4764143"/>
                  <a:gd name="connsiteY4" fmla="*/ 576301 h 576301"/>
                  <a:gd name="connsiteX5" fmla="*/ 0 w 4764143"/>
                  <a:gd name="connsiteY5" fmla="*/ 576301 h 5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143" h="576301">
                    <a:moveTo>
                      <a:pt x="0" y="0"/>
                    </a:moveTo>
                    <a:lnTo>
                      <a:pt x="4764143" y="0"/>
                    </a:lnTo>
                    <a:lnTo>
                      <a:pt x="4764143" y="75998"/>
                    </a:lnTo>
                    <a:lnTo>
                      <a:pt x="75813" y="75998"/>
                    </a:lnTo>
                    <a:lnTo>
                      <a:pt x="75813" y="576301"/>
                    </a:lnTo>
                    <a:lnTo>
                      <a:pt x="0" y="576301"/>
                    </a:lnTo>
                    <a:close/>
                  </a:path>
                </a:pathLst>
              </a:custGeom>
              <a:gradFill>
                <a:gsLst>
                  <a:gs pos="19000">
                    <a:schemeClr val="tx2">
                      <a:lumMod val="75000"/>
                    </a:schemeClr>
                  </a:gs>
                  <a:gs pos="100000">
                    <a:schemeClr val="tx2">
                      <a:lumMod val="40000"/>
                      <a:lumOff val="60000"/>
                    </a:schemeClr>
                  </a:gs>
                  <a:gs pos="47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4" name="Hộp Văn bản 43">
              <a:extLst>
                <a:ext uri="{FF2B5EF4-FFF2-40B4-BE49-F238E27FC236}">
                  <a16:creationId xmlns:a16="http://schemas.microsoft.com/office/drawing/2014/main" id="{0110ADA0-BC00-E522-C0C0-77431D73238F}"/>
                </a:ext>
              </a:extLst>
            </p:cNvPr>
            <p:cNvSpPr txBox="1"/>
            <p:nvPr/>
          </p:nvSpPr>
          <p:spPr>
            <a:xfrm>
              <a:off x="524486" y="1550587"/>
              <a:ext cx="8016784" cy="2413310"/>
            </a:xfrm>
            <a:prstGeom prst="rect">
              <a:avLst/>
            </a:prstGeom>
            <a:noFill/>
          </p:spPr>
          <p:txBody>
            <a:bodyPr wrap="square">
              <a:spAutoFit/>
            </a:bodyPr>
            <a:lstStyle/>
            <a:p>
              <a:pPr marL="285750" indent="-285750" algn="just">
                <a:spcAft>
                  <a:spcPts val="800"/>
                </a:spcAft>
                <a:buFont typeface="Arial" panose="020B0604020202020204" pitchFamily="34" charset="0"/>
                <a:buChar char="•"/>
                <a:tabLst>
                  <a:tab pos="632460"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Có thể thấy tín ngưỡng, tôn giáo của người Hy Lạp xưa luôn gắn với hình những vị thần trong thần thoại Hy Lạp. Những vị thần được coi như những người đã khai sinh ra thế giới, vạn vật và người Hy Lạp xưa luôn tôn thờ, và kính ngưỡng điều này.</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800"/>
                </a:spcAft>
                <a:buFont typeface="Arial" panose="020B0604020202020204" pitchFamily="34" charset="0"/>
                <a:buChar char="•"/>
                <a:tabLst>
                  <a:tab pos="632460"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Người Hy Lạp xưa chủ yếu dựa vào sự tưởng tượng của người xưa, xuất phát từ tình thương và mong muốn có một cuộc sống phong phú hơn, văn minh hơn, tươi sáng hơn của các vị thần.</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30" name="Nhóm 29">
            <a:extLst>
              <a:ext uri="{FF2B5EF4-FFF2-40B4-BE49-F238E27FC236}">
                <a16:creationId xmlns:a16="http://schemas.microsoft.com/office/drawing/2014/main" id="{4F8F6596-D601-4979-1BE2-F9B40D8553F9}"/>
              </a:ext>
            </a:extLst>
          </p:cNvPr>
          <p:cNvGrpSpPr/>
          <p:nvPr/>
        </p:nvGrpSpPr>
        <p:grpSpPr>
          <a:xfrm>
            <a:off x="3230992" y="332880"/>
            <a:ext cx="5913008" cy="1117328"/>
            <a:chOff x="4033562" y="584454"/>
            <a:chExt cx="7391521" cy="1239769"/>
          </a:xfrm>
        </p:grpSpPr>
        <p:sp>
          <p:nvSpPr>
            <p:cNvPr id="31" name="椭圆 37">
              <a:extLst>
                <a:ext uri="{FF2B5EF4-FFF2-40B4-BE49-F238E27FC236}">
                  <a16:creationId xmlns:a16="http://schemas.microsoft.com/office/drawing/2014/main" id="{171EE2E4-A03D-75AF-1AFC-316A56CAF925}"/>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8">
              <a:extLst>
                <a:ext uri="{FF2B5EF4-FFF2-40B4-BE49-F238E27FC236}">
                  <a16:creationId xmlns:a16="http://schemas.microsoft.com/office/drawing/2014/main" id="{59A55996-E1BA-96DC-4628-9F392D8E03FE}"/>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Hình chữ nhật: Góc Tròn 32">
              <a:extLst>
                <a:ext uri="{FF2B5EF4-FFF2-40B4-BE49-F238E27FC236}">
                  <a16:creationId xmlns:a16="http://schemas.microsoft.com/office/drawing/2014/main" id="{9C6543AE-C80C-D44A-D560-36C5A17D2BED}"/>
                </a:ext>
              </a:extLst>
            </p:cNvPr>
            <p:cNvSpPr/>
            <p:nvPr/>
          </p:nvSpPr>
          <p:spPr>
            <a:xfrm>
              <a:off x="4088084" y="806245"/>
              <a:ext cx="7220984" cy="97621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Hộp Văn bản 8">
              <a:extLst>
                <a:ext uri="{FF2B5EF4-FFF2-40B4-BE49-F238E27FC236}">
                  <a16:creationId xmlns:a16="http://schemas.microsoft.com/office/drawing/2014/main" id="{C6CE996B-5DA6-4B03-BFBC-005ACCD61E99}"/>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II. Đọc hiểu văn bản</a:t>
              </a:r>
            </a:p>
          </p:txBody>
        </p:sp>
        <p:sp>
          <p:nvSpPr>
            <p:cNvPr id="35" name="Hộp Văn bản 8">
              <a:extLst>
                <a:ext uri="{FF2B5EF4-FFF2-40B4-BE49-F238E27FC236}">
                  <a16:creationId xmlns:a16="http://schemas.microsoft.com/office/drawing/2014/main" id="{BB38F052-CC2F-BA16-6712-C27696CB5F26}"/>
                </a:ext>
              </a:extLst>
            </p:cNvPr>
            <p:cNvSpPr txBox="1"/>
            <p:nvPr/>
          </p:nvSpPr>
          <p:spPr>
            <a:xfrm>
              <a:off x="4114982" y="1014231"/>
              <a:ext cx="7062361" cy="79345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Thông điệp và cách nhận thức lí giải của người Hi Lạp xưa </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36" name="Google Shape;2365;p47">
              <a:extLst>
                <a:ext uri="{FF2B5EF4-FFF2-40B4-BE49-F238E27FC236}">
                  <a16:creationId xmlns:a16="http://schemas.microsoft.com/office/drawing/2014/main" id="{9FCD8F59-A8A4-D716-9D77-97F95BF80651}"/>
                </a:ext>
              </a:extLst>
            </p:cNvPr>
            <p:cNvGrpSpPr/>
            <p:nvPr/>
          </p:nvGrpSpPr>
          <p:grpSpPr>
            <a:xfrm>
              <a:off x="4114982" y="584454"/>
              <a:ext cx="445314" cy="443581"/>
              <a:chOff x="1576325" y="2162175"/>
              <a:chExt cx="526625" cy="524575"/>
            </a:xfrm>
          </p:grpSpPr>
          <p:sp>
            <p:nvSpPr>
              <p:cNvPr id="37" name="Google Shape;2366;p47">
                <a:extLst>
                  <a:ext uri="{FF2B5EF4-FFF2-40B4-BE49-F238E27FC236}">
                    <a16:creationId xmlns:a16="http://schemas.microsoft.com/office/drawing/2014/main" id="{56CEEE56-31A3-680F-10F0-A67C176F7700}"/>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8" name="Google Shape;2367;p47">
                <a:extLst>
                  <a:ext uri="{FF2B5EF4-FFF2-40B4-BE49-F238E27FC236}">
                    <a16:creationId xmlns:a16="http://schemas.microsoft.com/office/drawing/2014/main" id="{27C34088-7D61-6AE2-35A9-4811AB6322D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 name="Google Shape;2368;p47">
                <a:extLst>
                  <a:ext uri="{FF2B5EF4-FFF2-40B4-BE49-F238E27FC236}">
                    <a16:creationId xmlns:a16="http://schemas.microsoft.com/office/drawing/2014/main" id="{95835C41-8833-766E-015B-802BA29A2695}"/>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40" name="Google Shape;2369;p47">
                <a:extLst>
                  <a:ext uri="{FF2B5EF4-FFF2-40B4-BE49-F238E27FC236}">
                    <a16:creationId xmlns:a16="http://schemas.microsoft.com/office/drawing/2014/main" id="{B11DC0D3-87F2-6F12-C488-8D50521696F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1" name="Google Shape;2370;p47">
                <a:extLst>
                  <a:ext uri="{FF2B5EF4-FFF2-40B4-BE49-F238E27FC236}">
                    <a16:creationId xmlns:a16="http://schemas.microsoft.com/office/drawing/2014/main" id="{68C891A1-090D-2933-158C-757E66E46516}"/>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2371;p47">
                <a:extLst>
                  <a:ext uri="{FF2B5EF4-FFF2-40B4-BE49-F238E27FC236}">
                    <a16:creationId xmlns:a16="http://schemas.microsoft.com/office/drawing/2014/main" id="{43ABCEC9-E14E-A976-9780-AC464EC02E5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2372;p47">
                <a:extLst>
                  <a:ext uri="{FF2B5EF4-FFF2-40B4-BE49-F238E27FC236}">
                    <a16:creationId xmlns:a16="http://schemas.microsoft.com/office/drawing/2014/main" id="{A0D46701-0967-3B3A-43C0-429027EC297D}"/>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2373;p47">
                <a:extLst>
                  <a:ext uri="{FF2B5EF4-FFF2-40B4-BE49-F238E27FC236}">
                    <a16:creationId xmlns:a16="http://schemas.microsoft.com/office/drawing/2014/main" id="{06E5915E-427C-8820-738E-8CCAD9E1D69A}"/>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2374;p47">
                <a:extLst>
                  <a:ext uri="{FF2B5EF4-FFF2-40B4-BE49-F238E27FC236}">
                    <a16:creationId xmlns:a16="http://schemas.microsoft.com/office/drawing/2014/main" id="{9FECC436-B18D-C3AD-677C-67E3880ECB2D}"/>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sp>
        <p:nvSpPr>
          <p:cNvPr id="48" name="Hộp Văn bản 12">
            <a:extLst>
              <a:ext uri="{FF2B5EF4-FFF2-40B4-BE49-F238E27FC236}">
                <a16:creationId xmlns:a16="http://schemas.microsoft.com/office/drawing/2014/main" id="{F77A4D2D-9B0E-5F54-F9C1-7D76DACC7C8A}"/>
              </a:ext>
            </a:extLst>
          </p:cNvPr>
          <p:cNvSpPr txBox="1"/>
          <p:nvPr/>
        </p:nvSpPr>
        <p:spPr>
          <a:xfrm>
            <a:off x="339253" y="1453431"/>
            <a:ext cx="3506301" cy="400110"/>
          </a:xfrm>
          <a:prstGeom prst="rect">
            <a:avLst/>
          </a:prstGeom>
          <a:noFill/>
        </p:spPr>
        <p:txBody>
          <a:bodyPr wrap="square">
            <a:spAutoFit/>
          </a:bodyPr>
          <a:lstStyle/>
          <a:p>
            <a:pPr marR="0">
              <a:spcBef>
                <a:spcPts val="0"/>
              </a:spcBef>
              <a:spcAft>
                <a:spcPts val="800"/>
              </a:spcAft>
            </a:pPr>
            <a:r>
              <a:rPr lang="en-US" sz="2000" b="1" dirty="0">
                <a:solidFill>
                  <a:schemeClr val="accent4">
                    <a:lumMod val="50000"/>
                  </a:schemeClr>
                </a:solidFill>
                <a:effectLst/>
                <a:ea typeface="Cambria" panose="02040503050406030204" pitchFamily="18" charset="0"/>
                <a:cs typeface="Times New Roman" panose="02020603050405020304" pitchFamily="18" charset="0"/>
              </a:rPr>
              <a:t>CÁCH NHẬN THỨC LÍ GIẢI</a:t>
            </a:r>
          </a:p>
        </p:txBody>
      </p:sp>
    </p:spTree>
    <p:extLst>
      <p:ext uri="{BB962C8B-B14F-4D97-AF65-F5344CB8AC3E}">
        <p14:creationId xmlns:p14="http://schemas.microsoft.com/office/powerpoint/2010/main" val="3602371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outVertical)">
                                      <p:cBhvr>
                                        <p:cTn id="13" dur="75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anim calcmode="lin" valueType="num">
                                      <p:cBhvr>
                                        <p:cTn id="19" dur="1000" fill="hold"/>
                                        <p:tgtEl>
                                          <p:spTgt spid="42"/>
                                        </p:tgtEl>
                                        <p:attrNameLst>
                                          <p:attrName>ppt_x</p:attrName>
                                        </p:attrNameLst>
                                      </p:cBhvr>
                                      <p:tavLst>
                                        <p:tav tm="0">
                                          <p:val>
                                            <p:strVal val="#ppt_x"/>
                                          </p:val>
                                        </p:tav>
                                        <p:tav tm="100000">
                                          <p:val>
                                            <p:strVal val="#ppt_x"/>
                                          </p:val>
                                        </p:tav>
                                      </p:tavLst>
                                    </p:anim>
                                    <p:anim calcmode="lin" valueType="num">
                                      <p:cBhvr>
                                        <p:cTn id="2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cxnSp>
        <p:nvCxnSpPr>
          <p:cNvPr id="246" name="Google Shape;2050;p43">
            <a:extLst>
              <a:ext uri="{FF2B5EF4-FFF2-40B4-BE49-F238E27FC236}">
                <a16:creationId xmlns:a16="http://schemas.microsoft.com/office/drawing/2014/main" id="{C2251800-E0EF-E052-CA4A-D65C3DD168EB}"/>
              </a:ext>
            </a:extLst>
          </p:cNvPr>
          <p:cNvCxnSpPr>
            <a:cxnSpLocks/>
          </p:cNvCxnSpPr>
          <p:nvPr/>
        </p:nvCxnSpPr>
        <p:spPr>
          <a:xfrm>
            <a:off x="1305501" y="1031460"/>
            <a:ext cx="0" cy="2911903"/>
          </a:xfrm>
          <a:prstGeom prst="straightConnector1">
            <a:avLst/>
          </a:prstGeom>
          <a:noFill/>
          <a:ln w="19050" cap="flat" cmpd="sng">
            <a:solidFill>
              <a:schemeClr val="accent5"/>
            </a:solidFill>
            <a:prstDash val="solid"/>
            <a:round/>
            <a:headEnd type="none" w="med" len="med"/>
            <a:tailEnd type="none" w="med" len="med"/>
          </a:ln>
        </p:spPr>
      </p:cxnSp>
      <p:grpSp>
        <p:nvGrpSpPr>
          <p:cNvPr id="1834" name="Google Shape;1834;p42"/>
          <p:cNvGrpSpPr/>
          <p:nvPr/>
        </p:nvGrpSpPr>
        <p:grpSpPr>
          <a:xfrm>
            <a:off x="2256564" y="3943363"/>
            <a:ext cx="4021177" cy="1200149"/>
            <a:chOff x="3981525" y="4494100"/>
            <a:chExt cx="713000" cy="212800"/>
          </a:xfrm>
        </p:grpSpPr>
        <p:sp>
          <p:nvSpPr>
            <p:cNvPr id="1835" name="Google Shape;1835;p42"/>
            <p:cNvSpPr/>
            <p:nvPr/>
          </p:nvSpPr>
          <p:spPr>
            <a:xfrm>
              <a:off x="4147700" y="4494100"/>
              <a:ext cx="226200" cy="105975"/>
            </a:xfrm>
            <a:custGeom>
              <a:avLst/>
              <a:gdLst/>
              <a:ahLst/>
              <a:cxnLst/>
              <a:rect l="l" t="t" r="r" b="b"/>
              <a:pathLst>
                <a:path w="9048" h="4239" extrusionOk="0">
                  <a:moveTo>
                    <a:pt x="5326" y="0"/>
                  </a:moveTo>
                  <a:cubicBezTo>
                    <a:pt x="5317" y="0"/>
                    <a:pt x="5308" y="0"/>
                    <a:pt x="5299" y="1"/>
                  </a:cubicBezTo>
                  <a:cubicBezTo>
                    <a:pt x="5095" y="8"/>
                    <a:pt x="4856" y="99"/>
                    <a:pt x="4705" y="274"/>
                  </a:cubicBezTo>
                  <a:cubicBezTo>
                    <a:pt x="4650" y="337"/>
                    <a:pt x="4573" y="423"/>
                    <a:pt x="4511" y="423"/>
                  </a:cubicBezTo>
                  <a:cubicBezTo>
                    <a:pt x="4501" y="423"/>
                    <a:pt x="4492" y="421"/>
                    <a:pt x="4483" y="416"/>
                  </a:cubicBezTo>
                  <a:cubicBezTo>
                    <a:pt x="4459" y="403"/>
                    <a:pt x="4452" y="374"/>
                    <a:pt x="4441" y="352"/>
                  </a:cubicBezTo>
                  <a:cubicBezTo>
                    <a:pt x="4409" y="289"/>
                    <a:pt x="4340" y="267"/>
                    <a:pt x="4258" y="267"/>
                  </a:cubicBezTo>
                  <a:cubicBezTo>
                    <a:pt x="4167" y="267"/>
                    <a:pt x="4058" y="294"/>
                    <a:pt x="3962" y="324"/>
                  </a:cubicBezTo>
                  <a:cubicBezTo>
                    <a:pt x="3919" y="337"/>
                    <a:pt x="3870" y="354"/>
                    <a:pt x="3840" y="392"/>
                  </a:cubicBezTo>
                  <a:cubicBezTo>
                    <a:pt x="3815" y="420"/>
                    <a:pt x="3807" y="456"/>
                    <a:pt x="3789" y="489"/>
                  </a:cubicBezTo>
                  <a:cubicBezTo>
                    <a:pt x="3698" y="667"/>
                    <a:pt x="3410" y="689"/>
                    <a:pt x="3272" y="835"/>
                  </a:cubicBezTo>
                  <a:cubicBezTo>
                    <a:pt x="3341" y="723"/>
                    <a:pt x="3314" y="590"/>
                    <a:pt x="3225" y="531"/>
                  </a:cubicBezTo>
                  <a:cubicBezTo>
                    <a:pt x="3161" y="486"/>
                    <a:pt x="3075" y="473"/>
                    <a:pt x="2982" y="473"/>
                  </a:cubicBezTo>
                  <a:cubicBezTo>
                    <a:pt x="2932" y="473"/>
                    <a:pt x="2880" y="477"/>
                    <a:pt x="2828" y="482"/>
                  </a:cubicBezTo>
                  <a:cubicBezTo>
                    <a:pt x="2007" y="568"/>
                    <a:pt x="1121" y="952"/>
                    <a:pt x="406" y="1548"/>
                  </a:cubicBezTo>
                  <a:cubicBezTo>
                    <a:pt x="242" y="1684"/>
                    <a:pt x="78" y="1847"/>
                    <a:pt x="35" y="2024"/>
                  </a:cubicBezTo>
                  <a:cubicBezTo>
                    <a:pt x="0" y="2167"/>
                    <a:pt x="93" y="2298"/>
                    <a:pt x="226" y="2298"/>
                  </a:cubicBezTo>
                  <a:cubicBezTo>
                    <a:pt x="257" y="2298"/>
                    <a:pt x="290" y="2291"/>
                    <a:pt x="324" y="2276"/>
                  </a:cubicBezTo>
                  <a:lnTo>
                    <a:pt x="324" y="2276"/>
                  </a:lnTo>
                  <a:cubicBezTo>
                    <a:pt x="249" y="2314"/>
                    <a:pt x="214" y="2409"/>
                    <a:pt x="230" y="2471"/>
                  </a:cubicBezTo>
                  <a:cubicBezTo>
                    <a:pt x="248" y="2536"/>
                    <a:pt x="308" y="2576"/>
                    <a:pt x="364" y="2609"/>
                  </a:cubicBezTo>
                  <a:cubicBezTo>
                    <a:pt x="455" y="2666"/>
                    <a:pt x="567" y="2718"/>
                    <a:pt x="687" y="2718"/>
                  </a:cubicBezTo>
                  <a:cubicBezTo>
                    <a:pt x="751" y="2718"/>
                    <a:pt x="818" y="2703"/>
                    <a:pt x="884" y="2665"/>
                  </a:cubicBezTo>
                  <a:lnTo>
                    <a:pt x="884" y="2665"/>
                  </a:lnTo>
                  <a:cubicBezTo>
                    <a:pt x="759" y="2758"/>
                    <a:pt x="719" y="3054"/>
                    <a:pt x="746" y="3149"/>
                  </a:cubicBezTo>
                  <a:cubicBezTo>
                    <a:pt x="787" y="3291"/>
                    <a:pt x="936" y="3330"/>
                    <a:pt x="1072" y="3376"/>
                  </a:cubicBezTo>
                  <a:cubicBezTo>
                    <a:pt x="1386" y="3482"/>
                    <a:pt x="1583" y="3745"/>
                    <a:pt x="1807" y="3954"/>
                  </a:cubicBezTo>
                  <a:cubicBezTo>
                    <a:pt x="1912" y="4052"/>
                    <a:pt x="2021" y="4153"/>
                    <a:pt x="2169" y="4200"/>
                  </a:cubicBezTo>
                  <a:cubicBezTo>
                    <a:pt x="2285" y="4237"/>
                    <a:pt x="2421" y="4239"/>
                    <a:pt x="2554" y="4239"/>
                  </a:cubicBezTo>
                  <a:cubicBezTo>
                    <a:pt x="2564" y="4239"/>
                    <a:pt x="2574" y="4239"/>
                    <a:pt x="2584" y="4239"/>
                  </a:cubicBezTo>
                  <a:cubicBezTo>
                    <a:pt x="3429" y="4239"/>
                    <a:pt x="4290" y="4196"/>
                    <a:pt x="5158" y="4109"/>
                  </a:cubicBezTo>
                  <a:cubicBezTo>
                    <a:pt x="5783" y="4048"/>
                    <a:pt x="6416" y="3964"/>
                    <a:pt x="7022" y="3964"/>
                  </a:cubicBezTo>
                  <a:cubicBezTo>
                    <a:pt x="7145" y="3964"/>
                    <a:pt x="7267" y="3968"/>
                    <a:pt x="7388" y="3975"/>
                  </a:cubicBezTo>
                  <a:cubicBezTo>
                    <a:pt x="7570" y="3988"/>
                    <a:pt x="7748" y="4009"/>
                    <a:pt x="7934" y="4009"/>
                  </a:cubicBezTo>
                  <a:cubicBezTo>
                    <a:pt x="7991" y="4009"/>
                    <a:pt x="8050" y="4007"/>
                    <a:pt x="8109" y="4002"/>
                  </a:cubicBezTo>
                  <a:cubicBezTo>
                    <a:pt x="8359" y="3979"/>
                    <a:pt x="8633" y="3896"/>
                    <a:pt x="8854" y="3718"/>
                  </a:cubicBezTo>
                  <a:cubicBezTo>
                    <a:pt x="8956" y="3638"/>
                    <a:pt x="9048" y="3525"/>
                    <a:pt x="9048" y="3423"/>
                  </a:cubicBezTo>
                  <a:cubicBezTo>
                    <a:pt x="9048" y="3360"/>
                    <a:pt x="9014" y="3309"/>
                    <a:pt x="8979" y="3264"/>
                  </a:cubicBezTo>
                  <a:cubicBezTo>
                    <a:pt x="8844" y="3079"/>
                    <a:pt x="8709" y="2896"/>
                    <a:pt x="8573" y="2712"/>
                  </a:cubicBezTo>
                  <a:cubicBezTo>
                    <a:pt x="8329" y="2382"/>
                    <a:pt x="8057" y="2036"/>
                    <a:pt x="7597" y="1973"/>
                  </a:cubicBezTo>
                  <a:cubicBezTo>
                    <a:pt x="7446" y="1951"/>
                    <a:pt x="7256" y="1944"/>
                    <a:pt x="7229" y="1806"/>
                  </a:cubicBezTo>
                  <a:cubicBezTo>
                    <a:pt x="7155" y="1802"/>
                    <a:pt x="7082" y="1797"/>
                    <a:pt x="7008" y="1792"/>
                  </a:cubicBezTo>
                  <a:cubicBezTo>
                    <a:pt x="7178" y="1750"/>
                    <a:pt x="7316" y="1563"/>
                    <a:pt x="7335" y="1406"/>
                  </a:cubicBezTo>
                  <a:cubicBezTo>
                    <a:pt x="7352" y="1251"/>
                    <a:pt x="7281" y="1124"/>
                    <a:pt x="7197" y="1016"/>
                  </a:cubicBezTo>
                  <a:cubicBezTo>
                    <a:pt x="6872" y="595"/>
                    <a:pt x="6365" y="337"/>
                    <a:pt x="5843" y="126"/>
                  </a:cubicBezTo>
                  <a:cubicBezTo>
                    <a:pt x="5683" y="62"/>
                    <a:pt x="5517" y="0"/>
                    <a:pt x="5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4157250" y="4505950"/>
              <a:ext cx="85950" cy="45300"/>
            </a:xfrm>
            <a:custGeom>
              <a:avLst/>
              <a:gdLst/>
              <a:ahLst/>
              <a:cxnLst/>
              <a:rect l="l" t="t" r="r" b="b"/>
              <a:pathLst>
                <a:path w="3438" h="1812" extrusionOk="0">
                  <a:moveTo>
                    <a:pt x="2597" y="1"/>
                  </a:moveTo>
                  <a:cubicBezTo>
                    <a:pt x="2548" y="1"/>
                    <a:pt x="2497" y="5"/>
                    <a:pt x="2446" y="10"/>
                  </a:cubicBezTo>
                  <a:cubicBezTo>
                    <a:pt x="1625" y="97"/>
                    <a:pt x="739" y="482"/>
                    <a:pt x="24" y="1077"/>
                  </a:cubicBezTo>
                  <a:lnTo>
                    <a:pt x="1" y="1096"/>
                  </a:lnTo>
                  <a:cubicBezTo>
                    <a:pt x="38" y="1120"/>
                    <a:pt x="80" y="1139"/>
                    <a:pt x="121" y="1157"/>
                  </a:cubicBezTo>
                  <a:cubicBezTo>
                    <a:pt x="302" y="1230"/>
                    <a:pt x="496" y="1252"/>
                    <a:pt x="693" y="1252"/>
                  </a:cubicBezTo>
                  <a:cubicBezTo>
                    <a:pt x="823" y="1252"/>
                    <a:pt x="954" y="1242"/>
                    <a:pt x="1083" y="1232"/>
                  </a:cubicBezTo>
                  <a:lnTo>
                    <a:pt x="1083" y="1232"/>
                  </a:lnTo>
                  <a:lnTo>
                    <a:pt x="870" y="1552"/>
                  </a:lnTo>
                  <a:cubicBezTo>
                    <a:pt x="1050" y="1582"/>
                    <a:pt x="1232" y="1596"/>
                    <a:pt x="1414" y="1596"/>
                  </a:cubicBezTo>
                  <a:cubicBezTo>
                    <a:pt x="1501" y="1596"/>
                    <a:pt x="1588" y="1593"/>
                    <a:pt x="1675" y="1586"/>
                  </a:cubicBezTo>
                  <a:lnTo>
                    <a:pt x="1675" y="1586"/>
                  </a:lnTo>
                  <a:cubicBezTo>
                    <a:pt x="1645" y="1718"/>
                    <a:pt x="1806" y="1812"/>
                    <a:pt x="1944" y="1812"/>
                  </a:cubicBezTo>
                  <a:cubicBezTo>
                    <a:pt x="1947" y="1812"/>
                    <a:pt x="1951" y="1812"/>
                    <a:pt x="1955" y="1812"/>
                  </a:cubicBezTo>
                  <a:cubicBezTo>
                    <a:pt x="2393" y="1796"/>
                    <a:pt x="2675" y="1357"/>
                    <a:pt x="2878" y="970"/>
                  </a:cubicBezTo>
                  <a:cubicBezTo>
                    <a:pt x="2924" y="1001"/>
                    <a:pt x="2976" y="1015"/>
                    <a:pt x="3030" y="1015"/>
                  </a:cubicBezTo>
                  <a:cubicBezTo>
                    <a:pt x="3143" y="1015"/>
                    <a:pt x="3260" y="953"/>
                    <a:pt x="3328" y="858"/>
                  </a:cubicBezTo>
                  <a:cubicBezTo>
                    <a:pt x="3427" y="719"/>
                    <a:pt x="3438" y="532"/>
                    <a:pt x="3416" y="362"/>
                  </a:cubicBezTo>
                  <a:cubicBezTo>
                    <a:pt x="3404" y="267"/>
                    <a:pt x="3383" y="173"/>
                    <a:pt x="3364" y="78"/>
                  </a:cubicBezTo>
                  <a:cubicBezTo>
                    <a:pt x="3246" y="203"/>
                    <a:pt x="3011" y="236"/>
                    <a:pt x="2890" y="363"/>
                  </a:cubicBezTo>
                  <a:cubicBezTo>
                    <a:pt x="2959" y="252"/>
                    <a:pt x="2932" y="119"/>
                    <a:pt x="2843" y="60"/>
                  </a:cubicBezTo>
                  <a:cubicBezTo>
                    <a:pt x="2778" y="15"/>
                    <a:pt x="2691" y="1"/>
                    <a:pt x="2597"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2"/>
            <p:cNvSpPr/>
            <p:nvPr/>
          </p:nvSpPr>
          <p:spPr>
            <a:xfrm>
              <a:off x="4251025" y="4494200"/>
              <a:ext cx="65150" cy="36800"/>
            </a:xfrm>
            <a:custGeom>
              <a:avLst/>
              <a:gdLst/>
              <a:ahLst/>
              <a:cxnLst/>
              <a:rect l="l" t="t" r="r" b="b"/>
              <a:pathLst>
                <a:path w="2606" h="1472" extrusionOk="0">
                  <a:moveTo>
                    <a:pt x="1193" y="0"/>
                  </a:moveTo>
                  <a:cubicBezTo>
                    <a:pt x="1184" y="0"/>
                    <a:pt x="1175" y="0"/>
                    <a:pt x="1166" y="1"/>
                  </a:cubicBezTo>
                  <a:cubicBezTo>
                    <a:pt x="962" y="8"/>
                    <a:pt x="723" y="99"/>
                    <a:pt x="572" y="274"/>
                  </a:cubicBezTo>
                  <a:cubicBezTo>
                    <a:pt x="517" y="337"/>
                    <a:pt x="440" y="423"/>
                    <a:pt x="378" y="423"/>
                  </a:cubicBezTo>
                  <a:cubicBezTo>
                    <a:pt x="368" y="423"/>
                    <a:pt x="359" y="421"/>
                    <a:pt x="350" y="416"/>
                  </a:cubicBezTo>
                  <a:cubicBezTo>
                    <a:pt x="326" y="403"/>
                    <a:pt x="319" y="374"/>
                    <a:pt x="308" y="352"/>
                  </a:cubicBezTo>
                  <a:cubicBezTo>
                    <a:pt x="275" y="288"/>
                    <a:pt x="206" y="266"/>
                    <a:pt x="124" y="266"/>
                  </a:cubicBezTo>
                  <a:cubicBezTo>
                    <a:pt x="92" y="266"/>
                    <a:pt x="59" y="270"/>
                    <a:pt x="24" y="275"/>
                  </a:cubicBezTo>
                  <a:cubicBezTo>
                    <a:pt x="58" y="314"/>
                    <a:pt x="111" y="335"/>
                    <a:pt x="162" y="335"/>
                  </a:cubicBezTo>
                  <a:cubicBezTo>
                    <a:pt x="180" y="335"/>
                    <a:pt x="197" y="332"/>
                    <a:pt x="213" y="328"/>
                  </a:cubicBezTo>
                  <a:lnTo>
                    <a:pt x="213" y="328"/>
                  </a:lnTo>
                  <a:cubicBezTo>
                    <a:pt x="1" y="602"/>
                    <a:pt x="82" y="1078"/>
                    <a:pt x="399" y="1242"/>
                  </a:cubicBezTo>
                  <a:cubicBezTo>
                    <a:pt x="478" y="1283"/>
                    <a:pt x="564" y="1302"/>
                    <a:pt x="651" y="1302"/>
                  </a:cubicBezTo>
                  <a:cubicBezTo>
                    <a:pt x="915" y="1302"/>
                    <a:pt x="1184" y="1128"/>
                    <a:pt x="1277" y="879"/>
                  </a:cubicBezTo>
                  <a:lnTo>
                    <a:pt x="1277" y="879"/>
                  </a:lnTo>
                  <a:cubicBezTo>
                    <a:pt x="1243" y="1125"/>
                    <a:pt x="1409" y="1396"/>
                    <a:pt x="1656" y="1457"/>
                  </a:cubicBezTo>
                  <a:cubicBezTo>
                    <a:pt x="1696" y="1467"/>
                    <a:pt x="1736" y="1472"/>
                    <a:pt x="1776" y="1472"/>
                  </a:cubicBezTo>
                  <a:cubicBezTo>
                    <a:pt x="1965" y="1472"/>
                    <a:pt x="2153" y="1372"/>
                    <a:pt x="2283" y="1231"/>
                  </a:cubicBezTo>
                  <a:cubicBezTo>
                    <a:pt x="2441" y="1059"/>
                    <a:pt x="2529" y="836"/>
                    <a:pt x="2599" y="612"/>
                  </a:cubicBezTo>
                  <a:cubicBezTo>
                    <a:pt x="2601" y="605"/>
                    <a:pt x="2604" y="596"/>
                    <a:pt x="2606" y="589"/>
                  </a:cubicBezTo>
                  <a:cubicBezTo>
                    <a:pt x="2337" y="400"/>
                    <a:pt x="2027" y="254"/>
                    <a:pt x="1710" y="126"/>
                  </a:cubicBezTo>
                  <a:cubicBezTo>
                    <a:pt x="1550" y="62"/>
                    <a:pt x="1384" y="0"/>
                    <a:pt x="1193"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2"/>
            <p:cNvSpPr/>
            <p:nvPr/>
          </p:nvSpPr>
          <p:spPr>
            <a:xfrm>
              <a:off x="4116450" y="4627775"/>
              <a:ext cx="63725" cy="68450"/>
            </a:xfrm>
            <a:custGeom>
              <a:avLst/>
              <a:gdLst/>
              <a:ahLst/>
              <a:cxnLst/>
              <a:rect l="l" t="t" r="r" b="b"/>
              <a:pathLst>
                <a:path w="2549" h="2738" extrusionOk="0">
                  <a:moveTo>
                    <a:pt x="2548" y="1"/>
                  </a:moveTo>
                  <a:lnTo>
                    <a:pt x="173" y="229"/>
                  </a:lnTo>
                  <a:lnTo>
                    <a:pt x="1" y="2737"/>
                  </a:lnTo>
                  <a:lnTo>
                    <a:pt x="2548" y="2737"/>
                  </a:lnTo>
                  <a:lnTo>
                    <a:pt x="25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4275600" y="4552775"/>
              <a:ext cx="112625" cy="143450"/>
            </a:xfrm>
            <a:custGeom>
              <a:avLst/>
              <a:gdLst/>
              <a:ahLst/>
              <a:cxnLst/>
              <a:rect l="l" t="t" r="r" b="b"/>
              <a:pathLst>
                <a:path w="4505" h="5738" extrusionOk="0">
                  <a:moveTo>
                    <a:pt x="295" y="1"/>
                  </a:moveTo>
                  <a:lnTo>
                    <a:pt x="0" y="5737"/>
                  </a:lnTo>
                  <a:lnTo>
                    <a:pt x="4476" y="5737"/>
                  </a:lnTo>
                  <a:lnTo>
                    <a:pt x="4504" y="638"/>
                  </a:lnTo>
                  <a:lnTo>
                    <a:pt x="2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4148100" y="4552775"/>
              <a:ext cx="141225" cy="143450"/>
            </a:xfrm>
            <a:custGeom>
              <a:avLst/>
              <a:gdLst/>
              <a:ahLst/>
              <a:cxnLst/>
              <a:rect l="l" t="t" r="r" b="b"/>
              <a:pathLst>
                <a:path w="5649" h="5738" extrusionOk="0">
                  <a:moveTo>
                    <a:pt x="5395" y="1"/>
                  </a:moveTo>
                  <a:lnTo>
                    <a:pt x="305" y="280"/>
                  </a:lnTo>
                  <a:lnTo>
                    <a:pt x="1" y="5737"/>
                  </a:lnTo>
                  <a:lnTo>
                    <a:pt x="5648" y="5737"/>
                  </a:lnTo>
                  <a:lnTo>
                    <a:pt x="53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4282300" y="4550725"/>
              <a:ext cx="107425" cy="27525"/>
            </a:xfrm>
            <a:custGeom>
              <a:avLst/>
              <a:gdLst/>
              <a:ahLst/>
              <a:cxnLst/>
              <a:rect l="l" t="t" r="r" b="b"/>
              <a:pathLst>
                <a:path w="4297" h="1101" extrusionOk="0">
                  <a:moveTo>
                    <a:pt x="0" y="1"/>
                  </a:moveTo>
                  <a:lnTo>
                    <a:pt x="5" y="859"/>
                  </a:lnTo>
                  <a:lnTo>
                    <a:pt x="4296" y="1100"/>
                  </a:lnTo>
                  <a:lnTo>
                    <a:pt x="4286" y="2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2"/>
            <p:cNvSpPr/>
            <p:nvPr/>
          </p:nvSpPr>
          <p:spPr>
            <a:xfrm>
              <a:off x="4282500" y="4575450"/>
              <a:ext cx="107625" cy="26700"/>
            </a:xfrm>
            <a:custGeom>
              <a:avLst/>
              <a:gdLst/>
              <a:ahLst/>
              <a:cxnLst/>
              <a:rect l="l" t="t" r="r" b="b"/>
              <a:pathLst>
                <a:path w="4305" h="1068" extrusionOk="0">
                  <a:moveTo>
                    <a:pt x="0" y="0"/>
                  </a:moveTo>
                  <a:lnTo>
                    <a:pt x="8" y="861"/>
                  </a:lnTo>
                  <a:lnTo>
                    <a:pt x="4304" y="1067"/>
                  </a:lnTo>
                  <a:lnTo>
                    <a:pt x="4304" y="1067"/>
                  </a:lnTo>
                  <a:lnTo>
                    <a:pt x="4294" y="23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2"/>
            <p:cNvSpPr/>
            <p:nvPr/>
          </p:nvSpPr>
          <p:spPr>
            <a:xfrm>
              <a:off x="4282800" y="4600225"/>
              <a:ext cx="107725" cy="25875"/>
            </a:xfrm>
            <a:custGeom>
              <a:avLst/>
              <a:gdLst/>
              <a:ahLst/>
              <a:cxnLst/>
              <a:rect l="l" t="t" r="r" b="b"/>
              <a:pathLst>
                <a:path w="4309" h="1035" extrusionOk="0">
                  <a:moveTo>
                    <a:pt x="0" y="0"/>
                  </a:moveTo>
                  <a:lnTo>
                    <a:pt x="5" y="864"/>
                  </a:lnTo>
                  <a:lnTo>
                    <a:pt x="4308" y="1034"/>
                  </a:lnTo>
                  <a:lnTo>
                    <a:pt x="4308" y="1034"/>
                  </a:lnTo>
                  <a:lnTo>
                    <a:pt x="4298" y="202"/>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4283050" y="4625100"/>
              <a:ext cx="107850" cy="25000"/>
            </a:xfrm>
            <a:custGeom>
              <a:avLst/>
              <a:gdLst/>
              <a:ahLst/>
              <a:cxnLst/>
              <a:rect l="l" t="t" r="r" b="b"/>
              <a:pathLst>
                <a:path w="4314" h="1000" extrusionOk="0">
                  <a:moveTo>
                    <a:pt x="1" y="0"/>
                  </a:moveTo>
                  <a:lnTo>
                    <a:pt x="5" y="866"/>
                  </a:lnTo>
                  <a:lnTo>
                    <a:pt x="4314" y="1000"/>
                  </a:lnTo>
                  <a:lnTo>
                    <a:pt x="4303" y="166"/>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4283325" y="4650000"/>
              <a:ext cx="107975" cy="24175"/>
            </a:xfrm>
            <a:custGeom>
              <a:avLst/>
              <a:gdLst/>
              <a:ahLst/>
              <a:cxnLst/>
              <a:rect l="l" t="t" r="r" b="b"/>
              <a:pathLst>
                <a:path w="4319" h="967" extrusionOk="0">
                  <a:moveTo>
                    <a:pt x="0" y="0"/>
                  </a:moveTo>
                  <a:lnTo>
                    <a:pt x="5" y="868"/>
                  </a:lnTo>
                  <a:lnTo>
                    <a:pt x="4319" y="967"/>
                  </a:lnTo>
                  <a:lnTo>
                    <a:pt x="4308" y="13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4283575" y="4674975"/>
              <a:ext cx="108125" cy="23350"/>
            </a:xfrm>
            <a:custGeom>
              <a:avLst/>
              <a:gdLst/>
              <a:ahLst/>
              <a:cxnLst/>
              <a:rect l="l" t="t" r="r" b="b"/>
              <a:pathLst>
                <a:path w="4325" h="934" extrusionOk="0">
                  <a:moveTo>
                    <a:pt x="1" y="1"/>
                  </a:moveTo>
                  <a:lnTo>
                    <a:pt x="6" y="870"/>
                  </a:lnTo>
                  <a:lnTo>
                    <a:pt x="4324" y="934"/>
                  </a:lnTo>
                  <a:lnTo>
                    <a:pt x="4324" y="934"/>
                  </a:lnTo>
                  <a:lnTo>
                    <a:pt x="4314" y="94"/>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2"/>
            <p:cNvSpPr/>
            <p:nvPr/>
          </p:nvSpPr>
          <p:spPr>
            <a:xfrm>
              <a:off x="4147350" y="4550725"/>
              <a:ext cx="139375" cy="24675"/>
            </a:xfrm>
            <a:custGeom>
              <a:avLst/>
              <a:gdLst/>
              <a:ahLst/>
              <a:cxnLst/>
              <a:rect l="l" t="t" r="r" b="b"/>
              <a:pathLst>
                <a:path w="5575" h="987" extrusionOk="0">
                  <a:moveTo>
                    <a:pt x="5534" y="1"/>
                  </a:moveTo>
                  <a:lnTo>
                    <a:pt x="8" y="182"/>
                  </a:lnTo>
                  <a:lnTo>
                    <a:pt x="0" y="986"/>
                  </a:lnTo>
                  <a:lnTo>
                    <a:pt x="5574" y="822"/>
                  </a:lnTo>
                  <a:lnTo>
                    <a:pt x="55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2"/>
            <p:cNvSpPr/>
            <p:nvPr/>
          </p:nvSpPr>
          <p:spPr>
            <a:xfrm>
              <a:off x="4147000" y="4574400"/>
              <a:ext cx="140800" cy="24625"/>
            </a:xfrm>
            <a:custGeom>
              <a:avLst/>
              <a:gdLst/>
              <a:ahLst/>
              <a:cxnLst/>
              <a:rect l="l" t="t" r="r" b="b"/>
              <a:pathLst>
                <a:path w="5632" h="985" extrusionOk="0">
                  <a:moveTo>
                    <a:pt x="5590" y="0"/>
                  </a:moveTo>
                  <a:lnTo>
                    <a:pt x="9" y="164"/>
                  </a:lnTo>
                  <a:lnTo>
                    <a:pt x="0" y="985"/>
                  </a:lnTo>
                  <a:lnTo>
                    <a:pt x="0" y="985"/>
                  </a:lnTo>
                  <a:lnTo>
                    <a:pt x="5631" y="837"/>
                  </a:lnTo>
                  <a:lnTo>
                    <a:pt x="55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146675" y="4598500"/>
              <a:ext cx="142225" cy="24600"/>
            </a:xfrm>
            <a:custGeom>
              <a:avLst/>
              <a:gdLst/>
              <a:ahLst/>
              <a:cxnLst/>
              <a:rect l="l" t="t" r="r" b="b"/>
              <a:pathLst>
                <a:path w="5689" h="984" extrusionOk="0">
                  <a:moveTo>
                    <a:pt x="5646" y="1"/>
                  </a:moveTo>
                  <a:lnTo>
                    <a:pt x="7" y="145"/>
                  </a:lnTo>
                  <a:lnTo>
                    <a:pt x="1" y="983"/>
                  </a:lnTo>
                  <a:lnTo>
                    <a:pt x="1" y="983"/>
                  </a:lnTo>
                  <a:lnTo>
                    <a:pt x="5689" y="855"/>
                  </a:lnTo>
                  <a:lnTo>
                    <a:pt x="56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2"/>
            <p:cNvSpPr/>
            <p:nvPr/>
          </p:nvSpPr>
          <p:spPr>
            <a:xfrm>
              <a:off x="4146325" y="4623125"/>
              <a:ext cx="143725" cy="24550"/>
            </a:xfrm>
            <a:custGeom>
              <a:avLst/>
              <a:gdLst/>
              <a:ahLst/>
              <a:cxnLst/>
              <a:rect l="l" t="t" r="r" b="b"/>
              <a:pathLst>
                <a:path w="5749" h="982" extrusionOk="0">
                  <a:moveTo>
                    <a:pt x="5704" y="0"/>
                  </a:moveTo>
                  <a:lnTo>
                    <a:pt x="7" y="127"/>
                  </a:lnTo>
                  <a:lnTo>
                    <a:pt x="0" y="982"/>
                  </a:lnTo>
                  <a:lnTo>
                    <a:pt x="5749" y="872"/>
                  </a:lnTo>
                  <a:lnTo>
                    <a:pt x="57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2"/>
            <p:cNvSpPr/>
            <p:nvPr/>
          </p:nvSpPr>
          <p:spPr>
            <a:xfrm>
              <a:off x="4145950" y="4648225"/>
              <a:ext cx="145225" cy="24525"/>
            </a:xfrm>
            <a:custGeom>
              <a:avLst/>
              <a:gdLst/>
              <a:ahLst/>
              <a:cxnLst/>
              <a:rect l="l" t="t" r="r" b="b"/>
              <a:pathLst>
                <a:path w="5809" h="981" extrusionOk="0">
                  <a:moveTo>
                    <a:pt x="5764" y="1"/>
                  </a:moveTo>
                  <a:lnTo>
                    <a:pt x="8" y="108"/>
                  </a:lnTo>
                  <a:lnTo>
                    <a:pt x="0" y="980"/>
                  </a:lnTo>
                  <a:lnTo>
                    <a:pt x="5808" y="891"/>
                  </a:lnTo>
                  <a:lnTo>
                    <a:pt x="5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4145575" y="4673925"/>
              <a:ext cx="146775" cy="24400"/>
            </a:xfrm>
            <a:custGeom>
              <a:avLst/>
              <a:gdLst/>
              <a:ahLst/>
              <a:cxnLst/>
              <a:rect l="l" t="t" r="r" b="b"/>
              <a:pathLst>
                <a:path w="5871" h="976" extrusionOk="0">
                  <a:moveTo>
                    <a:pt x="5824" y="1"/>
                  </a:moveTo>
                  <a:lnTo>
                    <a:pt x="9" y="85"/>
                  </a:lnTo>
                  <a:lnTo>
                    <a:pt x="1" y="976"/>
                  </a:lnTo>
                  <a:lnTo>
                    <a:pt x="5871" y="910"/>
                  </a:lnTo>
                  <a:lnTo>
                    <a:pt x="58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2"/>
            <p:cNvSpPr/>
            <p:nvPr/>
          </p:nvSpPr>
          <p:spPr>
            <a:xfrm>
              <a:off x="4258300" y="4527775"/>
              <a:ext cx="6325" cy="5550"/>
            </a:xfrm>
            <a:custGeom>
              <a:avLst/>
              <a:gdLst/>
              <a:ahLst/>
              <a:cxnLst/>
              <a:rect l="l" t="t" r="r" b="b"/>
              <a:pathLst>
                <a:path w="253" h="222" extrusionOk="0">
                  <a:moveTo>
                    <a:pt x="179" y="0"/>
                  </a:moveTo>
                  <a:cubicBezTo>
                    <a:pt x="111" y="0"/>
                    <a:pt x="7" y="113"/>
                    <a:pt x="4" y="146"/>
                  </a:cubicBezTo>
                  <a:cubicBezTo>
                    <a:pt x="1" y="180"/>
                    <a:pt x="51" y="213"/>
                    <a:pt x="120" y="220"/>
                  </a:cubicBezTo>
                  <a:cubicBezTo>
                    <a:pt x="129" y="221"/>
                    <a:pt x="137" y="221"/>
                    <a:pt x="146" y="221"/>
                  </a:cubicBezTo>
                  <a:cubicBezTo>
                    <a:pt x="202" y="221"/>
                    <a:pt x="246" y="201"/>
                    <a:pt x="250" y="172"/>
                  </a:cubicBezTo>
                  <a:cubicBezTo>
                    <a:pt x="253" y="138"/>
                    <a:pt x="253" y="7"/>
                    <a:pt x="185" y="1"/>
                  </a:cubicBezTo>
                  <a:cubicBezTo>
                    <a:pt x="183" y="0"/>
                    <a:pt x="181"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2"/>
            <p:cNvSpPr/>
            <p:nvPr/>
          </p:nvSpPr>
          <p:spPr>
            <a:xfrm>
              <a:off x="4254500" y="4526950"/>
              <a:ext cx="7375" cy="3925"/>
            </a:xfrm>
            <a:custGeom>
              <a:avLst/>
              <a:gdLst/>
              <a:ahLst/>
              <a:cxnLst/>
              <a:rect l="l" t="t" r="r" b="b"/>
              <a:pathLst>
                <a:path w="295" h="157" extrusionOk="0">
                  <a:moveTo>
                    <a:pt x="72" y="0"/>
                  </a:moveTo>
                  <a:cubicBezTo>
                    <a:pt x="54" y="0"/>
                    <a:pt x="40" y="2"/>
                    <a:pt x="33" y="4"/>
                  </a:cubicBezTo>
                  <a:cubicBezTo>
                    <a:pt x="1" y="17"/>
                    <a:pt x="0" y="60"/>
                    <a:pt x="32" y="101"/>
                  </a:cubicBezTo>
                  <a:cubicBezTo>
                    <a:pt x="58" y="134"/>
                    <a:pt x="96" y="157"/>
                    <a:pt x="128" y="157"/>
                  </a:cubicBezTo>
                  <a:cubicBezTo>
                    <a:pt x="135" y="157"/>
                    <a:pt x="141" y="156"/>
                    <a:pt x="147" y="154"/>
                  </a:cubicBezTo>
                  <a:cubicBezTo>
                    <a:pt x="178" y="142"/>
                    <a:pt x="294" y="87"/>
                    <a:pt x="262" y="47"/>
                  </a:cubicBezTo>
                  <a:cubicBezTo>
                    <a:pt x="238" y="16"/>
                    <a:pt x="133"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2"/>
            <p:cNvSpPr/>
            <p:nvPr/>
          </p:nvSpPr>
          <p:spPr>
            <a:xfrm>
              <a:off x="4262525" y="4527000"/>
              <a:ext cx="7875" cy="4950"/>
            </a:xfrm>
            <a:custGeom>
              <a:avLst/>
              <a:gdLst/>
              <a:ahLst/>
              <a:cxnLst/>
              <a:rect l="l" t="t" r="r" b="b"/>
              <a:pathLst>
                <a:path w="315" h="198" extrusionOk="0">
                  <a:moveTo>
                    <a:pt x="67" y="0"/>
                  </a:moveTo>
                  <a:cubicBezTo>
                    <a:pt x="60" y="0"/>
                    <a:pt x="54" y="1"/>
                    <a:pt x="49" y="3"/>
                  </a:cubicBezTo>
                  <a:cubicBezTo>
                    <a:pt x="1" y="21"/>
                    <a:pt x="87" y="138"/>
                    <a:pt x="113" y="169"/>
                  </a:cubicBezTo>
                  <a:cubicBezTo>
                    <a:pt x="130" y="188"/>
                    <a:pt x="160" y="198"/>
                    <a:pt x="193" y="198"/>
                  </a:cubicBezTo>
                  <a:cubicBezTo>
                    <a:pt x="211" y="198"/>
                    <a:pt x="230" y="195"/>
                    <a:pt x="248" y="188"/>
                  </a:cubicBezTo>
                  <a:cubicBezTo>
                    <a:pt x="297" y="168"/>
                    <a:pt x="315" y="128"/>
                    <a:pt x="290" y="99"/>
                  </a:cubicBezTo>
                  <a:cubicBezTo>
                    <a:pt x="267" y="72"/>
                    <a:pt x="130"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2"/>
            <p:cNvSpPr/>
            <p:nvPr/>
          </p:nvSpPr>
          <p:spPr>
            <a:xfrm>
              <a:off x="4255250" y="4523600"/>
              <a:ext cx="7275" cy="3975"/>
            </a:xfrm>
            <a:custGeom>
              <a:avLst/>
              <a:gdLst/>
              <a:ahLst/>
              <a:cxnLst/>
              <a:rect l="l" t="t" r="r" b="b"/>
              <a:pathLst>
                <a:path w="291" h="159" extrusionOk="0">
                  <a:moveTo>
                    <a:pt x="116" y="1"/>
                  </a:moveTo>
                  <a:cubicBezTo>
                    <a:pt x="95" y="1"/>
                    <a:pt x="71" y="6"/>
                    <a:pt x="51" y="18"/>
                  </a:cubicBezTo>
                  <a:cubicBezTo>
                    <a:pt x="10" y="39"/>
                    <a:pt x="1" y="76"/>
                    <a:pt x="27" y="98"/>
                  </a:cubicBezTo>
                  <a:cubicBezTo>
                    <a:pt x="49" y="117"/>
                    <a:pt x="162" y="158"/>
                    <a:pt x="222" y="158"/>
                  </a:cubicBezTo>
                  <a:cubicBezTo>
                    <a:pt x="234" y="158"/>
                    <a:pt x="244" y="157"/>
                    <a:pt x="250" y="153"/>
                  </a:cubicBezTo>
                  <a:cubicBezTo>
                    <a:pt x="290" y="131"/>
                    <a:pt x="197" y="40"/>
                    <a:pt x="171" y="18"/>
                  </a:cubicBezTo>
                  <a:cubicBezTo>
                    <a:pt x="158" y="6"/>
                    <a:pt x="138" y="1"/>
                    <a:pt x="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2"/>
            <p:cNvSpPr/>
            <p:nvPr/>
          </p:nvSpPr>
          <p:spPr>
            <a:xfrm>
              <a:off x="4263700" y="4524850"/>
              <a:ext cx="5725" cy="3025"/>
            </a:xfrm>
            <a:custGeom>
              <a:avLst/>
              <a:gdLst/>
              <a:ahLst/>
              <a:cxnLst/>
              <a:rect l="l" t="t" r="r" b="b"/>
              <a:pathLst>
                <a:path w="229" h="121" extrusionOk="0">
                  <a:moveTo>
                    <a:pt x="121" y="0"/>
                  </a:moveTo>
                  <a:cubicBezTo>
                    <a:pt x="114" y="0"/>
                    <a:pt x="108" y="2"/>
                    <a:pt x="102" y="5"/>
                  </a:cubicBezTo>
                  <a:cubicBezTo>
                    <a:pt x="81" y="15"/>
                    <a:pt x="1" y="65"/>
                    <a:pt x="29" y="96"/>
                  </a:cubicBezTo>
                  <a:cubicBezTo>
                    <a:pt x="47" y="114"/>
                    <a:pt x="98" y="120"/>
                    <a:pt x="141" y="120"/>
                  </a:cubicBezTo>
                  <a:cubicBezTo>
                    <a:pt x="171" y="120"/>
                    <a:pt x="197" y="117"/>
                    <a:pt x="206" y="112"/>
                  </a:cubicBezTo>
                  <a:cubicBezTo>
                    <a:pt x="229" y="101"/>
                    <a:pt x="223" y="68"/>
                    <a:pt x="195" y="38"/>
                  </a:cubicBezTo>
                  <a:cubicBezTo>
                    <a:pt x="173" y="14"/>
                    <a:pt x="144"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2"/>
            <p:cNvSpPr/>
            <p:nvPr/>
          </p:nvSpPr>
          <p:spPr>
            <a:xfrm>
              <a:off x="4260750" y="4522550"/>
              <a:ext cx="5500" cy="4700"/>
            </a:xfrm>
            <a:custGeom>
              <a:avLst/>
              <a:gdLst/>
              <a:ahLst/>
              <a:cxnLst/>
              <a:rect l="l" t="t" r="r" b="b"/>
              <a:pathLst>
                <a:path w="220" h="188" extrusionOk="0">
                  <a:moveTo>
                    <a:pt x="67" y="0"/>
                  </a:moveTo>
                  <a:cubicBezTo>
                    <a:pt x="42" y="0"/>
                    <a:pt x="22" y="7"/>
                    <a:pt x="15" y="20"/>
                  </a:cubicBezTo>
                  <a:cubicBezTo>
                    <a:pt x="1" y="44"/>
                    <a:pt x="24" y="165"/>
                    <a:pt x="77" y="184"/>
                  </a:cubicBezTo>
                  <a:cubicBezTo>
                    <a:pt x="82" y="186"/>
                    <a:pt x="87" y="187"/>
                    <a:pt x="93" y="187"/>
                  </a:cubicBezTo>
                  <a:cubicBezTo>
                    <a:pt x="141" y="187"/>
                    <a:pt x="193" y="114"/>
                    <a:pt x="205" y="94"/>
                  </a:cubicBezTo>
                  <a:cubicBezTo>
                    <a:pt x="219" y="68"/>
                    <a:pt x="187" y="34"/>
                    <a:pt x="135" y="14"/>
                  </a:cubicBezTo>
                  <a:cubicBezTo>
                    <a:pt x="111" y="5"/>
                    <a:pt x="87"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2"/>
            <p:cNvSpPr/>
            <p:nvPr/>
          </p:nvSpPr>
          <p:spPr>
            <a:xfrm>
              <a:off x="4259375" y="4526150"/>
              <a:ext cx="6325" cy="3150"/>
            </a:xfrm>
            <a:custGeom>
              <a:avLst/>
              <a:gdLst/>
              <a:ahLst/>
              <a:cxnLst/>
              <a:rect l="l" t="t" r="r" b="b"/>
              <a:pathLst>
                <a:path w="253" h="126" extrusionOk="0">
                  <a:moveTo>
                    <a:pt x="107" y="1"/>
                  </a:moveTo>
                  <a:cubicBezTo>
                    <a:pt x="51" y="1"/>
                    <a:pt x="7" y="21"/>
                    <a:pt x="4" y="50"/>
                  </a:cubicBezTo>
                  <a:cubicBezTo>
                    <a:pt x="0" y="85"/>
                    <a:pt x="52" y="117"/>
                    <a:pt x="120" y="124"/>
                  </a:cubicBezTo>
                  <a:cubicBezTo>
                    <a:pt x="129" y="125"/>
                    <a:pt x="139" y="125"/>
                    <a:pt x="147" y="125"/>
                  </a:cubicBezTo>
                  <a:cubicBezTo>
                    <a:pt x="202" y="125"/>
                    <a:pt x="245" y="104"/>
                    <a:pt x="249" y="76"/>
                  </a:cubicBezTo>
                  <a:cubicBezTo>
                    <a:pt x="253" y="44"/>
                    <a:pt x="201" y="11"/>
                    <a:pt x="133" y="2"/>
                  </a:cubicBezTo>
                  <a:cubicBezTo>
                    <a:pt x="124" y="1"/>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2"/>
            <p:cNvSpPr/>
            <p:nvPr/>
          </p:nvSpPr>
          <p:spPr>
            <a:xfrm>
              <a:off x="4209225" y="4512275"/>
              <a:ext cx="6400" cy="6000"/>
            </a:xfrm>
            <a:custGeom>
              <a:avLst/>
              <a:gdLst/>
              <a:ahLst/>
              <a:cxnLst/>
              <a:rect l="l" t="t" r="r" b="b"/>
              <a:pathLst>
                <a:path w="256" h="240" extrusionOk="0">
                  <a:moveTo>
                    <a:pt x="137" y="1"/>
                  </a:moveTo>
                  <a:cubicBezTo>
                    <a:pt x="133" y="1"/>
                    <a:pt x="128" y="2"/>
                    <a:pt x="123" y="3"/>
                  </a:cubicBezTo>
                  <a:cubicBezTo>
                    <a:pt x="58" y="21"/>
                    <a:pt x="0" y="173"/>
                    <a:pt x="10" y="205"/>
                  </a:cubicBezTo>
                  <a:cubicBezTo>
                    <a:pt x="16" y="228"/>
                    <a:pt x="45" y="240"/>
                    <a:pt x="83" y="240"/>
                  </a:cubicBezTo>
                  <a:cubicBezTo>
                    <a:pt x="102" y="240"/>
                    <a:pt x="123" y="237"/>
                    <a:pt x="145" y="231"/>
                  </a:cubicBezTo>
                  <a:cubicBezTo>
                    <a:pt x="209" y="213"/>
                    <a:pt x="255" y="172"/>
                    <a:pt x="246" y="139"/>
                  </a:cubicBezTo>
                  <a:cubicBezTo>
                    <a:pt x="237" y="108"/>
                    <a:pt x="195"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2"/>
            <p:cNvSpPr/>
            <p:nvPr/>
          </p:nvSpPr>
          <p:spPr>
            <a:xfrm>
              <a:off x="4204325" y="4513175"/>
              <a:ext cx="7500" cy="4150"/>
            </a:xfrm>
            <a:custGeom>
              <a:avLst/>
              <a:gdLst/>
              <a:ahLst/>
              <a:cxnLst/>
              <a:rect l="l" t="t" r="r" b="b"/>
              <a:pathLst>
                <a:path w="300" h="166" extrusionOk="0">
                  <a:moveTo>
                    <a:pt x="215" y="1"/>
                  </a:moveTo>
                  <a:cubicBezTo>
                    <a:pt x="151" y="1"/>
                    <a:pt x="46" y="36"/>
                    <a:pt x="25" y="53"/>
                  </a:cubicBezTo>
                  <a:cubicBezTo>
                    <a:pt x="0" y="77"/>
                    <a:pt x="16" y="117"/>
                    <a:pt x="59" y="143"/>
                  </a:cubicBezTo>
                  <a:cubicBezTo>
                    <a:pt x="84" y="158"/>
                    <a:pt x="112" y="165"/>
                    <a:pt x="137" y="165"/>
                  </a:cubicBezTo>
                  <a:cubicBezTo>
                    <a:pt x="156" y="165"/>
                    <a:pt x="173" y="160"/>
                    <a:pt x="185" y="150"/>
                  </a:cubicBezTo>
                  <a:cubicBezTo>
                    <a:pt x="211" y="127"/>
                    <a:pt x="299" y="34"/>
                    <a:pt x="254" y="8"/>
                  </a:cubicBezTo>
                  <a:cubicBezTo>
                    <a:pt x="245" y="3"/>
                    <a:pt x="232"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2"/>
            <p:cNvSpPr/>
            <p:nvPr/>
          </p:nvSpPr>
          <p:spPr>
            <a:xfrm>
              <a:off x="4211825" y="4510825"/>
              <a:ext cx="8325" cy="3950"/>
            </a:xfrm>
            <a:custGeom>
              <a:avLst/>
              <a:gdLst/>
              <a:ahLst/>
              <a:cxnLst/>
              <a:rect l="l" t="t" r="r" b="b"/>
              <a:pathLst>
                <a:path w="333" h="158" extrusionOk="0">
                  <a:moveTo>
                    <a:pt x="148" y="0"/>
                  </a:moveTo>
                  <a:cubicBezTo>
                    <a:pt x="100" y="0"/>
                    <a:pt x="55" y="6"/>
                    <a:pt x="38" y="21"/>
                  </a:cubicBezTo>
                  <a:cubicBezTo>
                    <a:pt x="0" y="58"/>
                    <a:pt x="126" y="134"/>
                    <a:pt x="160" y="151"/>
                  </a:cubicBezTo>
                  <a:cubicBezTo>
                    <a:pt x="170" y="156"/>
                    <a:pt x="182" y="158"/>
                    <a:pt x="194" y="158"/>
                  </a:cubicBezTo>
                  <a:cubicBezTo>
                    <a:pt x="227" y="158"/>
                    <a:pt x="264" y="143"/>
                    <a:pt x="291" y="118"/>
                  </a:cubicBezTo>
                  <a:cubicBezTo>
                    <a:pt x="330" y="82"/>
                    <a:pt x="333" y="37"/>
                    <a:pt x="299" y="20"/>
                  </a:cubicBezTo>
                  <a:cubicBezTo>
                    <a:pt x="278" y="10"/>
                    <a:pt x="210"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2"/>
            <p:cNvSpPr/>
            <p:nvPr/>
          </p:nvSpPr>
          <p:spPr>
            <a:xfrm>
              <a:off x="4204250" y="4510050"/>
              <a:ext cx="7325" cy="3450"/>
            </a:xfrm>
            <a:custGeom>
              <a:avLst/>
              <a:gdLst/>
              <a:ahLst/>
              <a:cxnLst/>
              <a:rect l="l" t="t" r="r" b="b"/>
              <a:pathLst>
                <a:path w="293" h="138" extrusionOk="0">
                  <a:moveTo>
                    <a:pt x="121" y="1"/>
                  </a:moveTo>
                  <a:cubicBezTo>
                    <a:pt x="90" y="1"/>
                    <a:pt x="51" y="19"/>
                    <a:pt x="28" y="49"/>
                  </a:cubicBezTo>
                  <a:cubicBezTo>
                    <a:pt x="1" y="84"/>
                    <a:pt x="3" y="123"/>
                    <a:pt x="36" y="133"/>
                  </a:cubicBezTo>
                  <a:cubicBezTo>
                    <a:pt x="44" y="136"/>
                    <a:pt x="62" y="137"/>
                    <a:pt x="84" y="137"/>
                  </a:cubicBezTo>
                  <a:cubicBezTo>
                    <a:pt x="146" y="137"/>
                    <a:pt x="243" y="126"/>
                    <a:pt x="264" y="99"/>
                  </a:cubicBezTo>
                  <a:cubicBezTo>
                    <a:pt x="293" y="65"/>
                    <a:pt x="172" y="15"/>
                    <a:pt x="140" y="3"/>
                  </a:cubicBezTo>
                  <a:cubicBezTo>
                    <a:pt x="134" y="2"/>
                    <a:pt x="128"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2"/>
            <p:cNvSpPr/>
            <p:nvPr/>
          </p:nvSpPr>
          <p:spPr>
            <a:xfrm>
              <a:off x="4212500" y="4508050"/>
              <a:ext cx="5650" cy="3325"/>
            </a:xfrm>
            <a:custGeom>
              <a:avLst/>
              <a:gdLst/>
              <a:ahLst/>
              <a:cxnLst/>
              <a:rect l="l" t="t" r="r" b="b"/>
              <a:pathLst>
                <a:path w="226" h="133" extrusionOk="0">
                  <a:moveTo>
                    <a:pt x="118" y="0"/>
                  </a:moveTo>
                  <a:cubicBezTo>
                    <a:pt x="98" y="0"/>
                    <a:pt x="82" y="6"/>
                    <a:pt x="74" y="16"/>
                  </a:cubicBezTo>
                  <a:cubicBezTo>
                    <a:pt x="58" y="35"/>
                    <a:pt x="1" y="111"/>
                    <a:pt x="40" y="129"/>
                  </a:cubicBezTo>
                  <a:cubicBezTo>
                    <a:pt x="45" y="131"/>
                    <a:pt x="52" y="132"/>
                    <a:pt x="61" y="132"/>
                  </a:cubicBezTo>
                  <a:cubicBezTo>
                    <a:pt x="109" y="132"/>
                    <a:pt x="196" y="94"/>
                    <a:pt x="210" y="78"/>
                  </a:cubicBezTo>
                  <a:cubicBezTo>
                    <a:pt x="225" y="60"/>
                    <a:pt x="209" y="30"/>
                    <a:pt x="172" y="13"/>
                  </a:cubicBezTo>
                  <a:cubicBezTo>
                    <a:pt x="154" y="4"/>
                    <a:pt x="135" y="0"/>
                    <a:pt x="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2"/>
            <p:cNvSpPr/>
            <p:nvPr/>
          </p:nvSpPr>
          <p:spPr>
            <a:xfrm>
              <a:off x="4208750" y="4507325"/>
              <a:ext cx="5275" cy="4525"/>
            </a:xfrm>
            <a:custGeom>
              <a:avLst/>
              <a:gdLst/>
              <a:ahLst/>
              <a:cxnLst/>
              <a:rect l="l" t="t" r="r" b="b"/>
              <a:pathLst>
                <a:path w="211" h="181" extrusionOk="0">
                  <a:moveTo>
                    <a:pt x="116" y="1"/>
                  </a:moveTo>
                  <a:cubicBezTo>
                    <a:pt x="115" y="1"/>
                    <a:pt x="113" y="1"/>
                    <a:pt x="112" y="1"/>
                  </a:cubicBezTo>
                  <a:cubicBezTo>
                    <a:pt x="56" y="2"/>
                    <a:pt x="8" y="24"/>
                    <a:pt x="3" y="52"/>
                  </a:cubicBezTo>
                  <a:cubicBezTo>
                    <a:pt x="0" y="80"/>
                    <a:pt x="65" y="181"/>
                    <a:pt x="122" y="181"/>
                  </a:cubicBezTo>
                  <a:cubicBezTo>
                    <a:pt x="122" y="181"/>
                    <a:pt x="122" y="181"/>
                    <a:pt x="122" y="181"/>
                  </a:cubicBezTo>
                  <a:cubicBezTo>
                    <a:pt x="179" y="181"/>
                    <a:pt x="204" y="76"/>
                    <a:pt x="207" y="48"/>
                  </a:cubicBezTo>
                  <a:cubicBezTo>
                    <a:pt x="211" y="21"/>
                    <a:pt x="171" y="1"/>
                    <a:pt x="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2"/>
            <p:cNvSpPr/>
            <p:nvPr/>
          </p:nvSpPr>
          <p:spPr>
            <a:xfrm>
              <a:off x="4208750" y="4510750"/>
              <a:ext cx="6375" cy="3400"/>
            </a:xfrm>
            <a:custGeom>
              <a:avLst/>
              <a:gdLst/>
              <a:ahLst/>
              <a:cxnLst/>
              <a:rect l="l" t="t" r="r" b="b"/>
              <a:pathLst>
                <a:path w="255" h="136" extrusionOk="0">
                  <a:moveTo>
                    <a:pt x="173" y="1"/>
                  </a:moveTo>
                  <a:cubicBezTo>
                    <a:pt x="154" y="1"/>
                    <a:pt x="133" y="4"/>
                    <a:pt x="111" y="10"/>
                  </a:cubicBezTo>
                  <a:cubicBezTo>
                    <a:pt x="45" y="28"/>
                    <a:pt x="0" y="69"/>
                    <a:pt x="9" y="102"/>
                  </a:cubicBezTo>
                  <a:cubicBezTo>
                    <a:pt x="15" y="124"/>
                    <a:pt x="44" y="136"/>
                    <a:pt x="83" y="136"/>
                  </a:cubicBezTo>
                  <a:cubicBezTo>
                    <a:pt x="101" y="136"/>
                    <a:pt x="122" y="133"/>
                    <a:pt x="144" y="127"/>
                  </a:cubicBezTo>
                  <a:cubicBezTo>
                    <a:pt x="208" y="108"/>
                    <a:pt x="254" y="68"/>
                    <a:pt x="245" y="34"/>
                  </a:cubicBezTo>
                  <a:cubicBezTo>
                    <a:pt x="238" y="13"/>
                    <a:pt x="210" y="1"/>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2"/>
            <p:cNvSpPr/>
            <p:nvPr/>
          </p:nvSpPr>
          <p:spPr>
            <a:xfrm>
              <a:off x="4296150" y="4514175"/>
              <a:ext cx="6325" cy="5775"/>
            </a:xfrm>
            <a:custGeom>
              <a:avLst/>
              <a:gdLst/>
              <a:ahLst/>
              <a:cxnLst/>
              <a:rect l="l" t="t" r="r" b="b"/>
              <a:pathLst>
                <a:path w="253" h="231" extrusionOk="0">
                  <a:moveTo>
                    <a:pt x="153" y="0"/>
                  </a:moveTo>
                  <a:cubicBezTo>
                    <a:pt x="151" y="0"/>
                    <a:pt x="149" y="0"/>
                    <a:pt x="147" y="1"/>
                  </a:cubicBezTo>
                  <a:cubicBezTo>
                    <a:pt x="80" y="10"/>
                    <a:pt x="0" y="150"/>
                    <a:pt x="5" y="184"/>
                  </a:cubicBezTo>
                  <a:cubicBezTo>
                    <a:pt x="7" y="211"/>
                    <a:pt x="49" y="231"/>
                    <a:pt x="102" y="231"/>
                  </a:cubicBezTo>
                  <a:cubicBezTo>
                    <a:pt x="112" y="231"/>
                    <a:pt x="122" y="230"/>
                    <a:pt x="133" y="228"/>
                  </a:cubicBezTo>
                  <a:cubicBezTo>
                    <a:pt x="201" y="221"/>
                    <a:pt x="252" y="186"/>
                    <a:pt x="247" y="153"/>
                  </a:cubicBezTo>
                  <a:cubicBezTo>
                    <a:pt x="243" y="120"/>
                    <a:pt x="216"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2"/>
            <p:cNvSpPr/>
            <p:nvPr/>
          </p:nvSpPr>
          <p:spPr>
            <a:xfrm>
              <a:off x="4291550" y="4514550"/>
              <a:ext cx="7525" cy="3900"/>
            </a:xfrm>
            <a:custGeom>
              <a:avLst/>
              <a:gdLst/>
              <a:ahLst/>
              <a:cxnLst/>
              <a:rect l="l" t="t" r="r" b="b"/>
              <a:pathLst>
                <a:path w="301" h="156" extrusionOk="0">
                  <a:moveTo>
                    <a:pt x="185" y="0"/>
                  </a:moveTo>
                  <a:cubicBezTo>
                    <a:pt x="123" y="0"/>
                    <a:pt x="47" y="16"/>
                    <a:pt x="27" y="28"/>
                  </a:cubicBezTo>
                  <a:cubicBezTo>
                    <a:pt x="0" y="46"/>
                    <a:pt x="10" y="88"/>
                    <a:pt x="49" y="122"/>
                  </a:cubicBezTo>
                  <a:cubicBezTo>
                    <a:pt x="75" y="143"/>
                    <a:pt x="108" y="155"/>
                    <a:pt x="136" y="155"/>
                  </a:cubicBezTo>
                  <a:cubicBezTo>
                    <a:pt x="149" y="155"/>
                    <a:pt x="162" y="152"/>
                    <a:pt x="171" y="146"/>
                  </a:cubicBezTo>
                  <a:cubicBezTo>
                    <a:pt x="200" y="128"/>
                    <a:pt x="300" y="49"/>
                    <a:pt x="261" y="16"/>
                  </a:cubicBezTo>
                  <a:cubicBezTo>
                    <a:pt x="247" y="5"/>
                    <a:pt x="218"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2"/>
            <p:cNvSpPr/>
            <p:nvPr/>
          </p:nvSpPr>
          <p:spPr>
            <a:xfrm>
              <a:off x="4299350" y="4513025"/>
              <a:ext cx="8325" cy="4250"/>
            </a:xfrm>
            <a:custGeom>
              <a:avLst/>
              <a:gdLst/>
              <a:ahLst/>
              <a:cxnLst/>
              <a:rect l="l" t="t" r="r" b="b"/>
              <a:pathLst>
                <a:path w="333" h="170" extrusionOk="0">
                  <a:moveTo>
                    <a:pt x="95" y="1"/>
                  </a:moveTo>
                  <a:cubicBezTo>
                    <a:pt x="73" y="1"/>
                    <a:pt x="55" y="4"/>
                    <a:pt x="44" y="11"/>
                  </a:cubicBezTo>
                  <a:cubicBezTo>
                    <a:pt x="0" y="41"/>
                    <a:pt x="114" y="133"/>
                    <a:pt x="146" y="156"/>
                  </a:cubicBezTo>
                  <a:cubicBezTo>
                    <a:pt x="158" y="165"/>
                    <a:pt x="176" y="170"/>
                    <a:pt x="195" y="170"/>
                  </a:cubicBezTo>
                  <a:cubicBezTo>
                    <a:pt x="223" y="170"/>
                    <a:pt x="254" y="161"/>
                    <a:pt x="279" y="143"/>
                  </a:cubicBezTo>
                  <a:cubicBezTo>
                    <a:pt x="324" y="113"/>
                    <a:pt x="332" y="70"/>
                    <a:pt x="300" y="48"/>
                  </a:cubicBezTo>
                  <a:cubicBezTo>
                    <a:pt x="276" y="31"/>
                    <a:pt x="166" y="1"/>
                    <a:pt x="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2"/>
            <p:cNvSpPr/>
            <p:nvPr/>
          </p:nvSpPr>
          <p:spPr>
            <a:xfrm>
              <a:off x="4291800" y="4511150"/>
              <a:ext cx="7400" cy="3450"/>
            </a:xfrm>
            <a:custGeom>
              <a:avLst/>
              <a:gdLst/>
              <a:ahLst/>
              <a:cxnLst/>
              <a:rect l="l" t="t" r="r" b="b"/>
              <a:pathLst>
                <a:path w="296" h="138" extrusionOk="0">
                  <a:moveTo>
                    <a:pt x="122" y="0"/>
                  </a:moveTo>
                  <a:cubicBezTo>
                    <a:pt x="94" y="0"/>
                    <a:pt x="60" y="13"/>
                    <a:pt x="36" y="34"/>
                  </a:cubicBezTo>
                  <a:cubicBezTo>
                    <a:pt x="2" y="65"/>
                    <a:pt x="1" y="103"/>
                    <a:pt x="31" y="119"/>
                  </a:cubicBezTo>
                  <a:cubicBezTo>
                    <a:pt x="49" y="128"/>
                    <a:pt x="114" y="137"/>
                    <a:pt x="171" y="137"/>
                  </a:cubicBezTo>
                  <a:cubicBezTo>
                    <a:pt x="211" y="137"/>
                    <a:pt x="247" y="133"/>
                    <a:pt x="261" y="121"/>
                  </a:cubicBezTo>
                  <a:cubicBezTo>
                    <a:pt x="296" y="90"/>
                    <a:pt x="184" y="24"/>
                    <a:pt x="153" y="7"/>
                  </a:cubicBezTo>
                  <a:cubicBezTo>
                    <a:pt x="144" y="2"/>
                    <a:pt x="134"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2"/>
            <p:cNvSpPr/>
            <p:nvPr/>
          </p:nvSpPr>
          <p:spPr>
            <a:xfrm>
              <a:off x="4300250" y="4510425"/>
              <a:ext cx="5775" cy="3075"/>
            </a:xfrm>
            <a:custGeom>
              <a:avLst/>
              <a:gdLst/>
              <a:ahLst/>
              <a:cxnLst/>
              <a:rect l="l" t="t" r="r" b="b"/>
              <a:pathLst>
                <a:path w="231" h="123" extrusionOk="0">
                  <a:moveTo>
                    <a:pt x="118" y="1"/>
                  </a:moveTo>
                  <a:cubicBezTo>
                    <a:pt x="105" y="1"/>
                    <a:pt x="93" y="4"/>
                    <a:pt x="85" y="11"/>
                  </a:cubicBezTo>
                  <a:cubicBezTo>
                    <a:pt x="67" y="25"/>
                    <a:pt x="1" y="93"/>
                    <a:pt x="36" y="115"/>
                  </a:cubicBezTo>
                  <a:cubicBezTo>
                    <a:pt x="44" y="121"/>
                    <a:pt x="59" y="123"/>
                    <a:pt x="76" y="123"/>
                  </a:cubicBezTo>
                  <a:cubicBezTo>
                    <a:pt x="125" y="123"/>
                    <a:pt x="197" y="103"/>
                    <a:pt x="212" y="92"/>
                  </a:cubicBezTo>
                  <a:cubicBezTo>
                    <a:pt x="231" y="76"/>
                    <a:pt x="218" y="44"/>
                    <a:pt x="183" y="21"/>
                  </a:cubicBezTo>
                  <a:cubicBezTo>
                    <a:pt x="162" y="8"/>
                    <a:pt x="139"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2"/>
            <p:cNvSpPr/>
            <p:nvPr/>
          </p:nvSpPr>
          <p:spPr>
            <a:xfrm>
              <a:off x="4296700" y="4509050"/>
              <a:ext cx="5475" cy="4600"/>
            </a:xfrm>
            <a:custGeom>
              <a:avLst/>
              <a:gdLst/>
              <a:ahLst/>
              <a:cxnLst/>
              <a:rect l="l" t="t" r="r" b="b"/>
              <a:pathLst>
                <a:path w="219" h="184" extrusionOk="0">
                  <a:moveTo>
                    <a:pt x="97" y="1"/>
                  </a:moveTo>
                  <a:cubicBezTo>
                    <a:pt x="52" y="1"/>
                    <a:pt x="15" y="15"/>
                    <a:pt x="9" y="37"/>
                  </a:cubicBezTo>
                  <a:cubicBezTo>
                    <a:pt x="1" y="65"/>
                    <a:pt x="52" y="175"/>
                    <a:pt x="108" y="184"/>
                  </a:cubicBezTo>
                  <a:cubicBezTo>
                    <a:pt x="110" y="184"/>
                    <a:pt x="112" y="184"/>
                    <a:pt x="114" y="184"/>
                  </a:cubicBezTo>
                  <a:cubicBezTo>
                    <a:pt x="167" y="184"/>
                    <a:pt x="204" y="90"/>
                    <a:pt x="210" y="65"/>
                  </a:cubicBezTo>
                  <a:cubicBezTo>
                    <a:pt x="219" y="38"/>
                    <a:pt x="179" y="11"/>
                    <a:pt x="124" y="2"/>
                  </a:cubicBezTo>
                  <a:cubicBezTo>
                    <a:pt x="115" y="1"/>
                    <a:pt x="105"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2"/>
            <p:cNvSpPr/>
            <p:nvPr/>
          </p:nvSpPr>
          <p:spPr>
            <a:xfrm>
              <a:off x="4296250" y="4512650"/>
              <a:ext cx="6350" cy="3150"/>
            </a:xfrm>
            <a:custGeom>
              <a:avLst/>
              <a:gdLst/>
              <a:ahLst/>
              <a:cxnLst/>
              <a:rect l="l" t="t" r="r" b="b"/>
              <a:pathLst>
                <a:path w="254" h="126" extrusionOk="0">
                  <a:moveTo>
                    <a:pt x="149" y="1"/>
                  </a:moveTo>
                  <a:cubicBezTo>
                    <a:pt x="139" y="1"/>
                    <a:pt x="129" y="1"/>
                    <a:pt x="119" y="3"/>
                  </a:cubicBezTo>
                  <a:cubicBezTo>
                    <a:pt x="52" y="11"/>
                    <a:pt x="1" y="45"/>
                    <a:pt x="6" y="79"/>
                  </a:cubicBezTo>
                  <a:cubicBezTo>
                    <a:pt x="9" y="108"/>
                    <a:pt x="51" y="126"/>
                    <a:pt x="104" y="126"/>
                  </a:cubicBezTo>
                  <a:cubicBezTo>
                    <a:pt x="114" y="126"/>
                    <a:pt x="124" y="125"/>
                    <a:pt x="135" y="124"/>
                  </a:cubicBezTo>
                  <a:cubicBezTo>
                    <a:pt x="202" y="114"/>
                    <a:pt x="254" y="81"/>
                    <a:pt x="248" y="47"/>
                  </a:cubicBezTo>
                  <a:cubicBezTo>
                    <a:pt x="245" y="19"/>
                    <a:pt x="203" y="1"/>
                    <a:pt x="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2"/>
            <p:cNvSpPr/>
            <p:nvPr/>
          </p:nvSpPr>
          <p:spPr>
            <a:xfrm>
              <a:off x="4176375" y="4529125"/>
              <a:ext cx="6100" cy="6425"/>
            </a:xfrm>
            <a:custGeom>
              <a:avLst/>
              <a:gdLst/>
              <a:ahLst/>
              <a:cxnLst/>
              <a:rect l="l" t="t" r="r" b="b"/>
              <a:pathLst>
                <a:path w="244" h="257" extrusionOk="0">
                  <a:moveTo>
                    <a:pt x="87" y="1"/>
                  </a:moveTo>
                  <a:cubicBezTo>
                    <a:pt x="74" y="1"/>
                    <a:pt x="62" y="4"/>
                    <a:pt x="52" y="13"/>
                  </a:cubicBezTo>
                  <a:cubicBezTo>
                    <a:pt x="1" y="57"/>
                    <a:pt x="14" y="219"/>
                    <a:pt x="37" y="245"/>
                  </a:cubicBezTo>
                  <a:cubicBezTo>
                    <a:pt x="44" y="253"/>
                    <a:pt x="55" y="257"/>
                    <a:pt x="69" y="257"/>
                  </a:cubicBezTo>
                  <a:cubicBezTo>
                    <a:pt x="97" y="257"/>
                    <a:pt x="135" y="241"/>
                    <a:pt x="169" y="210"/>
                  </a:cubicBezTo>
                  <a:cubicBezTo>
                    <a:pt x="221" y="166"/>
                    <a:pt x="243" y="109"/>
                    <a:pt x="222" y="84"/>
                  </a:cubicBezTo>
                  <a:cubicBezTo>
                    <a:pt x="205" y="63"/>
                    <a:pt x="139" y="1"/>
                    <a:pt x="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2"/>
            <p:cNvSpPr/>
            <p:nvPr/>
          </p:nvSpPr>
          <p:spPr>
            <a:xfrm>
              <a:off x="4171650" y="4531050"/>
              <a:ext cx="6300" cy="5175"/>
            </a:xfrm>
            <a:custGeom>
              <a:avLst/>
              <a:gdLst/>
              <a:ahLst/>
              <a:cxnLst/>
              <a:rect l="l" t="t" r="r" b="b"/>
              <a:pathLst>
                <a:path w="252" h="207" extrusionOk="0">
                  <a:moveTo>
                    <a:pt x="197" y="0"/>
                  </a:moveTo>
                  <a:cubicBezTo>
                    <a:pt x="143" y="0"/>
                    <a:pt x="26" y="109"/>
                    <a:pt x="13" y="139"/>
                  </a:cubicBezTo>
                  <a:cubicBezTo>
                    <a:pt x="0" y="171"/>
                    <a:pt x="32" y="201"/>
                    <a:pt x="83" y="206"/>
                  </a:cubicBezTo>
                  <a:cubicBezTo>
                    <a:pt x="89" y="206"/>
                    <a:pt x="94" y="207"/>
                    <a:pt x="99" y="207"/>
                  </a:cubicBezTo>
                  <a:cubicBezTo>
                    <a:pt x="144" y="207"/>
                    <a:pt x="187" y="187"/>
                    <a:pt x="199" y="158"/>
                  </a:cubicBezTo>
                  <a:cubicBezTo>
                    <a:pt x="212" y="127"/>
                    <a:pt x="252" y="6"/>
                    <a:pt x="200" y="0"/>
                  </a:cubicBezTo>
                  <a:cubicBezTo>
                    <a:pt x="199" y="0"/>
                    <a:pt x="198"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2"/>
            <p:cNvSpPr/>
            <p:nvPr/>
          </p:nvSpPr>
          <p:spPr>
            <a:xfrm>
              <a:off x="4177200" y="4525550"/>
              <a:ext cx="7725" cy="4450"/>
            </a:xfrm>
            <a:custGeom>
              <a:avLst/>
              <a:gdLst/>
              <a:ahLst/>
              <a:cxnLst/>
              <a:rect l="l" t="t" r="r" b="b"/>
              <a:pathLst>
                <a:path w="309" h="178" extrusionOk="0">
                  <a:moveTo>
                    <a:pt x="251" y="0"/>
                  </a:moveTo>
                  <a:cubicBezTo>
                    <a:pt x="212" y="0"/>
                    <a:pt x="37" y="64"/>
                    <a:pt x="19" y="112"/>
                  </a:cubicBezTo>
                  <a:cubicBezTo>
                    <a:pt x="0" y="161"/>
                    <a:pt x="146" y="175"/>
                    <a:pt x="184" y="177"/>
                  </a:cubicBezTo>
                  <a:cubicBezTo>
                    <a:pt x="184" y="177"/>
                    <a:pt x="185" y="177"/>
                    <a:pt x="185" y="177"/>
                  </a:cubicBezTo>
                  <a:cubicBezTo>
                    <a:pt x="223" y="177"/>
                    <a:pt x="268" y="139"/>
                    <a:pt x="288" y="91"/>
                  </a:cubicBezTo>
                  <a:cubicBezTo>
                    <a:pt x="308" y="42"/>
                    <a:pt x="290" y="1"/>
                    <a:pt x="252" y="0"/>
                  </a:cubicBezTo>
                  <a:cubicBezTo>
                    <a:pt x="252" y="0"/>
                    <a:pt x="252" y="0"/>
                    <a:pt x="2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2"/>
            <p:cNvSpPr/>
            <p:nvPr/>
          </p:nvSpPr>
          <p:spPr>
            <a:xfrm>
              <a:off x="4170275" y="4529350"/>
              <a:ext cx="6375" cy="4125"/>
            </a:xfrm>
            <a:custGeom>
              <a:avLst/>
              <a:gdLst/>
              <a:ahLst/>
              <a:cxnLst/>
              <a:rect l="l" t="t" r="r" b="b"/>
              <a:pathLst>
                <a:path w="255" h="165" extrusionOk="0">
                  <a:moveTo>
                    <a:pt x="155" y="0"/>
                  </a:moveTo>
                  <a:cubicBezTo>
                    <a:pt x="129" y="0"/>
                    <a:pt x="105" y="2"/>
                    <a:pt x="93" y="4"/>
                  </a:cubicBezTo>
                  <a:cubicBezTo>
                    <a:pt x="59" y="9"/>
                    <a:pt x="23" y="48"/>
                    <a:pt x="12" y="92"/>
                  </a:cubicBezTo>
                  <a:cubicBezTo>
                    <a:pt x="1" y="133"/>
                    <a:pt x="17" y="165"/>
                    <a:pt x="48" y="165"/>
                  </a:cubicBezTo>
                  <a:cubicBezTo>
                    <a:pt x="50" y="165"/>
                    <a:pt x="52" y="165"/>
                    <a:pt x="54" y="164"/>
                  </a:cubicBezTo>
                  <a:cubicBezTo>
                    <a:pt x="88" y="160"/>
                    <a:pt x="235" y="81"/>
                    <a:pt x="246" y="37"/>
                  </a:cubicBezTo>
                  <a:cubicBezTo>
                    <a:pt x="254" y="7"/>
                    <a:pt x="202"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2"/>
            <p:cNvSpPr/>
            <p:nvPr/>
          </p:nvSpPr>
          <p:spPr>
            <a:xfrm>
              <a:off x="4177250" y="4523925"/>
              <a:ext cx="4525" cy="4025"/>
            </a:xfrm>
            <a:custGeom>
              <a:avLst/>
              <a:gdLst/>
              <a:ahLst/>
              <a:cxnLst/>
              <a:rect l="l" t="t" r="r" b="b"/>
              <a:pathLst>
                <a:path w="181" h="161" extrusionOk="0">
                  <a:moveTo>
                    <a:pt x="114" y="1"/>
                  </a:moveTo>
                  <a:cubicBezTo>
                    <a:pt x="113" y="1"/>
                    <a:pt x="112" y="1"/>
                    <a:pt x="111" y="1"/>
                  </a:cubicBezTo>
                  <a:cubicBezTo>
                    <a:pt x="70" y="1"/>
                    <a:pt x="30" y="22"/>
                    <a:pt x="24" y="45"/>
                  </a:cubicBezTo>
                  <a:cubicBezTo>
                    <a:pt x="17" y="69"/>
                    <a:pt x="1" y="161"/>
                    <a:pt x="39" y="161"/>
                  </a:cubicBezTo>
                  <a:cubicBezTo>
                    <a:pt x="40" y="161"/>
                    <a:pt x="40" y="161"/>
                    <a:pt x="41" y="161"/>
                  </a:cubicBezTo>
                  <a:cubicBezTo>
                    <a:pt x="82" y="161"/>
                    <a:pt x="167" y="68"/>
                    <a:pt x="174" y="43"/>
                  </a:cubicBezTo>
                  <a:cubicBezTo>
                    <a:pt x="181" y="19"/>
                    <a:pt x="154"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2"/>
            <p:cNvSpPr/>
            <p:nvPr/>
          </p:nvSpPr>
          <p:spPr>
            <a:xfrm>
              <a:off x="4172725" y="4524800"/>
              <a:ext cx="5550" cy="4575"/>
            </a:xfrm>
            <a:custGeom>
              <a:avLst/>
              <a:gdLst/>
              <a:ahLst/>
              <a:cxnLst/>
              <a:rect l="l" t="t" r="r" b="b"/>
              <a:pathLst>
                <a:path w="222" h="183" extrusionOk="0">
                  <a:moveTo>
                    <a:pt x="152" y="0"/>
                  </a:moveTo>
                  <a:cubicBezTo>
                    <a:pt x="133" y="0"/>
                    <a:pt x="109" y="6"/>
                    <a:pt x="85" y="18"/>
                  </a:cubicBezTo>
                  <a:cubicBezTo>
                    <a:pt x="35" y="44"/>
                    <a:pt x="0" y="84"/>
                    <a:pt x="9" y="110"/>
                  </a:cubicBezTo>
                  <a:cubicBezTo>
                    <a:pt x="16" y="132"/>
                    <a:pt x="91" y="182"/>
                    <a:pt x="145" y="182"/>
                  </a:cubicBezTo>
                  <a:cubicBezTo>
                    <a:pt x="155" y="182"/>
                    <a:pt x="164" y="181"/>
                    <a:pt x="172" y="177"/>
                  </a:cubicBezTo>
                  <a:cubicBezTo>
                    <a:pt x="222" y="151"/>
                    <a:pt x="201" y="47"/>
                    <a:pt x="192" y="21"/>
                  </a:cubicBezTo>
                  <a:cubicBezTo>
                    <a:pt x="188"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2"/>
            <p:cNvSpPr/>
            <p:nvPr/>
          </p:nvSpPr>
          <p:spPr>
            <a:xfrm>
              <a:off x="4174500" y="4527350"/>
              <a:ext cx="5725" cy="4675"/>
            </a:xfrm>
            <a:custGeom>
              <a:avLst/>
              <a:gdLst/>
              <a:ahLst/>
              <a:cxnLst/>
              <a:rect l="l" t="t" r="r" b="b"/>
              <a:pathLst>
                <a:path w="229" h="187" extrusionOk="0">
                  <a:moveTo>
                    <a:pt x="175" y="1"/>
                  </a:moveTo>
                  <a:cubicBezTo>
                    <a:pt x="147" y="1"/>
                    <a:pt x="109" y="18"/>
                    <a:pt x="75" y="48"/>
                  </a:cubicBezTo>
                  <a:cubicBezTo>
                    <a:pt x="23" y="92"/>
                    <a:pt x="1" y="149"/>
                    <a:pt x="22" y="175"/>
                  </a:cubicBezTo>
                  <a:cubicBezTo>
                    <a:pt x="29" y="183"/>
                    <a:pt x="41" y="187"/>
                    <a:pt x="54" y="187"/>
                  </a:cubicBezTo>
                  <a:cubicBezTo>
                    <a:pt x="82" y="187"/>
                    <a:pt x="120" y="170"/>
                    <a:pt x="155" y="140"/>
                  </a:cubicBezTo>
                  <a:cubicBezTo>
                    <a:pt x="206" y="96"/>
                    <a:pt x="229" y="39"/>
                    <a:pt x="208" y="13"/>
                  </a:cubicBezTo>
                  <a:cubicBezTo>
                    <a:pt x="200" y="5"/>
                    <a:pt x="189"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2"/>
            <p:cNvSpPr/>
            <p:nvPr/>
          </p:nvSpPr>
          <p:spPr>
            <a:xfrm>
              <a:off x="4250225" y="4502575"/>
              <a:ext cx="6325" cy="5750"/>
            </a:xfrm>
            <a:custGeom>
              <a:avLst/>
              <a:gdLst/>
              <a:ahLst/>
              <a:cxnLst/>
              <a:rect l="l" t="t" r="r" b="b"/>
              <a:pathLst>
                <a:path w="253" h="230" extrusionOk="0">
                  <a:moveTo>
                    <a:pt x="158" y="1"/>
                  </a:moveTo>
                  <a:cubicBezTo>
                    <a:pt x="157" y="1"/>
                    <a:pt x="155" y="1"/>
                    <a:pt x="154" y="1"/>
                  </a:cubicBezTo>
                  <a:cubicBezTo>
                    <a:pt x="87" y="7"/>
                    <a:pt x="0" y="144"/>
                    <a:pt x="4" y="179"/>
                  </a:cubicBezTo>
                  <a:cubicBezTo>
                    <a:pt x="8" y="209"/>
                    <a:pt x="53" y="230"/>
                    <a:pt x="110" y="230"/>
                  </a:cubicBezTo>
                  <a:cubicBezTo>
                    <a:pt x="118" y="230"/>
                    <a:pt x="125" y="229"/>
                    <a:pt x="133" y="229"/>
                  </a:cubicBezTo>
                  <a:cubicBezTo>
                    <a:pt x="199" y="222"/>
                    <a:pt x="252" y="191"/>
                    <a:pt x="250" y="156"/>
                  </a:cubicBezTo>
                  <a:cubicBezTo>
                    <a:pt x="246" y="124"/>
                    <a:pt x="222" y="1"/>
                    <a:pt x="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2"/>
            <p:cNvSpPr/>
            <p:nvPr/>
          </p:nvSpPr>
          <p:spPr>
            <a:xfrm>
              <a:off x="4245725" y="4502800"/>
              <a:ext cx="7575" cy="3875"/>
            </a:xfrm>
            <a:custGeom>
              <a:avLst/>
              <a:gdLst/>
              <a:ahLst/>
              <a:cxnLst/>
              <a:rect l="l" t="t" r="r" b="b"/>
              <a:pathLst>
                <a:path w="303" h="155" extrusionOk="0">
                  <a:moveTo>
                    <a:pt x="171" y="1"/>
                  </a:moveTo>
                  <a:cubicBezTo>
                    <a:pt x="113" y="1"/>
                    <a:pt x="47" y="12"/>
                    <a:pt x="30" y="23"/>
                  </a:cubicBezTo>
                  <a:cubicBezTo>
                    <a:pt x="0" y="40"/>
                    <a:pt x="8" y="83"/>
                    <a:pt x="46" y="117"/>
                  </a:cubicBezTo>
                  <a:cubicBezTo>
                    <a:pt x="73" y="141"/>
                    <a:pt x="108" y="155"/>
                    <a:pt x="137" y="155"/>
                  </a:cubicBezTo>
                  <a:cubicBezTo>
                    <a:pt x="149" y="155"/>
                    <a:pt x="160" y="152"/>
                    <a:pt x="169" y="147"/>
                  </a:cubicBezTo>
                  <a:cubicBezTo>
                    <a:pt x="198" y="129"/>
                    <a:pt x="303" y="54"/>
                    <a:pt x="262" y="19"/>
                  </a:cubicBezTo>
                  <a:cubicBezTo>
                    <a:pt x="247" y="6"/>
                    <a:pt x="211"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2"/>
            <p:cNvSpPr/>
            <p:nvPr/>
          </p:nvSpPr>
          <p:spPr>
            <a:xfrm>
              <a:off x="4253600" y="4501525"/>
              <a:ext cx="8250" cy="4375"/>
            </a:xfrm>
            <a:custGeom>
              <a:avLst/>
              <a:gdLst/>
              <a:ahLst/>
              <a:cxnLst/>
              <a:rect l="l" t="t" r="r" b="b"/>
              <a:pathLst>
                <a:path w="330" h="175" extrusionOk="0">
                  <a:moveTo>
                    <a:pt x="86" y="0"/>
                  </a:moveTo>
                  <a:cubicBezTo>
                    <a:pt x="68" y="0"/>
                    <a:pt x="54" y="3"/>
                    <a:pt x="46" y="8"/>
                  </a:cubicBezTo>
                  <a:cubicBezTo>
                    <a:pt x="0" y="37"/>
                    <a:pt x="110" y="134"/>
                    <a:pt x="141" y="159"/>
                  </a:cubicBezTo>
                  <a:cubicBezTo>
                    <a:pt x="155" y="169"/>
                    <a:pt x="174" y="174"/>
                    <a:pt x="196" y="174"/>
                  </a:cubicBezTo>
                  <a:cubicBezTo>
                    <a:pt x="222" y="174"/>
                    <a:pt x="251" y="166"/>
                    <a:pt x="275" y="150"/>
                  </a:cubicBezTo>
                  <a:cubicBezTo>
                    <a:pt x="319" y="122"/>
                    <a:pt x="329" y="80"/>
                    <a:pt x="300" y="56"/>
                  </a:cubicBezTo>
                  <a:cubicBezTo>
                    <a:pt x="275" y="37"/>
                    <a:pt x="155"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2"/>
            <p:cNvSpPr/>
            <p:nvPr/>
          </p:nvSpPr>
          <p:spPr>
            <a:xfrm>
              <a:off x="4246050" y="4499375"/>
              <a:ext cx="7425" cy="3525"/>
            </a:xfrm>
            <a:custGeom>
              <a:avLst/>
              <a:gdLst/>
              <a:ahLst/>
              <a:cxnLst/>
              <a:rect l="l" t="t" r="r" b="b"/>
              <a:pathLst>
                <a:path w="297" h="141" extrusionOk="0">
                  <a:moveTo>
                    <a:pt x="123" y="1"/>
                  </a:moveTo>
                  <a:cubicBezTo>
                    <a:pt x="96" y="1"/>
                    <a:pt x="64" y="12"/>
                    <a:pt x="40" y="31"/>
                  </a:cubicBezTo>
                  <a:cubicBezTo>
                    <a:pt x="5" y="62"/>
                    <a:pt x="1" y="98"/>
                    <a:pt x="31" y="115"/>
                  </a:cubicBezTo>
                  <a:cubicBezTo>
                    <a:pt x="50" y="127"/>
                    <a:pt x="126" y="140"/>
                    <a:pt x="187" y="140"/>
                  </a:cubicBezTo>
                  <a:cubicBezTo>
                    <a:pt x="220" y="140"/>
                    <a:pt x="248" y="136"/>
                    <a:pt x="261" y="126"/>
                  </a:cubicBezTo>
                  <a:cubicBezTo>
                    <a:pt x="297" y="97"/>
                    <a:pt x="187" y="26"/>
                    <a:pt x="158" y="9"/>
                  </a:cubicBezTo>
                  <a:cubicBezTo>
                    <a:pt x="148" y="3"/>
                    <a:pt x="136"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2"/>
            <p:cNvSpPr/>
            <p:nvPr/>
          </p:nvSpPr>
          <p:spPr>
            <a:xfrm>
              <a:off x="4254600" y="4498975"/>
              <a:ext cx="5775" cy="3050"/>
            </a:xfrm>
            <a:custGeom>
              <a:avLst/>
              <a:gdLst/>
              <a:ahLst/>
              <a:cxnLst/>
              <a:rect l="l" t="t" r="r" b="b"/>
              <a:pathLst>
                <a:path w="231" h="122" extrusionOk="0">
                  <a:moveTo>
                    <a:pt x="118" y="0"/>
                  </a:moveTo>
                  <a:cubicBezTo>
                    <a:pt x="107" y="0"/>
                    <a:pt x="96" y="3"/>
                    <a:pt x="90" y="9"/>
                  </a:cubicBezTo>
                  <a:cubicBezTo>
                    <a:pt x="69" y="24"/>
                    <a:pt x="0" y="88"/>
                    <a:pt x="34" y="112"/>
                  </a:cubicBezTo>
                  <a:cubicBezTo>
                    <a:pt x="44" y="119"/>
                    <a:pt x="61" y="122"/>
                    <a:pt x="81" y="122"/>
                  </a:cubicBezTo>
                  <a:cubicBezTo>
                    <a:pt x="131" y="122"/>
                    <a:pt x="197" y="106"/>
                    <a:pt x="211" y="94"/>
                  </a:cubicBezTo>
                  <a:cubicBezTo>
                    <a:pt x="230" y="79"/>
                    <a:pt x="218" y="47"/>
                    <a:pt x="186" y="24"/>
                  </a:cubicBezTo>
                  <a:cubicBezTo>
                    <a:pt x="164" y="8"/>
                    <a:pt x="139" y="0"/>
                    <a:pt x="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2"/>
            <p:cNvSpPr/>
            <p:nvPr/>
          </p:nvSpPr>
          <p:spPr>
            <a:xfrm>
              <a:off x="4251125" y="4497500"/>
              <a:ext cx="5500" cy="4575"/>
            </a:xfrm>
            <a:custGeom>
              <a:avLst/>
              <a:gdLst/>
              <a:ahLst/>
              <a:cxnLst/>
              <a:rect l="l" t="t" r="r" b="b"/>
              <a:pathLst>
                <a:path w="220" h="183" extrusionOk="0">
                  <a:moveTo>
                    <a:pt x="90" y="0"/>
                  </a:moveTo>
                  <a:cubicBezTo>
                    <a:pt x="50" y="0"/>
                    <a:pt x="17" y="13"/>
                    <a:pt x="10" y="32"/>
                  </a:cubicBezTo>
                  <a:cubicBezTo>
                    <a:pt x="0" y="57"/>
                    <a:pt x="46" y="172"/>
                    <a:pt x="102" y="182"/>
                  </a:cubicBezTo>
                  <a:cubicBezTo>
                    <a:pt x="105" y="182"/>
                    <a:pt x="107" y="182"/>
                    <a:pt x="109" y="182"/>
                  </a:cubicBezTo>
                  <a:cubicBezTo>
                    <a:pt x="161" y="182"/>
                    <a:pt x="202" y="92"/>
                    <a:pt x="210" y="68"/>
                  </a:cubicBezTo>
                  <a:cubicBezTo>
                    <a:pt x="219" y="42"/>
                    <a:pt x="181" y="13"/>
                    <a:pt x="126" y="4"/>
                  </a:cubicBezTo>
                  <a:cubicBezTo>
                    <a:pt x="113" y="1"/>
                    <a:pt x="101"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2"/>
            <p:cNvSpPr/>
            <p:nvPr/>
          </p:nvSpPr>
          <p:spPr>
            <a:xfrm>
              <a:off x="4250525" y="4501100"/>
              <a:ext cx="6275" cy="3125"/>
            </a:xfrm>
            <a:custGeom>
              <a:avLst/>
              <a:gdLst/>
              <a:ahLst/>
              <a:cxnLst/>
              <a:rect l="l" t="t" r="r" b="b"/>
              <a:pathLst>
                <a:path w="251" h="125" extrusionOk="0">
                  <a:moveTo>
                    <a:pt x="140" y="0"/>
                  </a:moveTo>
                  <a:cubicBezTo>
                    <a:pt x="134" y="0"/>
                    <a:pt x="127" y="0"/>
                    <a:pt x="120" y="1"/>
                  </a:cubicBezTo>
                  <a:cubicBezTo>
                    <a:pt x="54" y="7"/>
                    <a:pt x="1" y="39"/>
                    <a:pt x="3" y="73"/>
                  </a:cubicBezTo>
                  <a:cubicBezTo>
                    <a:pt x="6" y="103"/>
                    <a:pt x="52" y="124"/>
                    <a:pt x="109" y="124"/>
                  </a:cubicBezTo>
                  <a:cubicBezTo>
                    <a:pt x="116" y="124"/>
                    <a:pt x="124" y="124"/>
                    <a:pt x="132" y="123"/>
                  </a:cubicBezTo>
                  <a:cubicBezTo>
                    <a:pt x="198" y="116"/>
                    <a:pt x="251" y="85"/>
                    <a:pt x="249" y="50"/>
                  </a:cubicBezTo>
                  <a:cubicBezTo>
                    <a:pt x="246" y="21"/>
                    <a:pt x="200"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2"/>
            <p:cNvSpPr/>
            <p:nvPr/>
          </p:nvSpPr>
          <p:spPr>
            <a:xfrm>
              <a:off x="4216450" y="4537975"/>
              <a:ext cx="6325" cy="6175"/>
            </a:xfrm>
            <a:custGeom>
              <a:avLst/>
              <a:gdLst/>
              <a:ahLst/>
              <a:cxnLst/>
              <a:rect l="l" t="t" r="r" b="b"/>
              <a:pathLst>
                <a:path w="253" h="247" extrusionOk="0">
                  <a:moveTo>
                    <a:pt x="120" y="1"/>
                  </a:moveTo>
                  <a:cubicBezTo>
                    <a:pt x="113" y="1"/>
                    <a:pt x="107" y="2"/>
                    <a:pt x="100" y="5"/>
                  </a:cubicBezTo>
                  <a:cubicBezTo>
                    <a:pt x="38" y="33"/>
                    <a:pt x="1" y="189"/>
                    <a:pt x="15" y="221"/>
                  </a:cubicBezTo>
                  <a:cubicBezTo>
                    <a:pt x="22" y="238"/>
                    <a:pt x="43" y="247"/>
                    <a:pt x="71" y="247"/>
                  </a:cubicBezTo>
                  <a:cubicBezTo>
                    <a:pt x="95" y="247"/>
                    <a:pt x="123" y="241"/>
                    <a:pt x="152" y="228"/>
                  </a:cubicBezTo>
                  <a:cubicBezTo>
                    <a:pt x="214" y="200"/>
                    <a:pt x="253" y="154"/>
                    <a:pt x="240" y="123"/>
                  </a:cubicBezTo>
                  <a:cubicBezTo>
                    <a:pt x="227" y="95"/>
                    <a:pt x="175"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2"/>
            <p:cNvSpPr/>
            <p:nvPr/>
          </p:nvSpPr>
          <p:spPr>
            <a:xfrm>
              <a:off x="4211400" y="4539225"/>
              <a:ext cx="7275" cy="4475"/>
            </a:xfrm>
            <a:custGeom>
              <a:avLst/>
              <a:gdLst/>
              <a:ahLst/>
              <a:cxnLst/>
              <a:rect l="l" t="t" r="r" b="b"/>
              <a:pathLst>
                <a:path w="291" h="179" extrusionOk="0">
                  <a:moveTo>
                    <a:pt x="222" y="1"/>
                  </a:moveTo>
                  <a:cubicBezTo>
                    <a:pt x="161" y="1"/>
                    <a:pt x="41" y="58"/>
                    <a:pt x="23" y="81"/>
                  </a:cubicBezTo>
                  <a:cubicBezTo>
                    <a:pt x="1" y="108"/>
                    <a:pt x="22" y="145"/>
                    <a:pt x="69" y="166"/>
                  </a:cubicBezTo>
                  <a:cubicBezTo>
                    <a:pt x="89" y="174"/>
                    <a:pt x="111" y="178"/>
                    <a:pt x="130" y="178"/>
                  </a:cubicBezTo>
                  <a:cubicBezTo>
                    <a:pt x="157" y="178"/>
                    <a:pt x="181" y="170"/>
                    <a:pt x="194" y="155"/>
                  </a:cubicBezTo>
                  <a:cubicBezTo>
                    <a:pt x="217" y="128"/>
                    <a:pt x="290" y="23"/>
                    <a:pt x="243" y="4"/>
                  </a:cubicBezTo>
                  <a:cubicBezTo>
                    <a:pt x="237" y="2"/>
                    <a:pt x="230"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2"/>
            <p:cNvSpPr/>
            <p:nvPr/>
          </p:nvSpPr>
          <p:spPr>
            <a:xfrm>
              <a:off x="4218450" y="4535975"/>
              <a:ext cx="8250" cy="3950"/>
            </a:xfrm>
            <a:custGeom>
              <a:avLst/>
              <a:gdLst/>
              <a:ahLst/>
              <a:cxnLst/>
              <a:rect l="l" t="t" r="r" b="b"/>
              <a:pathLst>
                <a:path w="330" h="158" extrusionOk="0">
                  <a:moveTo>
                    <a:pt x="233" y="1"/>
                  </a:moveTo>
                  <a:cubicBezTo>
                    <a:pt x="163" y="1"/>
                    <a:pt x="57" y="13"/>
                    <a:pt x="33" y="43"/>
                  </a:cubicBezTo>
                  <a:cubicBezTo>
                    <a:pt x="0" y="84"/>
                    <a:pt x="135" y="142"/>
                    <a:pt x="172" y="153"/>
                  </a:cubicBezTo>
                  <a:cubicBezTo>
                    <a:pt x="179" y="156"/>
                    <a:pt x="187" y="157"/>
                    <a:pt x="196" y="157"/>
                  </a:cubicBezTo>
                  <a:cubicBezTo>
                    <a:pt x="230" y="157"/>
                    <a:pt x="270" y="137"/>
                    <a:pt x="296" y="104"/>
                  </a:cubicBezTo>
                  <a:cubicBezTo>
                    <a:pt x="330" y="63"/>
                    <a:pt x="327" y="19"/>
                    <a:pt x="290" y="6"/>
                  </a:cubicBezTo>
                  <a:cubicBezTo>
                    <a:pt x="280" y="2"/>
                    <a:pt x="259" y="1"/>
                    <a:pt x="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2"/>
            <p:cNvSpPr/>
            <p:nvPr/>
          </p:nvSpPr>
          <p:spPr>
            <a:xfrm>
              <a:off x="4210900" y="4536475"/>
              <a:ext cx="7225" cy="3625"/>
            </a:xfrm>
            <a:custGeom>
              <a:avLst/>
              <a:gdLst/>
              <a:ahLst/>
              <a:cxnLst/>
              <a:rect l="l" t="t" r="r" b="b"/>
              <a:pathLst>
                <a:path w="289" h="145" extrusionOk="0">
                  <a:moveTo>
                    <a:pt x="118" y="1"/>
                  </a:moveTo>
                  <a:cubicBezTo>
                    <a:pt x="86" y="1"/>
                    <a:pt x="46" y="26"/>
                    <a:pt x="25" y="62"/>
                  </a:cubicBezTo>
                  <a:cubicBezTo>
                    <a:pt x="1" y="101"/>
                    <a:pt x="9" y="138"/>
                    <a:pt x="43" y="144"/>
                  </a:cubicBezTo>
                  <a:cubicBezTo>
                    <a:pt x="46" y="144"/>
                    <a:pt x="50" y="145"/>
                    <a:pt x="55" y="145"/>
                  </a:cubicBezTo>
                  <a:cubicBezTo>
                    <a:pt x="104" y="145"/>
                    <a:pt x="243" y="117"/>
                    <a:pt x="264" y="81"/>
                  </a:cubicBezTo>
                  <a:cubicBezTo>
                    <a:pt x="288" y="42"/>
                    <a:pt x="163" y="10"/>
                    <a:pt x="128" y="2"/>
                  </a:cubicBezTo>
                  <a:cubicBezTo>
                    <a:pt x="125" y="1"/>
                    <a:pt x="121"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2"/>
            <p:cNvSpPr/>
            <p:nvPr/>
          </p:nvSpPr>
          <p:spPr>
            <a:xfrm>
              <a:off x="4218975" y="4533425"/>
              <a:ext cx="5400" cy="3475"/>
            </a:xfrm>
            <a:custGeom>
              <a:avLst/>
              <a:gdLst/>
              <a:ahLst/>
              <a:cxnLst/>
              <a:rect l="l" t="t" r="r" b="b"/>
              <a:pathLst>
                <a:path w="216" h="139" extrusionOk="0">
                  <a:moveTo>
                    <a:pt x="116" y="0"/>
                  </a:moveTo>
                  <a:cubicBezTo>
                    <a:pt x="90" y="0"/>
                    <a:pt x="67" y="8"/>
                    <a:pt x="58" y="22"/>
                  </a:cubicBezTo>
                  <a:cubicBezTo>
                    <a:pt x="45" y="42"/>
                    <a:pt x="0" y="126"/>
                    <a:pt x="40" y="137"/>
                  </a:cubicBezTo>
                  <a:cubicBezTo>
                    <a:pt x="43" y="138"/>
                    <a:pt x="47" y="139"/>
                    <a:pt x="51" y="139"/>
                  </a:cubicBezTo>
                  <a:cubicBezTo>
                    <a:pt x="97" y="139"/>
                    <a:pt x="190" y="84"/>
                    <a:pt x="201" y="65"/>
                  </a:cubicBezTo>
                  <a:cubicBezTo>
                    <a:pt x="215" y="43"/>
                    <a:pt x="194" y="17"/>
                    <a:pt x="154" y="5"/>
                  </a:cubicBezTo>
                  <a:cubicBezTo>
                    <a:pt x="142" y="2"/>
                    <a:pt x="129"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2"/>
            <p:cNvSpPr/>
            <p:nvPr/>
          </p:nvSpPr>
          <p:spPr>
            <a:xfrm>
              <a:off x="4214975" y="4533200"/>
              <a:ext cx="5075" cy="4500"/>
            </a:xfrm>
            <a:custGeom>
              <a:avLst/>
              <a:gdLst/>
              <a:ahLst/>
              <a:cxnLst/>
              <a:rect l="l" t="t" r="r" b="b"/>
              <a:pathLst>
                <a:path w="203" h="180" extrusionOk="0">
                  <a:moveTo>
                    <a:pt x="132" y="1"/>
                  </a:moveTo>
                  <a:cubicBezTo>
                    <a:pt x="122" y="1"/>
                    <a:pt x="112" y="1"/>
                    <a:pt x="101" y="3"/>
                  </a:cubicBezTo>
                  <a:cubicBezTo>
                    <a:pt x="46" y="10"/>
                    <a:pt x="1" y="40"/>
                    <a:pt x="1" y="67"/>
                  </a:cubicBezTo>
                  <a:cubicBezTo>
                    <a:pt x="1" y="93"/>
                    <a:pt x="74" y="179"/>
                    <a:pt x="130" y="179"/>
                  </a:cubicBezTo>
                  <a:cubicBezTo>
                    <a:pt x="132" y="179"/>
                    <a:pt x="135" y="179"/>
                    <a:pt x="137" y="179"/>
                  </a:cubicBezTo>
                  <a:cubicBezTo>
                    <a:pt x="192" y="172"/>
                    <a:pt x="202" y="64"/>
                    <a:pt x="202" y="37"/>
                  </a:cubicBezTo>
                  <a:cubicBezTo>
                    <a:pt x="202" y="14"/>
                    <a:pt x="17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2"/>
            <p:cNvSpPr/>
            <p:nvPr/>
          </p:nvSpPr>
          <p:spPr>
            <a:xfrm>
              <a:off x="4215400" y="4536375"/>
              <a:ext cx="6325" cy="3775"/>
            </a:xfrm>
            <a:custGeom>
              <a:avLst/>
              <a:gdLst/>
              <a:ahLst/>
              <a:cxnLst/>
              <a:rect l="l" t="t" r="r" b="b"/>
              <a:pathLst>
                <a:path w="253" h="151" extrusionOk="0">
                  <a:moveTo>
                    <a:pt x="183" y="1"/>
                  </a:moveTo>
                  <a:cubicBezTo>
                    <a:pt x="159" y="1"/>
                    <a:pt x="131" y="7"/>
                    <a:pt x="102" y="19"/>
                  </a:cubicBezTo>
                  <a:cubicBezTo>
                    <a:pt x="41" y="47"/>
                    <a:pt x="1" y="93"/>
                    <a:pt x="15" y="125"/>
                  </a:cubicBezTo>
                  <a:cubicBezTo>
                    <a:pt x="21" y="142"/>
                    <a:pt x="42" y="150"/>
                    <a:pt x="70" y="150"/>
                  </a:cubicBezTo>
                  <a:cubicBezTo>
                    <a:pt x="94" y="150"/>
                    <a:pt x="123" y="144"/>
                    <a:pt x="152" y="131"/>
                  </a:cubicBezTo>
                  <a:cubicBezTo>
                    <a:pt x="213" y="104"/>
                    <a:pt x="253" y="57"/>
                    <a:pt x="239" y="26"/>
                  </a:cubicBezTo>
                  <a:cubicBezTo>
                    <a:pt x="232" y="9"/>
                    <a:pt x="21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2"/>
            <p:cNvSpPr/>
            <p:nvPr/>
          </p:nvSpPr>
          <p:spPr>
            <a:xfrm>
              <a:off x="4292350" y="4652425"/>
              <a:ext cx="5500" cy="8525"/>
            </a:xfrm>
            <a:custGeom>
              <a:avLst/>
              <a:gdLst/>
              <a:ahLst/>
              <a:cxnLst/>
              <a:rect l="l" t="t" r="r" b="b"/>
              <a:pathLst>
                <a:path w="220" h="341" extrusionOk="0">
                  <a:moveTo>
                    <a:pt x="101" y="0"/>
                  </a:moveTo>
                  <a:cubicBezTo>
                    <a:pt x="43" y="0"/>
                    <a:pt x="1" y="77"/>
                    <a:pt x="5" y="170"/>
                  </a:cubicBezTo>
                  <a:cubicBezTo>
                    <a:pt x="10" y="264"/>
                    <a:pt x="61" y="341"/>
                    <a:pt x="119" y="341"/>
                  </a:cubicBezTo>
                  <a:cubicBezTo>
                    <a:pt x="177" y="341"/>
                    <a:pt x="220"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2"/>
            <p:cNvSpPr/>
            <p:nvPr/>
          </p:nvSpPr>
          <p:spPr>
            <a:xfrm>
              <a:off x="4292625" y="4628700"/>
              <a:ext cx="5475" cy="8550"/>
            </a:xfrm>
            <a:custGeom>
              <a:avLst/>
              <a:gdLst/>
              <a:ahLst/>
              <a:cxnLst/>
              <a:rect l="l" t="t" r="r" b="b"/>
              <a:pathLst>
                <a:path w="219" h="342" extrusionOk="0">
                  <a:moveTo>
                    <a:pt x="100" y="1"/>
                  </a:moveTo>
                  <a:cubicBezTo>
                    <a:pt x="42" y="1"/>
                    <a:pt x="0" y="78"/>
                    <a:pt x="4" y="170"/>
                  </a:cubicBezTo>
                  <a:cubicBezTo>
                    <a:pt x="10" y="264"/>
                    <a:pt x="60" y="341"/>
                    <a:pt x="118" y="341"/>
                  </a:cubicBezTo>
                  <a:cubicBezTo>
                    <a:pt x="175" y="341"/>
                    <a:pt x="218"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2"/>
            <p:cNvSpPr/>
            <p:nvPr/>
          </p:nvSpPr>
          <p:spPr>
            <a:xfrm>
              <a:off x="4292850" y="4605000"/>
              <a:ext cx="5450" cy="8525"/>
            </a:xfrm>
            <a:custGeom>
              <a:avLst/>
              <a:gdLst/>
              <a:ahLst/>
              <a:cxnLst/>
              <a:rect l="l" t="t" r="r" b="b"/>
              <a:pathLst>
                <a:path w="218" h="341" extrusionOk="0">
                  <a:moveTo>
                    <a:pt x="101" y="0"/>
                  </a:moveTo>
                  <a:cubicBezTo>
                    <a:pt x="43" y="0"/>
                    <a:pt x="1" y="77"/>
                    <a:pt x="5" y="170"/>
                  </a:cubicBezTo>
                  <a:cubicBezTo>
                    <a:pt x="10" y="264"/>
                    <a:pt x="60" y="341"/>
                    <a:pt x="118" y="341"/>
                  </a:cubicBezTo>
                  <a:cubicBezTo>
                    <a:pt x="176" y="341"/>
                    <a:pt x="218"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2"/>
            <p:cNvSpPr/>
            <p:nvPr/>
          </p:nvSpPr>
          <p:spPr>
            <a:xfrm>
              <a:off x="4293100" y="4581275"/>
              <a:ext cx="5475" cy="8525"/>
            </a:xfrm>
            <a:custGeom>
              <a:avLst/>
              <a:gdLst/>
              <a:ahLst/>
              <a:cxnLst/>
              <a:rect l="l" t="t" r="r" b="b"/>
              <a:pathLst>
                <a:path w="219" h="341" extrusionOk="0">
                  <a:moveTo>
                    <a:pt x="100" y="0"/>
                  </a:moveTo>
                  <a:cubicBezTo>
                    <a:pt x="42" y="0"/>
                    <a:pt x="0" y="77"/>
                    <a:pt x="4" y="170"/>
                  </a:cubicBezTo>
                  <a:cubicBezTo>
                    <a:pt x="10" y="264"/>
                    <a:pt x="59" y="341"/>
                    <a:pt x="117" y="341"/>
                  </a:cubicBezTo>
                  <a:cubicBezTo>
                    <a:pt x="175" y="341"/>
                    <a:pt x="218" y="265"/>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2"/>
            <p:cNvSpPr/>
            <p:nvPr/>
          </p:nvSpPr>
          <p:spPr>
            <a:xfrm>
              <a:off x="4293300" y="4557575"/>
              <a:ext cx="5500" cy="8550"/>
            </a:xfrm>
            <a:custGeom>
              <a:avLst/>
              <a:gdLst/>
              <a:ahLst/>
              <a:cxnLst/>
              <a:rect l="l" t="t" r="r" b="b"/>
              <a:pathLst>
                <a:path w="220" h="342" extrusionOk="0">
                  <a:moveTo>
                    <a:pt x="101" y="1"/>
                  </a:moveTo>
                  <a:cubicBezTo>
                    <a:pt x="43" y="1"/>
                    <a:pt x="1" y="78"/>
                    <a:pt x="5" y="172"/>
                  </a:cubicBezTo>
                  <a:cubicBezTo>
                    <a:pt x="10" y="264"/>
                    <a:pt x="61" y="341"/>
                    <a:pt x="119" y="341"/>
                  </a:cubicBezTo>
                  <a:cubicBezTo>
                    <a:pt x="177" y="341"/>
                    <a:pt x="220" y="264"/>
                    <a:pt x="215" y="172"/>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2"/>
            <p:cNvSpPr/>
            <p:nvPr/>
          </p:nvSpPr>
          <p:spPr>
            <a:xfrm>
              <a:off x="4278225" y="4655325"/>
              <a:ext cx="5625" cy="8675"/>
            </a:xfrm>
            <a:custGeom>
              <a:avLst/>
              <a:gdLst/>
              <a:ahLst/>
              <a:cxnLst/>
              <a:rect l="l" t="t" r="r" b="b"/>
              <a:pathLst>
                <a:path w="225" h="347" extrusionOk="0">
                  <a:moveTo>
                    <a:pt x="99" y="0"/>
                  </a:moveTo>
                  <a:cubicBezTo>
                    <a:pt x="41" y="0"/>
                    <a:pt x="1" y="78"/>
                    <a:pt x="9" y="173"/>
                  </a:cubicBezTo>
                  <a:cubicBezTo>
                    <a:pt x="17" y="268"/>
                    <a:pt x="69" y="346"/>
                    <a:pt x="127" y="346"/>
                  </a:cubicBezTo>
                  <a:cubicBezTo>
                    <a:pt x="185" y="346"/>
                    <a:pt x="224" y="268"/>
                    <a:pt x="217" y="173"/>
                  </a:cubicBezTo>
                  <a:cubicBezTo>
                    <a:pt x="209" y="78"/>
                    <a:pt x="157" y="0"/>
                    <a:pt x="99"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2"/>
            <p:cNvSpPr/>
            <p:nvPr/>
          </p:nvSpPr>
          <p:spPr>
            <a:xfrm>
              <a:off x="4277675" y="4631175"/>
              <a:ext cx="5625" cy="8650"/>
            </a:xfrm>
            <a:custGeom>
              <a:avLst/>
              <a:gdLst/>
              <a:ahLst/>
              <a:cxnLst/>
              <a:rect l="l" t="t" r="r" b="b"/>
              <a:pathLst>
                <a:path w="225" h="346" extrusionOk="0">
                  <a:moveTo>
                    <a:pt x="98" y="1"/>
                  </a:moveTo>
                  <a:cubicBezTo>
                    <a:pt x="40" y="1"/>
                    <a:pt x="1" y="78"/>
                    <a:pt x="8" y="174"/>
                  </a:cubicBezTo>
                  <a:cubicBezTo>
                    <a:pt x="16" y="269"/>
                    <a:pt x="69" y="346"/>
                    <a:pt x="127" y="346"/>
                  </a:cubicBezTo>
                  <a:cubicBezTo>
                    <a:pt x="184" y="346"/>
                    <a:pt x="224" y="269"/>
                    <a:pt x="217" y="174"/>
                  </a:cubicBezTo>
                  <a:cubicBezTo>
                    <a:pt x="208" y="78"/>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2"/>
            <p:cNvSpPr/>
            <p:nvPr/>
          </p:nvSpPr>
          <p:spPr>
            <a:xfrm>
              <a:off x="4277125" y="4607050"/>
              <a:ext cx="5600" cy="8625"/>
            </a:xfrm>
            <a:custGeom>
              <a:avLst/>
              <a:gdLst/>
              <a:ahLst/>
              <a:cxnLst/>
              <a:rect l="l" t="t" r="r" b="b"/>
              <a:pathLst>
                <a:path w="224" h="345" extrusionOk="0">
                  <a:moveTo>
                    <a:pt x="97" y="0"/>
                  </a:moveTo>
                  <a:cubicBezTo>
                    <a:pt x="39" y="0"/>
                    <a:pt x="0" y="77"/>
                    <a:pt x="8" y="172"/>
                  </a:cubicBezTo>
                  <a:cubicBezTo>
                    <a:pt x="16" y="267"/>
                    <a:pt x="69" y="345"/>
                    <a:pt x="127" y="345"/>
                  </a:cubicBezTo>
                  <a:cubicBezTo>
                    <a:pt x="183" y="345"/>
                    <a:pt x="224" y="267"/>
                    <a:pt x="215" y="172"/>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2"/>
            <p:cNvSpPr/>
            <p:nvPr/>
          </p:nvSpPr>
          <p:spPr>
            <a:xfrm>
              <a:off x="4276525" y="4582850"/>
              <a:ext cx="5625" cy="8675"/>
            </a:xfrm>
            <a:custGeom>
              <a:avLst/>
              <a:gdLst/>
              <a:ahLst/>
              <a:cxnLst/>
              <a:rect l="l" t="t" r="r" b="b"/>
              <a:pathLst>
                <a:path w="225" h="347" extrusionOk="0">
                  <a:moveTo>
                    <a:pt x="98" y="1"/>
                  </a:moveTo>
                  <a:cubicBezTo>
                    <a:pt x="40" y="1"/>
                    <a:pt x="0" y="79"/>
                    <a:pt x="9" y="174"/>
                  </a:cubicBezTo>
                  <a:cubicBezTo>
                    <a:pt x="16" y="268"/>
                    <a:pt x="69" y="346"/>
                    <a:pt x="127" y="346"/>
                  </a:cubicBezTo>
                  <a:cubicBezTo>
                    <a:pt x="185" y="346"/>
                    <a:pt x="225" y="269"/>
                    <a:pt x="216" y="174"/>
                  </a:cubicBezTo>
                  <a:cubicBezTo>
                    <a:pt x="209" y="7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2"/>
            <p:cNvSpPr/>
            <p:nvPr/>
          </p:nvSpPr>
          <p:spPr>
            <a:xfrm>
              <a:off x="4275975" y="4558725"/>
              <a:ext cx="5600" cy="8625"/>
            </a:xfrm>
            <a:custGeom>
              <a:avLst/>
              <a:gdLst/>
              <a:ahLst/>
              <a:cxnLst/>
              <a:rect l="l" t="t" r="r" b="b"/>
              <a:pathLst>
                <a:path w="224" h="345" extrusionOk="0">
                  <a:moveTo>
                    <a:pt x="97" y="0"/>
                  </a:moveTo>
                  <a:cubicBezTo>
                    <a:pt x="39" y="0"/>
                    <a:pt x="0" y="77"/>
                    <a:pt x="7" y="173"/>
                  </a:cubicBezTo>
                  <a:cubicBezTo>
                    <a:pt x="16" y="268"/>
                    <a:pt x="69" y="345"/>
                    <a:pt x="127" y="345"/>
                  </a:cubicBezTo>
                  <a:cubicBezTo>
                    <a:pt x="182" y="345"/>
                    <a:pt x="224" y="269"/>
                    <a:pt x="216" y="173"/>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2"/>
            <p:cNvSpPr/>
            <p:nvPr/>
          </p:nvSpPr>
          <p:spPr>
            <a:xfrm>
              <a:off x="4151000" y="4657950"/>
              <a:ext cx="5500" cy="8550"/>
            </a:xfrm>
            <a:custGeom>
              <a:avLst/>
              <a:gdLst/>
              <a:ahLst/>
              <a:cxnLst/>
              <a:rect l="l" t="t" r="r" b="b"/>
              <a:pathLst>
                <a:path w="220" h="342" extrusionOk="0">
                  <a:moveTo>
                    <a:pt x="101" y="1"/>
                  </a:moveTo>
                  <a:cubicBezTo>
                    <a:pt x="43" y="1"/>
                    <a:pt x="1" y="78"/>
                    <a:pt x="5" y="170"/>
                  </a:cubicBezTo>
                  <a:cubicBezTo>
                    <a:pt x="10" y="264"/>
                    <a:pt x="61" y="341"/>
                    <a:pt x="119" y="341"/>
                  </a:cubicBezTo>
                  <a:cubicBezTo>
                    <a:pt x="178" y="339"/>
                    <a:pt x="220" y="264"/>
                    <a:pt x="215" y="170"/>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2"/>
            <p:cNvSpPr/>
            <p:nvPr/>
          </p:nvSpPr>
          <p:spPr>
            <a:xfrm>
              <a:off x="4151300" y="4634250"/>
              <a:ext cx="5450" cy="8525"/>
            </a:xfrm>
            <a:custGeom>
              <a:avLst/>
              <a:gdLst/>
              <a:ahLst/>
              <a:cxnLst/>
              <a:rect l="l" t="t" r="r" b="b"/>
              <a:pathLst>
                <a:path w="218" h="341" extrusionOk="0">
                  <a:moveTo>
                    <a:pt x="100" y="0"/>
                  </a:moveTo>
                  <a:cubicBezTo>
                    <a:pt x="42" y="0"/>
                    <a:pt x="0" y="77"/>
                    <a:pt x="3" y="170"/>
                  </a:cubicBezTo>
                  <a:cubicBezTo>
                    <a:pt x="9" y="264"/>
                    <a:pt x="59" y="341"/>
                    <a:pt x="117" y="341"/>
                  </a:cubicBezTo>
                  <a:cubicBezTo>
                    <a:pt x="175" y="341"/>
                    <a:pt x="217" y="264"/>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2"/>
            <p:cNvSpPr/>
            <p:nvPr/>
          </p:nvSpPr>
          <p:spPr>
            <a:xfrm>
              <a:off x="4151500" y="4610525"/>
              <a:ext cx="5475" cy="8525"/>
            </a:xfrm>
            <a:custGeom>
              <a:avLst/>
              <a:gdLst/>
              <a:ahLst/>
              <a:cxnLst/>
              <a:rect l="l" t="t" r="r" b="b"/>
              <a:pathLst>
                <a:path w="219" h="341" extrusionOk="0">
                  <a:moveTo>
                    <a:pt x="101" y="0"/>
                  </a:moveTo>
                  <a:cubicBezTo>
                    <a:pt x="43" y="0"/>
                    <a:pt x="1" y="77"/>
                    <a:pt x="5" y="170"/>
                  </a:cubicBezTo>
                  <a:cubicBezTo>
                    <a:pt x="10" y="264"/>
                    <a:pt x="61" y="341"/>
                    <a:pt x="119" y="341"/>
                  </a:cubicBezTo>
                  <a:cubicBezTo>
                    <a:pt x="177" y="341"/>
                    <a:pt x="219"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2"/>
            <p:cNvSpPr/>
            <p:nvPr/>
          </p:nvSpPr>
          <p:spPr>
            <a:xfrm>
              <a:off x="4151750" y="4586800"/>
              <a:ext cx="5500" cy="8550"/>
            </a:xfrm>
            <a:custGeom>
              <a:avLst/>
              <a:gdLst/>
              <a:ahLst/>
              <a:cxnLst/>
              <a:rect l="l" t="t" r="r" b="b"/>
              <a:pathLst>
                <a:path w="220" h="342" extrusionOk="0">
                  <a:moveTo>
                    <a:pt x="100" y="1"/>
                  </a:moveTo>
                  <a:cubicBezTo>
                    <a:pt x="42" y="1"/>
                    <a:pt x="0" y="78"/>
                    <a:pt x="4" y="170"/>
                  </a:cubicBezTo>
                  <a:cubicBezTo>
                    <a:pt x="10" y="264"/>
                    <a:pt x="59" y="341"/>
                    <a:pt x="117" y="341"/>
                  </a:cubicBezTo>
                  <a:cubicBezTo>
                    <a:pt x="175" y="341"/>
                    <a:pt x="219"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2"/>
            <p:cNvSpPr/>
            <p:nvPr/>
          </p:nvSpPr>
          <p:spPr>
            <a:xfrm>
              <a:off x="4151975" y="4563100"/>
              <a:ext cx="5475" cy="8525"/>
            </a:xfrm>
            <a:custGeom>
              <a:avLst/>
              <a:gdLst/>
              <a:ahLst/>
              <a:cxnLst/>
              <a:rect l="l" t="t" r="r" b="b"/>
              <a:pathLst>
                <a:path w="219" h="341" extrusionOk="0">
                  <a:moveTo>
                    <a:pt x="101" y="0"/>
                  </a:moveTo>
                  <a:cubicBezTo>
                    <a:pt x="43" y="0"/>
                    <a:pt x="1" y="77"/>
                    <a:pt x="5" y="170"/>
                  </a:cubicBezTo>
                  <a:cubicBezTo>
                    <a:pt x="8" y="264"/>
                    <a:pt x="60" y="341"/>
                    <a:pt x="118" y="341"/>
                  </a:cubicBezTo>
                  <a:cubicBezTo>
                    <a:pt x="176" y="341"/>
                    <a:pt x="219" y="264"/>
                    <a:pt x="214" y="170"/>
                  </a:cubicBezTo>
                  <a:cubicBezTo>
                    <a:pt x="208"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2"/>
            <p:cNvSpPr/>
            <p:nvPr/>
          </p:nvSpPr>
          <p:spPr>
            <a:xfrm>
              <a:off x="4366925" y="4695400"/>
              <a:ext cx="5275" cy="7750"/>
            </a:xfrm>
            <a:custGeom>
              <a:avLst/>
              <a:gdLst/>
              <a:ahLst/>
              <a:cxnLst/>
              <a:rect l="l" t="t" r="r" b="b"/>
              <a:pathLst>
                <a:path w="211" h="310" extrusionOk="0">
                  <a:moveTo>
                    <a:pt x="98" y="1"/>
                  </a:moveTo>
                  <a:cubicBezTo>
                    <a:pt x="42" y="1"/>
                    <a:pt x="1" y="69"/>
                    <a:pt x="5" y="156"/>
                  </a:cubicBezTo>
                  <a:cubicBezTo>
                    <a:pt x="10" y="241"/>
                    <a:pt x="59" y="309"/>
                    <a:pt x="115" y="309"/>
                  </a:cubicBezTo>
                  <a:cubicBezTo>
                    <a:pt x="169" y="309"/>
                    <a:pt x="210" y="241"/>
                    <a:pt x="206" y="156"/>
                  </a:cubicBezTo>
                  <a:cubicBezTo>
                    <a:pt x="201" y="69"/>
                    <a:pt x="153" y="1"/>
                    <a:pt x="98" y="1"/>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2"/>
            <p:cNvSpPr/>
            <p:nvPr/>
          </p:nvSpPr>
          <p:spPr>
            <a:xfrm>
              <a:off x="4367125" y="4673900"/>
              <a:ext cx="5275" cy="7750"/>
            </a:xfrm>
            <a:custGeom>
              <a:avLst/>
              <a:gdLst/>
              <a:ahLst/>
              <a:cxnLst/>
              <a:rect l="l" t="t" r="r" b="b"/>
              <a:pathLst>
                <a:path w="211" h="310" extrusionOk="0">
                  <a:moveTo>
                    <a:pt x="96" y="0"/>
                  </a:moveTo>
                  <a:cubicBezTo>
                    <a:pt x="40" y="0"/>
                    <a:pt x="0" y="69"/>
                    <a:pt x="3" y="154"/>
                  </a:cubicBezTo>
                  <a:cubicBezTo>
                    <a:pt x="9" y="241"/>
                    <a:pt x="58" y="309"/>
                    <a:pt x="113" y="309"/>
                  </a:cubicBezTo>
                  <a:cubicBezTo>
                    <a:pt x="170" y="309"/>
                    <a:pt x="211" y="239"/>
                    <a:pt x="206" y="154"/>
                  </a:cubicBezTo>
                  <a:cubicBezTo>
                    <a:pt x="200" y="69"/>
                    <a:pt x="151" y="0"/>
                    <a:pt x="96" y="0"/>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2"/>
            <p:cNvSpPr/>
            <p:nvPr/>
          </p:nvSpPr>
          <p:spPr>
            <a:xfrm>
              <a:off x="4367275" y="4652375"/>
              <a:ext cx="5300" cy="7725"/>
            </a:xfrm>
            <a:custGeom>
              <a:avLst/>
              <a:gdLst/>
              <a:ahLst/>
              <a:cxnLst/>
              <a:rect l="l" t="t" r="r" b="b"/>
              <a:pathLst>
                <a:path w="212" h="309" extrusionOk="0">
                  <a:moveTo>
                    <a:pt x="96" y="0"/>
                  </a:moveTo>
                  <a:cubicBezTo>
                    <a:pt x="42" y="0"/>
                    <a:pt x="0" y="69"/>
                    <a:pt x="5" y="154"/>
                  </a:cubicBezTo>
                  <a:cubicBezTo>
                    <a:pt x="10" y="240"/>
                    <a:pt x="58" y="308"/>
                    <a:pt x="113" y="308"/>
                  </a:cubicBezTo>
                  <a:cubicBezTo>
                    <a:pt x="170" y="308"/>
                    <a:pt x="211" y="239"/>
                    <a:pt x="206" y="154"/>
                  </a:cubicBezTo>
                  <a:cubicBezTo>
                    <a:pt x="201" y="69"/>
                    <a:pt x="152" y="0"/>
                    <a:pt x="96" y="0"/>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2"/>
            <p:cNvSpPr/>
            <p:nvPr/>
          </p:nvSpPr>
          <p:spPr>
            <a:xfrm>
              <a:off x="4367450" y="4630825"/>
              <a:ext cx="5275" cy="7725"/>
            </a:xfrm>
            <a:custGeom>
              <a:avLst/>
              <a:gdLst/>
              <a:ahLst/>
              <a:cxnLst/>
              <a:rect l="l" t="t" r="r" b="b"/>
              <a:pathLst>
                <a:path w="211" h="309" extrusionOk="0">
                  <a:moveTo>
                    <a:pt x="98" y="0"/>
                  </a:moveTo>
                  <a:cubicBezTo>
                    <a:pt x="42" y="0"/>
                    <a:pt x="1" y="69"/>
                    <a:pt x="5" y="154"/>
                  </a:cubicBezTo>
                  <a:cubicBezTo>
                    <a:pt x="10" y="240"/>
                    <a:pt x="59" y="309"/>
                    <a:pt x="115" y="309"/>
                  </a:cubicBezTo>
                  <a:cubicBezTo>
                    <a:pt x="169" y="309"/>
                    <a:pt x="211" y="240"/>
                    <a:pt x="206" y="154"/>
                  </a:cubicBezTo>
                  <a:cubicBezTo>
                    <a:pt x="201" y="69"/>
                    <a:pt x="153" y="0"/>
                    <a:pt x="98" y="0"/>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2"/>
            <p:cNvSpPr/>
            <p:nvPr/>
          </p:nvSpPr>
          <p:spPr>
            <a:xfrm>
              <a:off x="4367650" y="4609275"/>
              <a:ext cx="5275" cy="7725"/>
            </a:xfrm>
            <a:custGeom>
              <a:avLst/>
              <a:gdLst/>
              <a:ahLst/>
              <a:cxnLst/>
              <a:rect l="l" t="t" r="r" b="b"/>
              <a:pathLst>
                <a:path w="211" h="309" extrusionOk="0">
                  <a:moveTo>
                    <a:pt x="96" y="1"/>
                  </a:moveTo>
                  <a:cubicBezTo>
                    <a:pt x="40" y="1"/>
                    <a:pt x="0" y="69"/>
                    <a:pt x="3" y="155"/>
                  </a:cubicBezTo>
                  <a:cubicBezTo>
                    <a:pt x="9" y="240"/>
                    <a:pt x="58" y="309"/>
                    <a:pt x="113" y="309"/>
                  </a:cubicBezTo>
                  <a:cubicBezTo>
                    <a:pt x="169" y="309"/>
                    <a:pt x="211" y="240"/>
                    <a:pt x="205" y="155"/>
                  </a:cubicBezTo>
                  <a:cubicBezTo>
                    <a:pt x="200"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2"/>
            <p:cNvSpPr/>
            <p:nvPr/>
          </p:nvSpPr>
          <p:spPr>
            <a:xfrm>
              <a:off x="4367800" y="4587725"/>
              <a:ext cx="5300" cy="7750"/>
            </a:xfrm>
            <a:custGeom>
              <a:avLst/>
              <a:gdLst/>
              <a:ahLst/>
              <a:cxnLst/>
              <a:rect l="l" t="t" r="r" b="b"/>
              <a:pathLst>
                <a:path w="212" h="310" extrusionOk="0">
                  <a:moveTo>
                    <a:pt x="96" y="1"/>
                  </a:moveTo>
                  <a:cubicBezTo>
                    <a:pt x="41" y="1"/>
                    <a:pt x="1" y="69"/>
                    <a:pt x="5" y="155"/>
                  </a:cubicBezTo>
                  <a:cubicBezTo>
                    <a:pt x="10" y="241"/>
                    <a:pt x="58" y="310"/>
                    <a:pt x="113" y="310"/>
                  </a:cubicBezTo>
                  <a:cubicBezTo>
                    <a:pt x="169" y="310"/>
                    <a:pt x="211" y="241"/>
                    <a:pt x="206" y="155"/>
                  </a:cubicBezTo>
                  <a:cubicBezTo>
                    <a:pt x="201"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2"/>
            <p:cNvSpPr/>
            <p:nvPr/>
          </p:nvSpPr>
          <p:spPr>
            <a:xfrm>
              <a:off x="4538550" y="4638175"/>
              <a:ext cx="7925" cy="4600"/>
            </a:xfrm>
            <a:custGeom>
              <a:avLst/>
              <a:gdLst/>
              <a:ahLst/>
              <a:cxnLst/>
              <a:rect l="l" t="t" r="r" b="b"/>
              <a:pathLst>
                <a:path w="317" h="184" extrusionOk="0">
                  <a:moveTo>
                    <a:pt x="316" y="0"/>
                  </a:moveTo>
                  <a:lnTo>
                    <a:pt x="1" y="184"/>
                  </a:lnTo>
                  <a:lnTo>
                    <a:pt x="230" y="164"/>
                  </a:lnTo>
                  <a:lnTo>
                    <a:pt x="316" y="0"/>
                  </a:lnTo>
                  <a:close/>
                </a:path>
              </a:pathLst>
            </a:custGeom>
            <a:solidFill>
              <a:srgbClr val="878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2"/>
            <p:cNvSpPr/>
            <p:nvPr/>
          </p:nvSpPr>
          <p:spPr>
            <a:xfrm>
              <a:off x="4538600" y="4640625"/>
              <a:ext cx="8425" cy="9100"/>
            </a:xfrm>
            <a:custGeom>
              <a:avLst/>
              <a:gdLst/>
              <a:ahLst/>
              <a:cxnLst/>
              <a:rect l="l" t="t" r="r" b="b"/>
              <a:pathLst>
                <a:path w="337" h="364" extrusionOk="0">
                  <a:moveTo>
                    <a:pt x="104" y="1"/>
                  </a:moveTo>
                  <a:cubicBezTo>
                    <a:pt x="72" y="1"/>
                    <a:pt x="37" y="5"/>
                    <a:pt x="1" y="15"/>
                  </a:cubicBezTo>
                  <a:lnTo>
                    <a:pt x="12" y="49"/>
                  </a:lnTo>
                  <a:cubicBezTo>
                    <a:pt x="47" y="39"/>
                    <a:pt x="79" y="35"/>
                    <a:pt x="107" y="35"/>
                  </a:cubicBezTo>
                  <a:cubicBezTo>
                    <a:pt x="163" y="35"/>
                    <a:pt x="202" y="51"/>
                    <a:pt x="215" y="73"/>
                  </a:cubicBezTo>
                  <a:cubicBezTo>
                    <a:pt x="228" y="96"/>
                    <a:pt x="216" y="129"/>
                    <a:pt x="181" y="163"/>
                  </a:cubicBezTo>
                  <a:cubicBezTo>
                    <a:pt x="126" y="219"/>
                    <a:pt x="108" y="265"/>
                    <a:pt x="125" y="302"/>
                  </a:cubicBezTo>
                  <a:cubicBezTo>
                    <a:pt x="143" y="342"/>
                    <a:pt x="206" y="363"/>
                    <a:pt x="313" y="363"/>
                  </a:cubicBezTo>
                  <a:cubicBezTo>
                    <a:pt x="321" y="363"/>
                    <a:pt x="328" y="363"/>
                    <a:pt x="336" y="363"/>
                  </a:cubicBezTo>
                  <a:lnTo>
                    <a:pt x="332" y="330"/>
                  </a:lnTo>
                  <a:cubicBezTo>
                    <a:pt x="325" y="330"/>
                    <a:pt x="318" y="330"/>
                    <a:pt x="312" y="330"/>
                  </a:cubicBezTo>
                  <a:cubicBezTo>
                    <a:pt x="186" y="330"/>
                    <a:pt x="159" y="302"/>
                    <a:pt x="153" y="289"/>
                  </a:cubicBezTo>
                  <a:cubicBezTo>
                    <a:pt x="147" y="277"/>
                    <a:pt x="146" y="247"/>
                    <a:pt x="205" y="188"/>
                  </a:cubicBezTo>
                  <a:cubicBezTo>
                    <a:pt x="267" y="125"/>
                    <a:pt x="254" y="80"/>
                    <a:pt x="241" y="57"/>
                  </a:cubicBezTo>
                  <a:cubicBezTo>
                    <a:pt x="219" y="20"/>
                    <a:pt x="168" y="1"/>
                    <a:pt x="104" y="1"/>
                  </a:cubicBezTo>
                  <a:close/>
                </a:path>
              </a:pathLst>
            </a:custGeom>
            <a:solidFill>
              <a:srgbClr val="878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2"/>
            <p:cNvSpPr/>
            <p:nvPr/>
          </p:nvSpPr>
          <p:spPr>
            <a:xfrm>
              <a:off x="4503300" y="4596825"/>
              <a:ext cx="53575" cy="47975"/>
            </a:xfrm>
            <a:custGeom>
              <a:avLst/>
              <a:gdLst/>
              <a:ahLst/>
              <a:cxnLst/>
              <a:rect l="l" t="t" r="r" b="b"/>
              <a:pathLst>
                <a:path w="2143" h="1919" extrusionOk="0">
                  <a:moveTo>
                    <a:pt x="1031" y="1"/>
                  </a:moveTo>
                  <a:cubicBezTo>
                    <a:pt x="871" y="1"/>
                    <a:pt x="711" y="43"/>
                    <a:pt x="567" y="131"/>
                  </a:cubicBezTo>
                  <a:cubicBezTo>
                    <a:pt x="128" y="397"/>
                    <a:pt x="1" y="985"/>
                    <a:pt x="280" y="1442"/>
                  </a:cubicBezTo>
                  <a:cubicBezTo>
                    <a:pt x="467" y="1747"/>
                    <a:pt x="788" y="1918"/>
                    <a:pt x="1111" y="1918"/>
                  </a:cubicBezTo>
                  <a:cubicBezTo>
                    <a:pt x="1271" y="1918"/>
                    <a:pt x="1431" y="1876"/>
                    <a:pt x="1576" y="1788"/>
                  </a:cubicBezTo>
                  <a:cubicBezTo>
                    <a:pt x="2013" y="1522"/>
                    <a:pt x="2142" y="936"/>
                    <a:pt x="1863" y="478"/>
                  </a:cubicBezTo>
                  <a:cubicBezTo>
                    <a:pt x="1676" y="172"/>
                    <a:pt x="1354" y="1"/>
                    <a:pt x="1031" y="1"/>
                  </a:cubicBezTo>
                  <a:close/>
                </a:path>
              </a:pathLst>
            </a:custGeom>
            <a:solidFill>
              <a:srgbClr val="A1A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2"/>
            <p:cNvSpPr/>
            <p:nvPr/>
          </p:nvSpPr>
          <p:spPr>
            <a:xfrm>
              <a:off x="4503225" y="4596825"/>
              <a:ext cx="48850" cy="47075"/>
            </a:xfrm>
            <a:custGeom>
              <a:avLst/>
              <a:gdLst/>
              <a:ahLst/>
              <a:cxnLst/>
              <a:rect l="l" t="t" r="r" b="b"/>
              <a:pathLst>
                <a:path w="1954" h="1883" extrusionOk="0">
                  <a:moveTo>
                    <a:pt x="1032" y="1"/>
                  </a:moveTo>
                  <a:cubicBezTo>
                    <a:pt x="879" y="1"/>
                    <a:pt x="724" y="40"/>
                    <a:pt x="583" y="122"/>
                  </a:cubicBezTo>
                  <a:cubicBezTo>
                    <a:pt x="141" y="379"/>
                    <a:pt x="0" y="963"/>
                    <a:pt x="270" y="1426"/>
                  </a:cubicBezTo>
                  <a:cubicBezTo>
                    <a:pt x="404" y="1658"/>
                    <a:pt x="615" y="1816"/>
                    <a:pt x="849" y="1883"/>
                  </a:cubicBezTo>
                  <a:cubicBezTo>
                    <a:pt x="865" y="1649"/>
                    <a:pt x="1009" y="1353"/>
                    <a:pt x="1253" y="1095"/>
                  </a:cubicBezTo>
                  <a:cubicBezTo>
                    <a:pt x="1478" y="859"/>
                    <a:pt x="1736" y="711"/>
                    <a:pt x="1954" y="673"/>
                  </a:cubicBezTo>
                  <a:cubicBezTo>
                    <a:pt x="1932" y="612"/>
                    <a:pt x="1906" y="553"/>
                    <a:pt x="1872" y="496"/>
                  </a:cubicBezTo>
                  <a:cubicBezTo>
                    <a:pt x="1689" y="179"/>
                    <a:pt x="1362" y="1"/>
                    <a:pt x="1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2"/>
            <p:cNvSpPr/>
            <p:nvPr/>
          </p:nvSpPr>
          <p:spPr>
            <a:xfrm>
              <a:off x="4532275" y="4597050"/>
              <a:ext cx="22250" cy="32700"/>
            </a:xfrm>
            <a:custGeom>
              <a:avLst/>
              <a:gdLst/>
              <a:ahLst/>
              <a:cxnLst/>
              <a:rect l="l" t="t" r="r" b="b"/>
              <a:pathLst>
                <a:path w="890" h="1308" extrusionOk="0">
                  <a:moveTo>
                    <a:pt x="1" y="1"/>
                  </a:moveTo>
                  <a:lnTo>
                    <a:pt x="1" y="1"/>
                  </a:lnTo>
                  <a:cubicBezTo>
                    <a:pt x="238" y="80"/>
                    <a:pt x="468" y="259"/>
                    <a:pt x="625" y="517"/>
                  </a:cubicBezTo>
                  <a:cubicBezTo>
                    <a:pt x="781" y="776"/>
                    <a:pt x="837" y="1060"/>
                    <a:pt x="797" y="1308"/>
                  </a:cubicBezTo>
                  <a:cubicBezTo>
                    <a:pt x="890" y="1043"/>
                    <a:pt x="865" y="734"/>
                    <a:pt x="704" y="468"/>
                  </a:cubicBezTo>
                  <a:cubicBezTo>
                    <a:pt x="542" y="202"/>
                    <a:pt x="279" y="40"/>
                    <a:pt x="1"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2"/>
            <p:cNvSpPr/>
            <p:nvPr/>
          </p:nvSpPr>
          <p:spPr>
            <a:xfrm>
              <a:off x="4505650" y="4611925"/>
              <a:ext cx="22225" cy="32650"/>
            </a:xfrm>
            <a:custGeom>
              <a:avLst/>
              <a:gdLst/>
              <a:ahLst/>
              <a:cxnLst/>
              <a:rect l="l" t="t" r="r" b="b"/>
              <a:pathLst>
                <a:path w="889" h="1306" extrusionOk="0">
                  <a:moveTo>
                    <a:pt x="93" y="0"/>
                  </a:moveTo>
                  <a:lnTo>
                    <a:pt x="93" y="0"/>
                  </a:lnTo>
                  <a:cubicBezTo>
                    <a:pt x="0" y="265"/>
                    <a:pt x="25" y="573"/>
                    <a:pt x="186" y="839"/>
                  </a:cubicBezTo>
                  <a:cubicBezTo>
                    <a:pt x="348" y="1104"/>
                    <a:pt x="612" y="1267"/>
                    <a:pt x="889" y="1305"/>
                  </a:cubicBezTo>
                  <a:cubicBezTo>
                    <a:pt x="650" y="1226"/>
                    <a:pt x="422" y="1047"/>
                    <a:pt x="265" y="791"/>
                  </a:cubicBezTo>
                  <a:cubicBezTo>
                    <a:pt x="109" y="532"/>
                    <a:pt x="53" y="247"/>
                    <a:pt x="93" y="0"/>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2"/>
            <p:cNvSpPr/>
            <p:nvPr/>
          </p:nvSpPr>
          <p:spPr>
            <a:xfrm>
              <a:off x="4524325" y="4597825"/>
              <a:ext cx="26800" cy="38650"/>
            </a:xfrm>
            <a:custGeom>
              <a:avLst/>
              <a:gdLst/>
              <a:ahLst/>
              <a:cxnLst/>
              <a:rect l="l" t="t" r="r" b="b"/>
              <a:pathLst>
                <a:path w="1072" h="1546" extrusionOk="0">
                  <a:moveTo>
                    <a:pt x="1" y="0"/>
                  </a:moveTo>
                  <a:cubicBezTo>
                    <a:pt x="229" y="80"/>
                    <a:pt x="491" y="313"/>
                    <a:pt x="690" y="640"/>
                  </a:cubicBezTo>
                  <a:cubicBezTo>
                    <a:pt x="888" y="967"/>
                    <a:pt x="976" y="1305"/>
                    <a:pt x="943" y="1546"/>
                  </a:cubicBezTo>
                  <a:cubicBezTo>
                    <a:pt x="1072" y="1287"/>
                    <a:pt x="1038" y="902"/>
                    <a:pt x="827" y="556"/>
                  </a:cubicBezTo>
                  <a:cubicBezTo>
                    <a:pt x="616" y="211"/>
                    <a:pt x="289" y="4"/>
                    <a:pt x="1"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2"/>
            <p:cNvSpPr/>
            <p:nvPr/>
          </p:nvSpPr>
          <p:spPr>
            <a:xfrm>
              <a:off x="4509050" y="4605200"/>
              <a:ext cx="26800" cy="38625"/>
            </a:xfrm>
            <a:custGeom>
              <a:avLst/>
              <a:gdLst/>
              <a:ahLst/>
              <a:cxnLst/>
              <a:rect l="l" t="t" r="r" b="b"/>
              <a:pathLst>
                <a:path w="1072" h="1545" extrusionOk="0">
                  <a:moveTo>
                    <a:pt x="129" y="1"/>
                  </a:moveTo>
                  <a:lnTo>
                    <a:pt x="129" y="1"/>
                  </a:lnTo>
                  <a:cubicBezTo>
                    <a:pt x="0" y="259"/>
                    <a:pt x="34" y="645"/>
                    <a:pt x="245" y="989"/>
                  </a:cubicBezTo>
                  <a:cubicBezTo>
                    <a:pt x="455" y="1334"/>
                    <a:pt x="781" y="1542"/>
                    <a:pt x="1071" y="1545"/>
                  </a:cubicBezTo>
                  <a:cubicBezTo>
                    <a:pt x="844" y="1464"/>
                    <a:pt x="581" y="1231"/>
                    <a:pt x="382" y="905"/>
                  </a:cubicBezTo>
                  <a:cubicBezTo>
                    <a:pt x="184" y="578"/>
                    <a:pt x="96" y="240"/>
                    <a:pt x="129" y="1"/>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2"/>
            <p:cNvSpPr/>
            <p:nvPr/>
          </p:nvSpPr>
          <p:spPr>
            <a:xfrm>
              <a:off x="4519300" y="4599450"/>
              <a:ext cx="27700" cy="40750"/>
            </a:xfrm>
            <a:custGeom>
              <a:avLst/>
              <a:gdLst/>
              <a:ahLst/>
              <a:cxnLst/>
              <a:rect l="l" t="t" r="r" b="b"/>
              <a:pathLst>
                <a:path w="1108" h="1630" extrusionOk="0">
                  <a:moveTo>
                    <a:pt x="26" y="0"/>
                  </a:moveTo>
                  <a:cubicBezTo>
                    <a:pt x="17" y="0"/>
                    <a:pt x="9" y="1"/>
                    <a:pt x="0" y="2"/>
                  </a:cubicBezTo>
                  <a:cubicBezTo>
                    <a:pt x="156" y="53"/>
                    <a:pt x="420" y="337"/>
                    <a:pt x="654" y="721"/>
                  </a:cubicBezTo>
                  <a:cubicBezTo>
                    <a:pt x="887" y="1103"/>
                    <a:pt x="1019" y="1467"/>
                    <a:pt x="992" y="1629"/>
                  </a:cubicBezTo>
                  <a:cubicBezTo>
                    <a:pt x="1107" y="1458"/>
                    <a:pt x="1023" y="1048"/>
                    <a:pt x="776" y="645"/>
                  </a:cubicBezTo>
                  <a:cubicBezTo>
                    <a:pt x="540" y="257"/>
                    <a:pt x="230" y="0"/>
                    <a:pt x="26"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2"/>
            <p:cNvSpPr/>
            <p:nvPr/>
          </p:nvSpPr>
          <p:spPr>
            <a:xfrm>
              <a:off x="4513150" y="4601450"/>
              <a:ext cx="27700" cy="40750"/>
            </a:xfrm>
            <a:custGeom>
              <a:avLst/>
              <a:gdLst/>
              <a:ahLst/>
              <a:cxnLst/>
              <a:rect l="l" t="t" r="r" b="b"/>
              <a:pathLst>
                <a:path w="1108" h="1630" extrusionOk="0">
                  <a:moveTo>
                    <a:pt x="116" y="1"/>
                  </a:moveTo>
                  <a:lnTo>
                    <a:pt x="116" y="1"/>
                  </a:lnTo>
                  <a:cubicBezTo>
                    <a:pt x="1" y="173"/>
                    <a:pt x="85" y="583"/>
                    <a:pt x="332" y="985"/>
                  </a:cubicBezTo>
                  <a:cubicBezTo>
                    <a:pt x="566" y="1372"/>
                    <a:pt x="874" y="1630"/>
                    <a:pt x="1080" y="1630"/>
                  </a:cubicBezTo>
                  <a:cubicBezTo>
                    <a:pt x="1089" y="1630"/>
                    <a:pt x="1098" y="1629"/>
                    <a:pt x="1108" y="1628"/>
                  </a:cubicBezTo>
                  <a:cubicBezTo>
                    <a:pt x="953" y="1577"/>
                    <a:pt x="689" y="1294"/>
                    <a:pt x="454" y="910"/>
                  </a:cubicBezTo>
                  <a:cubicBezTo>
                    <a:pt x="221" y="527"/>
                    <a:pt x="89" y="163"/>
                    <a:pt x="116" y="1"/>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2"/>
            <p:cNvSpPr/>
            <p:nvPr/>
          </p:nvSpPr>
          <p:spPr>
            <a:xfrm>
              <a:off x="4517000" y="4600725"/>
              <a:ext cx="26125" cy="40225"/>
            </a:xfrm>
            <a:custGeom>
              <a:avLst/>
              <a:gdLst/>
              <a:ahLst/>
              <a:cxnLst/>
              <a:rect l="l" t="t" r="r" b="b"/>
              <a:pathLst>
                <a:path w="1045" h="1609" extrusionOk="0">
                  <a:moveTo>
                    <a:pt x="36" y="1"/>
                  </a:moveTo>
                  <a:cubicBezTo>
                    <a:pt x="34" y="1"/>
                    <a:pt x="33" y="1"/>
                    <a:pt x="32" y="1"/>
                  </a:cubicBezTo>
                  <a:cubicBezTo>
                    <a:pt x="1" y="21"/>
                    <a:pt x="194" y="397"/>
                    <a:pt x="464" y="839"/>
                  </a:cubicBezTo>
                  <a:cubicBezTo>
                    <a:pt x="728" y="1271"/>
                    <a:pt x="967" y="1609"/>
                    <a:pt x="1009" y="1609"/>
                  </a:cubicBezTo>
                  <a:cubicBezTo>
                    <a:pt x="1010" y="1609"/>
                    <a:pt x="1011" y="1608"/>
                    <a:pt x="1011" y="1608"/>
                  </a:cubicBezTo>
                  <a:cubicBezTo>
                    <a:pt x="1044" y="1588"/>
                    <a:pt x="852" y="1212"/>
                    <a:pt x="580" y="770"/>
                  </a:cubicBezTo>
                  <a:cubicBezTo>
                    <a:pt x="318" y="337"/>
                    <a:pt x="80" y="1"/>
                    <a:pt x="36" y="1"/>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2"/>
            <p:cNvSpPr/>
            <p:nvPr/>
          </p:nvSpPr>
          <p:spPr>
            <a:xfrm>
              <a:off x="4557775" y="4666025"/>
              <a:ext cx="10725" cy="6300"/>
            </a:xfrm>
            <a:custGeom>
              <a:avLst/>
              <a:gdLst/>
              <a:ahLst/>
              <a:cxnLst/>
              <a:rect l="l" t="t" r="r" b="b"/>
              <a:pathLst>
                <a:path w="429" h="252" extrusionOk="0">
                  <a:moveTo>
                    <a:pt x="428" y="0"/>
                  </a:moveTo>
                  <a:lnTo>
                    <a:pt x="0" y="251"/>
                  </a:lnTo>
                  <a:lnTo>
                    <a:pt x="0" y="251"/>
                  </a:lnTo>
                  <a:lnTo>
                    <a:pt x="313" y="222"/>
                  </a:lnTo>
                  <a:lnTo>
                    <a:pt x="428" y="0"/>
                  </a:lnTo>
                  <a:close/>
                </a:path>
              </a:pathLst>
            </a:custGeom>
            <a:solidFill>
              <a:srgbClr val="878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2"/>
            <p:cNvSpPr/>
            <p:nvPr/>
          </p:nvSpPr>
          <p:spPr>
            <a:xfrm>
              <a:off x="4557850" y="4669375"/>
              <a:ext cx="11400" cy="12350"/>
            </a:xfrm>
            <a:custGeom>
              <a:avLst/>
              <a:gdLst/>
              <a:ahLst/>
              <a:cxnLst/>
              <a:rect l="l" t="t" r="r" b="b"/>
              <a:pathLst>
                <a:path w="456" h="494" extrusionOk="0">
                  <a:moveTo>
                    <a:pt x="143" y="1"/>
                  </a:moveTo>
                  <a:cubicBezTo>
                    <a:pt x="100" y="1"/>
                    <a:pt x="51" y="8"/>
                    <a:pt x="0" y="21"/>
                  </a:cubicBezTo>
                  <a:lnTo>
                    <a:pt x="14" y="64"/>
                  </a:lnTo>
                  <a:cubicBezTo>
                    <a:pt x="62" y="52"/>
                    <a:pt x="106" y="46"/>
                    <a:pt x="144" y="46"/>
                  </a:cubicBezTo>
                  <a:cubicBezTo>
                    <a:pt x="220" y="46"/>
                    <a:pt x="273" y="68"/>
                    <a:pt x="290" y="98"/>
                  </a:cubicBezTo>
                  <a:cubicBezTo>
                    <a:pt x="309" y="129"/>
                    <a:pt x="292" y="174"/>
                    <a:pt x="246" y="222"/>
                  </a:cubicBezTo>
                  <a:cubicBezTo>
                    <a:pt x="171" y="298"/>
                    <a:pt x="146" y="360"/>
                    <a:pt x="168" y="409"/>
                  </a:cubicBezTo>
                  <a:cubicBezTo>
                    <a:pt x="194" y="466"/>
                    <a:pt x="280" y="494"/>
                    <a:pt x="431" y="494"/>
                  </a:cubicBezTo>
                  <a:cubicBezTo>
                    <a:pt x="439" y="494"/>
                    <a:pt x="447" y="494"/>
                    <a:pt x="456" y="493"/>
                  </a:cubicBezTo>
                  <a:lnTo>
                    <a:pt x="451" y="449"/>
                  </a:lnTo>
                  <a:cubicBezTo>
                    <a:pt x="441" y="449"/>
                    <a:pt x="432" y="449"/>
                    <a:pt x="424" y="449"/>
                  </a:cubicBezTo>
                  <a:cubicBezTo>
                    <a:pt x="252" y="449"/>
                    <a:pt x="214" y="410"/>
                    <a:pt x="206" y="392"/>
                  </a:cubicBezTo>
                  <a:cubicBezTo>
                    <a:pt x="199" y="375"/>
                    <a:pt x="199" y="335"/>
                    <a:pt x="278" y="254"/>
                  </a:cubicBezTo>
                  <a:cubicBezTo>
                    <a:pt x="361" y="170"/>
                    <a:pt x="343" y="107"/>
                    <a:pt x="326" y="77"/>
                  </a:cubicBezTo>
                  <a:cubicBezTo>
                    <a:pt x="297" y="27"/>
                    <a:pt x="230" y="1"/>
                    <a:pt x="143" y="1"/>
                  </a:cubicBezTo>
                  <a:close/>
                </a:path>
              </a:pathLst>
            </a:custGeom>
            <a:solidFill>
              <a:srgbClr val="878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2"/>
            <p:cNvSpPr/>
            <p:nvPr/>
          </p:nvSpPr>
          <p:spPr>
            <a:xfrm>
              <a:off x="4509850" y="4609875"/>
              <a:ext cx="72775" cy="65200"/>
            </a:xfrm>
            <a:custGeom>
              <a:avLst/>
              <a:gdLst/>
              <a:ahLst/>
              <a:cxnLst/>
              <a:rect l="l" t="t" r="r" b="b"/>
              <a:pathLst>
                <a:path w="2911" h="2608" extrusionOk="0">
                  <a:moveTo>
                    <a:pt x="1403" y="1"/>
                  </a:moveTo>
                  <a:cubicBezTo>
                    <a:pt x="1185" y="1"/>
                    <a:pt x="967" y="58"/>
                    <a:pt x="769" y="178"/>
                  </a:cubicBezTo>
                  <a:cubicBezTo>
                    <a:pt x="175" y="541"/>
                    <a:pt x="1" y="1338"/>
                    <a:pt x="380" y="1960"/>
                  </a:cubicBezTo>
                  <a:cubicBezTo>
                    <a:pt x="634" y="2375"/>
                    <a:pt x="1070" y="2607"/>
                    <a:pt x="1509" y="2607"/>
                  </a:cubicBezTo>
                  <a:cubicBezTo>
                    <a:pt x="1727" y="2607"/>
                    <a:pt x="1945" y="2550"/>
                    <a:pt x="2142" y="2430"/>
                  </a:cubicBezTo>
                  <a:cubicBezTo>
                    <a:pt x="2736" y="2069"/>
                    <a:pt x="2910" y="1271"/>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2"/>
            <p:cNvSpPr/>
            <p:nvPr/>
          </p:nvSpPr>
          <p:spPr>
            <a:xfrm>
              <a:off x="4509850" y="4609900"/>
              <a:ext cx="66175" cy="64100"/>
            </a:xfrm>
            <a:custGeom>
              <a:avLst/>
              <a:gdLst/>
              <a:ahLst/>
              <a:cxnLst/>
              <a:rect l="l" t="t" r="r" b="b"/>
              <a:pathLst>
                <a:path w="2647" h="2564" extrusionOk="0">
                  <a:moveTo>
                    <a:pt x="1403" y="1"/>
                  </a:moveTo>
                  <a:cubicBezTo>
                    <a:pt x="1185" y="1"/>
                    <a:pt x="967" y="58"/>
                    <a:pt x="769" y="178"/>
                  </a:cubicBezTo>
                  <a:cubicBezTo>
                    <a:pt x="175" y="541"/>
                    <a:pt x="1" y="1338"/>
                    <a:pt x="380" y="1960"/>
                  </a:cubicBezTo>
                  <a:cubicBezTo>
                    <a:pt x="571" y="2270"/>
                    <a:pt x="863" y="2477"/>
                    <a:pt x="1180" y="2564"/>
                  </a:cubicBezTo>
                  <a:cubicBezTo>
                    <a:pt x="1195" y="2243"/>
                    <a:pt x="1382" y="1837"/>
                    <a:pt x="1708" y="1481"/>
                  </a:cubicBezTo>
                  <a:cubicBezTo>
                    <a:pt x="2007" y="1154"/>
                    <a:pt x="2353" y="946"/>
                    <a:pt x="2647" y="888"/>
                  </a:cubicBezTo>
                  <a:cubicBezTo>
                    <a:pt x="2616" y="805"/>
                    <a:pt x="2578" y="726"/>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2"/>
            <p:cNvSpPr/>
            <p:nvPr/>
          </p:nvSpPr>
          <p:spPr>
            <a:xfrm>
              <a:off x="4549225" y="4610200"/>
              <a:ext cx="30250" cy="44375"/>
            </a:xfrm>
            <a:custGeom>
              <a:avLst/>
              <a:gdLst/>
              <a:ahLst/>
              <a:cxnLst/>
              <a:rect l="l" t="t" r="r" b="b"/>
              <a:pathLst>
                <a:path w="1210" h="1775" extrusionOk="0">
                  <a:moveTo>
                    <a:pt x="1" y="1"/>
                  </a:moveTo>
                  <a:cubicBezTo>
                    <a:pt x="326" y="107"/>
                    <a:pt x="635" y="351"/>
                    <a:pt x="849" y="702"/>
                  </a:cubicBezTo>
                  <a:cubicBezTo>
                    <a:pt x="1062" y="1052"/>
                    <a:pt x="1136" y="1440"/>
                    <a:pt x="1083" y="1775"/>
                  </a:cubicBezTo>
                  <a:cubicBezTo>
                    <a:pt x="1210" y="1415"/>
                    <a:pt x="1176" y="997"/>
                    <a:pt x="956" y="635"/>
                  </a:cubicBezTo>
                  <a:cubicBezTo>
                    <a:pt x="735" y="275"/>
                    <a:pt x="378" y="53"/>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2"/>
            <p:cNvSpPr/>
            <p:nvPr/>
          </p:nvSpPr>
          <p:spPr>
            <a:xfrm>
              <a:off x="4513025" y="4630375"/>
              <a:ext cx="30225" cy="44375"/>
            </a:xfrm>
            <a:custGeom>
              <a:avLst/>
              <a:gdLst/>
              <a:ahLst/>
              <a:cxnLst/>
              <a:rect l="l" t="t" r="r" b="b"/>
              <a:pathLst>
                <a:path w="1209" h="1775" extrusionOk="0">
                  <a:moveTo>
                    <a:pt x="127" y="0"/>
                  </a:moveTo>
                  <a:lnTo>
                    <a:pt x="127" y="0"/>
                  </a:lnTo>
                  <a:cubicBezTo>
                    <a:pt x="0" y="360"/>
                    <a:pt x="35" y="778"/>
                    <a:pt x="255" y="1140"/>
                  </a:cubicBezTo>
                  <a:cubicBezTo>
                    <a:pt x="475" y="1500"/>
                    <a:pt x="832" y="1721"/>
                    <a:pt x="1208" y="1774"/>
                  </a:cubicBezTo>
                  <a:cubicBezTo>
                    <a:pt x="885" y="1668"/>
                    <a:pt x="575" y="1424"/>
                    <a:pt x="362" y="1073"/>
                  </a:cubicBezTo>
                  <a:cubicBezTo>
                    <a:pt x="148" y="723"/>
                    <a:pt x="74" y="335"/>
                    <a:pt x="127" y="0"/>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2"/>
            <p:cNvSpPr/>
            <p:nvPr/>
          </p:nvSpPr>
          <p:spPr>
            <a:xfrm>
              <a:off x="4538450" y="4611250"/>
              <a:ext cx="36400" cy="52500"/>
            </a:xfrm>
            <a:custGeom>
              <a:avLst/>
              <a:gdLst/>
              <a:ahLst/>
              <a:cxnLst/>
              <a:rect l="l" t="t" r="r" b="b"/>
              <a:pathLst>
                <a:path w="1456" h="2100" extrusionOk="0">
                  <a:moveTo>
                    <a:pt x="1" y="1"/>
                  </a:moveTo>
                  <a:lnTo>
                    <a:pt x="1" y="1"/>
                  </a:lnTo>
                  <a:cubicBezTo>
                    <a:pt x="312" y="108"/>
                    <a:pt x="668" y="425"/>
                    <a:pt x="938" y="868"/>
                  </a:cubicBezTo>
                  <a:cubicBezTo>
                    <a:pt x="1208" y="1313"/>
                    <a:pt x="1327" y="1774"/>
                    <a:pt x="1280" y="2100"/>
                  </a:cubicBezTo>
                  <a:cubicBezTo>
                    <a:pt x="1455" y="1748"/>
                    <a:pt x="1409" y="1224"/>
                    <a:pt x="1123" y="756"/>
                  </a:cubicBezTo>
                  <a:cubicBezTo>
                    <a:pt x="838" y="287"/>
                    <a:pt x="394" y="4"/>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2"/>
            <p:cNvSpPr/>
            <p:nvPr/>
          </p:nvSpPr>
          <p:spPr>
            <a:xfrm>
              <a:off x="4517725" y="4621225"/>
              <a:ext cx="36375" cy="52525"/>
            </a:xfrm>
            <a:custGeom>
              <a:avLst/>
              <a:gdLst/>
              <a:ahLst/>
              <a:cxnLst/>
              <a:rect l="l" t="t" r="r" b="b"/>
              <a:pathLst>
                <a:path w="1455" h="2101" extrusionOk="0">
                  <a:moveTo>
                    <a:pt x="175" y="0"/>
                  </a:moveTo>
                  <a:lnTo>
                    <a:pt x="175" y="0"/>
                  </a:lnTo>
                  <a:cubicBezTo>
                    <a:pt x="0" y="352"/>
                    <a:pt x="45" y="877"/>
                    <a:pt x="332" y="1344"/>
                  </a:cubicBezTo>
                  <a:cubicBezTo>
                    <a:pt x="617" y="1813"/>
                    <a:pt x="1060" y="2096"/>
                    <a:pt x="1455" y="2100"/>
                  </a:cubicBezTo>
                  <a:cubicBezTo>
                    <a:pt x="1144" y="1990"/>
                    <a:pt x="787" y="1674"/>
                    <a:pt x="518" y="1232"/>
                  </a:cubicBezTo>
                  <a:cubicBezTo>
                    <a:pt x="248" y="788"/>
                    <a:pt x="129" y="326"/>
                    <a:pt x="175" y="0"/>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2"/>
            <p:cNvSpPr/>
            <p:nvPr/>
          </p:nvSpPr>
          <p:spPr>
            <a:xfrm>
              <a:off x="4531625" y="4613400"/>
              <a:ext cx="37650" cy="55375"/>
            </a:xfrm>
            <a:custGeom>
              <a:avLst/>
              <a:gdLst/>
              <a:ahLst/>
              <a:cxnLst/>
              <a:rect l="l" t="t" r="r" b="b"/>
              <a:pathLst>
                <a:path w="1506" h="2215" extrusionOk="0">
                  <a:moveTo>
                    <a:pt x="37" y="0"/>
                  </a:moveTo>
                  <a:cubicBezTo>
                    <a:pt x="25" y="0"/>
                    <a:pt x="12" y="1"/>
                    <a:pt x="1" y="2"/>
                  </a:cubicBezTo>
                  <a:cubicBezTo>
                    <a:pt x="211" y="73"/>
                    <a:pt x="570" y="459"/>
                    <a:pt x="888" y="980"/>
                  </a:cubicBezTo>
                  <a:cubicBezTo>
                    <a:pt x="1205" y="1499"/>
                    <a:pt x="1384" y="1995"/>
                    <a:pt x="1349" y="2215"/>
                  </a:cubicBezTo>
                  <a:cubicBezTo>
                    <a:pt x="1506" y="1983"/>
                    <a:pt x="1391" y="1425"/>
                    <a:pt x="1056" y="876"/>
                  </a:cubicBezTo>
                  <a:cubicBezTo>
                    <a:pt x="736" y="350"/>
                    <a:pt x="316" y="0"/>
                    <a:pt x="37"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2"/>
            <p:cNvSpPr/>
            <p:nvPr/>
          </p:nvSpPr>
          <p:spPr>
            <a:xfrm>
              <a:off x="4523250" y="4616175"/>
              <a:ext cx="37650" cy="55375"/>
            </a:xfrm>
            <a:custGeom>
              <a:avLst/>
              <a:gdLst/>
              <a:ahLst/>
              <a:cxnLst/>
              <a:rect l="l" t="t" r="r" b="b"/>
              <a:pathLst>
                <a:path w="1506" h="2215" extrusionOk="0">
                  <a:moveTo>
                    <a:pt x="156" y="0"/>
                  </a:moveTo>
                  <a:cubicBezTo>
                    <a:pt x="0" y="232"/>
                    <a:pt x="114" y="789"/>
                    <a:pt x="449" y="1339"/>
                  </a:cubicBezTo>
                  <a:cubicBezTo>
                    <a:pt x="771" y="1865"/>
                    <a:pt x="1190" y="2215"/>
                    <a:pt x="1469" y="2215"/>
                  </a:cubicBezTo>
                  <a:cubicBezTo>
                    <a:pt x="1482" y="2215"/>
                    <a:pt x="1494" y="2214"/>
                    <a:pt x="1506" y="2212"/>
                  </a:cubicBezTo>
                  <a:cubicBezTo>
                    <a:pt x="1294" y="2142"/>
                    <a:pt x="935" y="1756"/>
                    <a:pt x="618" y="1235"/>
                  </a:cubicBezTo>
                  <a:cubicBezTo>
                    <a:pt x="301" y="716"/>
                    <a:pt x="123" y="220"/>
                    <a:pt x="156" y="0"/>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2"/>
            <p:cNvSpPr/>
            <p:nvPr/>
          </p:nvSpPr>
          <p:spPr>
            <a:xfrm>
              <a:off x="4528525" y="4615125"/>
              <a:ext cx="35425" cy="54700"/>
            </a:xfrm>
            <a:custGeom>
              <a:avLst/>
              <a:gdLst/>
              <a:ahLst/>
              <a:cxnLst/>
              <a:rect l="l" t="t" r="r" b="b"/>
              <a:pathLst>
                <a:path w="1417" h="2188" extrusionOk="0">
                  <a:moveTo>
                    <a:pt x="48" y="1"/>
                  </a:moveTo>
                  <a:cubicBezTo>
                    <a:pt x="46" y="1"/>
                    <a:pt x="45" y="1"/>
                    <a:pt x="43" y="2"/>
                  </a:cubicBezTo>
                  <a:cubicBezTo>
                    <a:pt x="0" y="28"/>
                    <a:pt x="262" y="538"/>
                    <a:pt x="630" y="1141"/>
                  </a:cubicBezTo>
                  <a:cubicBezTo>
                    <a:pt x="987" y="1729"/>
                    <a:pt x="1313" y="2187"/>
                    <a:pt x="1370" y="2187"/>
                  </a:cubicBezTo>
                  <a:cubicBezTo>
                    <a:pt x="1371" y="2187"/>
                    <a:pt x="1373" y="2187"/>
                    <a:pt x="1374" y="2186"/>
                  </a:cubicBezTo>
                  <a:cubicBezTo>
                    <a:pt x="1417" y="2160"/>
                    <a:pt x="1156" y="1649"/>
                    <a:pt x="788" y="1045"/>
                  </a:cubicBezTo>
                  <a:cubicBezTo>
                    <a:pt x="430" y="459"/>
                    <a:pt x="105" y="1"/>
                    <a:pt x="4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2"/>
            <p:cNvSpPr/>
            <p:nvPr/>
          </p:nvSpPr>
          <p:spPr>
            <a:xfrm>
              <a:off x="4516875" y="4593375"/>
              <a:ext cx="9200" cy="8375"/>
            </a:xfrm>
            <a:custGeom>
              <a:avLst/>
              <a:gdLst/>
              <a:ahLst/>
              <a:cxnLst/>
              <a:rect l="l" t="t" r="r" b="b"/>
              <a:pathLst>
                <a:path w="368" h="335" extrusionOk="0">
                  <a:moveTo>
                    <a:pt x="0" y="0"/>
                  </a:moveTo>
                  <a:lnTo>
                    <a:pt x="367" y="334"/>
                  </a:lnTo>
                  <a:lnTo>
                    <a:pt x="367" y="334"/>
                  </a:lnTo>
                  <a:lnTo>
                    <a:pt x="247" y="43"/>
                  </a:lnTo>
                  <a:lnTo>
                    <a:pt x="0" y="0"/>
                  </a:lnTo>
                  <a:close/>
                </a:path>
              </a:pathLst>
            </a:custGeom>
            <a:solidFill>
              <a:srgbClr val="656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2"/>
            <p:cNvSpPr/>
            <p:nvPr/>
          </p:nvSpPr>
          <p:spPr>
            <a:xfrm>
              <a:off x="4519850" y="4586650"/>
              <a:ext cx="10150" cy="16425"/>
            </a:xfrm>
            <a:custGeom>
              <a:avLst/>
              <a:gdLst/>
              <a:ahLst/>
              <a:cxnLst/>
              <a:rect l="l" t="t" r="r" b="b"/>
              <a:pathLst>
                <a:path w="406" h="657" extrusionOk="0">
                  <a:moveTo>
                    <a:pt x="248" y="0"/>
                  </a:moveTo>
                  <a:lnTo>
                    <a:pt x="218" y="34"/>
                  </a:lnTo>
                  <a:cubicBezTo>
                    <a:pt x="353" y="176"/>
                    <a:pt x="348" y="234"/>
                    <a:pt x="340" y="253"/>
                  </a:cubicBezTo>
                  <a:cubicBezTo>
                    <a:pt x="333" y="269"/>
                    <a:pt x="306" y="295"/>
                    <a:pt x="208" y="295"/>
                  </a:cubicBezTo>
                  <a:cubicBezTo>
                    <a:pt x="202" y="295"/>
                    <a:pt x="196" y="295"/>
                    <a:pt x="190" y="295"/>
                  </a:cubicBezTo>
                  <a:cubicBezTo>
                    <a:pt x="186" y="294"/>
                    <a:pt x="181" y="294"/>
                    <a:pt x="177" y="294"/>
                  </a:cubicBezTo>
                  <a:cubicBezTo>
                    <a:pt x="69" y="294"/>
                    <a:pt x="37" y="345"/>
                    <a:pt x="27" y="377"/>
                  </a:cubicBezTo>
                  <a:cubicBezTo>
                    <a:pt x="0" y="460"/>
                    <a:pt x="71" y="572"/>
                    <a:pt x="203" y="656"/>
                  </a:cubicBezTo>
                  <a:lnTo>
                    <a:pt x="227" y="616"/>
                  </a:lnTo>
                  <a:cubicBezTo>
                    <a:pt x="102" y="535"/>
                    <a:pt x="50" y="438"/>
                    <a:pt x="66" y="387"/>
                  </a:cubicBezTo>
                  <a:cubicBezTo>
                    <a:pt x="76" y="357"/>
                    <a:pt x="115" y="338"/>
                    <a:pt x="173" y="338"/>
                  </a:cubicBezTo>
                  <a:cubicBezTo>
                    <a:pt x="178" y="338"/>
                    <a:pt x="182" y="339"/>
                    <a:pt x="187" y="339"/>
                  </a:cubicBezTo>
                  <a:cubicBezTo>
                    <a:pt x="195" y="339"/>
                    <a:pt x="203" y="339"/>
                    <a:pt x="211" y="339"/>
                  </a:cubicBezTo>
                  <a:cubicBezTo>
                    <a:pt x="304" y="339"/>
                    <a:pt x="359" y="316"/>
                    <a:pt x="379" y="270"/>
                  </a:cubicBezTo>
                  <a:cubicBezTo>
                    <a:pt x="405" y="208"/>
                    <a:pt x="361" y="12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2"/>
            <p:cNvSpPr/>
            <p:nvPr/>
          </p:nvSpPr>
          <p:spPr>
            <a:xfrm>
              <a:off x="4465350" y="4589225"/>
              <a:ext cx="71375" cy="64675"/>
            </a:xfrm>
            <a:custGeom>
              <a:avLst/>
              <a:gdLst/>
              <a:ahLst/>
              <a:cxnLst/>
              <a:rect l="l" t="t" r="r" b="b"/>
              <a:pathLst>
                <a:path w="2855" h="2587" extrusionOk="0">
                  <a:moveTo>
                    <a:pt x="1487" y="1"/>
                  </a:moveTo>
                  <a:cubicBezTo>
                    <a:pt x="1121" y="1"/>
                    <a:pt x="750" y="158"/>
                    <a:pt x="482" y="462"/>
                  </a:cubicBezTo>
                  <a:cubicBezTo>
                    <a:pt x="1" y="1009"/>
                    <a:pt x="34" y="1825"/>
                    <a:pt x="556" y="2285"/>
                  </a:cubicBezTo>
                  <a:cubicBezTo>
                    <a:pt x="787" y="2488"/>
                    <a:pt x="1075" y="2587"/>
                    <a:pt x="1366" y="2587"/>
                  </a:cubicBezTo>
                  <a:cubicBezTo>
                    <a:pt x="1732" y="2587"/>
                    <a:pt x="2104" y="2430"/>
                    <a:pt x="2372" y="2125"/>
                  </a:cubicBezTo>
                  <a:cubicBezTo>
                    <a:pt x="2854" y="1579"/>
                    <a:pt x="2820" y="763"/>
                    <a:pt x="2299" y="303"/>
                  </a:cubicBezTo>
                  <a:cubicBezTo>
                    <a:pt x="2067" y="100"/>
                    <a:pt x="1778" y="1"/>
                    <a:pt x="1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2"/>
            <p:cNvSpPr/>
            <p:nvPr/>
          </p:nvSpPr>
          <p:spPr>
            <a:xfrm>
              <a:off x="4465350" y="4596250"/>
              <a:ext cx="68125" cy="57650"/>
            </a:xfrm>
            <a:custGeom>
              <a:avLst/>
              <a:gdLst/>
              <a:ahLst/>
              <a:cxnLst/>
              <a:rect l="l" t="t" r="r" b="b"/>
              <a:pathLst>
                <a:path w="2725" h="2306" extrusionOk="0">
                  <a:moveTo>
                    <a:pt x="674" y="0"/>
                  </a:moveTo>
                  <a:cubicBezTo>
                    <a:pt x="606" y="53"/>
                    <a:pt x="541" y="113"/>
                    <a:pt x="482" y="181"/>
                  </a:cubicBezTo>
                  <a:cubicBezTo>
                    <a:pt x="1" y="728"/>
                    <a:pt x="34" y="1544"/>
                    <a:pt x="556" y="2004"/>
                  </a:cubicBezTo>
                  <a:cubicBezTo>
                    <a:pt x="787" y="2207"/>
                    <a:pt x="1075" y="2306"/>
                    <a:pt x="1366" y="2306"/>
                  </a:cubicBezTo>
                  <a:cubicBezTo>
                    <a:pt x="1732" y="2306"/>
                    <a:pt x="2104" y="2149"/>
                    <a:pt x="2372" y="1844"/>
                  </a:cubicBezTo>
                  <a:cubicBezTo>
                    <a:pt x="2613" y="1572"/>
                    <a:pt x="2724" y="1231"/>
                    <a:pt x="2712" y="902"/>
                  </a:cubicBezTo>
                  <a:lnTo>
                    <a:pt x="2712" y="902"/>
                  </a:lnTo>
                  <a:cubicBezTo>
                    <a:pt x="2622" y="926"/>
                    <a:pt x="2521" y="938"/>
                    <a:pt x="2413" y="938"/>
                  </a:cubicBezTo>
                  <a:cubicBezTo>
                    <a:pt x="2146" y="938"/>
                    <a:pt x="1832" y="866"/>
                    <a:pt x="1522" y="720"/>
                  </a:cubicBezTo>
                  <a:cubicBezTo>
                    <a:pt x="1121" y="532"/>
                    <a:pt x="817" y="264"/>
                    <a:pt x="6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2"/>
            <p:cNvSpPr/>
            <p:nvPr/>
          </p:nvSpPr>
          <p:spPr>
            <a:xfrm>
              <a:off x="4467750" y="4589225"/>
              <a:ext cx="35925" cy="39075"/>
            </a:xfrm>
            <a:custGeom>
              <a:avLst/>
              <a:gdLst/>
              <a:ahLst/>
              <a:cxnLst/>
              <a:rect l="l" t="t" r="r" b="b"/>
              <a:pathLst>
                <a:path w="1437" h="1563" extrusionOk="0">
                  <a:moveTo>
                    <a:pt x="1390" y="1"/>
                  </a:moveTo>
                  <a:cubicBezTo>
                    <a:pt x="1025" y="1"/>
                    <a:pt x="654" y="158"/>
                    <a:pt x="386" y="462"/>
                  </a:cubicBezTo>
                  <a:cubicBezTo>
                    <a:pt x="106" y="780"/>
                    <a:pt x="1" y="1188"/>
                    <a:pt x="63" y="1563"/>
                  </a:cubicBezTo>
                  <a:cubicBezTo>
                    <a:pt x="68" y="1222"/>
                    <a:pt x="209" y="853"/>
                    <a:pt x="479" y="546"/>
                  </a:cubicBezTo>
                  <a:cubicBezTo>
                    <a:pt x="751" y="237"/>
                    <a:pt x="1098" y="51"/>
                    <a:pt x="1436" y="2"/>
                  </a:cubicBezTo>
                  <a:cubicBezTo>
                    <a:pt x="1421" y="1"/>
                    <a:pt x="1406" y="1"/>
                    <a:pt x="1390" y="1"/>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2"/>
            <p:cNvSpPr/>
            <p:nvPr/>
          </p:nvSpPr>
          <p:spPr>
            <a:xfrm>
              <a:off x="4498400" y="4614850"/>
              <a:ext cx="35900" cy="39050"/>
            </a:xfrm>
            <a:custGeom>
              <a:avLst/>
              <a:gdLst/>
              <a:ahLst/>
              <a:cxnLst/>
              <a:rect l="l" t="t" r="r" b="b"/>
              <a:pathLst>
                <a:path w="1436" h="1562" extrusionOk="0">
                  <a:moveTo>
                    <a:pt x="1374" y="0"/>
                  </a:moveTo>
                  <a:lnTo>
                    <a:pt x="1374" y="0"/>
                  </a:lnTo>
                  <a:cubicBezTo>
                    <a:pt x="1369" y="342"/>
                    <a:pt x="1227" y="711"/>
                    <a:pt x="957" y="1017"/>
                  </a:cubicBezTo>
                  <a:cubicBezTo>
                    <a:pt x="686" y="1325"/>
                    <a:pt x="339" y="1512"/>
                    <a:pt x="0" y="1560"/>
                  </a:cubicBezTo>
                  <a:cubicBezTo>
                    <a:pt x="15" y="1561"/>
                    <a:pt x="29" y="1561"/>
                    <a:pt x="43" y="1561"/>
                  </a:cubicBezTo>
                  <a:cubicBezTo>
                    <a:pt x="410" y="1561"/>
                    <a:pt x="781" y="1405"/>
                    <a:pt x="1050" y="1099"/>
                  </a:cubicBezTo>
                  <a:cubicBezTo>
                    <a:pt x="1329" y="785"/>
                    <a:pt x="1435" y="376"/>
                    <a:pt x="13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2"/>
            <p:cNvSpPr/>
            <p:nvPr/>
          </p:nvSpPr>
          <p:spPr>
            <a:xfrm>
              <a:off x="4470675" y="4591875"/>
              <a:ext cx="43425" cy="46450"/>
            </a:xfrm>
            <a:custGeom>
              <a:avLst/>
              <a:gdLst/>
              <a:ahLst/>
              <a:cxnLst/>
              <a:rect l="l" t="t" r="r" b="b"/>
              <a:pathLst>
                <a:path w="1737" h="1858" extrusionOk="0">
                  <a:moveTo>
                    <a:pt x="1591" y="0"/>
                  </a:moveTo>
                  <a:cubicBezTo>
                    <a:pt x="1231" y="0"/>
                    <a:pt x="818" y="198"/>
                    <a:pt x="499" y="561"/>
                  </a:cubicBezTo>
                  <a:cubicBezTo>
                    <a:pt x="138" y="973"/>
                    <a:pt x="1" y="1480"/>
                    <a:pt x="112" y="1857"/>
                  </a:cubicBezTo>
                  <a:cubicBezTo>
                    <a:pt x="125" y="1530"/>
                    <a:pt x="322" y="1095"/>
                    <a:pt x="665" y="705"/>
                  </a:cubicBezTo>
                  <a:cubicBezTo>
                    <a:pt x="1007" y="315"/>
                    <a:pt x="1412" y="66"/>
                    <a:pt x="1737" y="12"/>
                  </a:cubicBezTo>
                  <a:cubicBezTo>
                    <a:pt x="1689" y="4"/>
                    <a:pt x="1640" y="0"/>
                    <a:pt x="159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2"/>
            <p:cNvSpPr/>
            <p:nvPr/>
          </p:nvSpPr>
          <p:spPr>
            <a:xfrm>
              <a:off x="4487925" y="4604825"/>
              <a:ext cx="43450" cy="46475"/>
            </a:xfrm>
            <a:custGeom>
              <a:avLst/>
              <a:gdLst/>
              <a:ahLst/>
              <a:cxnLst/>
              <a:rect l="l" t="t" r="r" b="b"/>
              <a:pathLst>
                <a:path w="1738" h="1859" extrusionOk="0">
                  <a:moveTo>
                    <a:pt x="1624" y="1"/>
                  </a:moveTo>
                  <a:cubicBezTo>
                    <a:pt x="1612" y="330"/>
                    <a:pt x="1416" y="764"/>
                    <a:pt x="1073" y="1154"/>
                  </a:cubicBezTo>
                  <a:cubicBezTo>
                    <a:pt x="730" y="1544"/>
                    <a:pt x="325" y="1794"/>
                    <a:pt x="1" y="1847"/>
                  </a:cubicBezTo>
                  <a:cubicBezTo>
                    <a:pt x="48" y="1855"/>
                    <a:pt x="97" y="1859"/>
                    <a:pt x="146" y="1859"/>
                  </a:cubicBezTo>
                  <a:cubicBezTo>
                    <a:pt x="505" y="1859"/>
                    <a:pt x="920" y="1660"/>
                    <a:pt x="1237" y="1298"/>
                  </a:cubicBezTo>
                  <a:cubicBezTo>
                    <a:pt x="1600" y="886"/>
                    <a:pt x="1737" y="377"/>
                    <a:pt x="16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2"/>
            <p:cNvSpPr/>
            <p:nvPr/>
          </p:nvSpPr>
          <p:spPr>
            <a:xfrm>
              <a:off x="4474850" y="4595175"/>
              <a:ext cx="45650" cy="49000"/>
            </a:xfrm>
            <a:custGeom>
              <a:avLst/>
              <a:gdLst/>
              <a:ahLst/>
              <a:cxnLst/>
              <a:rect l="l" t="t" r="r" b="b"/>
              <a:pathLst>
                <a:path w="1826" h="1960" extrusionOk="0">
                  <a:moveTo>
                    <a:pt x="1724" y="1"/>
                  </a:moveTo>
                  <a:cubicBezTo>
                    <a:pt x="1444" y="1"/>
                    <a:pt x="1010" y="265"/>
                    <a:pt x="635" y="692"/>
                  </a:cubicBezTo>
                  <a:cubicBezTo>
                    <a:pt x="210" y="1176"/>
                    <a:pt x="0" y="1704"/>
                    <a:pt x="114" y="1959"/>
                  </a:cubicBezTo>
                  <a:cubicBezTo>
                    <a:pt x="118" y="1737"/>
                    <a:pt x="379" y="1280"/>
                    <a:pt x="782" y="823"/>
                  </a:cubicBezTo>
                  <a:cubicBezTo>
                    <a:pt x="1185" y="366"/>
                    <a:pt x="1604" y="48"/>
                    <a:pt x="1826" y="15"/>
                  </a:cubicBezTo>
                  <a:cubicBezTo>
                    <a:pt x="1795" y="5"/>
                    <a:pt x="1761" y="1"/>
                    <a:pt x="17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2"/>
            <p:cNvSpPr/>
            <p:nvPr/>
          </p:nvSpPr>
          <p:spPr>
            <a:xfrm>
              <a:off x="4481550" y="4598950"/>
              <a:ext cx="45675" cy="49000"/>
            </a:xfrm>
            <a:custGeom>
              <a:avLst/>
              <a:gdLst/>
              <a:ahLst/>
              <a:cxnLst/>
              <a:rect l="l" t="t" r="r" b="b"/>
              <a:pathLst>
                <a:path w="1827" h="1960" extrusionOk="0">
                  <a:moveTo>
                    <a:pt x="1713" y="1"/>
                  </a:moveTo>
                  <a:cubicBezTo>
                    <a:pt x="1709" y="225"/>
                    <a:pt x="1448" y="681"/>
                    <a:pt x="1044" y="1138"/>
                  </a:cubicBezTo>
                  <a:cubicBezTo>
                    <a:pt x="642" y="1596"/>
                    <a:pt x="222" y="1913"/>
                    <a:pt x="1" y="1945"/>
                  </a:cubicBezTo>
                  <a:cubicBezTo>
                    <a:pt x="32" y="1955"/>
                    <a:pt x="66" y="1959"/>
                    <a:pt x="102" y="1959"/>
                  </a:cubicBezTo>
                  <a:cubicBezTo>
                    <a:pt x="383" y="1959"/>
                    <a:pt x="815" y="1695"/>
                    <a:pt x="1192" y="1269"/>
                  </a:cubicBezTo>
                  <a:cubicBezTo>
                    <a:pt x="1617" y="786"/>
                    <a:pt x="1827" y="257"/>
                    <a:pt x="171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2"/>
            <p:cNvSpPr/>
            <p:nvPr/>
          </p:nvSpPr>
          <p:spPr>
            <a:xfrm>
              <a:off x="4478950" y="4597525"/>
              <a:ext cx="44150" cy="48125"/>
            </a:xfrm>
            <a:custGeom>
              <a:avLst/>
              <a:gdLst/>
              <a:ahLst/>
              <a:cxnLst/>
              <a:rect l="l" t="t" r="r" b="b"/>
              <a:pathLst>
                <a:path w="1766" h="1925" extrusionOk="0">
                  <a:moveTo>
                    <a:pt x="1721" y="1"/>
                  </a:moveTo>
                  <a:cubicBezTo>
                    <a:pt x="1656" y="1"/>
                    <a:pt x="1261" y="393"/>
                    <a:pt x="814" y="901"/>
                  </a:cubicBezTo>
                  <a:cubicBezTo>
                    <a:pt x="347" y="1431"/>
                    <a:pt x="1" y="1889"/>
                    <a:pt x="40" y="1922"/>
                  </a:cubicBezTo>
                  <a:cubicBezTo>
                    <a:pt x="41" y="1924"/>
                    <a:pt x="43" y="1924"/>
                    <a:pt x="46" y="1924"/>
                  </a:cubicBezTo>
                  <a:cubicBezTo>
                    <a:pt x="109" y="1924"/>
                    <a:pt x="504" y="1533"/>
                    <a:pt x="952" y="1024"/>
                  </a:cubicBezTo>
                  <a:cubicBezTo>
                    <a:pt x="1418" y="494"/>
                    <a:pt x="1765" y="37"/>
                    <a:pt x="1727" y="3"/>
                  </a:cubicBezTo>
                  <a:cubicBezTo>
                    <a:pt x="1726" y="1"/>
                    <a:pt x="1723" y="1"/>
                    <a:pt x="172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2"/>
            <p:cNvSpPr/>
            <p:nvPr/>
          </p:nvSpPr>
          <p:spPr>
            <a:xfrm>
              <a:off x="4325500" y="4496700"/>
              <a:ext cx="182550" cy="102375"/>
            </a:xfrm>
            <a:custGeom>
              <a:avLst/>
              <a:gdLst/>
              <a:ahLst/>
              <a:cxnLst/>
              <a:rect l="l" t="t" r="r" b="b"/>
              <a:pathLst>
                <a:path w="7302" h="4095" extrusionOk="0">
                  <a:moveTo>
                    <a:pt x="2547" y="1"/>
                  </a:moveTo>
                  <a:cubicBezTo>
                    <a:pt x="2172" y="1"/>
                    <a:pt x="1794" y="273"/>
                    <a:pt x="1760" y="644"/>
                  </a:cubicBezTo>
                  <a:lnTo>
                    <a:pt x="1649" y="664"/>
                  </a:lnTo>
                  <a:cubicBezTo>
                    <a:pt x="1662" y="774"/>
                    <a:pt x="1579" y="886"/>
                    <a:pt x="1471" y="906"/>
                  </a:cubicBezTo>
                  <a:cubicBezTo>
                    <a:pt x="1428" y="740"/>
                    <a:pt x="1242" y="673"/>
                    <a:pt x="1062" y="673"/>
                  </a:cubicBezTo>
                  <a:cubicBezTo>
                    <a:pt x="1019" y="673"/>
                    <a:pt x="976" y="677"/>
                    <a:pt x="936" y="684"/>
                  </a:cubicBezTo>
                  <a:cubicBezTo>
                    <a:pt x="687" y="730"/>
                    <a:pt x="454" y="854"/>
                    <a:pt x="275" y="1033"/>
                  </a:cubicBezTo>
                  <a:cubicBezTo>
                    <a:pt x="180" y="1128"/>
                    <a:pt x="98" y="1244"/>
                    <a:pt x="75" y="1376"/>
                  </a:cubicBezTo>
                  <a:cubicBezTo>
                    <a:pt x="50" y="1510"/>
                    <a:pt x="98" y="1660"/>
                    <a:pt x="212" y="1733"/>
                  </a:cubicBezTo>
                  <a:cubicBezTo>
                    <a:pt x="86" y="1774"/>
                    <a:pt x="1" y="1912"/>
                    <a:pt x="23" y="2043"/>
                  </a:cubicBezTo>
                  <a:cubicBezTo>
                    <a:pt x="44" y="2171"/>
                    <a:pt x="167" y="2275"/>
                    <a:pt x="297" y="2275"/>
                  </a:cubicBezTo>
                  <a:cubicBezTo>
                    <a:pt x="299" y="2275"/>
                    <a:pt x="300" y="2275"/>
                    <a:pt x="301" y="2275"/>
                  </a:cubicBezTo>
                  <a:lnTo>
                    <a:pt x="301" y="2275"/>
                  </a:lnTo>
                  <a:cubicBezTo>
                    <a:pt x="232" y="2336"/>
                    <a:pt x="284" y="2476"/>
                    <a:pt x="377" y="2478"/>
                  </a:cubicBezTo>
                  <a:cubicBezTo>
                    <a:pt x="384" y="2551"/>
                    <a:pt x="313" y="2601"/>
                    <a:pt x="263" y="2654"/>
                  </a:cubicBezTo>
                  <a:cubicBezTo>
                    <a:pt x="214" y="2707"/>
                    <a:pt x="196" y="2814"/>
                    <a:pt x="265" y="2833"/>
                  </a:cubicBezTo>
                  <a:cubicBezTo>
                    <a:pt x="85" y="2879"/>
                    <a:pt x="1" y="3116"/>
                    <a:pt x="71" y="3289"/>
                  </a:cubicBezTo>
                  <a:cubicBezTo>
                    <a:pt x="143" y="3461"/>
                    <a:pt x="324" y="3568"/>
                    <a:pt x="508" y="3604"/>
                  </a:cubicBezTo>
                  <a:lnTo>
                    <a:pt x="4957" y="4003"/>
                  </a:lnTo>
                  <a:cubicBezTo>
                    <a:pt x="5202" y="4049"/>
                    <a:pt x="5454" y="4094"/>
                    <a:pt x="5701" y="4094"/>
                  </a:cubicBezTo>
                  <a:cubicBezTo>
                    <a:pt x="5872" y="4094"/>
                    <a:pt x="6039" y="4073"/>
                    <a:pt x="6200" y="4015"/>
                  </a:cubicBezTo>
                  <a:cubicBezTo>
                    <a:pt x="6305" y="3977"/>
                    <a:pt x="6409" y="3920"/>
                    <a:pt x="6474" y="3829"/>
                  </a:cubicBezTo>
                  <a:cubicBezTo>
                    <a:pt x="6538" y="3737"/>
                    <a:pt x="6553" y="3604"/>
                    <a:pt x="6485" y="3515"/>
                  </a:cubicBezTo>
                  <a:lnTo>
                    <a:pt x="6485" y="3515"/>
                  </a:lnTo>
                  <a:cubicBezTo>
                    <a:pt x="6545" y="3552"/>
                    <a:pt x="6611" y="3569"/>
                    <a:pt x="6678" y="3569"/>
                  </a:cubicBezTo>
                  <a:cubicBezTo>
                    <a:pt x="6857" y="3569"/>
                    <a:pt x="7043" y="3451"/>
                    <a:pt x="7130" y="3287"/>
                  </a:cubicBezTo>
                  <a:cubicBezTo>
                    <a:pt x="7250" y="3062"/>
                    <a:pt x="7225" y="2787"/>
                    <a:pt x="7154" y="2540"/>
                  </a:cubicBezTo>
                  <a:cubicBezTo>
                    <a:pt x="7140" y="2493"/>
                    <a:pt x="7124" y="2444"/>
                    <a:pt x="7137" y="2397"/>
                  </a:cubicBezTo>
                  <a:cubicBezTo>
                    <a:pt x="7153" y="2343"/>
                    <a:pt x="7199" y="2302"/>
                    <a:pt x="7228" y="2253"/>
                  </a:cubicBezTo>
                  <a:cubicBezTo>
                    <a:pt x="7301" y="2134"/>
                    <a:pt x="7260" y="1974"/>
                    <a:pt x="7170" y="1867"/>
                  </a:cubicBezTo>
                  <a:cubicBezTo>
                    <a:pt x="7081" y="1760"/>
                    <a:pt x="6953" y="1697"/>
                    <a:pt x="6828" y="1635"/>
                  </a:cubicBezTo>
                  <a:cubicBezTo>
                    <a:pt x="6797" y="1620"/>
                    <a:pt x="6760" y="1605"/>
                    <a:pt x="6726" y="1605"/>
                  </a:cubicBezTo>
                  <a:cubicBezTo>
                    <a:pt x="6705" y="1605"/>
                    <a:pt x="6686" y="1610"/>
                    <a:pt x="6670" y="1624"/>
                  </a:cubicBezTo>
                  <a:cubicBezTo>
                    <a:pt x="6641" y="1550"/>
                    <a:pt x="6546" y="1535"/>
                    <a:pt x="6467" y="1529"/>
                  </a:cubicBezTo>
                  <a:cubicBezTo>
                    <a:pt x="6391" y="1524"/>
                    <a:pt x="6314" y="1519"/>
                    <a:pt x="6238" y="1519"/>
                  </a:cubicBezTo>
                  <a:cubicBezTo>
                    <a:pt x="6152" y="1519"/>
                    <a:pt x="6067" y="1525"/>
                    <a:pt x="5985" y="1545"/>
                  </a:cubicBezTo>
                  <a:cubicBezTo>
                    <a:pt x="5829" y="1584"/>
                    <a:pt x="5678" y="1682"/>
                    <a:pt x="5618" y="1832"/>
                  </a:cubicBezTo>
                  <a:cubicBezTo>
                    <a:pt x="5540" y="1719"/>
                    <a:pt x="5428" y="1634"/>
                    <a:pt x="5300" y="1586"/>
                  </a:cubicBezTo>
                  <a:cubicBezTo>
                    <a:pt x="5252" y="1569"/>
                    <a:pt x="5201" y="1555"/>
                    <a:pt x="5171" y="1516"/>
                  </a:cubicBezTo>
                  <a:cubicBezTo>
                    <a:pt x="5145" y="1480"/>
                    <a:pt x="5140" y="1432"/>
                    <a:pt x="5130" y="1390"/>
                  </a:cubicBezTo>
                  <a:cubicBezTo>
                    <a:pt x="5080" y="1206"/>
                    <a:pt x="4872" y="1118"/>
                    <a:pt x="4687" y="1073"/>
                  </a:cubicBezTo>
                  <a:cubicBezTo>
                    <a:pt x="4637" y="1060"/>
                    <a:pt x="4582" y="1050"/>
                    <a:pt x="4529" y="1050"/>
                  </a:cubicBezTo>
                  <a:cubicBezTo>
                    <a:pt x="4458" y="1050"/>
                    <a:pt x="4391" y="1068"/>
                    <a:pt x="4348" y="1122"/>
                  </a:cubicBezTo>
                  <a:cubicBezTo>
                    <a:pt x="4112" y="1095"/>
                    <a:pt x="3879" y="1034"/>
                    <a:pt x="3658" y="942"/>
                  </a:cubicBezTo>
                  <a:cubicBezTo>
                    <a:pt x="3631" y="931"/>
                    <a:pt x="3602" y="918"/>
                    <a:pt x="3581" y="897"/>
                  </a:cubicBezTo>
                  <a:cubicBezTo>
                    <a:pt x="3555" y="871"/>
                    <a:pt x="3543" y="834"/>
                    <a:pt x="3532" y="800"/>
                  </a:cubicBezTo>
                  <a:cubicBezTo>
                    <a:pt x="3394" y="412"/>
                    <a:pt x="3068" y="72"/>
                    <a:pt x="2661" y="9"/>
                  </a:cubicBezTo>
                  <a:cubicBezTo>
                    <a:pt x="2623" y="3"/>
                    <a:pt x="2585" y="1"/>
                    <a:pt x="2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2"/>
            <p:cNvSpPr/>
            <p:nvPr/>
          </p:nvSpPr>
          <p:spPr>
            <a:xfrm>
              <a:off x="4325500" y="4516200"/>
              <a:ext cx="181350" cy="82950"/>
            </a:xfrm>
            <a:custGeom>
              <a:avLst/>
              <a:gdLst/>
              <a:ahLst/>
              <a:cxnLst/>
              <a:rect l="l" t="t" r="r" b="b"/>
              <a:pathLst>
                <a:path w="7254" h="3318" extrusionOk="0">
                  <a:moveTo>
                    <a:pt x="1087" y="1"/>
                  </a:moveTo>
                  <a:lnTo>
                    <a:pt x="1087" y="1"/>
                  </a:lnTo>
                  <a:cubicBezTo>
                    <a:pt x="958" y="59"/>
                    <a:pt x="825" y="117"/>
                    <a:pt x="684" y="123"/>
                  </a:cubicBezTo>
                  <a:cubicBezTo>
                    <a:pt x="677" y="124"/>
                    <a:pt x="669" y="124"/>
                    <a:pt x="662" y="124"/>
                  </a:cubicBezTo>
                  <a:cubicBezTo>
                    <a:pt x="602" y="124"/>
                    <a:pt x="539" y="112"/>
                    <a:pt x="483" y="88"/>
                  </a:cubicBezTo>
                  <a:cubicBezTo>
                    <a:pt x="409" y="137"/>
                    <a:pt x="338" y="192"/>
                    <a:pt x="275" y="257"/>
                  </a:cubicBezTo>
                  <a:cubicBezTo>
                    <a:pt x="180" y="352"/>
                    <a:pt x="98" y="468"/>
                    <a:pt x="75" y="601"/>
                  </a:cubicBezTo>
                  <a:cubicBezTo>
                    <a:pt x="50" y="733"/>
                    <a:pt x="98" y="884"/>
                    <a:pt x="212" y="956"/>
                  </a:cubicBezTo>
                  <a:cubicBezTo>
                    <a:pt x="86" y="997"/>
                    <a:pt x="1" y="1135"/>
                    <a:pt x="23" y="1266"/>
                  </a:cubicBezTo>
                  <a:cubicBezTo>
                    <a:pt x="44" y="1395"/>
                    <a:pt x="166" y="1498"/>
                    <a:pt x="295" y="1498"/>
                  </a:cubicBezTo>
                  <a:cubicBezTo>
                    <a:pt x="297" y="1498"/>
                    <a:pt x="299" y="1498"/>
                    <a:pt x="301" y="1498"/>
                  </a:cubicBezTo>
                  <a:lnTo>
                    <a:pt x="301" y="1498"/>
                  </a:lnTo>
                  <a:cubicBezTo>
                    <a:pt x="231" y="1560"/>
                    <a:pt x="283" y="1699"/>
                    <a:pt x="377" y="1702"/>
                  </a:cubicBezTo>
                  <a:cubicBezTo>
                    <a:pt x="383" y="1775"/>
                    <a:pt x="313" y="1824"/>
                    <a:pt x="262" y="1877"/>
                  </a:cubicBezTo>
                  <a:cubicBezTo>
                    <a:pt x="214" y="1930"/>
                    <a:pt x="196" y="2038"/>
                    <a:pt x="265" y="2056"/>
                  </a:cubicBezTo>
                  <a:cubicBezTo>
                    <a:pt x="85" y="2103"/>
                    <a:pt x="1" y="2340"/>
                    <a:pt x="71" y="2513"/>
                  </a:cubicBezTo>
                  <a:cubicBezTo>
                    <a:pt x="143" y="2685"/>
                    <a:pt x="324" y="2792"/>
                    <a:pt x="508" y="2827"/>
                  </a:cubicBezTo>
                  <a:lnTo>
                    <a:pt x="4957" y="3226"/>
                  </a:lnTo>
                  <a:cubicBezTo>
                    <a:pt x="5201" y="3272"/>
                    <a:pt x="5453" y="3318"/>
                    <a:pt x="5700" y="3318"/>
                  </a:cubicBezTo>
                  <a:cubicBezTo>
                    <a:pt x="5870" y="3318"/>
                    <a:pt x="6039" y="3296"/>
                    <a:pt x="6200" y="3238"/>
                  </a:cubicBezTo>
                  <a:cubicBezTo>
                    <a:pt x="6305" y="3200"/>
                    <a:pt x="6409" y="3143"/>
                    <a:pt x="6474" y="3052"/>
                  </a:cubicBezTo>
                  <a:cubicBezTo>
                    <a:pt x="6538" y="2961"/>
                    <a:pt x="6553" y="2827"/>
                    <a:pt x="6485" y="2739"/>
                  </a:cubicBezTo>
                  <a:lnTo>
                    <a:pt x="6485" y="2739"/>
                  </a:lnTo>
                  <a:cubicBezTo>
                    <a:pt x="6544" y="2776"/>
                    <a:pt x="6610" y="2792"/>
                    <a:pt x="6677" y="2792"/>
                  </a:cubicBezTo>
                  <a:cubicBezTo>
                    <a:pt x="6856" y="2792"/>
                    <a:pt x="7043" y="2675"/>
                    <a:pt x="7129" y="2511"/>
                  </a:cubicBezTo>
                  <a:cubicBezTo>
                    <a:pt x="7250" y="2286"/>
                    <a:pt x="7224" y="2010"/>
                    <a:pt x="7154" y="1764"/>
                  </a:cubicBezTo>
                  <a:cubicBezTo>
                    <a:pt x="7140" y="1717"/>
                    <a:pt x="7124" y="1667"/>
                    <a:pt x="7137" y="1620"/>
                  </a:cubicBezTo>
                  <a:cubicBezTo>
                    <a:pt x="7153" y="1563"/>
                    <a:pt x="7199" y="1522"/>
                    <a:pt x="7228" y="1473"/>
                  </a:cubicBezTo>
                  <a:cubicBezTo>
                    <a:pt x="7239" y="1454"/>
                    <a:pt x="7247" y="1437"/>
                    <a:pt x="7254" y="1417"/>
                  </a:cubicBezTo>
                  <a:lnTo>
                    <a:pt x="7254" y="1417"/>
                  </a:lnTo>
                  <a:cubicBezTo>
                    <a:pt x="7157" y="1497"/>
                    <a:pt x="7047" y="1564"/>
                    <a:pt x="6922" y="1581"/>
                  </a:cubicBezTo>
                  <a:cubicBezTo>
                    <a:pt x="6906" y="1583"/>
                    <a:pt x="6891" y="1584"/>
                    <a:pt x="6875" y="1584"/>
                  </a:cubicBezTo>
                  <a:cubicBezTo>
                    <a:pt x="6739" y="1584"/>
                    <a:pt x="6598" y="1507"/>
                    <a:pt x="6562" y="1376"/>
                  </a:cubicBezTo>
                  <a:cubicBezTo>
                    <a:pt x="6483" y="1490"/>
                    <a:pt x="6402" y="1603"/>
                    <a:pt x="6323" y="1717"/>
                  </a:cubicBezTo>
                  <a:cubicBezTo>
                    <a:pt x="6306" y="1624"/>
                    <a:pt x="6210" y="1565"/>
                    <a:pt x="6117" y="1559"/>
                  </a:cubicBezTo>
                  <a:cubicBezTo>
                    <a:pt x="6110" y="1558"/>
                    <a:pt x="6102" y="1558"/>
                    <a:pt x="6095" y="1558"/>
                  </a:cubicBezTo>
                  <a:cubicBezTo>
                    <a:pt x="6011" y="1558"/>
                    <a:pt x="5928" y="1589"/>
                    <a:pt x="5848" y="1619"/>
                  </a:cubicBezTo>
                  <a:cubicBezTo>
                    <a:pt x="5831" y="1508"/>
                    <a:pt x="5868" y="1390"/>
                    <a:pt x="5944" y="1310"/>
                  </a:cubicBezTo>
                  <a:cubicBezTo>
                    <a:pt x="5858" y="1169"/>
                    <a:pt x="5812" y="1010"/>
                    <a:pt x="5800" y="846"/>
                  </a:cubicBezTo>
                  <a:cubicBezTo>
                    <a:pt x="5720" y="896"/>
                    <a:pt x="5654" y="965"/>
                    <a:pt x="5619" y="1053"/>
                  </a:cubicBezTo>
                  <a:cubicBezTo>
                    <a:pt x="5593" y="1016"/>
                    <a:pt x="5562" y="981"/>
                    <a:pt x="5527" y="952"/>
                  </a:cubicBezTo>
                  <a:lnTo>
                    <a:pt x="5527" y="952"/>
                  </a:lnTo>
                  <a:cubicBezTo>
                    <a:pt x="5530" y="991"/>
                    <a:pt x="5532" y="1031"/>
                    <a:pt x="5537" y="1069"/>
                  </a:cubicBezTo>
                  <a:cubicBezTo>
                    <a:pt x="5561" y="1360"/>
                    <a:pt x="5582" y="1664"/>
                    <a:pt x="5466" y="1930"/>
                  </a:cubicBezTo>
                  <a:cubicBezTo>
                    <a:pt x="5410" y="2058"/>
                    <a:pt x="5318" y="2178"/>
                    <a:pt x="5188" y="2231"/>
                  </a:cubicBezTo>
                  <a:cubicBezTo>
                    <a:pt x="5146" y="2249"/>
                    <a:pt x="5100" y="2258"/>
                    <a:pt x="5054" y="2258"/>
                  </a:cubicBezTo>
                  <a:cubicBezTo>
                    <a:pt x="4959" y="2258"/>
                    <a:pt x="4864" y="2220"/>
                    <a:pt x="4809" y="2143"/>
                  </a:cubicBezTo>
                  <a:cubicBezTo>
                    <a:pt x="4774" y="2092"/>
                    <a:pt x="4757" y="2029"/>
                    <a:pt x="4716" y="1983"/>
                  </a:cubicBezTo>
                  <a:cubicBezTo>
                    <a:pt x="4608" y="1865"/>
                    <a:pt x="4403" y="1920"/>
                    <a:pt x="4264" y="1838"/>
                  </a:cubicBezTo>
                  <a:cubicBezTo>
                    <a:pt x="4123" y="1754"/>
                    <a:pt x="4102" y="1550"/>
                    <a:pt x="4160" y="1398"/>
                  </a:cubicBezTo>
                  <a:cubicBezTo>
                    <a:pt x="4218" y="1245"/>
                    <a:pt x="4334" y="1121"/>
                    <a:pt x="4420" y="983"/>
                  </a:cubicBezTo>
                  <a:lnTo>
                    <a:pt x="4420" y="983"/>
                  </a:lnTo>
                  <a:cubicBezTo>
                    <a:pt x="4413" y="985"/>
                    <a:pt x="4405" y="986"/>
                    <a:pt x="4398" y="986"/>
                  </a:cubicBezTo>
                  <a:cubicBezTo>
                    <a:pt x="4323" y="986"/>
                    <a:pt x="4256" y="913"/>
                    <a:pt x="4235" y="838"/>
                  </a:cubicBezTo>
                  <a:cubicBezTo>
                    <a:pt x="4213" y="754"/>
                    <a:pt x="4229" y="665"/>
                    <a:pt x="4230" y="580"/>
                  </a:cubicBezTo>
                  <a:cubicBezTo>
                    <a:pt x="4232" y="495"/>
                    <a:pt x="4218" y="407"/>
                    <a:pt x="4209" y="321"/>
                  </a:cubicBezTo>
                  <a:cubicBezTo>
                    <a:pt x="4175" y="316"/>
                    <a:pt x="4141" y="308"/>
                    <a:pt x="4107" y="301"/>
                  </a:cubicBezTo>
                  <a:cubicBezTo>
                    <a:pt x="3945" y="555"/>
                    <a:pt x="3649" y="723"/>
                    <a:pt x="3347" y="723"/>
                  </a:cubicBezTo>
                  <a:cubicBezTo>
                    <a:pt x="3333" y="723"/>
                    <a:pt x="3320" y="723"/>
                    <a:pt x="3306" y="722"/>
                  </a:cubicBezTo>
                  <a:lnTo>
                    <a:pt x="3306" y="722"/>
                  </a:lnTo>
                  <a:cubicBezTo>
                    <a:pt x="3324" y="951"/>
                    <a:pt x="3268" y="1186"/>
                    <a:pt x="3145" y="1382"/>
                  </a:cubicBezTo>
                  <a:cubicBezTo>
                    <a:pt x="3089" y="1474"/>
                    <a:pt x="2992" y="1564"/>
                    <a:pt x="2892" y="1564"/>
                  </a:cubicBezTo>
                  <a:cubicBezTo>
                    <a:pt x="2874" y="1564"/>
                    <a:pt x="2855" y="1561"/>
                    <a:pt x="2836" y="1555"/>
                  </a:cubicBezTo>
                  <a:cubicBezTo>
                    <a:pt x="2797" y="1540"/>
                    <a:pt x="2764" y="1512"/>
                    <a:pt x="2725" y="1503"/>
                  </a:cubicBezTo>
                  <a:cubicBezTo>
                    <a:pt x="2715" y="1501"/>
                    <a:pt x="2705" y="1500"/>
                    <a:pt x="2696" y="1500"/>
                  </a:cubicBezTo>
                  <a:cubicBezTo>
                    <a:pt x="2588" y="1500"/>
                    <a:pt x="2518" y="1637"/>
                    <a:pt x="2488" y="1750"/>
                  </a:cubicBezTo>
                  <a:cubicBezTo>
                    <a:pt x="2424" y="1643"/>
                    <a:pt x="2301" y="1575"/>
                    <a:pt x="2176" y="1575"/>
                  </a:cubicBezTo>
                  <a:cubicBezTo>
                    <a:pt x="2158" y="1575"/>
                    <a:pt x="2140" y="1576"/>
                    <a:pt x="2123" y="1579"/>
                  </a:cubicBezTo>
                  <a:cubicBezTo>
                    <a:pt x="2026" y="1593"/>
                    <a:pt x="1928" y="1649"/>
                    <a:pt x="1832" y="1649"/>
                  </a:cubicBezTo>
                  <a:cubicBezTo>
                    <a:pt x="1810" y="1649"/>
                    <a:pt x="1789" y="1646"/>
                    <a:pt x="1767" y="1639"/>
                  </a:cubicBezTo>
                  <a:cubicBezTo>
                    <a:pt x="1573" y="1576"/>
                    <a:pt x="1603" y="1284"/>
                    <a:pt x="1472" y="1128"/>
                  </a:cubicBezTo>
                  <a:cubicBezTo>
                    <a:pt x="1327" y="954"/>
                    <a:pt x="1031" y="996"/>
                    <a:pt x="870" y="836"/>
                  </a:cubicBezTo>
                  <a:cubicBezTo>
                    <a:pt x="756" y="722"/>
                    <a:pt x="747" y="536"/>
                    <a:pt x="805" y="386"/>
                  </a:cubicBezTo>
                  <a:cubicBezTo>
                    <a:pt x="863" y="236"/>
                    <a:pt x="977" y="117"/>
                    <a:pt x="108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2"/>
            <p:cNvSpPr/>
            <p:nvPr/>
          </p:nvSpPr>
          <p:spPr>
            <a:xfrm>
              <a:off x="4476550" y="4625250"/>
              <a:ext cx="111425" cy="74475"/>
            </a:xfrm>
            <a:custGeom>
              <a:avLst/>
              <a:gdLst/>
              <a:ahLst/>
              <a:cxnLst/>
              <a:rect l="l" t="t" r="r" b="b"/>
              <a:pathLst>
                <a:path w="4457" h="2979" extrusionOk="0">
                  <a:moveTo>
                    <a:pt x="536" y="1"/>
                  </a:moveTo>
                  <a:lnTo>
                    <a:pt x="1" y="2978"/>
                  </a:lnTo>
                  <a:lnTo>
                    <a:pt x="4456" y="2978"/>
                  </a:lnTo>
                  <a:lnTo>
                    <a:pt x="4152" y="554"/>
                  </a:lnTo>
                  <a:lnTo>
                    <a:pt x="5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2"/>
            <p:cNvSpPr/>
            <p:nvPr/>
          </p:nvSpPr>
          <p:spPr>
            <a:xfrm>
              <a:off x="4489950" y="4625250"/>
              <a:ext cx="98025" cy="74475"/>
            </a:xfrm>
            <a:custGeom>
              <a:avLst/>
              <a:gdLst/>
              <a:ahLst/>
              <a:cxnLst/>
              <a:rect l="l" t="t" r="r" b="b"/>
              <a:pathLst>
                <a:path w="3921" h="2979" extrusionOk="0">
                  <a:moveTo>
                    <a:pt x="0" y="1"/>
                  </a:moveTo>
                  <a:lnTo>
                    <a:pt x="3012" y="1305"/>
                  </a:lnTo>
                  <a:lnTo>
                    <a:pt x="3920" y="2978"/>
                  </a:lnTo>
                  <a:lnTo>
                    <a:pt x="3616" y="554"/>
                  </a:lnTo>
                  <a:lnTo>
                    <a:pt x="0" y="1"/>
                  </a:lnTo>
                  <a:close/>
                </a:path>
              </a:pathLst>
            </a:cu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2"/>
            <p:cNvSpPr/>
            <p:nvPr/>
          </p:nvSpPr>
          <p:spPr>
            <a:xfrm>
              <a:off x="4476550" y="4624125"/>
              <a:ext cx="50500" cy="78125"/>
            </a:xfrm>
            <a:custGeom>
              <a:avLst/>
              <a:gdLst/>
              <a:ahLst/>
              <a:cxnLst/>
              <a:rect l="l" t="t" r="r" b="b"/>
              <a:pathLst>
                <a:path w="2020" h="3125" extrusionOk="0">
                  <a:moveTo>
                    <a:pt x="243" y="0"/>
                  </a:moveTo>
                  <a:lnTo>
                    <a:pt x="1" y="3023"/>
                  </a:lnTo>
                  <a:lnTo>
                    <a:pt x="2019" y="3125"/>
                  </a:lnTo>
                  <a:lnTo>
                    <a:pt x="1881" y="248"/>
                  </a:lnTo>
                  <a:lnTo>
                    <a:pt x="243" y="0"/>
                  </a:lnTo>
                  <a:close/>
                </a:path>
              </a:pathLst>
            </a:cu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2"/>
            <p:cNvSpPr/>
            <p:nvPr/>
          </p:nvSpPr>
          <p:spPr>
            <a:xfrm>
              <a:off x="4320925" y="4571225"/>
              <a:ext cx="90250" cy="125625"/>
            </a:xfrm>
            <a:custGeom>
              <a:avLst/>
              <a:gdLst/>
              <a:ahLst/>
              <a:cxnLst/>
              <a:rect l="l" t="t" r="r" b="b"/>
              <a:pathLst>
                <a:path w="3610" h="5025" extrusionOk="0">
                  <a:moveTo>
                    <a:pt x="3467" y="1"/>
                  </a:moveTo>
                  <a:lnTo>
                    <a:pt x="0" y="258"/>
                  </a:lnTo>
                  <a:lnTo>
                    <a:pt x="22" y="5025"/>
                  </a:lnTo>
                  <a:lnTo>
                    <a:pt x="3609" y="5025"/>
                  </a:lnTo>
                  <a:lnTo>
                    <a:pt x="3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2"/>
            <p:cNvSpPr/>
            <p:nvPr/>
          </p:nvSpPr>
          <p:spPr>
            <a:xfrm>
              <a:off x="4320800" y="4570175"/>
              <a:ext cx="83300" cy="21525"/>
            </a:xfrm>
            <a:custGeom>
              <a:avLst/>
              <a:gdLst/>
              <a:ahLst/>
              <a:cxnLst/>
              <a:rect l="l" t="t" r="r" b="b"/>
              <a:pathLst>
                <a:path w="3332" h="861" extrusionOk="0">
                  <a:moveTo>
                    <a:pt x="3320" y="1"/>
                  </a:moveTo>
                  <a:lnTo>
                    <a:pt x="16" y="159"/>
                  </a:lnTo>
                  <a:lnTo>
                    <a:pt x="0" y="861"/>
                  </a:lnTo>
                  <a:lnTo>
                    <a:pt x="0" y="861"/>
                  </a:lnTo>
                  <a:lnTo>
                    <a:pt x="3332" y="716"/>
                  </a:lnTo>
                  <a:lnTo>
                    <a:pt x="33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2"/>
            <p:cNvSpPr/>
            <p:nvPr/>
          </p:nvSpPr>
          <p:spPr>
            <a:xfrm>
              <a:off x="4320225" y="4590775"/>
              <a:ext cx="84175" cy="21500"/>
            </a:xfrm>
            <a:custGeom>
              <a:avLst/>
              <a:gdLst/>
              <a:ahLst/>
              <a:cxnLst/>
              <a:rect l="l" t="t" r="r" b="b"/>
              <a:pathLst>
                <a:path w="3367" h="860" extrusionOk="0">
                  <a:moveTo>
                    <a:pt x="3354" y="1"/>
                  </a:moveTo>
                  <a:lnTo>
                    <a:pt x="17" y="145"/>
                  </a:lnTo>
                  <a:lnTo>
                    <a:pt x="1" y="860"/>
                  </a:lnTo>
                  <a:lnTo>
                    <a:pt x="3367" y="732"/>
                  </a:lnTo>
                  <a:lnTo>
                    <a:pt x="3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2"/>
            <p:cNvSpPr/>
            <p:nvPr/>
          </p:nvSpPr>
          <p:spPr>
            <a:xfrm>
              <a:off x="4319675" y="4611850"/>
              <a:ext cx="85050" cy="21475"/>
            </a:xfrm>
            <a:custGeom>
              <a:avLst/>
              <a:gdLst/>
              <a:ahLst/>
              <a:cxnLst/>
              <a:rect l="l" t="t" r="r" b="b"/>
              <a:pathLst>
                <a:path w="3402" h="859" extrusionOk="0">
                  <a:moveTo>
                    <a:pt x="3387" y="0"/>
                  </a:moveTo>
                  <a:lnTo>
                    <a:pt x="18" y="127"/>
                  </a:lnTo>
                  <a:lnTo>
                    <a:pt x="1" y="858"/>
                  </a:lnTo>
                  <a:lnTo>
                    <a:pt x="1" y="858"/>
                  </a:lnTo>
                  <a:lnTo>
                    <a:pt x="3401" y="746"/>
                  </a:lnTo>
                  <a:lnTo>
                    <a:pt x="3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2"/>
            <p:cNvSpPr/>
            <p:nvPr/>
          </p:nvSpPr>
          <p:spPr>
            <a:xfrm>
              <a:off x="4319075" y="4633325"/>
              <a:ext cx="85925" cy="21450"/>
            </a:xfrm>
            <a:custGeom>
              <a:avLst/>
              <a:gdLst/>
              <a:ahLst/>
              <a:cxnLst/>
              <a:rect l="l" t="t" r="r" b="b"/>
              <a:pathLst>
                <a:path w="3437" h="858" extrusionOk="0">
                  <a:moveTo>
                    <a:pt x="3424" y="0"/>
                  </a:moveTo>
                  <a:lnTo>
                    <a:pt x="17" y="111"/>
                  </a:lnTo>
                  <a:lnTo>
                    <a:pt x="1" y="857"/>
                  </a:lnTo>
                  <a:lnTo>
                    <a:pt x="3437" y="762"/>
                  </a:lnTo>
                  <a:lnTo>
                    <a:pt x="34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2"/>
            <p:cNvSpPr/>
            <p:nvPr/>
          </p:nvSpPr>
          <p:spPr>
            <a:xfrm>
              <a:off x="4318500" y="4655275"/>
              <a:ext cx="86800" cy="21375"/>
            </a:xfrm>
            <a:custGeom>
              <a:avLst/>
              <a:gdLst/>
              <a:ahLst/>
              <a:cxnLst/>
              <a:rect l="l" t="t" r="r" b="b"/>
              <a:pathLst>
                <a:path w="3472" h="855" extrusionOk="0">
                  <a:moveTo>
                    <a:pt x="3459" y="0"/>
                  </a:moveTo>
                  <a:lnTo>
                    <a:pt x="18" y="93"/>
                  </a:lnTo>
                  <a:lnTo>
                    <a:pt x="0" y="854"/>
                  </a:lnTo>
                  <a:lnTo>
                    <a:pt x="0" y="854"/>
                  </a:lnTo>
                  <a:lnTo>
                    <a:pt x="3471" y="777"/>
                  </a:lnTo>
                  <a:lnTo>
                    <a:pt x="34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2"/>
            <p:cNvSpPr/>
            <p:nvPr/>
          </p:nvSpPr>
          <p:spPr>
            <a:xfrm>
              <a:off x="4317900" y="4677675"/>
              <a:ext cx="87725" cy="21275"/>
            </a:xfrm>
            <a:custGeom>
              <a:avLst/>
              <a:gdLst/>
              <a:ahLst/>
              <a:cxnLst/>
              <a:rect l="l" t="t" r="r" b="b"/>
              <a:pathLst>
                <a:path w="3509" h="851" extrusionOk="0">
                  <a:moveTo>
                    <a:pt x="3494" y="0"/>
                  </a:moveTo>
                  <a:lnTo>
                    <a:pt x="19" y="75"/>
                  </a:lnTo>
                  <a:lnTo>
                    <a:pt x="0" y="851"/>
                  </a:lnTo>
                  <a:lnTo>
                    <a:pt x="3508" y="793"/>
                  </a:lnTo>
                  <a:lnTo>
                    <a:pt x="34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2"/>
            <p:cNvSpPr/>
            <p:nvPr/>
          </p:nvSpPr>
          <p:spPr>
            <a:xfrm>
              <a:off x="4400125" y="4571225"/>
              <a:ext cx="113175" cy="125625"/>
            </a:xfrm>
            <a:custGeom>
              <a:avLst/>
              <a:gdLst/>
              <a:ahLst/>
              <a:cxnLst/>
              <a:rect l="l" t="t" r="r" b="b"/>
              <a:pathLst>
                <a:path w="4527" h="5025" extrusionOk="0">
                  <a:moveTo>
                    <a:pt x="299" y="1"/>
                  </a:moveTo>
                  <a:lnTo>
                    <a:pt x="1" y="5025"/>
                  </a:lnTo>
                  <a:lnTo>
                    <a:pt x="4527" y="5025"/>
                  </a:lnTo>
                  <a:lnTo>
                    <a:pt x="4356" y="216"/>
                  </a:lnTo>
                  <a:lnTo>
                    <a:pt x="2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2"/>
            <p:cNvSpPr/>
            <p:nvPr/>
          </p:nvSpPr>
          <p:spPr>
            <a:xfrm>
              <a:off x="4400600" y="4570175"/>
              <a:ext cx="113325" cy="21525"/>
            </a:xfrm>
            <a:custGeom>
              <a:avLst/>
              <a:gdLst/>
              <a:ahLst/>
              <a:cxnLst/>
              <a:rect l="l" t="t" r="r" b="b"/>
              <a:pathLst>
                <a:path w="4533" h="861" extrusionOk="0">
                  <a:moveTo>
                    <a:pt x="18" y="1"/>
                  </a:moveTo>
                  <a:lnTo>
                    <a:pt x="1" y="716"/>
                  </a:lnTo>
                  <a:lnTo>
                    <a:pt x="4532" y="861"/>
                  </a:lnTo>
                  <a:lnTo>
                    <a:pt x="4511" y="159"/>
                  </a:lnTo>
                  <a:lnTo>
                    <a:pt x="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2"/>
            <p:cNvSpPr/>
            <p:nvPr/>
          </p:nvSpPr>
          <p:spPr>
            <a:xfrm>
              <a:off x="4400225" y="4590775"/>
              <a:ext cx="114425" cy="21500"/>
            </a:xfrm>
            <a:custGeom>
              <a:avLst/>
              <a:gdLst/>
              <a:ahLst/>
              <a:cxnLst/>
              <a:rect l="l" t="t" r="r" b="b"/>
              <a:pathLst>
                <a:path w="4577" h="860" extrusionOk="0">
                  <a:moveTo>
                    <a:pt x="17" y="1"/>
                  </a:moveTo>
                  <a:lnTo>
                    <a:pt x="0" y="732"/>
                  </a:lnTo>
                  <a:lnTo>
                    <a:pt x="4577" y="860"/>
                  </a:lnTo>
                  <a:lnTo>
                    <a:pt x="4555" y="145"/>
                  </a:lnTo>
                  <a:lnTo>
                    <a:pt x="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2"/>
            <p:cNvSpPr/>
            <p:nvPr/>
          </p:nvSpPr>
          <p:spPr>
            <a:xfrm>
              <a:off x="4399825" y="4611850"/>
              <a:ext cx="115600" cy="21475"/>
            </a:xfrm>
            <a:custGeom>
              <a:avLst/>
              <a:gdLst/>
              <a:ahLst/>
              <a:cxnLst/>
              <a:rect l="l" t="t" r="r" b="b"/>
              <a:pathLst>
                <a:path w="4624" h="859" extrusionOk="0">
                  <a:moveTo>
                    <a:pt x="17" y="0"/>
                  </a:moveTo>
                  <a:lnTo>
                    <a:pt x="0" y="746"/>
                  </a:lnTo>
                  <a:lnTo>
                    <a:pt x="4623" y="858"/>
                  </a:lnTo>
                  <a:lnTo>
                    <a:pt x="4601" y="127"/>
                  </a:lnTo>
                  <a:lnTo>
                    <a:pt x="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2"/>
            <p:cNvSpPr/>
            <p:nvPr/>
          </p:nvSpPr>
          <p:spPr>
            <a:xfrm>
              <a:off x="4399425" y="4633325"/>
              <a:ext cx="116775" cy="21450"/>
            </a:xfrm>
            <a:custGeom>
              <a:avLst/>
              <a:gdLst/>
              <a:ahLst/>
              <a:cxnLst/>
              <a:rect l="l" t="t" r="r" b="b"/>
              <a:pathLst>
                <a:path w="4671" h="858" extrusionOk="0">
                  <a:moveTo>
                    <a:pt x="17" y="0"/>
                  </a:moveTo>
                  <a:lnTo>
                    <a:pt x="0" y="762"/>
                  </a:lnTo>
                  <a:lnTo>
                    <a:pt x="4671" y="857"/>
                  </a:lnTo>
                  <a:lnTo>
                    <a:pt x="4671" y="857"/>
                  </a:lnTo>
                  <a:lnTo>
                    <a:pt x="4648" y="111"/>
                  </a:lnTo>
                  <a:lnTo>
                    <a:pt x="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2"/>
            <p:cNvSpPr/>
            <p:nvPr/>
          </p:nvSpPr>
          <p:spPr>
            <a:xfrm>
              <a:off x="4399000" y="4655275"/>
              <a:ext cx="118000" cy="21375"/>
            </a:xfrm>
            <a:custGeom>
              <a:avLst/>
              <a:gdLst/>
              <a:ahLst/>
              <a:cxnLst/>
              <a:rect l="l" t="t" r="r" b="b"/>
              <a:pathLst>
                <a:path w="4720" h="855" extrusionOk="0">
                  <a:moveTo>
                    <a:pt x="18" y="0"/>
                  </a:moveTo>
                  <a:lnTo>
                    <a:pt x="1" y="777"/>
                  </a:lnTo>
                  <a:lnTo>
                    <a:pt x="4720" y="854"/>
                  </a:lnTo>
                  <a:lnTo>
                    <a:pt x="4720" y="854"/>
                  </a:lnTo>
                  <a:lnTo>
                    <a:pt x="4695" y="93"/>
                  </a:lnTo>
                  <a:lnTo>
                    <a:pt x="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2"/>
            <p:cNvSpPr/>
            <p:nvPr/>
          </p:nvSpPr>
          <p:spPr>
            <a:xfrm>
              <a:off x="4398600" y="4677675"/>
              <a:ext cx="119225" cy="21275"/>
            </a:xfrm>
            <a:custGeom>
              <a:avLst/>
              <a:gdLst/>
              <a:ahLst/>
              <a:cxnLst/>
              <a:rect l="l" t="t" r="r" b="b"/>
              <a:pathLst>
                <a:path w="4769" h="851" extrusionOk="0">
                  <a:moveTo>
                    <a:pt x="19" y="0"/>
                  </a:moveTo>
                  <a:lnTo>
                    <a:pt x="1" y="793"/>
                  </a:lnTo>
                  <a:lnTo>
                    <a:pt x="4768" y="851"/>
                  </a:lnTo>
                  <a:lnTo>
                    <a:pt x="4744" y="75"/>
                  </a:lnTo>
                  <a:lnTo>
                    <a:pt x="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2"/>
            <p:cNvSpPr/>
            <p:nvPr/>
          </p:nvSpPr>
          <p:spPr>
            <a:xfrm>
              <a:off x="4401750" y="4683550"/>
              <a:ext cx="5375" cy="7750"/>
            </a:xfrm>
            <a:custGeom>
              <a:avLst/>
              <a:gdLst/>
              <a:ahLst/>
              <a:cxnLst/>
              <a:rect l="l" t="t" r="r" b="b"/>
              <a:pathLst>
                <a:path w="215" h="310" extrusionOk="0">
                  <a:moveTo>
                    <a:pt x="103" y="0"/>
                  </a:moveTo>
                  <a:cubicBezTo>
                    <a:pt x="45" y="0"/>
                    <a:pt x="0" y="70"/>
                    <a:pt x="2" y="155"/>
                  </a:cubicBezTo>
                  <a:cubicBezTo>
                    <a:pt x="3" y="240"/>
                    <a:pt x="52" y="309"/>
                    <a:pt x="110" y="309"/>
                  </a:cubicBezTo>
                  <a:cubicBezTo>
                    <a:pt x="168" y="309"/>
                    <a:pt x="214" y="241"/>
                    <a:pt x="211" y="155"/>
                  </a:cubicBezTo>
                  <a:cubicBezTo>
                    <a:pt x="210" y="69"/>
                    <a:pt x="161" y="0"/>
                    <a:pt x="103" y="0"/>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2"/>
            <p:cNvSpPr/>
            <p:nvPr/>
          </p:nvSpPr>
          <p:spPr>
            <a:xfrm>
              <a:off x="4402750" y="4662000"/>
              <a:ext cx="5325" cy="7700"/>
            </a:xfrm>
            <a:custGeom>
              <a:avLst/>
              <a:gdLst/>
              <a:ahLst/>
              <a:cxnLst/>
              <a:rect l="l" t="t" r="r" b="b"/>
              <a:pathLst>
                <a:path w="213" h="308" extrusionOk="0">
                  <a:moveTo>
                    <a:pt x="102" y="0"/>
                  </a:moveTo>
                  <a:cubicBezTo>
                    <a:pt x="44" y="0"/>
                    <a:pt x="0" y="70"/>
                    <a:pt x="1" y="154"/>
                  </a:cubicBezTo>
                  <a:cubicBezTo>
                    <a:pt x="2" y="239"/>
                    <a:pt x="52" y="308"/>
                    <a:pt x="110" y="308"/>
                  </a:cubicBezTo>
                  <a:cubicBezTo>
                    <a:pt x="168" y="308"/>
                    <a:pt x="212" y="239"/>
                    <a:pt x="211" y="154"/>
                  </a:cubicBezTo>
                  <a:cubicBezTo>
                    <a:pt x="210" y="69"/>
                    <a:pt x="161"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2"/>
            <p:cNvSpPr/>
            <p:nvPr/>
          </p:nvSpPr>
          <p:spPr>
            <a:xfrm>
              <a:off x="4403700" y="4640350"/>
              <a:ext cx="5375" cy="7750"/>
            </a:xfrm>
            <a:custGeom>
              <a:avLst/>
              <a:gdLst/>
              <a:ahLst/>
              <a:cxnLst/>
              <a:rect l="l" t="t" r="r" b="b"/>
              <a:pathLst>
                <a:path w="215" h="310" extrusionOk="0">
                  <a:moveTo>
                    <a:pt x="103" y="1"/>
                  </a:moveTo>
                  <a:cubicBezTo>
                    <a:pt x="45" y="1"/>
                    <a:pt x="0" y="70"/>
                    <a:pt x="1" y="156"/>
                  </a:cubicBezTo>
                  <a:cubicBezTo>
                    <a:pt x="3" y="241"/>
                    <a:pt x="52" y="309"/>
                    <a:pt x="110" y="309"/>
                  </a:cubicBezTo>
                  <a:cubicBezTo>
                    <a:pt x="110" y="309"/>
                    <a:pt x="111" y="309"/>
                    <a:pt x="111" y="309"/>
                  </a:cubicBezTo>
                  <a:cubicBezTo>
                    <a:pt x="169" y="309"/>
                    <a:pt x="214" y="240"/>
                    <a:pt x="211" y="156"/>
                  </a:cubicBezTo>
                  <a:cubicBezTo>
                    <a:pt x="210" y="70"/>
                    <a:pt x="161" y="1"/>
                    <a:pt x="103"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2"/>
            <p:cNvSpPr/>
            <p:nvPr/>
          </p:nvSpPr>
          <p:spPr>
            <a:xfrm>
              <a:off x="4404700" y="4618800"/>
              <a:ext cx="5325" cy="7725"/>
            </a:xfrm>
            <a:custGeom>
              <a:avLst/>
              <a:gdLst/>
              <a:ahLst/>
              <a:cxnLst/>
              <a:rect l="l" t="t" r="r" b="b"/>
              <a:pathLst>
                <a:path w="213" h="309" extrusionOk="0">
                  <a:moveTo>
                    <a:pt x="102" y="0"/>
                  </a:moveTo>
                  <a:cubicBezTo>
                    <a:pt x="44" y="0"/>
                    <a:pt x="0" y="70"/>
                    <a:pt x="1" y="154"/>
                  </a:cubicBezTo>
                  <a:cubicBezTo>
                    <a:pt x="2" y="240"/>
                    <a:pt x="51" y="308"/>
                    <a:pt x="110" y="308"/>
                  </a:cubicBezTo>
                  <a:cubicBezTo>
                    <a:pt x="168" y="308"/>
                    <a:pt x="212" y="240"/>
                    <a:pt x="211" y="154"/>
                  </a:cubicBezTo>
                  <a:cubicBezTo>
                    <a:pt x="210" y="69"/>
                    <a:pt x="160"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2"/>
            <p:cNvSpPr/>
            <p:nvPr/>
          </p:nvSpPr>
          <p:spPr>
            <a:xfrm>
              <a:off x="4405675" y="4597200"/>
              <a:ext cx="5325" cy="7700"/>
            </a:xfrm>
            <a:custGeom>
              <a:avLst/>
              <a:gdLst/>
              <a:ahLst/>
              <a:cxnLst/>
              <a:rect l="l" t="t" r="r" b="b"/>
              <a:pathLst>
                <a:path w="213" h="308" extrusionOk="0">
                  <a:moveTo>
                    <a:pt x="104" y="0"/>
                  </a:moveTo>
                  <a:cubicBezTo>
                    <a:pt x="46" y="0"/>
                    <a:pt x="0" y="69"/>
                    <a:pt x="1" y="154"/>
                  </a:cubicBezTo>
                  <a:cubicBezTo>
                    <a:pt x="3" y="239"/>
                    <a:pt x="52" y="308"/>
                    <a:pt x="110" y="308"/>
                  </a:cubicBezTo>
                  <a:cubicBezTo>
                    <a:pt x="111" y="308"/>
                    <a:pt x="112" y="308"/>
                    <a:pt x="112" y="308"/>
                  </a:cubicBezTo>
                  <a:cubicBezTo>
                    <a:pt x="169" y="308"/>
                    <a:pt x="212" y="238"/>
                    <a:pt x="211" y="154"/>
                  </a:cubicBezTo>
                  <a:cubicBezTo>
                    <a:pt x="210" y="69"/>
                    <a:pt x="161" y="0"/>
                    <a:pt x="104"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2"/>
            <p:cNvSpPr/>
            <p:nvPr/>
          </p:nvSpPr>
          <p:spPr>
            <a:xfrm>
              <a:off x="4406650" y="4575600"/>
              <a:ext cx="5325" cy="7750"/>
            </a:xfrm>
            <a:custGeom>
              <a:avLst/>
              <a:gdLst/>
              <a:ahLst/>
              <a:cxnLst/>
              <a:rect l="l" t="t" r="r" b="b"/>
              <a:pathLst>
                <a:path w="213" h="310" extrusionOk="0">
                  <a:moveTo>
                    <a:pt x="102" y="1"/>
                  </a:moveTo>
                  <a:cubicBezTo>
                    <a:pt x="44" y="1"/>
                    <a:pt x="0" y="70"/>
                    <a:pt x="1" y="155"/>
                  </a:cubicBezTo>
                  <a:cubicBezTo>
                    <a:pt x="2" y="241"/>
                    <a:pt x="51" y="310"/>
                    <a:pt x="109" y="310"/>
                  </a:cubicBezTo>
                  <a:cubicBezTo>
                    <a:pt x="167" y="310"/>
                    <a:pt x="212" y="241"/>
                    <a:pt x="211" y="155"/>
                  </a:cubicBezTo>
                  <a:cubicBezTo>
                    <a:pt x="209" y="69"/>
                    <a:pt x="160"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2"/>
            <p:cNvSpPr/>
            <p:nvPr/>
          </p:nvSpPr>
          <p:spPr>
            <a:xfrm>
              <a:off x="4506475" y="4685800"/>
              <a:ext cx="5625" cy="7750"/>
            </a:xfrm>
            <a:custGeom>
              <a:avLst/>
              <a:gdLst/>
              <a:ahLst/>
              <a:cxnLst/>
              <a:rect l="l" t="t" r="r" b="b"/>
              <a:pathLst>
                <a:path w="225" h="310" extrusionOk="0">
                  <a:moveTo>
                    <a:pt x="98" y="1"/>
                  </a:moveTo>
                  <a:cubicBezTo>
                    <a:pt x="40" y="1"/>
                    <a:pt x="0" y="70"/>
                    <a:pt x="8" y="156"/>
                  </a:cubicBezTo>
                  <a:cubicBezTo>
                    <a:pt x="16" y="241"/>
                    <a:pt x="69" y="310"/>
                    <a:pt x="126" y="310"/>
                  </a:cubicBezTo>
                  <a:cubicBezTo>
                    <a:pt x="184" y="310"/>
                    <a:pt x="225" y="240"/>
                    <a:pt x="216" y="156"/>
                  </a:cubicBezTo>
                  <a:cubicBezTo>
                    <a:pt x="209" y="70"/>
                    <a:pt x="156" y="1"/>
                    <a:pt x="98" y="1"/>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2"/>
            <p:cNvSpPr/>
            <p:nvPr/>
          </p:nvSpPr>
          <p:spPr>
            <a:xfrm>
              <a:off x="4505900" y="4664225"/>
              <a:ext cx="5650" cy="7725"/>
            </a:xfrm>
            <a:custGeom>
              <a:avLst/>
              <a:gdLst/>
              <a:ahLst/>
              <a:cxnLst/>
              <a:rect l="l" t="t" r="r" b="b"/>
              <a:pathLst>
                <a:path w="226" h="309" extrusionOk="0">
                  <a:moveTo>
                    <a:pt x="99" y="1"/>
                  </a:moveTo>
                  <a:cubicBezTo>
                    <a:pt x="41" y="1"/>
                    <a:pt x="1" y="70"/>
                    <a:pt x="9" y="155"/>
                  </a:cubicBezTo>
                  <a:cubicBezTo>
                    <a:pt x="17" y="240"/>
                    <a:pt x="69" y="308"/>
                    <a:pt x="127" y="308"/>
                  </a:cubicBezTo>
                  <a:cubicBezTo>
                    <a:pt x="184" y="308"/>
                    <a:pt x="225" y="240"/>
                    <a:pt x="217" y="155"/>
                  </a:cubicBezTo>
                  <a:cubicBezTo>
                    <a:pt x="209" y="69"/>
                    <a:pt x="156" y="1"/>
                    <a:pt x="99" y="1"/>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2"/>
            <p:cNvSpPr/>
            <p:nvPr/>
          </p:nvSpPr>
          <p:spPr>
            <a:xfrm>
              <a:off x="4505350" y="4642650"/>
              <a:ext cx="5625" cy="7725"/>
            </a:xfrm>
            <a:custGeom>
              <a:avLst/>
              <a:gdLst/>
              <a:ahLst/>
              <a:cxnLst/>
              <a:rect l="l" t="t" r="r" b="b"/>
              <a:pathLst>
                <a:path w="225" h="309" extrusionOk="0">
                  <a:moveTo>
                    <a:pt x="98" y="0"/>
                  </a:moveTo>
                  <a:cubicBezTo>
                    <a:pt x="40" y="0"/>
                    <a:pt x="1" y="69"/>
                    <a:pt x="8" y="154"/>
                  </a:cubicBezTo>
                  <a:cubicBezTo>
                    <a:pt x="17" y="240"/>
                    <a:pt x="69" y="308"/>
                    <a:pt x="127" y="308"/>
                  </a:cubicBezTo>
                  <a:cubicBezTo>
                    <a:pt x="184"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2"/>
            <p:cNvSpPr/>
            <p:nvPr/>
          </p:nvSpPr>
          <p:spPr>
            <a:xfrm>
              <a:off x="4504800" y="4621050"/>
              <a:ext cx="5625" cy="7700"/>
            </a:xfrm>
            <a:custGeom>
              <a:avLst/>
              <a:gdLst/>
              <a:ahLst/>
              <a:cxnLst/>
              <a:rect l="l" t="t" r="r" b="b"/>
              <a:pathLst>
                <a:path w="225" h="308" extrusionOk="0">
                  <a:moveTo>
                    <a:pt x="98" y="0"/>
                  </a:moveTo>
                  <a:cubicBezTo>
                    <a:pt x="40" y="0"/>
                    <a:pt x="1" y="70"/>
                    <a:pt x="8" y="154"/>
                  </a:cubicBezTo>
                  <a:cubicBezTo>
                    <a:pt x="16" y="239"/>
                    <a:pt x="69" y="308"/>
                    <a:pt x="127" y="308"/>
                  </a:cubicBezTo>
                  <a:cubicBezTo>
                    <a:pt x="183"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2"/>
            <p:cNvSpPr/>
            <p:nvPr/>
          </p:nvSpPr>
          <p:spPr>
            <a:xfrm>
              <a:off x="4504225" y="4599450"/>
              <a:ext cx="5625" cy="7750"/>
            </a:xfrm>
            <a:custGeom>
              <a:avLst/>
              <a:gdLst/>
              <a:ahLst/>
              <a:cxnLst/>
              <a:rect l="l" t="t" r="r" b="b"/>
              <a:pathLst>
                <a:path w="225" h="310" extrusionOk="0">
                  <a:moveTo>
                    <a:pt x="98" y="1"/>
                  </a:moveTo>
                  <a:cubicBezTo>
                    <a:pt x="40" y="1"/>
                    <a:pt x="0" y="70"/>
                    <a:pt x="9" y="155"/>
                  </a:cubicBezTo>
                  <a:cubicBezTo>
                    <a:pt x="16" y="241"/>
                    <a:pt x="69" y="310"/>
                    <a:pt x="127" y="310"/>
                  </a:cubicBezTo>
                  <a:cubicBezTo>
                    <a:pt x="184" y="310"/>
                    <a:pt x="225" y="239"/>
                    <a:pt x="216" y="155"/>
                  </a:cubicBezTo>
                  <a:cubicBezTo>
                    <a:pt x="209" y="6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2"/>
            <p:cNvSpPr/>
            <p:nvPr/>
          </p:nvSpPr>
          <p:spPr>
            <a:xfrm>
              <a:off x="4503675" y="4577850"/>
              <a:ext cx="5625" cy="7750"/>
            </a:xfrm>
            <a:custGeom>
              <a:avLst/>
              <a:gdLst/>
              <a:ahLst/>
              <a:cxnLst/>
              <a:rect l="l" t="t" r="r" b="b"/>
              <a:pathLst>
                <a:path w="225" h="310" extrusionOk="0">
                  <a:moveTo>
                    <a:pt x="98" y="0"/>
                  </a:moveTo>
                  <a:cubicBezTo>
                    <a:pt x="40" y="0"/>
                    <a:pt x="0" y="69"/>
                    <a:pt x="9" y="154"/>
                  </a:cubicBezTo>
                  <a:cubicBezTo>
                    <a:pt x="16" y="241"/>
                    <a:pt x="69" y="309"/>
                    <a:pt x="127" y="309"/>
                  </a:cubicBezTo>
                  <a:cubicBezTo>
                    <a:pt x="184" y="309"/>
                    <a:pt x="225" y="241"/>
                    <a:pt x="216" y="154"/>
                  </a:cubicBezTo>
                  <a:cubicBezTo>
                    <a:pt x="209"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2"/>
            <p:cNvSpPr/>
            <p:nvPr/>
          </p:nvSpPr>
          <p:spPr>
            <a:xfrm>
              <a:off x="4388325" y="4686575"/>
              <a:ext cx="5475" cy="7875"/>
            </a:xfrm>
            <a:custGeom>
              <a:avLst/>
              <a:gdLst/>
              <a:ahLst/>
              <a:cxnLst/>
              <a:rect l="l" t="t" r="r" b="b"/>
              <a:pathLst>
                <a:path w="219" h="315" extrusionOk="0">
                  <a:moveTo>
                    <a:pt x="101" y="0"/>
                  </a:moveTo>
                  <a:cubicBezTo>
                    <a:pt x="43" y="0"/>
                    <a:pt x="1" y="71"/>
                    <a:pt x="6" y="158"/>
                  </a:cubicBezTo>
                  <a:cubicBezTo>
                    <a:pt x="10" y="245"/>
                    <a:pt x="61" y="315"/>
                    <a:pt x="119" y="315"/>
                  </a:cubicBezTo>
                  <a:cubicBezTo>
                    <a:pt x="119" y="315"/>
                    <a:pt x="120" y="315"/>
                    <a:pt x="120" y="315"/>
                  </a:cubicBezTo>
                  <a:cubicBezTo>
                    <a:pt x="177" y="315"/>
                    <a:pt x="219" y="244"/>
                    <a:pt x="214" y="158"/>
                  </a:cubicBezTo>
                  <a:cubicBezTo>
                    <a:pt x="208" y="71"/>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2"/>
            <p:cNvSpPr/>
            <p:nvPr/>
          </p:nvSpPr>
          <p:spPr>
            <a:xfrm>
              <a:off x="4388525" y="4664625"/>
              <a:ext cx="5500" cy="7850"/>
            </a:xfrm>
            <a:custGeom>
              <a:avLst/>
              <a:gdLst/>
              <a:ahLst/>
              <a:cxnLst/>
              <a:rect l="l" t="t" r="r" b="b"/>
              <a:pathLst>
                <a:path w="220" h="314" extrusionOk="0">
                  <a:moveTo>
                    <a:pt x="100" y="0"/>
                  </a:moveTo>
                  <a:cubicBezTo>
                    <a:pt x="42" y="0"/>
                    <a:pt x="0" y="70"/>
                    <a:pt x="5" y="156"/>
                  </a:cubicBezTo>
                  <a:cubicBezTo>
                    <a:pt x="11" y="244"/>
                    <a:pt x="60" y="313"/>
                    <a:pt x="118" y="313"/>
                  </a:cubicBezTo>
                  <a:cubicBezTo>
                    <a:pt x="175" y="313"/>
                    <a:pt x="219" y="244"/>
                    <a:pt x="213"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2"/>
            <p:cNvSpPr/>
            <p:nvPr/>
          </p:nvSpPr>
          <p:spPr>
            <a:xfrm>
              <a:off x="4388675" y="4642625"/>
              <a:ext cx="5500" cy="7850"/>
            </a:xfrm>
            <a:custGeom>
              <a:avLst/>
              <a:gdLst/>
              <a:ahLst/>
              <a:cxnLst/>
              <a:rect l="l" t="t" r="r" b="b"/>
              <a:pathLst>
                <a:path w="220" h="314" extrusionOk="0">
                  <a:moveTo>
                    <a:pt x="100" y="0"/>
                  </a:moveTo>
                  <a:cubicBezTo>
                    <a:pt x="42" y="0"/>
                    <a:pt x="0" y="70"/>
                    <a:pt x="6" y="156"/>
                  </a:cubicBezTo>
                  <a:cubicBezTo>
                    <a:pt x="11" y="244"/>
                    <a:pt x="61" y="313"/>
                    <a:pt x="119" y="313"/>
                  </a:cubicBezTo>
                  <a:cubicBezTo>
                    <a:pt x="177" y="313"/>
                    <a:pt x="220" y="244"/>
                    <a:pt x="214"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2"/>
            <p:cNvSpPr/>
            <p:nvPr/>
          </p:nvSpPr>
          <p:spPr>
            <a:xfrm>
              <a:off x="4388875" y="4620625"/>
              <a:ext cx="5475" cy="7850"/>
            </a:xfrm>
            <a:custGeom>
              <a:avLst/>
              <a:gdLst/>
              <a:ahLst/>
              <a:cxnLst/>
              <a:rect l="l" t="t" r="r" b="b"/>
              <a:pathLst>
                <a:path w="219" h="314" extrusionOk="0">
                  <a:moveTo>
                    <a:pt x="101" y="0"/>
                  </a:moveTo>
                  <a:cubicBezTo>
                    <a:pt x="43" y="0"/>
                    <a:pt x="1" y="70"/>
                    <a:pt x="6" y="156"/>
                  </a:cubicBezTo>
                  <a:cubicBezTo>
                    <a:pt x="11" y="244"/>
                    <a:pt x="61" y="313"/>
                    <a:pt x="119" y="313"/>
                  </a:cubicBezTo>
                  <a:cubicBezTo>
                    <a:pt x="119" y="313"/>
                    <a:pt x="120" y="313"/>
                    <a:pt x="120" y="313"/>
                  </a:cubicBezTo>
                  <a:cubicBezTo>
                    <a:pt x="176" y="313"/>
                    <a:pt x="219" y="243"/>
                    <a:pt x="214" y="156"/>
                  </a:cubicBezTo>
                  <a:cubicBezTo>
                    <a:pt x="208" y="70"/>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2"/>
            <p:cNvSpPr/>
            <p:nvPr/>
          </p:nvSpPr>
          <p:spPr>
            <a:xfrm>
              <a:off x="4389050" y="4598650"/>
              <a:ext cx="5475" cy="7850"/>
            </a:xfrm>
            <a:custGeom>
              <a:avLst/>
              <a:gdLst/>
              <a:ahLst/>
              <a:cxnLst/>
              <a:rect l="l" t="t" r="r" b="b"/>
              <a:pathLst>
                <a:path w="219" h="314" extrusionOk="0">
                  <a:moveTo>
                    <a:pt x="100" y="0"/>
                  </a:moveTo>
                  <a:cubicBezTo>
                    <a:pt x="42" y="0"/>
                    <a:pt x="0" y="70"/>
                    <a:pt x="5" y="157"/>
                  </a:cubicBezTo>
                  <a:cubicBezTo>
                    <a:pt x="11" y="244"/>
                    <a:pt x="60" y="313"/>
                    <a:pt x="118" y="313"/>
                  </a:cubicBezTo>
                  <a:cubicBezTo>
                    <a:pt x="177" y="313"/>
                    <a:pt x="218" y="244"/>
                    <a:pt x="214" y="157"/>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2"/>
            <p:cNvSpPr/>
            <p:nvPr/>
          </p:nvSpPr>
          <p:spPr>
            <a:xfrm>
              <a:off x="4389225" y="4576625"/>
              <a:ext cx="5500" cy="7850"/>
            </a:xfrm>
            <a:custGeom>
              <a:avLst/>
              <a:gdLst/>
              <a:ahLst/>
              <a:cxnLst/>
              <a:rect l="l" t="t" r="r" b="b"/>
              <a:pathLst>
                <a:path w="220" h="314" extrusionOk="0">
                  <a:moveTo>
                    <a:pt x="102" y="1"/>
                  </a:moveTo>
                  <a:cubicBezTo>
                    <a:pt x="44" y="1"/>
                    <a:pt x="0" y="70"/>
                    <a:pt x="6" y="158"/>
                  </a:cubicBezTo>
                  <a:cubicBezTo>
                    <a:pt x="11" y="244"/>
                    <a:pt x="62" y="314"/>
                    <a:pt x="120" y="314"/>
                  </a:cubicBezTo>
                  <a:cubicBezTo>
                    <a:pt x="176" y="314"/>
                    <a:pt x="220" y="244"/>
                    <a:pt x="214" y="158"/>
                  </a:cubicBezTo>
                  <a:cubicBezTo>
                    <a:pt x="209" y="70"/>
                    <a:pt x="159"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2"/>
            <p:cNvSpPr/>
            <p:nvPr/>
          </p:nvSpPr>
          <p:spPr>
            <a:xfrm>
              <a:off x="4447550" y="4540125"/>
              <a:ext cx="7300" cy="5350"/>
            </a:xfrm>
            <a:custGeom>
              <a:avLst/>
              <a:gdLst/>
              <a:ahLst/>
              <a:cxnLst/>
              <a:rect l="l" t="t" r="r" b="b"/>
              <a:pathLst>
                <a:path w="292" h="214" extrusionOk="0">
                  <a:moveTo>
                    <a:pt x="199" y="1"/>
                  </a:moveTo>
                  <a:cubicBezTo>
                    <a:pt x="130" y="1"/>
                    <a:pt x="25" y="62"/>
                    <a:pt x="14" y="90"/>
                  </a:cubicBezTo>
                  <a:cubicBezTo>
                    <a:pt x="0" y="121"/>
                    <a:pt x="38" y="167"/>
                    <a:pt x="100" y="195"/>
                  </a:cubicBezTo>
                  <a:cubicBezTo>
                    <a:pt x="129" y="207"/>
                    <a:pt x="157" y="214"/>
                    <a:pt x="181" y="214"/>
                  </a:cubicBezTo>
                  <a:cubicBezTo>
                    <a:pt x="209" y="214"/>
                    <a:pt x="230" y="205"/>
                    <a:pt x="237" y="188"/>
                  </a:cubicBezTo>
                  <a:cubicBezTo>
                    <a:pt x="252" y="158"/>
                    <a:pt x="291" y="34"/>
                    <a:pt x="230" y="6"/>
                  </a:cubicBezTo>
                  <a:cubicBezTo>
                    <a:pt x="221" y="2"/>
                    <a:pt x="210" y="1"/>
                    <a:pt x="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2"/>
            <p:cNvSpPr/>
            <p:nvPr/>
          </p:nvSpPr>
          <p:spPr>
            <a:xfrm>
              <a:off x="4445075" y="4537250"/>
              <a:ext cx="6750" cy="4425"/>
            </a:xfrm>
            <a:custGeom>
              <a:avLst/>
              <a:gdLst/>
              <a:ahLst/>
              <a:cxnLst/>
              <a:rect l="l" t="t" r="r" b="b"/>
              <a:pathLst>
                <a:path w="270" h="177" extrusionOk="0">
                  <a:moveTo>
                    <a:pt x="48" y="0"/>
                  </a:moveTo>
                  <a:cubicBezTo>
                    <a:pt x="48" y="0"/>
                    <a:pt x="48" y="0"/>
                    <a:pt x="47" y="0"/>
                  </a:cubicBezTo>
                  <a:cubicBezTo>
                    <a:pt x="14" y="1"/>
                    <a:pt x="0" y="42"/>
                    <a:pt x="18" y="91"/>
                  </a:cubicBezTo>
                  <a:cubicBezTo>
                    <a:pt x="34" y="138"/>
                    <a:pt x="74" y="176"/>
                    <a:pt x="107" y="176"/>
                  </a:cubicBezTo>
                  <a:cubicBezTo>
                    <a:pt x="108" y="176"/>
                    <a:pt x="109" y="176"/>
                    <a:pt x="110" y="176"/>
                  </a:cubicBezTo>
                  <a:cubicBezTo>
                    <a:pt x="144" y="175"/>
                    <a:pt x="270" y="159"/>
                    <a:pt x="253" y="111"/>
                  </a:cubicBezTo>
                  <a:cubicBezTo>
                    <a:pt x="236" y="63"/>
                    <a:pt x="85" y="0"/>
                    <a:pt x="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2"/>
            <p:cNvSpPr/>
            <p:nvPr/>
          </p:nvSpPr>
          <p:spPr>
            <a:xfrm>
              <a:off x="4452975" y="4539800"/>
              <a:ext cx="6700" cy="5925"/>
            </a:xfrm>
            <a:custGeom>
              <a:avLst/>
              <a:gdLst/>
              <a:ahLst/>
              <a:cxnLst/>
              <a:rect l="l" t="t" r="r" b="b"/>
              <a:pathLst>
                <a:path w="268" h="237" extrusionOk="0">
                  <a:moveTo>
                    <a:pt x="54" y="0"/>
                  </a:moveTo>
                  <a:cubicBezTo>
                    <a:pt x="53" y="0"/>
                    <a:pt x="53" y="0"/>
                    <a:pt x="52" y="0"/>
                  </a:cubicBezTo>
                  <a:cubicBezTo>
                    <a:pt x="0" y="5"/>
                    <a:pt x="48" y="142"/>
                    <a:pt x="62" y="178"/>
                  </a:cubicBezTo>
                  <a:cubicBezTo>
                    <a:pt x="77" y="212"/>
                    <a:pt x="125" y="237"/>
                    <a:pt x="174" y="237"/>
                  </a:cubicBezTo>
                  <a:cubicBezTo>
                    <a:pt x="177" y="237"/>
                    <a:pt x="181" y="237"/>
                    <a:pt x="185" y="236"/>
                  </a:cubicBezTo>
                  <a:cubicBezTo>
                    <a:pt x="237" y="232"/>
                    <a:pt x="268" y="201"/>
                    <a:pt x="252" y="166"/>
                  </a:cubicBezTo>
                  <a:cubicBezTo>
                    <a:pt x="237" y="130"/>
                    <a:pt x="108" y="0"/>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2"/>
            <p:cNvSpPr/>
            <p:nvPr/>
          </p:nvSpPr>
          <p:spPr>
            <a:xfrm>
              <a:off x="4446650" y="4534650"/>
              <a:ext cx="6500" cy="4875"/>
            </a:xfrm>
            <a:custGeom>
              <a:avLst/>
              <a:gdLst/>
              <a:ahLst/>
              <a:cxnLst/>
              <a:rect l="l" t="t" r="r" b="b"/>
              <a:pathLst>
                <a:path w="260" h="195" extrusionOk="0">
                  <a:moveTo>
                    <a:pt x="94" y="0"/>
                  </a:moveTo>
                  <a:cubicBezTo>
                    <a:pt x="85" y="0"/>
                    <a:pt x="76" y="1"/>
                    <a:pt x="68" y="3"/>
                  </a:cubicBezTo>
                  <a:cubicBezTo>
                    <a:pt x="22" y="11"/>
                    <a:pt x="0" y="43"/>
                    <a:pt x="19" y="72"/>
                  </a:cubicBezTo>
                  <a:cubicBezTo>
                    <a:pt x="35" y="102"/>
                    <a:pt x="159" y="194"/>
                    <a:pt x="209" y="194"/>
                  </a:cubicBezTo>
                  <a:cubicBezTo>
                    <a:pt x="211" y="194"/>
                    <a:pt x="213" y="194"/>
                    <a:pt x="215" y="194"/>
                  </a:cubicBezTo>
                  <a:cubicBezTo>
                    <a:pt x="260" y="184"/>
                    <a:pt x="199" y="69"/>
                    <a:pt x="183" y="39"/>
                  </a:cubicBezTo>
                  <a:cubicBezTo>
                    <a:pt x="167" y="16"/>
                    <a:pt x="131"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2"/>
            <p:cNvSpPr/>
            <p:nvPr/>
          </p:nvSpPr>
          <p:spPr>
            <a:xfrm>
              <a:off x="4454425" y="4538550"/>
              <a:ext cx="5325" cy="3450"/>
            </a:xfrm>
            <a:custGeom>
              <a:avLst/>
              <a:gdLst/>
              <a:ahLst/>
              <a:cxnLst/>
              <a:rect l="l" t="t" r="r" b="b"/>
              <a:pathLst>
                <a:path w="213" h="138" extrusionOk="0">
                  <a:moveTo>
                    <a:pt x="121" y="0"/>
                  </a:moveTo>
                  <a:cubicBezTo>
                    <a:pt x="120" y="0"/>
                    <a:pt x="118" y="0"/>
                    <a:pt x="116" y="1"/>
                  </a:cubicBezTo>
                  <a:cubicBezTo>
                    <a:pt x="93" y="6"/>
                    <a:pt x="0" y="28"/>
                    <a:pt x="19" y="66"/>
                  </a:cubicBezTo>
                  <a:cubicBezTo>
                    <a:pt x="36" y="101"/>
                    <a:pt x="143" y="137"/>
                    <a:pt x="177" y="137"/>
                  </a:cubicBezTo>
                  <a:cubicBezTo>
                    <a:pt x="179" y="137"/>
                    <a:pt x="181" y="137"/>
                    <a:pt x="183" y="137"/>
                  </a:cubicBezTo>
                  <a:cubicBezTo>
                    <a:pt x="208" y="133"/>
                    <a:pt x="212" y="98"/>
                    <a:pt x="194" y="61"/>
                  </a:cubicBezTo>
                  <a:cubicBezTo>
                    <a:pt x="177" y="26"/>
                    <a:pt x="146"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2"/>
            <p:cNvSpPr/>
            <p:nvPr/>
          </p:nvSpPr>
          <p:spPr>
            <a:xfrm>
              <a:off x="4452125" y="4534975"/>
              <a:ext cx="5350" cy="4900"/>
            </a:xfrm>
            <a:custGeom>
              <a:avLst/>
              <a:gdLst/>
              <a:ahLst/>
              <a:cxnLst/>
              <a:rect l="l" t="t" r="r" b="b"/>
              <a:pathLst>
                <a:path w="214" h="196" extrusionOk="0">
                  <a:moveTo>
                    <a:pt x="60" y="1"/>
                  </a:moveTo>
                  <a:cubicBezTo>
                    <a:pt x="49" y="1"/>
                    <a:pt x="40" y="3"/>
                    <a:pt x="34" y="9"/>
                  </a:cubicBezTo>
                  <a:cubicBezTo>
                    <a:pt x="14" y="28"/>
                    <a:pt x="1" y="149"/>
                    <a:pt x="44" y="185"/>
                  </a:cubicBezTo>
                  <a:cubicBezTo>
                    <a:pt x="53" y="192"/>
                    <a:pt x="63" y="195"/>
                    <a:pt x="75" y="195"/>
                  </a:cubicBezTo>
                  <a:cubicBezTo>
                    <a:pt x="119" y="195"/>
                    <a:pt x="176" y="152"/>
                    <a:pt x="192" y="137"/>
                  </a:cubicBezTo>
                  <a:cubicBezTo>
                    <a:pt x="213" y="118"/>
                    <a:pt x="193" y="75"/>
                    <a:pt x="150" y="39"/>
                  </a:cubicBezTo>
                  <a:cubicBezTo>
                    <a:pt x="120" y="14"/>
                    <a:pt x="85"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2"/>
            <p:cNvSpPr/>
            <p:nvPr/>
          </p:nvSpPr>
          <p:spPr>
            <a:xfrm>
              <a:off x="4449800" y="4538250"/>
              <a:ext cx="6300" cy="3775"/>
            </a:xfrm>
            <a:custGeom>
              <a:avLst/>
              <a:gdLst/>
              <a:ahLst/>
              <a:cxnLst/>
              <a:rect l="l" t="t" r="r" b="b"/>
              <a:pathLst>
                <a:path w="252" h="151" extrusionOk="0">
                  <a:moveTo>
                    <a:pt x="70" y="0"/>
                  </a:moveTo>
                  <a:cubicBezTo>
                    <a:pt x="42" y="0"/>
                    <a:pt x="21" y="8"/>
                    <a:pt x="14" y="25"/>
                  </a:cubicBezTo>
                  <a:cubicBezTo>
                    <a:pt x="1" y="56"/>
                    <a:pt x="40" y="103"/>
                    <a:pt x="101" y="131"/>
                  </a:cubicBezTo>
                  <a:cubicBezTo>
                    <a:pt x="130" y="144"/>
                    <a:pt x="158" y="150"/>
                    <a:pt x="182" y="150"/>
                  </a:cubicBezTo>
                  <a:cubicBezTo>
                    <a:pt x="210" y="150"/>
                    <a:pt x="231" y="142"/>
                    <a:pt x="238" y="124"/>
                  </a:cubicBezTo>
                  <a:cubicBezTo>
                    <a:pt x="252" y="93"/>
                    <a:pt x="213" y="45"/>
                    <a:pt x="151" y="19"/>
                  </a:cubicBezTo>
                  <a:cubicBezTo>
                    <a:pt x="123" y="6"/>
                    <a:pt x="94" y="0"/>
                    <a:pt x="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2"/>
            <p:cNvSpPr/>
            <p:nvPr/>
          </p:nvSpPr>
          <p:spPr>
            <a:xfrm>
              <a:off x="4412325" y="4520000"/>
              <a:ext cx="6225" cy="5650"/>
            </a:xfrm>
            <a:custGeom>
              <a:avLst/>
              <a:gdLst/>
              <a:ahLst/>
              <a:cxnLst/>
              <a:rect l="l" t="t" r="r" b="b"/>
              <a:pathLst>
                <a:path w="249" h="226" extrusionOk="0">
                  <a:moveTo>
                    <a:pt x="170" y="1"/>
                  </a:moveTo>
                  <a:cubicBezTo>
                    <a:pt x="103" y="1"/>
                    <a:pt x="3" y="125"/>
                    <a:pt x="2" y="159"/>
                  </a:cubicBezTo>
                  <a:cubicBezTo>
                    <a:pt x="1" y="194"/>
                    <a:pt x="55" y="222"/>
                    <a:pt x="122" y="225"/>
                  </a:cubicBezTo>
                  <a:cubicBezTo>
                    <a:pt x="125" y="225"/>
                    <a:pt x="127" y="225"/>
                    <a:pt x="130" y="225"/>
                  </a:cubicBezTo>
                  <a:cubicBezTo>
                    <a:pt x="194" y="225"/>
                    <a:pt x="246" y="200"/>
                    <a:pt x="248" y="168"/>
                  </a:cubicBezTo>
                  <a:cubicBezTo>
                    <a:pt x="249" y="134"/>
                    <a:pt x="239" y="4"/>
                    <a:pt x="172" y="1"/>
                  </a:cubicBezTo>
                  <a:cubicBezTo>
                    <a:pt x="171" y="1"/>
                    <a:pt x="171" y="1"/>
                    <a:pt x="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2"/>
            <p:cNvSpPr/>
            <p:nvPr/>
          </p:nvSpPr>
          <p:spPr>
            <a:xfrm>
              <a:off x="4408225" y="4519650"/>
              <a:ext cx="7375" cy="3875"/>
            </a:xfrm>
            <a:custGeom>
              <a:avLst/>
              <a:gdLst/>
              <a:ahLst/>
              <a:cxnLst/>
              <a:rect l="l" t="t" r="r" b="b"/>
              <a:pathLst>
                <a:path w="295" h="155" extrusionOk="0">
                  <a:moveTo>
                    <a:pt x="105" y="1"/>
                  </a:moveTo>
                  <a:cubicBezTo>
                    <a:pt x="70" y="1"/>
                    <a:pt x="41" y="4"/>
                    <a:pt x="30" y="9"/>
                  </a:cubicBezTo>
                  <a:cubicBezTo>
                    <a:pt x="0" y="24"/>
                    <a:pt x="3" y="66"/>
                    <a:pt x="35" y="105"/>
                  </a:cubicBezTo>
                  <a:cubicBezTo>
                    <a:pt x="63" y="136"/>
                    <a:pt x="102" y="155"/>
                    <a:pt x="131" y="155"/>
                  </a:cubicBezTo>
                  <a:cubicBezTo>
                    <a:pt x="139" y="155"/>
                    <a:pt x="146" y="153"/>
                    <a:pt x="152" y="151"/>
                  </a:cubicBezTo>
                  <a:cubicBezTo>
                    <a:pt x="185" y="135"/>
                    <a:pt x="295" y="73"/>
                    <a:pt x="262" y="35"/>
                  </a:cubicBezTo>
                  <a:cubicBezTo>
                    <a:pt x="240" y="11"/>
                    <a:pt x="165" y="1"/>
                    <a:pt x="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2"/>
            <p:cNvSpPr/>
            <p:nvPr/>
          </p:nvSpPr>
          <p:spPr>
            <a:xfrm>
              <a:off x="4416175" y="4519100"/>
              <a:ext cx="8075" cy="4700"/>
            </a:xfrm>
            <a:custGeom>
              <a:avLst/>
              <a:gdLst/>
              <a:ahLst/>
              <a:cxnLst/>
              <a:rect l="l" t="t" r="r" b="b"/>
              <a:pathLst>
                <a:path w="323" h="188" extrusionOk="0">
                  <a:moveTo>
                    <a:pt x="72" y="1"/>
                  </a:moveTo>
                  <a:cubicBezTo>
                    <a:pt x="62" y="1"/>
                    <a:pt x="53" y="2"/>
                    <a:pt x="47" y="5"/>
                  </a:cubicBezTo>
                  <a:cubicBezTo>
                    <a:pt x="1" y="29"/>
                    <a:pt x="97" y="138"/>
                    <a:pt x="124" y="165"/>
                  </a:cubicBezTo>
                  <a:cubicBezTo>
                    <a:pt x="139" y="180"/>
                    <a:pt x="165" y="188"/>
                    <a:pt x="193" y="188"/>
                  </a:cubicBezTo>
                  <a:cubicBezTo>
                    <a:pt x="215" y="188"/>
                    <a:pt x="238" y="183"/>
                    <a:pt x="259" y="174"/>
                  </a:cubicBezTo>
                  <a:cubicBezTo>
                    <a:pt x="306" y="152"/>
                    <a:pt x="322" y="110"/>
                    <a:pt x="295" y="83"/>
                  </a:cubicBezTo>
                  <a:cubicBezTo>
                    <a:pt x="271" y="58"/>
                    <a:pt x="137"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2"/>
            <p:cNvSpPr/>
            <p:nvPr/>
          </p:nvSpPr>
          <p:spPr>
            <a:xfrm>
              <a:off x="4408750" y="4516175"/>
              <a:ext cx="7350" cy="3775"/>
            </a:xfrm>
            <a:custGeom>
              <a:avLst/>
              <a:gdLst/>
              <a:ahLst/>
              <a:cxnLst/>
              <a:rect l="l" t="t" r="r" b="b"/>
              <a:pathLst>
                <a:path w="294" h="151" extrusionOk="0">
                  <a:moveTo>
                    <a:pt x="118" y="1"/>
                  </a:moveTo>
                  <a:cubicBezTo>
                    <a:pt x="94" y="1"/>
                    <a:pt x="68" y="8"/>
                    <a:pt x="46" y="22"/>
                  </a:cubicBezTo>
                  <a:cubicBezTo>
                    <a:pt x="8" y="47"/>
                    <a:pt x="1" y="84"/>
                    <a:pt x="28" y="105"/>
                  </a:cubicBezTo>
                  <a:cubicBezTo>
                    <a:pt x="49" y="122"/>
                    <a:pt x="153" y="151"/>
                    <a:pt x="216" y="151"/>
                  </a:cubicBezTo>
                  <a:cubicBezTo>
                    <a:pt x="233" y="151"/>
                    <a:pt x="247" y="149"/>
                    <a:pt x="256" y="143"/>
                  </a:cubicBezTo>
                  <a:cubicBezTo>
                    <a:pt x="294" y="118"/>
                    <a:pt x="194" y="36"/>
                    <a:pt x="166" y="15"/>
                  </a:cubicBezTo>
                  <a:cubicBezTo>
                    <a:pt x="154" y="5"/>
                    <a:pt x="137"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2"/>
            <p:cNvSpPr/>
            <p:nvPr/>
          </p:nvSpPr>
          <p:spPr>
            <a:xfrm>
              <a:off x="4417250" y="4516800"/>
              <a:ext cx="5800" cy="3000"/>
            </a:xfrm>
            <a:custGeom>
              <a:avLst/>
              <a:gdLst/>
              <a:ahLst/>
              <a:cxnLst/>
              <a:rect l="l" t="t" r="r" b="b"/>
              <a:pathLst>
                <a:path w="232" h="120" extrusionOk="0">
                  <a:moveTo>
                    <a:pt x="121" y="1"/>
                  </a:moveTo>
                  <a:cubicBezTo>
                    <a:pt x="113" y="1"/>
                    <a:pt x="105" y="3"/>
                    <a:pt x="99" y="6"/>
                  </a:cubicBezTo>
                  <a:cubicBezTo>
                    <a:pt x="78" y="18"/>
                    <a:pt x="1" y="75"/>
                    <a:pt x="33" y="102"/>
                  </a:cubicBezTo>
                  <a:cubicBezTo>
                    <a:pt x="47" y="115"/>
                    <a:pt x="81" y="120"/>
                    <a:pt x="117" y="120"/>
                  </a:cubicBezTo>
                  <a:cubicBezTo>
                    <a:pt x="158" y="120"/>
                    <a:pt x="199" y="113"/>
                    <a:pt x="211" y="107"/>
                  </a:cubicBezTo>
                  <a:cubicBezTo>
                    <a:pt x="232" y="93"/>
                    <a:pt x="226" y="60"/>
                    <a:pt x="194" y="33"/>
                  </a:cubicBezTo>
                  <a:cubicBezTo>
                    <a:pt x="172" y="13"/>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2"/>
            <p:cNvSpPr/>
            <p:nvPr/>
          </p:nvSpPr>
          <p:spPr>
            <a:xfrm>
              <a:off x="4414150" y="4514825"/>
              <a:ext cx="5475" cy="4675"/>
            </a:xfrm>
            <a:custGeom>
              <a:avLst/>
              <a:gdLst/>
              <a:ahLst/>
              <a:cxnLst/>
              <a:rect l="l" t="t" r="r" b="b"/>
              <a:pathLst>
                <a:path w="219" h="187" extrusionOk="0">
                  <a:moveTo>
                    <a:pt x="75" y="0"/>
                  </a:moveTo>
                  <a:cubicBezTo>
                    <a:pt x="44" y="0"/>
                    <a:pt x="20" y="9"/>
                    <a:pt x="12" y="24"/>
                  </a:cubicBezTo>
                  <a:cubicBezTo>
                    <a:pt x="1" y="50"/>
                    <a:pt x="31" y="169"/>
                    <a:pt x="86" y="185"/>
                  </a:cubicBezTo>
                  <a:cubicBezTo>
                    <a:pt x="90" y="186"/>
                    <a:pt x="94" y="186"/>
                    <a:pt x="99" y="186"/>
                  </a:cubicBezTo>
                  <a:cubicBezTo>
                    <a:pt x="148" y="186"/>
                    <a:pt x="197" y="106"/>
                    <a:pt x="207" y="82"/>
                  </a:cubicBezTo>
                  <a:cubicBezTo>
                    <a:pt x="219" y="59"/>
                    <a:pt x="185" y="24"/>
                    <a:pt x="130" y="8"/>
                  </a:cubicBezTo>
                  <a:cubicBezTo>
                    <a:pt x="111" y="3"/>
                    <a:pt x="92"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2"/>
            <p:cNvSpPr/>
            <p:nvPr/>
          </p:nvSpPr>
          <p:spPr>
            <a:xfrm>
              <a:off x="4413075" y="4518450"/>
              <a:ext cx="6275" cy="3100"/>
            </a:xfrm>
            <a:custGeom>
              <a:avLst/>
              <a:gdLst/>
              <a:ahLst/>
              <a:cxnLst/>
              <a:rect l="l" t="t" r="r" b="b"/>
              <a:pathLst>
                <a:path w="251" h="124" extrusionOk="0">
                  <a:moveTo>
                    <a:pt x="119" y="0"/>
                  </a:moveTo>
                  <a:cubicBezTo>
                    <a:pt x="56" y="0"/>
                    <a:pt x="4" y="26"/>
                    <a:pt x="3" y="57"/>
                  </a:cubicBezTo>
                  <a:cubicBezTo>
                    <a:pt x="0" y="90"/>
                    <a:pt x="55" y="121"/>
                    <a:pt x="123" y="124"/>
                  </a:cubicBezTo>
                  <a:cubicBezTo>
                    <a:pt x="125" y="124"/>
                    <a:pt x="128" y="124"/>
                    <a:pt x="130" y="124"/>
                  </a:cubicBezTo>
                  <a:cubicBezTo>
                    <a:pt x="193" y="124"/>
                    <a:pt x="246" y="98"/>
                    <a:pt x="247" y="67"/>
                  </a:cubicBezTo>
                  <a:cubicBezTo>
                    <a:pt x="250" y="32"/>
                    <a:pt x="196" y="4"/>
                    <a:pt x="127" y="1"/>
                  </a:cubicBezTo>
                  <a:cubicBezTo>
                    <a:pt x="124" y="0"/>
                    <a:pt x="122"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2"/>
            <p:cNvSpPr/>
            <p:nvPr/>
          </p:nvSpPr>
          <p:spPr>
            <a:xfrm>
              <a:off x="4487625" y="4538550"/>
              <a:ext cx="6600" cy="5500"/>
            </a:xfrm>
            <a:custGeom>
              <a:avLst/>
              <a:gdLst/>
              <a:ahLst/>
              <a:cxnLst/>
              <a:rect l="l" t="t" r="r" b="b"/>
              <a:pathLst>
                <a:path w="264" h="220" extrusionOk="0">
                  <a:moveTo>
                    <a:pt x="188" y="1"/>
                  </a:moveTo>
                  <a:cubicBezTo>
                    <a:pt x="120" y="1"/>
                    <a:pt x="13" y="101"/>
                    <a:pt x="8" y="133"/>
                  </a:cubicBezTo>
                  <a:cubicBezTo>
                    <a:pt x="0" y="165"/>
                    <a:pt x="50" y="202"/>
                    <a:pt x="116" y="216"/>
                  </a:cubicBezTo>
                  <a:cubicBezTo>
                    <a:pt x="131" y="218"/>
                    <a:pt x="145" y="219"/>
                    <a:pt x="158" y="219"/>
                  </a:cubicBezTo>
                  <a:cubicBezTo>
                    <a:pt x="206" y="219"/>
                    <a:pt x="243" y="203"/>
                    <a:pt x="248" y="177"/>
                  </a:cubicBezTo>
                  <a:cubicBezTo>
                    <a:pt x="253" y="144"/>
                    <a:pt x="264" y="13"/>
                    <a:pt x="199" y="2"/>
                  </a:cubicBezTo>
                  <a:cubicBezTo>
                    <a:pt x="195" y="1"/>
                    <a:pt x="192"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2"/>
            <p:cNvSpPr/>
            <p:nvPr/>
          </p:nvSpPr>
          <p:spPr>
            <a:xfrm>
              <a:off x="4484125" y="4537250"/>
              <a:ext cx="7225" cy="4050"/>
            </a:xfrm>
            <a:custGeom>
              <a:avLst/>
              <a:gdLst/>
              <a:ahLst/>
              <a:cxnLst/>
              <a:rect l="l" t="t" r="r" b="b"/>
              <a:pathLst>
                <a:path w="289" h="162" extrusionOk="0">
                  <a:moveTo>
                    <a:pt x="56" y="1"/>
                  </a:moveTo>
                  <a:cubicBezTo>
                    <a:pt x="48" y="1"/>
                    <a:pt x="41" y="1"/>
                    <a:pt x="37" y="2"/>
                  </a:cubicBezTo>
                  <a:cubicBezTo>
                    <a:pt x="3" y="12"/>
                    <a:pt x="0" y="55"/>
                    <a:pt x="28" y="97"/>
                  </a:cubicBezTo>
                  <a:cubicBezTo>
                    <a:pt x="51" y="135"/>
                    <a:pt x="91" y="161"/>
                    <a:pt x="122" y="161"/>
                  </a:cubicBezTo>
                  <a:cubicBezTo>
                    <a:pt x="127" y="161"/>
                    <a:pt x="132" y="160"/>
                    <a:pt x="136" y="159"/>
                  </a:cubicBezTo>
                  <a:cubicBezTo>
                    <a:pt x="170" y="149"/>
                    <a:pt x="289" y="105"/>
                    <a:pt x="262" y="62"/>
                  </a:cubicBezTo>
                  <a:cubicBezTo>
                    <a:pt x="238" y="24"/>
                    <a:pt x="111"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2"/>
            <p:cNvSpPr/>
            <p:nvPr/>
          </p:nvSpPr>
          <p:spPr>
            <a:xfrm>
              <a:off x="4492175" y="4537875"/>
              <a:ext cx="7675" cy="5200"/>
            </a:xfrm>
            <a:custGeom>
              <a:avLst/>
              <a:gdLst/>
              <a:ahLst/>
              <a:cxnLst/>
              <a:rect l="l" t="t" r="r" b="b"/>
              <a:pathLst>
                <a:path w="307" h="208" extrusionOk="0">
                  <a:moveTo>
                    <a:pt x="63" y="1"/>
                  </a:moveTo>
                  <a:cubicBezTo>
                    <a:pt x="58" y="1"/>
                    <a:pt x="54" y="1"/>
                    <a:pt x="50" y="2"/>
                  </a:cubicBezTo>
                  <a:cubicBezTo>
                    <a:pt x="1" y="17"/>
                    <a:pt x="80" y="141"/>
                    <a:pt x="103" y="171"/>
                  </a:cubicBezTo>
                  <a:cubicBezTo>
                    <a:pt x="120" y="194"/>
                    <a:pt x="155" y="207"/>
                    <a:pt x="191" y="207"/>
                  </a:cubicBezTo>
                  <a:cubicBezTo>
                    <a:pt x="206" y="207"/>
                    <a:pt x="221" y="205"/>
                    <a:pt x="235" y="201"/>
                  </a:cubicBezTo>
                  <a:cubicBezTo>
                    <a:pt x="285" y="185"/>
                    <a:pt x="306" y="148"/>
                    <a:pt x="284" y="116"/>
                  </a:cubicBezTo>
                  <a:cubicBezTo>
                    <a:pt x="262" y="87"/>
                    <a:pt x="124"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2"/>
            <p:cNvSpPr/>
            <p:nvPr/>
          </p:nvSpPr>
          <p:spPr>
            <a:xfrm>
              <a:off x="4485050" y="4534025"/>
              <a:ext cx="7175" cy="4175"/>
            </a:xfrm>
            <a:custGeom>
              <a:avLst/>
              <a:gdLst/>
              <a:ahLst/>
              <a:cxnLst/>
              <a:rect l="l" t="t" r="r" b="b"/>
              <a:pathLst>
                <a:path w="287" h="167" extrusionOk="0">
                  <a:moveTo>
                    <a:pt x="111" y="0"/>
                  </a:moveTo>
                  <a:cubicBezTo>
                    <a:pt x="93" y="0"/>
                    <a:pt x="73" y="4"/>
                    <a:pt x="55" y="12"/>
                  </a:cubicBezTo>
                  <a:cubicBezTo>
                    <a:pt x="14" y="31"/>
                    <a:pt x="0" y="66"/>
                    <a:pt x="24" y="91"/>
                  </a:cubicBezTo>
                  <a:cubicBezTo>
                    <a:pt x="47" y="112"/>
                    <a:pt x="167" y="166"/>
                    <a:pt x="225" y="166"/>
                  </a:cubicBezTo>
                  <a:cubicBezTo>
                    <a:pt x="233" y="166"/>
                    <a:pt x="239" y="165"/>
                    <a:pt x="245" y="163"/>
                  </a:cubicBezTo>
                  <a:cubicBezTo>
                    <a:pt x="287" y="145"/>
                    <a:pt x="201" y="47"/>
                    <a:pt x="175" y="20"/>
                  </a:cubicBezTo>
                  <a:cubicBezTo>
                    <a:pt x="160" y="7"/>
                    <a:pt x="137" y="0"/>
                    <a:pt x="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2"/>
            <p:cNvSpPr/>
            <p:nvPr/>
          </p:nvSpPr>
          <p:spPr>
            <a:xfrm>
              <a:off x="4493475" y="4535875"/>
              <a:ext cx="5625" cy="3125"/>
            </a:xfrm>
            <a:custGeom>
              <a:avLst/>
              <a:gdLst/>
              <a:ahLst/>
              <a:cxnLst/>
              <a:rect l="l" t="t" r="r" b="b"/>
              <a:pathLst>
                <a:path w="225" h="125" extrusionOk="0">
                  <a:moveTo>
                    <a:pt x="121" y="1"/>
                  </a:moveTo>
                  <a:cubicBezTo>
                    <a:pt x="116" y="1"/>
                    <a:pt x="111" y="2"/>
                    <a:pt x="107" y="3"/>
                  </a:cubicBezTo>
                  <a:cubicBezTo>
                    <a:pt x="83" y="15"/>
                    <a:pt x="0" y="59"/>
                    <a:pt x="27" y="91"/>
                  </a:cubicBezTo>
                  <a:cubicBezTo>
                    <a:pt x="46" y="114"/>
                    <a:pt x="117" y="125"/>
                    <a:pt x="164" y="125"/>
                  </a:cubicBezTo>
                  <a:cubicBezTo>
                    <a:pt x="181" y="125"/>
                    <a:pt x="195" y="123"/>
                    <a:pt x="202" y="120"/>
                  </a:cubicBezTo>
                  <a:cubicBezTo>
                    <a:pt x="225" y="112"/>
                    <a:pt x="223" y="77"/>
                    <a:pt x="196" y="45"/>
                  </a:cubicBezTo>
                  <a:cubicBezTo>
                    <a:pt x="175" y="18"/>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2"/>
            <p:cNvSpPr/>
            <p:nvPr/>
          </p:nvSpPr>
          <p:spPr>
            <a:xfrm>
              <a:off x="4490725" y="4533300"/>
              <a:ext cx="5375" cy="4750"/>
            </a:xfrm>
            <a:custGeom>
              <a:avLst/>
              <a:gdLst/>
              <a:ahLst/>
              <a:cxnLst/>
              <a:rect l="l" t="t" r="r" b="b"/>
              <a:pathLst>
                <a:path w="215" h="190" extrusionOk="0">
                  <a:moveTo>
                    <a:pt x="60" y="1"/>
                  </a:moveTo>
                  <a:cubicBezTo>
                    <a:pt x="40" y="1"/>
                    <a:pt x="24" y="6"/>
                    <a:pt x="17" y="17"/>
                  </a:cubicBezTo>
                  <a:cubicBezTo>
                    <a:pt x="1" y="39"/>
                    <a:pt x="13" y="162"/>
                    <a:pt x="65" y="185"/>
                  </a:cubicBezTo>
                  <a:cubicBezTo>
                    <a:pt x="71" y="189"/>
                    <a:pt x="78" y="190"/>
                    <a:pt x="85" y="190"/>
                  </a:cubicBezTo>
                  <a:cubicBezTo>
                    <a:pt x="132" y="190"/>
                    <a:pt x="185" y="125"/>
                    <a:pt x="201" y="105"/>
                  </a:cubicBezTo>
                  <a:cubicBezTo>
                    <a:pt x="215" y="81"/>
                    <a:pt x="187" y="43"/>
                    <a:pt x="136" y="20"/>
                  </a:cubicBezTo>
                  <a:cubicBezTo>
                    <a:pt x="109" y="7"/>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2"/>
            <p:cNvSpPr/>
            <p:nvPr/>
          </p:nvSpPr>
          <p:spPr>
            <a:xfrm>
              <a:off x="4489025" y="4536900"/>
              <a:ext cx="6350" cy="3250"/>
            </a:xfrm>
            <a:custGeom>
              <a:avLst/>
              <a:gdLst/>
              <a:ahLst/>
              <a:cxnLst/>
              <a:rect l="l" t="t" r="r" b="b"/>
              <a:pathLst>
                <a:path w="254" h="130" extrusionOk="0">
                  <a:moveTo>
                    <a:pt x="97" y="1"/>
                  </a:moveTo>
                  <a:cubicBezTo>
                    <a:pt x="48" y="1"/>
                    <a:pt x="12" y="17"/>
                    <a:pt x="7" y="43"/>
                  </a:cubicBezTo>
                  <a:cubicBezTo>
                    <a:pt x="0" y="76"/>
                    <a:pt x="49" y="112"/>
                    <a:pt x="116" y="126"/>
                  </a:cubicBezTo>
                  <a:cubicBezTo>
                    <a:pt x="131" y="128"/>
                    <a:pt x="145" y="130"/>
                    <a:pt x="159" y="130"/>
                  </a:cubicBezTo>
                  <a:cubicBezTo>
                    <a:pt x="207" y="130"/>
                    <a:pt x="243" y="114"/>
                    <a:pt x="248" y="88"/>
                  </a:cubicBezTo>
                  <a:cubicBezTo>
                    <a:pt x="253" y="53"/>
                    <a:pt x="205" y="16"/>
                    <a:pt x="138" y="5"/>
                  </a:cubicBezTo>
                  <a:cubicBezTo>
                    <a:pt x="124" y="2"/>
                    <a:pt x="110"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2"/>
            <p:cNvSpPr/>
            <p:nvPr/>
          </p:nvSpPr>
          <p:spPr>
            <a:xfrm>
              <a:off x="4372650" y="4503050"/>
              <a:ext cx="6350" cy="6125"/>
            </a:xfrm>
            <a:custGeom>
              <a:avLst/>
              <a:gdLst/>
              <a:ahLst/>
              <a:cxnLst/>
              <a:rect l="l" t="t" r="r" b="b"/>
              <a:pathLst>
                <a:path w="254" h="245" extrusionOk="0">
                  <a:moveTo>
                    <a:pt x="119" y="0"/>
                  </a:moveTo>
                  <a:cubicBezTo>
                    <a:pt x="113" y="0"/>
                    <a:pt x="107" y="1"/>
                    <a:pt x="101" y="4"/>
                  </a:cubicBezTo>
                  <a:cubicBezTo>
                    <a:pt x="38" y="30"/>
                    <a:pt x="0" y="189"/>
                    <a:pt x="14" y="219"/>
                  </a:cubicBezTo>
                  <a:cubicBezTo>
                    <a:pt x="22" y="236"/>
                    <a:pt x="43" y="245"/>
                    <a:pt x="71" y="245"/>
                  </a:cubicBezTo>
                  <a:cubicBezTo>
                    <a:pt x="95" y="245"/>
                    <a:pt x="123" y="239"/>
                    <a:pt x="151" y="227"/>
                  </a:cubicBezTo>
                  <a:cubicBezTo>
                    <a:pt x="213" y="200"/>
                    <a:pt x="253" y="153"/>
                    <a:pt x="240" y="121"/>
                  </a:cubicBezTo>
                  <a:cubicBezTo>
                    <a:pt x="228" y="95"/>
                    <a:pt x="175"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2"/>
            <p:cNvSpPr/>
            <p:nvPr/>
          </p:nvSpPr>
          <p:spPr>
            <a:xfrm>
              <a:off x="4367600" y="4504250"/>
              <a:ext cx="7325" cy="4475"/>
            </a:xfrm>
            <a:custGeom>
              <a:avLst/>
              <a:gdLst/>
              <a:ahLst/>
              <a:cxnLst/>
              <a:rect l="l" t="t" r="r" b="b"/>
              <a:pathLst>
                <a:path w="293" h="179" extrusionOk="0">
                  <a:moveTo>
                    <a:pt x="222" y="1"/>
                  </a:moveTo>
                  <a:cubicBezTo>
                    <a:pt x="161" y="1"/>
                    <a:pt x="43" y="58"/>
                    <a:pt x="23" y="82"/>
                  </a:cubicBezTo>
                  <a:cubicBezTo>
                    <a:pt x="0" y="108"/>
                    <a:pt x="21" y="145"/>
                    <a:pt x="69" y="166"/>
                  </a:cubicBezTo>
                  <a:cubicBezTo>
                    <a:pt x="88" y="175"/>
                    <a:pt x="110" y="179"/>
                    <a:pt x="129" y="179"/>
                  </a:cubicBezTo>
                  <a:cubicBezTo>
                    <a:pt x="157" y="179"/>
                    <a:pt x="181" y="171"/>
                    <a:pt x="194" y="155"/>
                  </a:cubicBezTo>
                  <a:cubicBezTo>
                    <a:pt x="216" y="129"/>
                    <a:pt x="292" y="25"/>
                    <a:pt x="245" y="5"/>
                  </a:cubicBezTo>
                  <a:cubicBezTo>
                    <a:pt x="239" y="2"/>
                    <a:pt x="231"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2"/>
            <p:cNvSpPr/>
            <p:nvPr/>
          </p:nvSpPr>
          <p:spPr>
            <a:xfrm>
              <a:off x="4374675" y="4501100"/>
              <a:ext cx="8275" cy="3925"/>
            </a:xfrm>
            <a:custGeom>
              <a:avLst/>
              <a:gdLst/>
              <a:ahLst/>
              <a:cxnLst/>
              <a:rect l="l" t="t" r="r" b="b"/>
              <a:pathLst>
                <a:path w="331" h="157" extrusionOk="0">
                  <a:moveTo>
                    <a:pt x="228" y="0"/>
                  </a:moveTo>
                  <a:cubicBezTo>
                    <a:pt x="158" y="0"/>
                    <a:pt x="57" y="13"/>
                    <a:pt x="33" y="41"/>
                  </a:cubicBezTo>
                  <a:cubicBezTo>
                    <a:pt x="1" y="82"/>
                    <a:pt x="133" y="140"/>
                    <a:pt x="172" y="153"/>
                  </a:cubicBezTo>
                  <a:cubicBezTo>
                    <a:pt x="179" y="155"/>
                    <a:pt x="187" y="157"/>
                    <a:pt x="196" y="157"/>
                  </a:cubicBezTo>
                  <a:cubicBezTo>
                    <a:pt x="229" y="157"/>
                    <a:pt x="271" y="136"/>
                    <a:pt x="297" y="103"/>
                  </a:cubicBezTo>
                  <a:cubicBezTo>
                    <a:pt x="331" y="62"/>
                    <a:pt x="327" y="19"/>
                    <a:pt x="290" y="6"/>
                  </a:cubicBezTo>
                  <a:cubicBezTo>
                    <a:pt x="280" y="2"/>
                    <a:pt x="256"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2"/>
            <p:cNvSpPr/>
            <p:nvPr/>
          </p:nvSpPr>
          <p:spPr>
            <a:xfrm>
              <a:off x="4367125" y="4501525"/>
              <a:ext cx="7200" cy="3600"/>
            </a:xfrm>
            <a:custGeom>
              <a:avLst/>
              <a:gdLst/>
              <a:ahLst/>
              <a:cxnLst/>
              <a:rect l="l" t="t" r="r" b="b"/>
              <a:pathLst>
                <a:path w="288" h="144" extrusionOk="0">
                  <a:moveTo>
                    <a:pt x="118" y="1"/>
                  </a:moveTo>
                  <a:cubicBezTo>
                    <a:pt x="85" y="1"/>
                    <a:pt x="45" y="25"/>
                    <a:pt x="23" y="60"/>
                  </a:cubicBezTo>
                  <a:cubicBezTo>
                    <a:pt x="0" y="100"/>
                    <a:pt x="7" y="137"/>
                    <a:pt x="42" y="143"/>
                  </a:cubicBezTo>
                  <a:cubicBezTo>
                    <a:pt x="45" y="144"/>
                    <a:pt x="50" y="144"/>
                    <a:pt x="55" y="144"/>
                  </a:cubicBezTo>
                  <a:cubicBezTo>
                    <a:pt x="106" y="144"/>
                    <a:pt x="243" y="117"/>
                    <a:pt x="265" y="81"/>
                  </a:cubicBezTo>
                  <a:cubicBezTo>
                    <a:pt x="288" y="42"/>
                    <a:pt x="163" y="8"/>
                    <a:pt x="129" y="2"/>
                  </a:cubicBezTo>
                  <a:cubicBezTo>
                    <a:pt x="125" y="1"/>
                    <a:pt x="122"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2"/>
            <p:cNvSpPr/>
            <p:nvPr/>
          </p:nvSpPr>
          <p:spPr>
            <a:xfrm>
              <a:off x="4375175" y="4498500"/>
              <a:ext cx="5400" cy="3500"/>
            </a:xfrm>
            <a:custGeom>
              <a:avLst/>
              <a:gdLst/>
              <a:ahLst/>
              <a:cxnLst/>
              <a:rect l="l" t="t" r="r" b="b"/>
              <a:pathLst>
                <a:path w="216" h="140" extrusionOk="0">
                  <a:moveTo>
                    <a:pt x="115" y="0"/>
                  </a:moveTo>
                  <a:cubicBezTo>
                    <a:pt x="89" y="0"/>
                    <a:pt x="67" y="8"/>
                    <a:pt x="59" y="22"/>
                  </a:cubicBezTo>
                  <a:cubicBezTo>
                    <a:pt x="47" y="43"/>
                    <a:pt x="1" y="124"/>
                    <a:pt x="40" y="138"/>
                  </a:cubicBezTo>
                  <a:cubicBezTo>
                    <a:pt x="43" y="139"/>
                    <a:pt x="47" y="139"/>
                    <a:pt x="51" y="139"/>
                  </a:cubicBezTo>
                  <a:cubicBezTo>
                    <a:pt x="97" y="139"/>
                    <a:pt x="190" y="84"/>
                    <a:pt x="202" y="65"/>
                  </a:cubicBezTo>
                  <a:cubicBezTo>
                    <a:pt x="216" y="44"/>
                    <a:pt x="196" y="17"/>
                    <a:pt x="155" y="6"/>
                  </a:cubicBezTo>
                  <a:cubicBezTo>
                    <a:pt x="141" y="2"/>
                    <a:pt x="127" y="0"/>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2"/>
            <p:cNvSpPr/>
            <p:nvPr/>
          </p:nvSpPr>
          <p:spPr>
            <a:xfrm>
              <a:off x="4371225" y="4498225"/>
              <a:ext cx="5050" cy="4525"/>
            </a:xfrm>
            <a:custGeom>
              <a:avLst/>
              <a:gdLst/>
              <a:ahLst/>
              <a:cxnLst/>
              <a:rect l="l" t="t" r="r" b="b"/>
              <a:pathLst>
                <a:path w="202" h="181" extrusionOk="0">
                  <a:moveTo>
                    <a:pt x="129" y="0"/>
                  </a:moveTo>
                  <a:cubicBezTo>
                    <a:pt x="120" y="0"/>
                    <a:pt x="111" y="1"/>
                    <a:pt x="102" y="2"/>
                  </a:cubicBezTo>
                  <a:cubicBezTo>
                    <a:pt x="45" y="11"/>
                    <a:pt x="1" y="39"/>
                    <a:pt x="1" y="66"/>
                  </a:cubicBezTo>
                  <a:cubicBezTo>
                    <a:pt x="1" y="94"/>
                    <a:pt x="74" y="181"/>
                    <a:pt x="128" y="181"/>
                  </a:cubicBezTo>
                  <a:cubicBezTo>
                    <a:pt x="130" y="181"/>
                    <a:pt x="132" y="181"/>
                    <a:pt x="134" y="180"/>
                  </a:cubicBezTo>
                  <a:cubicBezTo>
                    <a:pt x="191" y="172"/>
                    <a:pt x="202" y="65"/>
                    <a:pt x="202" y="37"/>
                  </a:cubicBezTo>
                  <a:cubicBezTo>
                    <a:pt x="202" y="15"/>
                    <a:pt x="171"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2"/>
            <p:cNvSpPr/>
            <p:nvPr/>
          </p:nvSpPr>
          <p:spPr>
            <a:xfrm>
              <a:off x="4371650" y="4501425"/>
              <a:ext cx="6325" cy="3775"/>
            </a:xfrm>
            <a:custGeom>
              <a:avLst/>
              <a:gdLst/>
              <a:ahLst/>
              <a:cxnLst/>
              <a:rect l="l" t="t" r="r" b="b"/>
              <a:pathLst>
                <a:path w="253" h="151" extrusionOk="0">
                  <a:moveTo>
                    <a:pt x="181" y="1"/>
                  </a:moveTo>
                  <a:cubicBezTo>
                    <a:pt x="158" y="1"/>
                    <a:pt x="130" y="7"/>
                    <a:pt x="102" y="20"/>
                  </a:cubicBezTo>
                  <a:cubicBezTo>
                    <a:pt x="40" y="46"/>
                    <a:pt x="0" y="93"/>
                    <a:pt x="14" y="125"/>
                  </a:cubicBezTo>
                  <a:cubicBezTo>
                    <a:pt x="21" y="142"/>
                    <a:pt x="42" y="151"/>
                    <a:pt x="70" y="151"/>
                  </a:cubicBezTo>
                  <a:cubicBezTo>
                    <a:pt x="94" y="151"/>
                    <a:pt x="122" y="144"/>
                    <a:pt x="150" y="132"/>
                  </a:cubicBezTo>
                  <a:cubicBezTo>
                    <a:pt x="212" y="106"/>
                    <a:pt x="252" y="59"/>
                    <a:pt x="239" y="27"/>
                  </a:cubicBezTo>
                  <a:cubicBezTo>
                    <a:pt x="232" y="10"/>
                    <a:pt x="210" y="1"/>
                    <a:pt x="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2"/>
            <p:cNvSpPr/>
            <p:nvPr/>
          </p:nvSpPr>
          <p:spPr>
            <a:xfrm>
              <a:off x="4378350" y="4538875"/>
              <a:ext cx="6250" cy="5775"/>
            </a:xfrm>
            <a:custGeom>
              <a:avLst/>
              <a:gdLst/>
              <a:ahLst/>
              <a:cxnLst/>
              <a:rect l="l" t="t" r="r" b="b"/>
              <a:pathLst>
                <a:path w="250" h="231" extrusionOk="0">
                  <a:moveTo>
                    <a:pt x="155" y="0"/>
                  </a:moveTo>
                  <a:cubicBezTo>
                    <a:pt x="153" y="0"/>
                    <a:pt x="151" y="0"/>
                    <a:pt x="150" y="0"/>
                  </a:cubicBezTo>
                  <a:cubicBezTo>
                    <a:pt x="83" y="8"/>
                    <a:pt x="0" y="147"/>
                    <a:pt x="4" y="180"/>
                  </a:cubicBezTo>
                  <a:cubicBezTo>
                    <a:pt x="7" y="210"/>
                    <a:pt x="52" y="230"/>
                    <a:pt x="108" y="230"/>
                  </a:cubicBezTo>
                  <a:cubicBezTo>
                    <a:pt x="116" y="230"/>
                    <a:pt x="124" y="230"/>
                    <a:pt x="132" y="229"/>
                  </a:cubicBezTo>
                  <a:cubicBezTo>
                    <a:pt x="199" y="222"/>
                    <a:pt x="250" y="189"/>
                    <a:pt x="248" y="155"/>
                  </a:cubicBezTo>
                  <a:cubicBezTo>
                    <a:pt x="244" y="122"/>
                    <a:pt x="219"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2"/>
            <p:cNvSpPr/>
            <p:nvPr/>
          </p:nvSpPr>
          <p:spPr>
            <a:xfrm>
              <a:off x="4373775" y="4539150"/>
              <a:ext cx="7550" cy="3900"/>
            </a:xfrm>
            <a:custGeom>
              <a:avLst/>
              <a:gdLst/>
              <a:ahLst/>
              <a:cxnLst/>
              <a:rect l="l" t="t" r="r" b="b"/>
              <a:pathLst>
                <a:path w="302" h="156" extrusionOk="0">
                  <a:moveTo>
                    <a:pt x="179" y="1"/>
                  </a:moveTo>
                  <a:cubicBezTo>
                    <a:pt x="118" y="1"/>
                    <a:pt x="48" y="14"/>
                    <a:pt x="30" y="25"/>
                  </a:cubicBezTo>
                  <a:cubicBezTo>
                    <a:pt x="1" y="44"/>
                    <a:pt x="10" y="86"/>
                    <a:pt x="48" y="119"/>
                  </a:cubicBezTo>
                  <a:cubicBezTo>
                    <a:pt x="76" y="142"/>
                    <a:pt x="109" y="155"/>
                    <a:pt x="137" y="155"/>
                  </a:cubicBezTo>
                  <a:cubicBezTo>
                    <a:pt x="150" y="155"/>
                    <a:pt x="161" y="152"/>
                    <a:pt x="170" y="146"/>
                  </a:cubicBezTo>
                  <a:cubicBezTo>
                    <a:pt x="200" y="130"/>
                    <a:pt x="301" y="53"/>
                    <a:pt x="263" y="19"/>
                  </a:cubicBezTo>
                  <a:cubicBezTo>
                    <a:pt x="248" y="6"/>
                    <a:pt x="215"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2"/>
            <p:cNvSpPr/>
            <p:nvPr/>
          </p:nvSpPr>
          <p:spPr>
            <a:xfrm>
              <a:off x="4381625" y="4537775"/>
              <a:ext cx="8275" cy="4325"/>
            </a:xfrm>
            <a:custGeom>
              <a:avLst/>
              <a:gdLst/>
              <a:ahLst/>
              <a:cxnLst/>
              <a:rect l="l" t="t" r="r" b="b"/>
              <a:pathLst>
                <a:path w="331" h="173" extrusionOk="0">
                  <a:moveTo>
                    <a:pt x="91" y="0"/>
                  </a:moveTo>
                  <a:cubicBezTo>
                    <a:pt x="71" y="0"/>
                    <a:pt x="55" y="3"/>
                    <a:pt x="45" y="10"/>
                  </a:cubicBezTo>
                  <a:cubicBezTo>
                    <a:pt x="1" y="38"/>
                    <a:pt x="112" y="134"/>
                    <a:pt x="144" y="157"/>
                  </a:cubicBezTo>
                  <a:cubicBezTo>
                    <a:pt x="158" y="167"/>
                    <a:pt x="176" y="172"/>
                    <a:pt x="197" y="172"/>
                  </a:cubicBezTo>
                  <a:cubicBezTo>
                    <a:pt x="224" y="172"/>
                    <a:pt x="254" y="164"/>
                    <a:pt x="278" y="148"/>
                  </a:cubicBezTo>
                  <a:cubicBezTo>
                    <a:pt x="322" y="118"/>
                    <a:pt x="331" y="76"/>
                    <a:pt x="301" y="53"/>
                  </a:cubicBezTo>
                  <a:cubicBezTo>
                    <a:pt x="277" y="34"/>
                    <a:pt x="162" y="0"/>
                    <a:pt x="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2"/>
            <p:cNvSpPr/>
            <p:nvPr/>
          </p:nvSpPr>
          <p:spPr>
            <a:xfrm>
              <a:off x="4374100" y="4535750"/>
              <a:ext cx="7425" cy="3475"/>
            </a:xfrm>
            <a:custGeom>
              <a:avLst/>
              <a:gdLst/>
              <a:ahLst/>
              <a:cxnLst/>
              <a:rect l="l" t="t" r="r" b="b"/>
              <a:pathLst>
                <a:path w="297" h="139" extrusionOk="0">
                  <a:moveTo>
                    <a:pt x="120" y="0"/>
                  </a:moveTo>
                  <a:cubicBezTo>
                    <a:pt x="93" y="0"/>
                    <a:pt x="61" y="12"/>
                    <a:pt x="38" y="33"/>
                  </a:cubicBezTo>
                  <a:cubicBezTo>
                    <a:pt x="3" y="62"/>
                    <a:pt x="0" y="99"/>
                    <a:pt x="30" y="117"/>
                  </a:cubicBezTo>
                  <a:cubicBezTo>
                    <a:pt x="49" y="127"/>
                    <a:pt x="122" y="138"/>
                    <a:pt x="181" y="138"/>
                  </a:cubicBezTo>
                  <a:cubicBezTo>
                    <a:pt x="217" y="138"/>
                    <a:pt x="248" y="134"/>
                    <a:pt x="261" y="123"/>
                  </a:cubicBezTo>
                  <a:cubicBezTo>
                    <a:pt x="297" y="94"/>
                    <a:pt x="186" y="24"/>
                    <a:pt x="155" y="8"/>
                  </a:cubicBezTo>
                  <a:cubicBezTo>
                    <a:pt x="146" y="3"/>
                    <a:pt x="13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2"/>
            <p:cNvSpPr/>
            <p:nvPr/>
          </p:nvSpPr>
          <p:spPr>
            <a:xfrm>
              <a:off x="4382575" y="4535200"/>
              <a:ext cx="5800" cy="3075"/>
            </a:xfrm>
            <a:custGeom>
              <a:avLst/>
              <a:gdLst/>
              <a:ahLst/>
              <a:cxnLst/>
              <a:rect l="l" t="t" r="r" b="b"/>
              <a:pathLst>
                <a:path w="232" h="123" extrusionOk="0">
                  <a:moveTo>
                    <a:pt x="119" y="0"/>
                  </a:moveTo>
                  <a:cubicBezTo>
                    <a:pt x="107" y="0"/>
                    <a:pt x="96" y="3"/>
                    <a:pt x="88" y="9"/>
                  </a:cubicBezTo>
                  <a:cubicBezTo>
                    <a:pt x="69" y="25"/>
                    <a:pt x="1" y="89"/>
                    <a:pt x="36" y="114"/>
                  </a:cubicBezTo>
                  <a:cubicBezTo>
                    <a:pt x="45" y="120"/>
                    <a:pt x="61" y="123"/>
                    <a:pt x="80" y="123"/>
                  </a:cubicBezTo>
                  <a:cubicBezTo>
                    <a:pt x="129" y="123"/>
                    <a:pt x="197" y="105"/>
                    <a:pt x="212" y="94"/>
                  </a:cubicBezTo>
                  <a:cubicBezTo>
                    <a:pt x="232" y="78"/>
                    <a:pt x="220" y="46"/>
                    <a:pt x="185" y="23"/>
                  </a:cubicBezTo>
                  <a:cubicBezTo>
                    <a:pt x="164" y="8"/>
                    <a:pt x="140"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2"/>
            <p:cNvSpPr/>
            <p:nvPr/>
          </p:nvSpPr>
          <p:spPr>
            <a:xfrm>
              <a:off x="4379125" y="4533775"/>
              <a:ext cx="5450" cy="4575"/>
            </a:xfrm>
            <a:custGeom>
              <a:avLst/>
              <a:gdLst/>
              <a:ahLst/>
              <a:cxnLst/>
              <a:rect l="l" t="t" r="r" b="b"/>
              <a:pathLst>
                <a:path w="218" h="183" extrusionOk="0">
                  <a:moveTo>
                    <a:pt x="92" y="1"/>
                  </a:moveTo>
                  <a:cubicBezTo>
                    <a:pt x="50" y="1"/>
                    <a:pt x="15" y="14"/>
                    <a:pt x="8" y="35"/>
                  </a:cubicBezTo>
                  <a:cubicBezTo>
                    <a:pt x="1" y="61"/>
                    <a:pt x="48" y="173"/>
                    <a:pt x="103" y="182"/>
                  </a:cubicBezTo>
                  <a:cubicBezTo>
                    <a:pt x="106" y="183"/>
                    <a:pt x="108" y="183"/>
                    <a:pt x="111" y="183"/>
                  </a:cubicBezTo>
                  <a:cubicBezTo>
                    <a:pt x="163" y="183"/>
                    <a:pt x="201" y="91"/>
                    <a:pt x="209" y="66"/>
                  </a:cubicBezTo>
                  <a:cubicBezTo>
                    <a:pt x="218" y="40"/>
                    <a:pt x="180" y="13"/>
                    <a:pt x="124" y="3"/>
                  </a:cubicBezTo>
                  <a:cubicBezTo>
                    <a:pt x="113" y="1"/>
                    <a:pt x="102" y="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2"/>
            <p:cNvSpPr/>
            <p:nvPr/>
          </p:nvSpPr>
          <p:spPr>
            <a:xfrm>
              <a:off x="4378600" y="4537375"/>
              <a:ext cx="6250" cy="3150"/>
            </a:xfrm>
            <a:custGeom>
              <a:avLst/>
              <a:gdLst/>
              <a:ahLst/>
              <a:cxnLst/>
              <a:rect l="l" t="t" r="r" b="b"/>
              <a:pathLst>
                <a:path w="250" h="126" extrusionOk="0">
                  <a:moveTo>
                    <a:pt x="142" y="0"/>
                  </a:moveTo>
                  <a:cubicBezTo>
                    <a:pt x="135" y="0"/>
                    <a:pt x="127" y="1"/>
                    <a:pt x="119" y="1"/>
                  </a:cubicBezTo>
                  <a:cubicBezTo>
                    <a:pt x="52" y="8"/>
                    <a:pt x="1" y="41"/>
                    <a:pt x="3" y="75"/>
                  </a:cubicBezTo>
                  <a:cubicBezTo>
                    <a:pt x="6" y="105"/>
                    <a:pt x="50" y="125"/>
                    <a:pt x="105" y="125"/>
                  </a:cubicBezTo>
                  <a:cubicBezTo>
                    <a:pt x="113" y="125"/>
                    <a:pt x="122" y="125"/>
                    <a:pt x="131" y="124"/>
                  </a:cubicBezTo>
                  <a:cubicBezTo>
                    <a:pt x="198" y="117"/>
                    <a:pt x="249" y="85"/>
                    <a:pt x="247" y="50"/>
                  </a:cubicBezTo>
                  <a:cubicBezTo>
                    <a:pt x="245" y="20"/>
                    <a:pt x="199"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2"/>
            <p:cNvSpPr/>
            <p:nvPr/>
          </p:nvSpPr>
          <p:spPr>
            <a:xfrm>
              <a:off x="43745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5"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6" y="1231"/>
                  </a:cubicBezTo>
                  <a:cubicBezTo>
                    <a:pt x="4853" y="1192"/>
                    <a:pt x="4824" y="1092"/>
                    <a:pt x="4766" y="1014"/>
                  </a:cubicBezTo>
                  <a:cubicBezTo>
                    <a:pt x="4651" y="860"/>
                    <a:pt x="3822" y="147"/>
                    <a:pt x="3542" y="112"/>
                  </a:cubicBezTo>
                  <a:lnTo>
                    <a:pt x="3542" y="112"/>
                  </a:lnTo>
                  <a:cubicBezTo>
                    <a:pt x="3537" y="119"/>
                    <a:pt x="3989" y="685"/>
                    <a:pt x="3530" y="1460"/>
                  </a:cubicBezTo>
                  <a:cubicBezTo>
                    <a:pt x="3511" y="1310"/>
                    <a:pt x="3289" y="993"/>
                    <a:pt x="3052" y="924"/>
                  </a:cubicBezTo>
                  <a:lnTo>
                    <a:pt x="3052" y="924"/>
                  </a:lnTo>
                  <a:cubicBezTo>
                    <a:pt x="3134" y="1028"/>
                    <a:pt x="2988" y="1183"/>
                    <a:pt x="2948" y="1303"/>
                  </a:cubicBezTo>
                  <a:cubicBezTo>
                    <a:pt x="2948" y="1303"/>
                    <a:pt x="2983" y="878"/>
                    <a:pt x="2488" y="762"/>
                  </a:cubicBezTo>
                  <a:lnTo>
                    <a:pt x="2488" y="762"/>
                  </a:lnTo>
                  <a:cubicBezTo>
                    <a:pt x="2576" y="938"/>
                    <a:pt x="2533" y="1164"/>
                    <a:pt x="2267" y="1433"/>
                  </a:cubicBezTo>
                  <a:cubicBezTo>
                    <a:pt x="1997" y="786"/>
                    <a:pt x="1110" y="463"/>
                    <a:pt x="5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2"/>
            <p:cNvSpPr/>
            <p:nvPr/>
          </p:nvSpPr>
          <p:spPr>
            <a:xfrm>
              <a:off x="4553875" y="4667000"/>
              <a:ext cx="140650" cy="39875"/>
            </a:xfrm>
            <a:custGeom>
              <a:avLst/>
              <a:gdLst/>
              <a:ahLst/>
              <a:cxnLst/>
              <a:rect l="l" t="t" r="r" b="b"/>
              <a:pathLst>
                <a:path w="5626" h="1595" extrusionOk="0">
                  <a:moveTo>
                    <a:pt x="5096" y="0"/>
                  </a:moveTo>
                  <a:lnTo>
                    <a:pt x="5096" y="0"/>
                  </a:ln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8" y="615"/>
                    <a:pt x="1589" y="296"/>
                    <a:pt x="1604" y="197"/>
                  </a:cubicBezTo>
                  <a:lnTo>
                    <a:pt x="1604"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2"/>
            <p:cNvSpPr/>
            <p:nvPr/>
          </p:nvSpPr>
          <p:spPr>
            <a:xfrm>
              <a:off x="4288150" y="4668775"/>
              <a:ext cx="106800" cy="38125"/>
            </a:xfrm>
            <a:custGeom>
              <a:avLst/>
              <a:gdLst/>
              <a:ahLst/>
              <a:cxnLst/>
              <a:rect l="l" t="t" r="r" b="b"/>
              <a:pathLst>
                <a:path w="4272" h="1525" extrusionOk="0">
                  <a:moveTo>
                    <a:pt x="2576" y="1"/>
                  </a:moveTo>
                  <a:lnTo>
                    <a:pt x="2576" y="1"/>
                  </a:lnTo>
                  <a:cubicBezTo>
                    <a:pt x="2070" y="554"/>
                    <a:pt x="2102" y="478"/>
                    <a:pt x="1723" y="1062"/>
                  </a:cubicBezTo>
                  <a:cubicBezTo>
                    <a:pt x="1719" y="971"/>
                    <a:pt x="1698" y="880"/>
                    <a:pt x="1701" y="789"/>
                  </a:cubicBezTo>
                  <a:lnTo>
                    <a:pt x="1701" y="789"/>
                  </a:lnTo>
                  <a:cubicBezTo>
                    <a:pt x="1679" y="854"/>
                    <a:pt x="1616" y="890"/>
                    <a:pt x="1579" y="942"/>
                  </a:cubicBezTo>
                  <a:cubicBezTo>
                    <a:pt x="1544" y="883"/>
                    <a:pt x="1413" y="783"/>
                    <a:pt x="1379" y="738"/>
                  </a:cubicBezTo>
                  <a:cubicBezTo>
                    <a:pt x="1313" y="818"/>
                    <a:pt x="1173" y="852"/>
                    <a:pt x="1089" y="910"/>
                  </a:cubicBezTo>
                  <a:cubicBezTo>
                    <a:pt x="1059" y="870"/>
                    <a:pt x="1000" y="842"/>
                    <a:pt x="971" y="805"/>
                  </a:cubicBezTo>
                  <a:cubicBezTo>
                    <a:pt x="939" y="836"/>
                    <a:pt x="800" y="900"/>
                    <a:pt x="774" y="933"/>
                  </a:cubicBezTo>
                  <a:cubicBezTo>
                    <a:pt x="767" y="825"/>
                    <a:pt x="753" y="711"/>
                    <a:pt x="681" y="612"/>
                  </a:cubicBezTo>
                  <a:cubicBezTo>
                    <a:pt x="587" y="684"/>
                    <a:pt x="469" y="890"/>
                    <a:pt x="407" y="960"/>
                  </a:cubicBezTo>
                  <a:cubicBezTo>
                    <a:pt x="279" y="1107"/>
                    <a:pt x="72" y="1306"/>
                    <a:pt x="0" y="1524"/>
                  </a:cubicBezTo>
                  <a:lnTo>
                    <a:pt x="4151" y="1524"/>
                  </a:lnTo>
                  <a:cubicBezTo>
                    <a:pt x="4271" y="1091"/>
                    <a:pt x="3818" y="627"/>
                    <a:pt x="3335" y="380"/>
                  </a:cubicBezTo>
                  <a:lnTo>
                    <a:pt x="3335" y="380"/>
                  </a:lnTo>
                  <a:cubicBezTo>
                    <a:pt x="3385" y="568"/>
                    <a:pt x="3550" y="884"/>
                    <a:pt x="3299" y="1027"/>
                  </a:cubicBezTo>
                  <a:cubicBezTo>
                    <a:pt x="3182" y="842"/>
                    <a:pt x="3049" y="621"/>
                    <a:pt x="2808" y="501"/>
                  </a:cubicBezTo>
                  <a:lnTo>
                    <a:pt x="2808" y="501"/>
                  </a:lnTo>
                  <a:cubicBezTo>
                    <a:pt x="2839" y="637"/>
                    <a:pt x="2861" y="805"/>
                    <a:pt x="2662" y="860"/>
                  </a:cubicBezTo>
                  <a:cubicBezTo>
                    <a:pt x="2564" y="338"/>
                    <a:pt x="2480" y="427"/>
                    <a:pt x="2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2"/>
            <p:cNvSpPr/>
            <p:nvPr/>
          </p:nvSpPr>
          <p:spPr>
            <a:xfrm>
              <a:off x="40679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4"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5" y="1231"/>
                  </a:cubicBezTo>
                  <a:cubicBezTo>
                    <a:pt x="4853" y="1192"/>
                    <a:pt x="4824" y="1092"/>
                    <a:pt x="4766" y="1014"/>
                  </a:cubicBezTo>
                  <a:cubicBezTo>
                    <a:pt x="4651" y="860"/>
                    <a:pt x="3822" y="147"/>
                    <a:pt x="3542" y="112"/>
                  </a:cubicBezTo>
                  <a:lnTo>
                    <a:pt x="3542" y="112"/>
                  </a:lnTo>
                  <a:cubicBezTo>
                    <a:pt x="3537" y="119"/>
                    <a:pt x="3990" y="685"/>
                    <a:pt x="3530" y="1460"/>
                  </a:cubicBezTo>
                  <a:cubicBezTo>
                    <a:pt x="3511" y="1310"/>
                    <a:pt x="3289" y="993"/>
                    <a:pt x="3052" y="924"/>
                  </a:cubicBezTo>
                  <a:lnTo>
                    <a:pt x="3052" y="924"/>
                  </a:lnTo>
                  <a:cubicBezTo>
                    <a:pt x="3133" y="1028"/>
                    <a:pt x="2988" y="1183"/>
                    <a:pt x="2947" y="1303"/>
                  </a:cubicBezTo>
                  <a:cubicBezTo>
                    <a:pt x="2947" y="1303"/>
                    <a:pt x="2983" y="878"/>
                    <a:pt x="2488" y="762"/>
                  </a:cubicBezTo>
                  <a:lnTo>
                    <a:pt x="2488" y="762"/>
                  </a:lnTo>
                  <a:cubicBezTo>
                    <a:pt x="2576" y="938"/>
                    <a:pt x="2533" y="1164"/>
                    <a:pt x="2267" y="1433"/>
                  </a:cubicBezTo>
                  <a:cubicBezTo>
                    <a:pt x="1997" y="786"/>
                    <a:pt x="1111" y="463"/>
                    <a:pt x="5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2"/>
            <p:cNvSpPr/>
            <p:nvPr/>
          </p:nvSpPr>
          <p:spPr>
            <a:xfrm>
              <a:off x="4247275" y="4667000"/>
              <a:ext cx="140650" cy="39875"/>
            </a:xfrm>
            <a:custGeom>
              <a:avLst/>
              <a:gdLst/>
              <a:ahLst/>
              <a:cxnLst/>
              <a:rect l="l" t="t" r="r" b="b"/>
              <a:pathLst>
                <a:path w="5626" h="1595" extrusionOk="0">
                  <a:moveTo>
                    <a:pt x="5096" y="0"/>
                  </a:move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9" y="615"/>
                    <a:pt x="1590" y="296"/>
                    <a:pt x="1603" y="197"/>
                  </a:cubicBezTo>
                  <a:lnTo>
                    <a:pt x="1603"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2"/>
            <p:cNvSpPr/>
            <p:nvPr/>
          </p:nvSpPr>
          <p:spPr>
            <a:xfrm>
              <a:off x="3981525" y="4668775"/>
              <a:ext cx="106825" cy="38125"/>
            </a:xfrm>
            <a:custGeom>
              <a:avLst/>
              <a:gdLst/>
              <a:ahLst/>
              <a:cxnLst/>
              <a:rect l="l" t="t" r="r" b="b"/>
              <a:pathLst>
                <a:path w="4273" h="1525" extrusionOk="0">
                  <a:moveTo>
                    <a:pt x="2577" y="1"/>
                  </a:moveTo>
                  <a:lnTo>
                    <a:pt x="2577" y="1"/>
                  </a:lnTo>
                  <a:cubicBezTo>
                    <a:pt x="2071" y="554"/>
                    <a:pt x="2103" y="478"/>
                    <a:pt x="1724" y="1062"/>
                  </a:cubicBezTo>
                  <a:cubicBezTo>
                    <a:pt x="1720" y="971"/>
                    <a:pt x="1699" y="880"/>
                    <a:pt x="1702" y="789"/>
                  </a:cubicBezTo>
                  <a:lnTo>
                    <a:pt x="1702" y="789"/>
                  </a:lnTo>
                  <a:cubicBezTo>
                    <a:pt x="1680" y="854"/>
                    <a:pt x="1617" y="890"/>
                    <a:pt x="1580" y="942"/>
                  </a:cubicBezTo>
                  <a:cubicBezTo>
                    <a:pt x="1545" y="883"/>
                    <a:pt x="1413" y="783"/>
                    <a:pt x="1380" y="738"/>
                  </a:cubicBezTo>
                  <a:cubicBezTo>
                    <a:pt x="1314" y="818"/>
                    <a:pt x="1174" y="852"/>
                    <a:pt x="1090" y="910"/>
                  </a:cubicBezTo>
                  <a:cubicBezTo>
                    <a:pt x="1060" y="870"/>
                    <a:pt x="1001" y="842"/>
                    <a:pt x="972" y="805"/>
                  </a:cubicBezTo>
                  <a:cubicBezTo>
                    <a:pt x="941" y="836"/>
                    <a:pt x="801" y="900"/>
                    <a:pt x="775" y="933"/>
                  </a:cubicBezTo>
                  <a:cubicBezTo>
                    <a:pt x="768" y="825"/>
                    <a:pt x="754" y="711"/>
                    <a:pt x="682" y="612"/>
                  </a:cubicBezTo>
                  <a:cubicBezTo>
                    <a:pt x="588" y="684"/>
                    <a:pt x="470" y="890"/>
                    <a:pt x="409" y="960"/>
                  </a:cubicBezTo>
                  <a:cubicBezTo>
                    <a:pt x="280" y="1107"/>
                    <a:pt x="73" y="1306"/>
                    <a:pt x="1" y="1524"/>
                  </a:cubicBezTo>
                  <a:lnTo>
                    <a:pt x="4152" y="1524"/>
                  </a:lnTo>
                  <a:cubicBezTo>
                    <a:pt x="4272" y="1091"/>
                    <a:pt x="3819" y="627"/>
                    <a:pt x="3336" y="380"/>
                  </a:cubicBezTo>
                  <a:lnTo>
                    <a:pt x="3336" y="380"/>
                  </a:lnTo>
                  <a:cubicBezTo>
                    <a:pt x="3387" y="568"/>
                    <a:pt x="3551" y="884"/>
                    <a:pt x="3300" y="1027"/>
                  </a:cubicBezTo>
                  <a:cubicBezTo>
                    <a:pt x="3183" y="842"/>
                    <a:pt x="3050" y="621"/>
                    <a:pt x="2809" y="501"/>
                  </a:cubicBezTo>
                  <a:lnTo>
                    <a:pt x="2809" y="501"/>
                  </a:lnTo>
                  <a:cubicBezTo>
                    <a:pt x="2840" y="637"/>
                    <a:pt x="2862" y="805"/>
                    <a:pt x="2663" y="860"/>
                  </a:cubicBezTo>
                  <a:cubicBezTo>
                    <a:pt x="2564" y="338"/>
                    <a:pt x="2481" y="427"/>
                    <a:pt x="2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Hình chữ nhật 1">
            <a:extLst>
              <a:ext uri="{FF2B5EF4-FFF2-40B4-BE49-F238E27FC236}">
                <a16:creationId xmlns:a16="http://schemas.microsoft.com/office/drawing/2014/main" id="{7C9BEE37-3DF7-81A3-0674-058E906CB4B6}"/>
              </a:ext>
            </a:extLst>
          </p:cNvPr>
          <p:cNvSpPr/>
          <p:nvPr/>
        </p:nvSpPr>
        <p:spPr>
          <a:xfrm>
            <a:off x="3063686" y="411726"/>
            <a:ext cx="3012364" cy="523220"/>
          </a:xfrm>
          <a:prstGeom prst="rect">
            <a:avLst/>
          </a:prstGeom>
          <a:noFill/>
        </p:spPr>
        <p:txBody>
          <a:bodyPr wrap="none" lIns="91440" tIns="45720" rIns="91440" bIns="45720">
            <a:spAutoFit/>
          </a:bodyPr>
          <a:lstStyle/>
          <a:p>
            <a:pPr algn="ctr"/>
            <a:r>
              <a:rPr lang="en-US" sz="2800" b="1" dirty="0">
                <a:solidFill>
                  <a:schemeClr val="tx2">
                    <a:lumMod val="75000"/>
                  </a:schemeClr>
                </a:solidFill>
                <a:latin typeface="Eczar"/>
                <a:ea typeface="Eczar"/>
                <a:cs typeface="Eczar"/>
                <a:sym typeface="Eczar"/>
              </a:rPr>
              <a:t>Mục tiêu bài học</a:t>
            </a:r>
            <a:endParaRPr lang="vi-VN" sz="2800" b="1" dirty="0">
              <a:solidFill>
                <a:schemeClr val="tx2">
                  <a:lumMod val="75000"/>
                </a:schemeClr>
              </a:solidFill>
              <a:ea typeface="Eczar"/>
              <a:cs typeface="Eczar"/>
              <a:sym typeface="Eczar"/>
            </a:endParaRPr>
          </a:p>
        </p:txBody>
      </p:sp>
      <p:grpSp>
        <p:nvGrpSpPr>
          <p:cNvPr id="213" name="Group 22">
            <a:extLst>
              <a:ext uri="{FF2B5EF4-FFF2-40B4-BE49-F238E27FC236}">
                <a16:creationId xmlns:a16="http://schemas.microsoft.com/office/drawing/2014/main" id="{FBBC675A-2971-971B-DECE-3A173233DED2}"/>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214" name="Group 3">
              <a:extLst>
                <a:ext uri="{FF2B5EF4-FFF2-40B4-BE49-F238E27FC236}">
                  <a16:creationId xmlns:a16="http://schemas.microsoft.com/office/drawing/2014/main" id="{EAB1676C-4D52-6597-276A-9BA86ACF3FC0}"/>
                </a:ext>
              </a:extLst>
            </p:cNvPr>
            <p:cNvGrpSpPr/>
            <p:nvPr/>
          </p:nvGrpSpPr>
          <p:grpSpPr>
            <a:xfrm>
              <a:off x="-107576" y="161365"/>
              <a:ext cx="3181755" cy="613808"/>
              <a:chOff x="-107576" y="161365"/>
              <a:chExt cx="3181755" cy="613808"/>
            </a:xfrm>
          </p:grpSpPr>
          <p:sp>
            <p:nvSpPr>
              <p:cNvPr id="216" name="TextBox 4">
                <a:extLst>
                  <a:ext uri="{FF2B5EF4-FFF2-40B4-BE49-F238E27FC236}">
                    <a16:creationId xmlns:a16="http://schemas.microsoft.com/office/drawing/2014/main" id="{17C16113-2655-E4BE-0152-05475B44137E}"/>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217" name="TextBox 5">
                <a:extLst>
                  <a:ext uri="{FF2B5EF4-FFF2-40B4-BE49-F238E27FC236}">
                    <a16:creationId xmlns:a16="http://schemas.microsoft.com/office/drawing/2014/main" id="{0644060B-11AA-59A1-0AC0-09259F97054E}"/>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215" name="Picture 14" descr="Logo&#10;&#10;Description automatically generated">
              <a:extLst>
                <a:ext uri="{FF2B5EF4-FFF2-40B4-BE49-F238E27FC236}">
                  <a16:creationId xmlns:a16="http://schemas.microsoft.com/office/drawing/2014/main" id="{D4D5EDC6-A6C1-4ACC-691D-F4BD80353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
        <p:nvSpPr>
          <p:cNvPr id="242" name="Google Shape;2045;p43">
            <a:extLst>
              <a:ext uri="{FF2B5EF4-FFF2-40B4-BE49-F238E27FC236}">
                <a16:creationId xmlns:a16="http://schemas.microsoft.com/office/drawing/2014/main" id="{C3E2247E-001A-5195-8613-E5A39872EB59}"/>
              </a:ext>
            </a:extLst>
          </p:cNvPr>
          <p:cNvSpPr txBox="1">
            <a:spLocks/>
          </p:cNvSpPr>
          <p:nvPr/>
        </p:nvSpPr>
        <p:spPr>
          <a:xfrm rot="1603">
            <a:off x="534444" y="1212722"/>
            <a:ext cx="643200" cy="593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000"/>
            </a:pPr>
            <a:r>
              <a:rPr lang="es" sz="3000" b="1" dirty="0">
                <a:solidFill>
                  <a:schemeClr val="accent2"/>
                </a:solidFill>
                <a:latin typeface="Eczar"/>
                <a:ea typeface="Eczar"/>
                <a:cs typeface="Eczar"/>
                <a:sym typeface="Eczar"/>
              </a:rPr>
              <a:t>01</a:t>
            </a:r>
          </a:p>
        </p:txBody>
      </p:sp>
      <p:sp>
        <p:nvSpPr>
          <p:cNvPr id="244" name="Google Shape;2043;p43">
            <a:extLst>
              <a:ext uri="{FF2B5EF4-FFF2-40B4-BE49-F238E27FC236}">
                <a16:creationId xmlns:a16="http://schemas.microsoft.com/office/drawing/2014/main" id="{2C9D237A-3FF5-52C2-D82F-344D1B67C10C}"/>
              </a:ext>
            </a:extLst>
          </p:cNvPr>
          <p:cNvSpPr txBox="1">
            <a:spLocks/>
          </p:cNvSpPr>
          <p:nvPr/>
        </p:nvSpPr>
        <p:spPr>
          <a:xfrm>
            <a:off x="5423876" y="988797"/>
            <a:ext cx="3039233" cy="153558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dirty="0">
                <a:latin typeface="Calibri" panose="020F0502020204030204" pitchFamily="34" charset="0"/>
                <a:cs typeface="Calibri" panose="020F0502020204030204" pitchFamily="34" charset="0"/>
              </a:rPr>
              <a:t>Học sinh đánh giá được nhận thức và lí giải được nguồn gốc con người và thế giới muôn loài của người Hi Lạp xưa.</a:t>
            </a:r>
          </a:p>
        </p:txBody>
      </p:sp>
      <p:sp>
        <p:nvSpPr>
          <p:cNvPr id="245" name="Google Shape;2046;p43">
            <a:extLst>
              <a:ext uri="{FF2B5EF4-FFF2-40B4-BE49-F238E27FC236}">
                <a16:creationId xmlns:a16="http://schemas.microsoft.com/office/drawing/2014/main" id="{0ED92ABC-3F49-8026-4AB5-DB3E57B5EC4E}"/>
              </a:ext>
            </a:extLst>
          </p:cNvPr>
          <p:cNvSpPr txBox="1">
            <a:spLocks/>
          </p:cNvSpPr>
          <p:nvPr/>
        </p:nvSpPr>
        <p:spPr>
          <a:xfrm rot="1612">
            <a:off x="4468767" y="1212722"/>
            <a:ext cx="639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000"/>
            </a:pPr>
            <a:r>
              <a:rPr lang="es" sz="3000" b="1" dirty="0">
                <a:solidFill>
                  <a:schemeClr val="accent2"/>
                </a:solidFill>
                <a:latin typeface="Eczar"/>
                <a:ea typeface="Eczar"/>
                <a:cs typeface="Eczar"/>
              </a:rPr>
              <a:t>03</a:t>
            </a:r>
          </a:p>
        </p:txBody>
      </p:sp>
      <p:cxnSp>
        <p:nvCxnSpPr>
          <p:cNvPr id="247" name="Google Shape;2051;p43">
            <a:extLst>
              <a:ext uri="{FF2B5EF4-FFF2-40B4-BE49-F238E27FC236}">
                <a16:creationId xmlns:a16="http://schemas.microsoft.com/office/drawing/2014/main" id="{432FE4BC-22DD-642F-45F7-4DCCCA47ECC6}"/>
              </a:ext>
            </a:extLst>
          </p:cNvPr>
          <p:cNvCxnSpPr/>
          <p:nvPr/>
        </p:nvCxnSpPr>
        <p:spPr>
          <a:xfrm>
            <a:off x="5255576" y="1031460"/>
            <a:ext cx="0" cy="3076500"/>
          </a:xfrm>
          <a:prstGeom prst="straightConnector1">
            <a:avLst/>
          </a:prstGeom>
          <a:noFill/>
          <a:ln w="19050" cap="flat" cmpd="sng">
            <a:solidFill>
              <a:schemeClr val="accent5"/>
            </a:solidFill>
            <a:prstDash val="solid"/>
            <a:round/>
            <a:headEnd type="none" w="med" len="med"/>
            <a:tailEnd type="none" w="med" len="med"/>
          </a:ln>
        </p:spPr>
      </p:cxnSp>
      <p:sp>
        <p:nvSpPr>
          <p:cNvPr id="248" name="Google Shape;2043;p43">
            <a:extLst>
              <a:ext uri="{FF2B5EF4-FFF2-40B4-BE49-F238E27FC236}">
                <a16:creationId xmlns:a16="http://schemas.microsoft.com/office/drawing/2014/main" id="{E72C3FDB-F49B-9064-A198-1A7A97EA24BA}"/>
              </a:ext>
            </a:extLst>
          </p:cNvPr>
          <p:cNvSpPr txBox="1">
            <a:spLocks/>
          </p:cNvSpPr>
          <p:nvPr/>
        </p:nvSpPr>
        <p:spPr>
          <a:xfrm>
            <a:off x="1428778" y="1061776"/>
            <a:ext cx="2786700" cy="96134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en-US" sz="2000" dirty="0">
                <a:latin typeface="Calibri" panose="020F0502020204030204" pitchFamily="34" charset="0"/>
                <a:cs typeface="Calibri" panose="020F0502020204030204" pitchFamily="34" charset="0"/>
              </a:rPr>
              <a:t>Học sinh tìm hiểu khái quát về thần thoại Hi Lạp. </a:t>
            </a:r>
          </a:p>
        </p:txBody>
      </p:sp>
      <p:sp>
        <p:nvSpPr>
          <p:cNvPr id="249" name="Google Shape;2046;p43">
            <a:extLst>
              <a:ext uri="{FF2B5EF4-FFF2-40B4-BE49-F238E27FC236}">
                <a16:creationId xmlns:a16="http://schemas.microsoft.com/office/drawing/2014/main" id="{9F06B821-1FF3-0EBC-6E67-A44238463A53}"/>
              </a:ext>
            </a:extLst>
          </p:cNvPr>
          <p:cNvSpPr txBox="1">
            <a:spLocks/>
          </p:cNvSpPr>
          <p:nvPr/>
        </p:nvSpPr>
        <p:spPr>
          <a:xfrm rot="1612">
            <a:off x="4417303" y="2568265"/>
            <a:ext cx="769698"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000"/>
            </a:pPr>
            <a:r>
              <a:rPr lang="es" sz="3000" b="1" dirty="0">
                <a:solidFill>
                  <a:schemeClr val="accent2"/>
                </a:solidFill>
                <a:latin typeface="Eczar"/>
                <a:ea typeface="Eczar"/>
                <a:cs typeface="Eczar"/>
              </a:rPr>
              <a:t>04</a:t>
            </a:r>
          </a:p>
        </p:txBody>
      </p:sp>
      <p:sp>
        <p:nvSpPr>
          <p:cNvPr id="250" name="Google Shape;2046;p43">
            <a:extLst>
              <a:ext uri="{FF2B5EF4-FFF2-40B4-BE49-F238E27FC236}">
                <a16:creationId xmlns:a16="http://schemas.microsoft.com/office/drawing/2014/main" id="{C78DD44C-123E-37C8-C09B-BF5331FA3FD6}"/>
              </a:ext>
            </a:extLst>
          </p:cNvPr>
          <p:cNvSpPr txBox="1">
            <a:spLocks/>
          </p:cNvSpPr>
          <p:nvPr/>
        </p:nvSpPr>
        <p:spPr>
          <a:xfrm rot="1612">
            <a:off x="486459" y="2863214"/>
            <a:ext cx="769698"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000"/>
            </a:pPr>
            <a:r>
              <a:rPr lang="es" sz="3000" b="1" dirty="0">
                <a:solidFill>
                  <a:schemeClr val="accent2"/>
                </a:solidFill>
                <a:latin typeface="Eczar"/>
                <a:ea typeface="Eczar"/>
                <a:cs typeface="Eczar"/>
              </a:rPr>
              <a:t>02</a:t>
            </a:r>
          </a:p>
        </p:txBody>
      </p:sp>
      <p:sp>
        <p:nvSpPr>
          <p:cNvPr id="253" name="Hộp Văn bản 252">
            <a:extLst>
              <a:ext uri="{FF2B5EF4-FFF2-40B4-BE49-F238E27FC236}">
                <a16:creationId xmlns:a16="http://schemas.microsoft.com/office/drawing/2014/main" id="{A5015704-1A31-DDEB-14AE-7F85C216252A}"/>
              </a:ext>
            </a:extLst>
          </p:cNvPr>
          <p:cNvSpPr txBox="1"/>
          <p:nvPr/>
        </p:nvSpPr>
        <p:spPr>
          <a:xfrm>
            <a:off x="1453616" y="2602017"/>
            <a:ext cx="2769606" cy="1323439"/>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Học sinh vận dụng tri thức Ngữ văn để tìm hiểu nội dung và nghệ thuật của truyện.</a:t>
            </a:r>
          </a:p>
        </p:txBody>
      </p:sp>
      <p:sp>
        <p:nvSpPr>
          <p:cNvPr id="255" name="Hộp Văn bản 254">
            <a:extLst>
              <a:ext uri="{FF2B5EF4-FFF2-40B4-BE49-F238E27FC236}">
                <a16:creationId xmlns:a16="http://schemas.microsoft.com/office/drawing/2014/main" id="{ADAAE255-2136-47A1-7FB6-3D0216EAE670}"/>
              </a:ext>
            </a:extLst>
          </p:cNvPr>
          <p:cNvSpPr txBox="1"/>
          <p:nvPr/>
        </p:nvSpPr>
        <p:spPr>
          <a:xfrm>
            <a:off x="5443333" y="2651872"/>
            <a:ext cx="3027424" cy="1323439"/>
          </a:xfrm>
          <a:prstGeom prst="rect">
            <a:avLst/>
          </a:prstGeom>
          <a:noFill/>
        </p:spPr>
        <p:txBody>
          <a:bodyPr wrap="square">
            <a:spAutoFit/>
          </a:bodyPr>
          <a:lstStyle/>
          <a:p>
            <a:pPr lvl="0" algn="just"/>
            <a:r>
              <a:rPr lang="en-US" sz="2000" dirty="0">
                <a:latin typeface="Calibri" panose="020F0502020204030204" pitchFamily="34" charset="0"/>
                <a:cs typeface="Calibri" panose="020F0502020204030204" pitchFamily="34" charset="0"/>
              </a:rPr>
              <a:t>Học sinh so sánh được điểm tương đồng và khác biệt giữa hai truyện thần thoại đã học.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2000">
                                      <p:stCondLst>
                                        <p:cond delay="0"/>
                                      </p:stCondLst>
                                      <p:childTnLst>
                                        <p:set>
                                          <p:cBhvr>
                                            <p:cTn id="11" dur="1" fill="hold">
                                              <p:stCondLst>
                                                <p:cond delay="0"/>
                                              </p:stCondLst>
                                            </p:cTn>
                                            <p:tgtEl>
                                              <p:spTgt spid="246"/>
                                            </p:tgtEl>
                                            <p:attrNameLst>
                                              <p:attrName>style.visibility</p:attrName>
                                            </p:attrNameLst>
                                          </p:cBhvr>
                                          <p:to>
                                            <p:strVal val="visible"/>
                                          </p:to>
                                        </p:set>
                                        <p:anim calcmode="lin" valueType="num" p14:bounceEnd="62000">
                                          <p:cBhvr additive="base">
                                            <p:cTn id="12" dur="1000" fill="hold"/>
                                            <p:tgtEl>
                                              <p:spTgt spid="246"/>
                                            </p:tgtEl>
                                            <p:attrNameLst>
                                              <p:attrName>ppt_x</p:attrName>
                                            </p:attrNameLst>
                                          </p:cBhvr>
                                          <p:tavLst>
                                            <p:tav tm="0">
                                              <p:val>
                                                <p:strVal val="#ppt_x"/>
                                              </p:val>
                                            </p:tav>
                                            <p:tav tm="100000">
                                              <p:val>
                                                <p:strVal val="#ppt_x"/>
                                              </p:val>
                                            </p:tav>
                                          </p:tavLst>
                                        </p:anim>
                                        <p:anim calcmode="lin" valueType="num" p14:bounceEnd="62000">
                                          <p:cBhvr additive="base">
                                            <p:cTn id="13" dur="1000" fill="hold"/>
                                            <p:tgtEl>
                                              <p:spTgt spid="246"/>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14:presetBounceEnd="62000">
                                      <p:stCondLst>
                                        <p:cond delay="0"/>
                                      </p:stCondLst>
                                      <p:childTnLst>
                                        <p:set>
                                          <p:cBhvr>
                                            <p:cTn id="15" dur="1" fill="hold">
                                              <p:stCondLst>
                                                <p:cond delay="0"/>
                                              </p:stCondLst>
                                            </p:cTn>
                                            <p:tgtEl>
                                              <p:spTgt spid="242"/>
                                            </p:tgtEl>
                                            <p:attrNameLst>
                                              <p:attrName>style.visibility</p:attrName>
                                            </p:attrNameLst>
                                          </p:cBhvr>
                                          <p:to>
                                            <p:strVal val="visible"/>
                                          </p:to>
                                        </p:set>
                                        <p:anim calcmode="lin" valueType="num" p14:bounceEnd="62000">
                                          <p:cBhvr additive="base">
                                            <p:cTn id="16" dur="1000" fill="hold"/>
                                            <p:tgtEl>
                                              <p:spTgt spid="242"/>
                                            </p:tgtEl>
                                            <p:attrNameLst>
                                              <p:attrName>ppt_x</p:attrName>
                                            </p:attrNameLst>
                                          </p:cBhvr>
                                          <p:tavLst>
                                            <p:tav tm="0">
                                              <p:val>
                                                <p:strVal val="#ppt_x"/>
                                              </p:val>
                                            </p:tav>
                                            <p:tav tm="100000">
                                              <p:val>
                                                <p:strVal val="#ppt_x"/>
                                              </p:val>
                                            </p:tav>
                                          </p:tavLst>
                                        </p:anim>
                                        <p:anim calcmode="lin" valueType="num" p14:bounceEnd="62000">
                                          <p:cBhvr additive="base">
                                            <p:cTn id="17" dur="1000" fill="hold"/>
                                            <p:tgtEl>
                                              <p:spTgt spid="242"/>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14:presetBounceEnd="62000">
                                      <p:stCondLst>
                                        <p:cond delay="0"/>
                                      </p:stCondLst>
                                      <p:childTnLst>
                                        <p:set>
                                          <p:cBhvr>
                                            <p:cTn id="19" dur="1" fill="hold">
                                              <p:stCondLst>
                                                <p:cond delay="0"/>
                                              </p:stCondLst>
                                            </p:cTn>
                                            <p:tgtEl>
                                              <p:spTgt spid="248"/>
                                            </p:tgtEl>
                                            <p:attrNameLst>
                                              <p:attrName>style.visibility</p:attrName>
                                            </p:attrNameLst>
                                          </p:cBhvr>
                                          <p:to>
                                            <p:strVal val="visible"/>
                                          </p:to>
                                        </p:set>
                                        <p:anim calcmode="lin" valueType="num" p14:bounceEnd="62000">
                                          <p:cBhvr additive="base">
                                            <p:cTn id="20" dur="1000" fill="hold"/>
                                            <p:tgtEl>
                                              <p:spTgt spid="248"/>
                                            </p:tgtEl>
                                            <p:attrNameLst>
                                              <p:attrName>ppt_x</p:attrName>
                                            </p:attrNameLst>
                                          </p:cBhvr>
                                          <p:tavLst>
                                            <p:tav tm="0">
                                              <p:val>
                                                <p:strVal val="#ppt_x"/>
                                              </p:val>
                                            </p:tav>
                                            <p:tav tm="100000">
                                              <p:val>
                                                <p:strVal val="#ppt_x"/>
                                              </p:val>
                                            </p:tav>
                                          </p:tavLst>
                                        </p:anim>
                                        <p:anim calcmode="lin" valueType="num" p14:bounceEnd="62000">
                                          <p:cBhvr additive="base">
                                            <p:cTn id="21" dur="1000" fill="hold"/>
                                            <p:tgtEl>
                                              <p:spTgt spid="248"/>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14:presetBounceEnd="62000">
                                      <p:stCondLst>
                                        <p:cond delay="0"/>
                                      </p:stCondLst>
                                      <p:childTnLst>
                                        <p:set>
                                          <p:cBhvr>
                                            <p:cTn id="23" dur="1" fill="hold">
                                              <p:stCondLst>
                                                <p:cond delay="0"/>
                                              </p:stCondLst>
                                            </p:cTn>
                                            <p:tgtEl>
                                              <p:spTgt spid="250"/>
                                            </p:tgtEl>
                                            <p:attrNameLst>
                                              <p:attrName>style.visibility</p:attrName>
                                            </p:attrNameLst>
                                          </p:cBhvr>
                                          <p:to>
                                            <p:strVal val="visible"/>
                                          </p:to>
                                        </p:set>
                                        <p:anim calcmode="lin" valueType="num" p14:bounceEnd="62000">
                                          <p:cBhvr additive="base">
                                            <p:cTn id="24" dur="1000" fill="hold"/>
                                            <p:tgtEl>
                                              <p:spTgt spid="250"/>
                                            </p:tgtEl>
                                            <p:attrNameLst>
                                              <p:attrName>ppt_x</p:attrName>
                                            </p:attrNameLst>
                                          </p:cBhvr>
                                          <p:tavLst>
                                            <p:tav tm="0">
                                              <p:val>
                                                <p:strVal val="#ppt_x"/>
                                              </p:val>
                                            </p:tav>
                                            <p:tav tm="100000">
                                              <p:val>
                                                <p:strVal val="#ppt_x"/>
                                              </p:val>
                                            </p:tav>
                                          </p:tavLst>
                                        </p:anim>
                                        <p:anim calcmode="lin" valueType="num" p14:bounceEnd="62000">
                                          <p:cBhvr additive="base">
                                            <p:cTn id="25" dur="1000" fill="hold"/>
                                            <p:tgtEl>
                                              <p:spTgt spid="250"/>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62000">
                                      <p:stCondLst>
                                        <p:cond delay="0"/>
                                      </p:stCondLst>
                                      <p:childTnLst>
                                        <p:set>
                                          <p:cBhvr>
                                            <p:cTn id="27" dur="1" fill="hold">
                                              <p:stCondLst>
                                                <p:cond delay="0"/>
                                              </p:stCondLst>
                                            </p:cTn>
                                            <p:tgtEl>
                                              <p:spTgt spid="253"/>
                                            </p:tgtEl>
                                            <p:attrNameLst>
                                              <p:attrName>style.visibility</p:attrName>
                                            </p:attrNameLst>
                                          </p:cBhvr>
                                          <p:to>
                                            <p:strVal val="visible"/>
                                          </p:to>
                                        </p:set>
                                        <p:anim calcmode="lin" valueType="num" p14:bounceEnd="62000">
                                          <p:cBhvr additive="base">
                                            <p:cTn id="28" dur="1000" fill="hold"/>
                                            <p:tgtEl>
                                              <p:spTgt spid="253"/>
                                            </p:tgtEl>
                                            <p:attrNameLst>
                                              <p:attrName>ppt_x</p:attrName>
                                            </p:attrNameLst>
                                          </p:cBhvr>
                                          <p:tavLst>
                                            <p:tav tm="0">
                                              <p:val>
                                                <p:strVal val="#ppt_x"/>
                                              </p:val>
                                            </p:tav>
                                            <p:tav tm="100000">
                                              <p:val>
                                                <p:strVal val="#ppt_x"/>
                                              </p:val>
                                            </p:tav>
                                          </p:tavLst>
                                        </p:anim>
                                        <p:anim calcmode="lin" valueType="num" p14:bounceEnd="62000">
                                          <p:cBhvr additive="base">
                                            <p:cTn id="29" dur="1000" fill="hold"/>
                                            <p:tgtEl>
                                              <p:spTgt spid="253"/>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14:presetBounceEnd="62000">
                                      <p:stCondLst>
                                        <p:cond delay="0"/>
                                      </p:stCondLst>
                                      <p:childTnLst>
                                        <p:set>
                                          <p:cBhvr>
                                            <p:cTn id="33" dur="1" fill="hold">
                                              <p:stCondLst>
                                                <p:cond delay="0"/>
                                              </p:stCondLst>
                                            </p:cTn>
                                            <p:tgtEl>
                                              <p:spTgt spid="244"/>
                                            </p:tgtEl>
                                            <p:attrNameLst>
                                              <p:attrName>style.visibility</p:attrName>
                                            </p:attrNameLst>
                                          </p:cBhvr>
                                          <p:to>
                                            <p:strVal val="visible"/>
                                          </p:to>
                                        </p:set>
                                        <p:anim calcmode="lin" valueType="num" p14:bounceEnd="62000">
                                          <p:cBhvr additive="base">
                                            <p:cTn id="34" dur="1000" fill="hold"/>
                                            <p:tgtEl>
                                              <p:spTgt spid="244"/>
                                            </p:tgtEl>
                                            <p:attrNameLst>
                                              <p:attrName>ppt_x</p:attrName>
                                            </p:attrNameLst>
                                          </p:cBhvr>
                                          <p:tavLst>
                                            <p:tav tm="0">
                                              <p:val>
                                                <p:strVal val="#ppt_x"/>
                                              </p:val>
                                            </p:tav>
                                            <p:tav tm="100000">
                                              <p:val>
                                                <p:strVal val="#ppt_x"/>
                                              </p:val>
                                            </p:tav>
                                          </p:tavLst>
                                        </p:anim>
                                        <p:anim calcmode="lin" valueType="num" p14:bounceEnd="62000">
                                          <p:cBhvr additive="base">
                                            <p:cTn id="35" dur="1000" fill="hold"/>
                                            <p:tgtEl>
                                              <p:spTgt spid="24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14:presetBounceEnd="62000">
                                      <p:stCondLst>
                                        <p:cond delay="0"/>
                                      </p:stCondLst>
                                      <p:childTnLst>
                                        <p:set>
                                          <p:cBhvr>
                                            <p:cTn id="37" dur="1" fill="hold">
                                              <p:stCondLst>
                                                <p:cond delay="0"/>
                                              </p:stCondLst>
                                            </p:cTn>
                                            <p:tgtEl>
                                              <p:spTgt spid="245"/>
                                            </p:tgtEl>
                                            <p:attrNameLst>
                                              <p:attrName>style.visibility</p:attrName>
                                            </p:attrNameLst>
                                          </p:cBhvr>
                                          <p:to>
                                            <p:strVal val="visible"/>
                                          </p:to>
                                        </p:set>
                                        <p:anim calcmode="lin" valueType="num" p14:bounceEnd="62000">
                                          <p:cBhvr additive="base">
                                            <p:cTn id="38" dur="1000" fill="hold"/>
                                            <p:tgtEl>
                                              <p:spTgt spid="245"/>
                                            </p:tgtEl>
                                            <p:attrNameLst>
                                              <p:attrName>ppt_x</p:attrName>
                                            </p:attrNameLst>
                                          </p:cBhvr>
                                          <p:tavLst>
                                            <p:tav tm="0">
                                              <p:val>
                                                <p:strVal val="#ppt_x"/>
                                              </p:val>
                                            </p:tav>
                                            <p:tav tm="100000">
                                              <p:val>
                                                <p:strVal val="#ppt_x"/>
                                              </p:val>
                                            </p:tav>
                                          </p:tavLst>
                                        </p:anim>
                                        <p:anim calcmode="lin" valueType="num" p14:bounceEnd="62000">
                                          <p:cBhvr additive="base">
                                            <p:cTn id="39" dur="1000" fill="hold"/>
                                            <p:tgtEl>
                                              <p:spTgt spid="24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62000">
                                      <p:stCondLst>
                                        <p:cond delay="0"/>
                                      </p:stCondLst>
                                      <p:childTnLst>
                                        <p:set>
                                          <p:cBhvr>
                                            <p:cTn id="41" dur="1" fill="hold">
                                              <p:stCondLst>
                                                <p:cond delay="0"/>
                                              </p:stCondLst>
                                            </p:cTn>
                                            <p:tgtEl>
                                              <p:spTgt spid="247"/>
                                            </p:tgtEl>
                                            <p:attrNameLst>
                                              <p:attrName>style.visibility</p:attrName>
                                            </p:attrNameLst>
                                          </p:cBhvr>
                                          <p:to>
                                            <p:strVal val="visible"/>
                                          </p:to>
                                        </p:set>
                                        <p:anim calcmode="lin" valueType="num" p14:bounceEnd="62000">
                                          <p:cBhvr additive="base">
                                            <p:cTn id="42" dur="1000" fill="hold"/>
                                            <p:tgtEl>
                                              <p:spTgt spid="247"/>
                                            </p:tgtEl>
                                            <p:attrNameLst>
                                              <p:attrName>ppt_x</p:attrName>
                                            </p:attrNameLst>
                                          </p:cBhvr>
                                          <p:tavLst>
                                            <p:tav tm="0">
                                              <p:val>
                                                <p:strVal val="#ppt_x"/>
                                              </p:val>
                                            </p:tav>
                                            <p:tav tm="100000">
                                              <p:val>
                                                <p:strVal val="#ppt_x"/>
                                              </p:val>
                                            </p:tav>
                                          </p:tavLst>
                                        </p:anim>
                                        <p:anim calcmode="lin" valueType="num" p14:bounceEnd="62000">
                                          <p:cBhvr additive="base">
                                            <p:cTn id="43" dur="1000" fill="hold"/>
                                            <p:tgtEl>
                                              <p:spTgt spid="24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14:presetBounceEnd="62000">
                                      <p:stCondLst>
                                        <p:cond delay="0"/>
                                      </p:stCondLst>
                                      <p:childTnLst>
                                        <p:set>
                                          <p:cBhvr>
                                            <p:cTn id="45" dur="1" fill="hold">
                                              <p:stCondLst>
                                                <p:cond delay="0"/>
                                              </p:stCondLst>
                                            </p:cTn>
                                            <p:tgtEl>
                                              <p:spTgt spid="249"/>
                                            </p:tgtEl>
                                            <p:attrNameLst>
                                              <p:attrName>style.visibility</p:attrName>
                                            </p:attrNameLst>
                                          </p:cBhvr>
                                          <p:to>
                                            <p:strVal val="visible"/>
                                          </p:to>
                                        </p:set>
                                        <p:anim calcmode="lin" valueType="num" p14:bounceEnd="62000">
                                          <p:cBhvr additive="base">
                                            <p:cTn id="46" dur="1000" fill="hold"/>
                                            <p:tgtEl>
                                              <p:spTgt spid="249"/>
                                            </p:tgtEl>
                                            <p:attrNameLst>
                                              <p:attrName>ppt_x</p:attrName>
                                            </p:attrNameLst>
                                          </p:cBhvr>
                                          <p:tavLst>
                                            <p:tav tm="0">
                                              <p:val>
                                                <p:strVal val="#ppt_x"/>
                                              </p:val>
                                            </p:tav>
                                            <p:tav tm="100000">
                                              <p:val>
                                                <p:strVal val="#ppt_x"/>
                                              </p:val>
                                            </p:tav>
                                          </p:tavLst>
                                        </p:anim>
                                        <p:anim calcmode="lin" valueType="num" p14:bounceEnd="62000">
                                          <p:cBhvr additive="base">
                                            <p:cTn id="47" dur="1000" fill="hold"/>
                                            <p:tgtEl>
                                              <p:spTgt spid="24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14:presetBounceEnd="62000">
                                      <p:stCondLst>
                                        <p:cond delay="0"/>
                                      </p:stCondLst>
                                      <p:childTnLst>
                                        <p:set>
                                          <p:cBhvr>
                                            <p:cTn id="49" dur="1" fill="hold">
                                              <p:stCondLst>
                                                <p:cond delay="0"/>
                                              </p:stCondLst>
                                            </p:cTn>
                                            <p:tgtEl>
                                              <p:spTgt spid="255"/>
                                            </p:tgtEl>
                                            <p:attrNameLst>
                                              <p:attrName>style.visibility</p:attrName>
                                            </p:attrNameLst>
                                          </p:cBhvr>
                                          <p:to>
                                            <p:strVal val="visible"/>
                                          </p:to>
                                        </p:set>
                                        <p:anim calcmode="lin" valueType="num" p14:bounceEnd="62000">
                                          <p:cBhvr additive="base">
                                            <p:cTn id="50" dur="1000" fill="hold"/>
                                            <p:tgtEl>
                                              <p:spTgt spid="255"/>
                                            </p:tgtEl>
                                            <p:attrNameLst>
                                              <p:attrName>ppt_x</p:attrName>
                                            </p:attrNameLst>
                                          </p:cBhvr>
                                          <p:tavLst>
                                            <p:tav tm="0">
                                              <p:val>
                                                <p:strVal val="#ppt_x"/>
                                              </p:val>
                                            </p:tav>
                                            <p:tav tm="100000">
                                              <p:val>
                                                <p:strVal val="#ppt_x"/>
                                              </p:val>
                                            </p:tav>
                                          </p:tavLst>
                                        </p:anim>
                                        <p:anim calcmode="lin" valueType="num" p14:bounceEnd="62000">
                                          <p:cBhvr additive="base">
                                            <p:cTn id="51" dur="1000" fill="hold"/>
                                            <p:tgtEl>
                                              <p:spTgt spid="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2" grpId="0"/>
          <p:bldP spid="244" grpId="0"/>
          <p:bldP spid="245" grpId="0"/>
          <p:bldP spid="248" grpId="0"/>
          <p:bldP spid="249" grpId="0"/>
          <p:bldP spid="250" grpId="0"/>
          <p:bldP spid="253" grpId="0"/>
          <p:bldP spid="25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6"/>
                                            </p:tgtEl>
                                            <p:attrNameLst>
                                              <p:attrName>style.visibility</p:attrName>
                                            </p:attrNameLst>
                                          </p:cBhvr>
                                          <p:to>
                                            <p:strVal val="visible"/>
                                          </p:to>
                                        </p:set>
                                        <p:anim calcmode="lin" valueType="num">
                                          <p:cBhvr additive="base">
                                            <p:cTn id="12" dur="1000" fill="hold"/>
                                            <p:tgtEl>
                                              <p:spTgt spid="246"/>
                                            </p:tgtEl>
                                            <p:attrNameLst>
                                              <p:attrName>ppt_x</p:attrName>
                                            </p:attrNameLst>
                                          </p:cBhvr>
                                          <p:tavLst>
                                            <p:tav tm="0">
                                              <p:val>
                                                <p:strVal val="#ppt_x"/>
                                              </p:val>
                                            </p:tav>
                                            <p:tav tm="100000">
                                              <p:val>
                                                <p:strVal val="#ppt_x"/>
                                              </p:val>
                                            </p:tav>
                                          </p:tavLst>
                                        </p:anim>
                                        <p:anim calcmode="lin" valueType="num">
                                          <p:cBhvr additive="base">
                                            <p:cTn id="13" dur="1000" fill="hold"/>
                                            <p:tgtEl>
                                              <p:spTgt spid="246"/>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242"/>
                                            </p:tgtEl>
                                            <p:attrNameLst>
                                              <p:attrName>style.visibility</p:attrName>
                                            </p:attrNameLst>
                                          </p:cBhvr>
                                          <p:to>
                                            <p:strVal val="visible"/>
                                          </p:to>
                                        </p:set>
                                        <p:anim calcmode="lin" valueType="num">
                                          <p:cBhvr additive="base">
                                            <p:cTn id="16" dur="1000" fill="hold"/>
                                            <p:tgtEl>
                                              <p:spTgt spid="242"/>
                                            </p:tgtEl>
                                            <p:attrNameLst>
                                              <p:attrName>ppt_x</p:attrName>
                                            </p:attrNameLst>
                                          </p:cBhvr>
                                          <p:tavLst>
                                            <p:tav tm="0">
                                              <p:val>
                                                <p:strVal val="#ppt_x"/>
                                              </p:val>
                                            </p:tav>
                                            <p:tav tm="100000">
                                              <p:val>
                                                <p:strVal val="#ppt_x"/>
                                              </p:val>
                                            </p:tav>
                                          </p:tavLst>
                                        </p:anim>
                                        <p:anim calcmode="lin" valueType="num">
                                          <p:cBhvr additive="base">
                                            <p:cTn id="17" dur="1000" fill="hold"/>
                                            <p:tgtEl>
                                              <p:spTgt spid="242"/>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248"/>
                                            </p:tgtEl>
                                            <p:attrNameLst>
                                              <p:attrName>style.visibility</p:attrName>
                                            </p:attrNameLst>
                                          </p:cBhvr>
                                          <p:to>
                                            <p:strVal val="visible"/>
                                          </p:to>
                                        </p:set>
                                        <p:anim calcmode="lin" valueType="num">
                                          <p:cBhvr additive="base">
                                            <p:cTn id="20" dur="1000" fill="hold"/>
                                            <p:tgtEl>
                                              <p:spTgt spid="248"/>
                                            </p:tgtEl>
                                            <p:attrNameLst>
                                              <p:attrName>ppt_x</p:attrName>
                                            </p:attrNameLst>
                                          </p:cBhvr>
                                          <p:tavLst>
                                            <p:tav tm="0">
                                              <p:val>
                                                <p:strVal val="#ppt_x"/>
                                              </p:val>
                                            </p:tav>
                                            <p:tav tm="100000">
                                              <p:val>
                                                <p:strVal val="#ppt_x"/>
                                              </p:val>
                                            </p:tav>
                                          </p:tavLst>
                                        </p:anim>
                                        <p:anim calcmode="lin" valueType="num">
                                          <p:cBhvr additive="base">
                                            <p:cTn id="21" dur="1000" fill="hold"/>
                                            <p:tgtEl>
                                              <p:spTgt spid="248"/>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250"/>
                                            </p:tgtEl>
                                            <p:attrNameLst>
                                              <p:attrName>style.visibility</p:attrName>
                                            </p:attrNameLst>
                                          </p:cBhvr>
                                          <p:to>
                                            <p:strVal val="visible"/>
                                          </p:to>
                                        </p:set>
                                        <p:anim calcmode="lin" valueType="num">
                                          <p:cBhvr additive="base">
                                            <p:cTn id="24" dur="1000" fill="hold"/>
                                            <p:tgtEl>
                                              <p:spTgt spid="250"/>
                                            </p:tgtEl>
                                            <p:attrNameLst>
                                              <p:attrName>ppt_x</p:attrName>
                                            </p:attrNameLst>
                                          </p:cBhvr>
                                          <p:tavLst>
                                            <p:tav tm="0">
                                              <p:val>
                                                <p:strVal val="#ppt_x"/>
                                              </p:val>
                                            </p:tav>
                                            <p:tav tm="100000">
                                              <p:val>
                                                <p:strVal val="#ppt_x"/>
                                              </p:val>
                                            </p:tav>
                                          </p:tavLst>
                                        </p:anim>
                                        <p:anim calcmode="lin" valueType="num">
                                          <p:cBhvr additive="base">
                                            <p:cTn id="25" dur="1000" fill="hold"/>
                                            <p:tgtEl>
                                              <p:spTgt spid="250"/>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253"/>
                                            </p:tgtEl>
                                            <p:attrNameLst>
                                              <p:attrName>style.visibility</p:attrName>
                                            </p:attrNameLst>
                                          </p:cBhvr>
                                          <p:to>
                                            <p:strVal val="visible"/>
                                          </p:to>
                                        </p:set>
                                        <p:anim calcmode="lin" valueType="num">
                                          <p:cBhvr additive="base">
                                            <p:cTn id="28" dur="1000" fill="hold"/>
                                            <p:tgtEl>
                                              <p:spTgt spid="253"/>
                                            </p:tgtEl>
                                            <p:attrNameLst>
                                              <p:attrName>ppt_x</p:attrName>
                                            </p:attrNameLst>
                                          </p:cBhvr>
                                          <p:tavLst>
                                            <p:tav tm="0">
                                              <p:val>
                                                <p:strVal val="#ppt_x"/>
                                              </p:val>
                                            </p:tav>
                                            <p:tav tm="100000">
                                              <p:val>
                                                <p:strVal val="#ppt_x"/>
                                              </p:val>
                                            </p:tav>
                                          </p:tavLst>
                                        </p:anim>
                                        <p:anim calcmode="lin" valueType="num">
                                          <p:cBhvr additive="base">
                                            <p:cTn id="29" dur="1000" fill="hold"/>
                                            <p:tgtEl>
                                              <p:spTgt spid="253"/>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44"/>
                                            </p:tgtEl>
                                            <p:attrNameLst>
                                              <p:attrName>style.visibility</p:attrName>
                                            </p:attrNameLst>
                                          </p:cBhvr>
                                          <p:to>
                                            <p:strVal val="visible"/>
                                          </p:to>
                                        </p:set>
                                        <p:anim calcmode="lin" valueType="num">
                                          <p:cBhvr additive="base">
                                            <p:cTn id="34" dur="1000" fill="hold"/>
                                            <p:tgtEl>
                                              <p:spTgt spid="244"/>
                                            </p:tgtEl>
                                            <p:attrNameLst>
                                              <p:attrName>ppt_x</p:attrName>
                                            </p:attrNameLst>
                                          </p:cBhvr>
                                          <p:tavLst>
                                            <p:tav tm="0">
                                              <p:val>
                                                <p:strVal val="#ppt_x"/>
                                              </p:val>
                                            </p:tav>
                                            <p:tav tm="100000">
                                              <p:val>
                                                <p:strVal val="#ppt_x"/>
                                              </p:val>
                                            </p:tav>
                                          </p:tavLst>
                                        </p:anim>
                                        <p:anim calcmode="lin" valueType="num">
                                          <p:cBhvr additive="base">
                                            <p:cTn id="35" dur="1000" fill="hold"/>
                                            <p:tgtEl>
                                              <p:spTgt spid="24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45"/>
                                            </p:tgtEl>
                                            <p:attrNameLst>
                                              <p:attrName>style.visibility</p:attrName>
                                            </p:attrNameLst>
                                          </p:cBhvr>
                                          <p:to>
                                            <p:strVal val="visible"/>
                                          </p:to>
                                        </p:set>
                                        <p:anim calcmode="lin" valueType="num">
                                          <p:cBhvr additive="base">
                                            <p:cTn id="38" dur="1000" fill="hold"/>
                                            <p:tgtEl>
                                              <p:spTgt spid="245"/>
                                            </p:tgtEl>
                                            <p:attrNameLst>
                                              <p:attrName>ppt_x</p:attrName>
                                            </p:attrNameLst>
                                          </p:cBhvr>
                                          <p:tavLst>
                                            <p:tav tm="0">
                                              <p:val>
                                                <p:strVal val="#ppt_x"/>
                                              </p:val>
                                            </p:tav>
                                            <p:tav tm="100000">
                                              <p:val>
                                                <p:strVal val="#ppt_x"/>
                                              </p:val>
                                            </p:tav>
                                          </p:tavLst>
                                        </p:anim>
                                        <p:anim calcmode="lin" valueType="num">
                                          <p:cBhvr additive="base">
                                            <p:cTn id="39" dur="1000" fill="hold"/>
                                            <p:tgtEl>
                                              <p:spTgt spid="24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47"/>
                                            </p:tgtEl>
                                            <p:attrNameLst>
                                              <p:attrName>style.visibility</p:attrName>
                                            </p:attrNameLst>
                                          </p:cBhvr>
                                          <p:to>
                                            <p:strVal val="visible"/>
                                          </p:to>
                                        </p:set>
                                        <p:anim calcmode="lin" valueType="num">
                                          <p:cBhvr additive="base">
                                            <p:cTn id="42" dur="1000" fill="hold"/>
                                            <p:tgtEl>
                                              <p:spTgt spid="247"/>
                                            </p:tgtEl>
                                            <p:attrNameLst>
                                              <p:attrName>ppt_x</p:attrName>
                                            </p:attrNameLst>
                                          </p:cBhvr>
                                          <p:tavLst>
                                            <p:tav tm="0">
                                              <p:val>
                                                <p:strVal val="#ppt_x"/>
                                              </p:val>
                                            </p:tav>
                                            <p:tav tm="100000">
                                              <p:val>
                                                <p:strVal val="#ppt_x"/>
                                              </p:val>
                                            </p:tav>
                                          </p:tavLst>
                                        </p:anim>
                                        <p:anim calcmode="lin" valueType="num">
                                          <p:cBhvr additive="base">
                                            <p:cTn id="43" dur="1000" fill="hold"/>
                                            <p:tgtEl>
                                              <p:spTgt spid="24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49"/>
                                            </p:tgtEl>
                                            <p:attrNameLst>
                                              <p:attrName>style.visibility</p:attrName>
                                            </p:attrNameLst>
                                          </p:cBhvr>
                                          <p:to>
                                            <p:strVal val="visible"/>
                                          </p:to>
                                        </p:set>
                                        <p:anim calcmode="lin" valueType="num">
                                          <p:cBhvr additive="base">
                                            <p:cTn id="46" dur="1000" fill="hold"/>
                                            <p:tgtEl>
                                              <p:spTgt spid="249"/>
                                            </p:tgtEl>
                                            <p:attrNameLst>
                                              <p:attrName>ppt_x</p:attrName>
                                            </p:attrNameLst>
                                          </p:cBhvr>
                                          <p:tavLst>
                                            <p:tav tm="0">
                                              <p:val>
                                                <p:strVal val="#ppt_x"/>
                                              </p:val>
                                            </p:tav>
                                            <p:tav tm="100000">
                                              <p:val>
                                                <p:strVal val="#ppt_x"/>
                                              </p:val>
                                            </p:tav>
                                          </p:tavLst>
                                        </p:anim>
                                        <p:anim calcmode="lin" valueType="num">
                                          <p:cBhvr additive="base">
                                            <p:cTn id="47" dur="1000" fill="hold"/>
                                            <p:tgtEl>
                                              <p:spTgt spid="24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55"/>
                                            </p:tgtEl>
                                            <p:attrNameLst>
                                              <p:attrName>style.visibility</p:attrName>
                                            </p:attrNameLst>
                                          </p:cBhvr>
                                          <p:to>
                                            <p:strVal val="visible"/>
                                          </p:to>
                                        </p:set>
                                        <p:anim calcmode="lin" valueType="num">
                                          <p:cBhvr additive="base">
                                            <p:cTn id="50" dur="1000" fill="hold"/>
                                            <p:tgtEl>
                                              <p:spTgt spid="255"/>
                                            </p:tgtEl>
                                            <p:attrNameLst>
                                              <p:attrName>ppt_x</p:attrName>
                                            </p:attrNameLst>
                                          </p:cBhvr>
                                          <p:tavLst>
                                            <p:tav tm="0">
                                              <p:val>
                                                <p:strVal val="#ppt_x"/>
                                              </p:val>
                                            </p:tav>
                                            <p:tav tm="100000">
                                              <p:val>
                                                <p:strVal val="#ppt_x"/>
                                              </p:val>
                                            </p:tav>
                                          </p:tavLst>
                                        </p:anim>
                                        <p:anim calcmode="lin" valueType="num">
                                          <p:cBhvr additive="base">
                                            <p:cTn id="51" dur="1000" fill="hold"/>
                                            <p:tgtEl>
                                              <p:spTgt spid="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2" grpId="0"/>
          <p:bldP spid="244" grpId="0"/>
          <p:bldP spid="245" grpId="0"/>
          <p:bldP spid="248" grpId="0"/>
          <p:bldP spid="249" grpId="0"/>
          <p:bldP spid="250" grpId="0"/>
          <p:bldP spid="253" grpId="0"/>
          <p:bldP spid="25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6" name="Google Shape;2366;p46"/>
          <p:cNvSpPr/>
          <p:nvPr/>
        </p:nvSpPr>
        <p:spPr>
          <a:xfrm flipH="1">
            <a:off x="-744150" y="4737860"/>
            <a:ext cx="2928300" cy="158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7" name="Google Shape;2367;p46"/>
          <p:cNvGrpSpPr/>
          <p:nvPr/>
        </p:nvGrpSpPr>
        <p:grpSpPr>
          <a:xfrm>
            <a:off x="-282409" y="2133614"/>
            <a:ext cx="2065097" cy="2698443"/>
            <a:chOff x="2491761" y="388856"/>
            <a:chExt cx="1321070" cy="1726230"/>
          </a:xfrm>
        </p:grpSpPr>
        <p:grpSp>
          <p:nvGrpSpPr>
            <p:cNvPr id="2368" name="Google Shape;2368;p46"/>
            <p:cNvGrpSpPr/>
            <p:nvPr/>
          </p:nvGrpSpPr>
          <p:grpSpPr>
            <a:xfrm>
              <a:off x="3561841" y="1131061"/>
              <a:ext cx="250990" cy="983513"/>
              <a:chOff x="3561841" y="1131061"/>
              <a:chExt cx="250990" cy="983513"/>
            </a:xfrm>
          </p:grpSpPr>
          <p:sp>
            <p:nvSpPr>
              <p:cNvPr id="2369" name="Google Shape;2369;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6"/>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6"/>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6"/>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6"/>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6"/>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6"/>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7" name="Google Shape;2377;p46"/>
            <p:cNvGrpSpPr/>
            <p:nvPr/>
          </p:nvGrpSpPr>
          <p:grpSpPr>
            <a:xfrm>
              <a:off x="3246381" y="1130150"/>
              <a:ext cx="380101" cy="456645"/>
              <a:chOff x="3246381" y="1130150"/>
              <a:chExt cx="380101" cy="456645"/>
            </a:xfrm>
          </p:grpSpPr>
          <p:sp>
            <p:nvSpPr>
              <p:cNvPr id="2378" name="Google Shape;2378;p46"/>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6"/>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46"/>
            <p:cNvGrpSpPr/>
            <p:nvPr/>
          </p:nvGrpSpPr>
          <p:grpSpPr>
            <a:xfrm>
              <a:off x="3067607" y="858373"/>
              <a:ext cx="279580" cy="1241166"/>
              <a:chOff x="3067607" y="858373"/>
              <a:chExt cx="279580" cy="1241166"/>
            </a:xfrm>
          </p:grpSpPr>
          <p:sp>
            <p:nvSpPr>
              <p:cNvPr id="2383" name="Google Shape;2383;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6"/>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6"/>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6"/>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6"/>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6"/>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6"/>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1" name="Google Shape;2391;p46"/>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6"/>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5" name="Google Shape;2395;p46"/>
            <p:cNvGrpSpPr/>
            <p:nvPr/>
          </p:nvGrpSpPr>
          <p:grpSpPr>
            <a:xfrm>
              <a:off x="2491761" y="388856"/>
              <a:ext cx="371102" cy="1726230"/>
              <a:chOff x="2491761" y="388856"/>
              <a:chExt cx="371102" cy="1726230"/>
            </a:xfrm>
          </p:grpSpPr>
          <p:sp>
            <p:nvSpPr>
              <p:cNvPr id="2396" name="Google Shape;2396;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6"/>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6"/>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6"/>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6"/>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6"/>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6"/>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4" name="Google Shape;2404;p46"/>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5" name="Google Shape;2405;p46"/>
          <p:cNvSpPr/>
          <p:nvPr/>
        </p:nvSpPr>
        <p:spPr>
          <a:xfrm flipH="1">
            <a:off x="5947287" y="4620427"/>
            <a:ext cx="983100" cy="909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6" name="Google Shape;2406;p46"/>
          <p:cNvGrpSpPr/>
          <p:nvPr/>
        </p:nvGrpSpPr>
        <p:grpSpPr>
          <a:xfrm>
            <a:off x="6007624" y="3677518"/>
            <a:ext cx="923277" cy="985039"/>
            <a:chOff x="7422710" y="150893"/>
            <a:chExt cx="1511835" cy="1612968"/>
          </a:xfrm>
        </p:grpSpPr>
        <p:sp>
          <p:nvSpPr>
            <p:cNvPr id="2407" name="Google Shape;2407;p46"/>
            <p:cNvSpPr/>
            <p:nvPr/>
          </p:nvSpPr>
          <p:spPr>
            <a:xfrm>
              <a:off x="7444417" y="204383"/>
              <a:ext cx="110525" cy="182114"/>
            </a:xfrm>
            <a:custGeom>
              <a:avLst/>
              <a:gdLst/>
              <a:ahLst/>
              <a:cxnLst/>
              <a:rect l="l" t="t" r="r" b="b"/>
              <a:pathLst>
                <a:path w="1777" h="2928" extrusionOk="0">
                  <a:moveTo>
                    <a:pt x="47" y="1"/>
                  </a:moveTo>
                  <a:cubicBezTo>
                    <a:pt x="16" y="1"/>
                    <a:pt x="0" y="17"/>
                    <a:pt x="3" y="51"/>
                  </a:cubicBezTo>
                  <a:cubicBezTo>
                    <a:pt x="89" y="1031"/>
                    <a:pt x="432" y="2235"/>
                    <a:pt x="1225" y="2928"/>
                  </a:cubicBezTo>
                  <a:lnTo>
                    <a:pt x="1776" y="2182"/>
                  </a:lnTo>
                  <a:cubicBezTo>
                    <a:pt x="1596" y="1098"/>
                    <a:pt x="305"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6"/>
            <p:cNvSpPr/>
            <p:nvPr/>
          </p:nvSpPr>
          <p:spPr>
            <a:xfrm>
              <a:off x="7547789" y="248605"/>
              <a:ext cx="486571" cy="492231"/>
            </a:xfrm>
            <a:custGeom>
              <a:avLst/>
              <a:gdLst/>
              <a:ahLst/>
              <a:cxnLst/>
              <a:rect l="l" t="t" r="r" b="b"/>
              <a:pathLst>
                <a:path w="7823" h="7914" extrusionOk="0">
                  <a:moveTo>
                    <a:pt x="1954" y="0"/>
                  </a:moveTo>
                  <a:cubicBezTo>
                    <a:pt x="964" y="0"/>
                    <a:pt x="185" y="426"/>
                    <a:pt x="0" y="1326"/>
                  </a:cubicBezTo>
                  <a:lnTo>
                    <a:pt x="7823" y="7914"/>
                  </a:lnTo>
                  <a:cubicBezTo>
                    <a:pt x="7542" y="5059"/>
                    <a:pt x="7058" y="2607"/>
                    <a:pt x="5020" y="1113"/>
                  </a:cubicBezTo>
                  <a:cubicBezTo>
                    <a:pt x="4026" y="385"/>
                    <a:pt x="2895" y="0"/>
                    <a:pt x="19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6"/>
            <p:cNvSpPr/>
            <p:nvPr/>
          </p:nvSpPr>
          <p:spPr>
            <a:xfrm>
              <a:off x="7667209" y="252089"/>
              <a:ext cx="335680" cy="455721"/>
            </a:xfrm>
            <a:custGeom>
              <a:avLst/>
              <a:gdLst/>
              <a:ahLst/>
              <a:cxnLst/>
              <a:rect l="l" t="t" r="r" b="b"/>
              <a:pathLst>
                <a:path w="5397" h="7327" extrusionOk="0">
                  <a:moveTo>
                    <a:pt x="686" y="1"/>
                  </a:moveTo>
                  <a:lnTo>
                    <a:pt x="686" y="1"/>
                  </a:lnTo>
                  <a:cubicBezTo>
                    <a:pt x="834" y="583"/>
                    <a:pt x="843" y="1210"/>
                    <a:pt x="543" y="1792"/>
                  </a:cubicBezTo>
                  <a:cubicBezTo>
                    <a:pt x="1" y="2842"/>
                    <a:pt x="798" y="3087"/>
                    <a:pt x="1556" y="3112"/>
                  </a:cubicBezTo>
                  <a:cubicBezTo>
                    <a:pt x="1533" y="3622"/>
                    <a:pt x="2198" y="3923"/>
                    <a:pt x="2765" y="4087"/>
                  </a:cubicBezTo>
                  <a:cubicBezTo>
                    <a:pt x="2184" y="4809"/>
                    <a:pt x="3291" y="5443"/>
                    <a:pt x="3938" y="5734"/>
                  </a:cubicBezTo>
                  <a:cubicBezTo>
                    <a:pt x="3837" y="5834"/>
                    <a:pt x="3770" y="5933"/>
                    <a:pt x="3731" y="6030"/>
                  </a:cubicBezTo>
                  <a:lnTo>
                    <a:pt x="5271" y="7327"/>
                  </a:lnTo>
                  <a:cubicBezTo>
                    <a:pt x="5028" y="6667"/>
                    <a:pt x="5224" y="5681"/>
                    <a:pt x="5397" y="4715"/>
                  </a:cubicBezTo>
                  <a:cubicBezTo>
                    <a:pt x="5324" y="4441"/>
                    <a:pt x="5242" y="4174"/>
                    <a:pt x="5150" y="3916"/>
                  </a:cubicBezTo>
                  <a:cubicBezTo>
                    <a:pt x="5028" y="4542"/>
                    <a:pt x="4749" y="5144"/>
                    <a:pt x="4188" y="5529"/>
                  </a:cubicBezTo>
                  <a:cubicBezTo>
                    <a:pt x="4181" y="5535"/>
                    <a:pt x="4176" y="5539"/>
                    <a:pt x="4170" y="5543"/>
                  </a:cubicBezTo>
                  <a:cubicBezTo>
                    <a:pt x="3905" y="4753"/>
                    <a:pt x="4233" y="3526"/>
                    <a:pt x="4403" y="2415"/>
                  </a:cubicBezTo>
                  <a:cubicBezTo>
                    <a:pt x="4307" y="2270"/>
                    <a:pt x="4203" y="2130"/>
                    <a:pt x="4093" y="1996"/>
                  </a:cubicBezTo>
                  <a:cubicBezTo>
                    <a:pt x="3996" y="2645"/>
                    <a:pt x="3743" y="3292"/>
                    <a:pt x="3194" y="3716"/>
                  </a:cubicBezTo>
                  <a:cubicBezTo>
                    <a:pt x="2916" y="3005"/>
                    <a:pt x="2970" y="1929"/>
                    <a:pt x="2942" y="944"/>
                  </a:cubicBezTo>
                  <a:cubicBezTo>
                    <a:pt x="2815" y="858"/>
                    <a:pt x="2686" y="777"/>
                    <a:pt x="2557" y="701"/>
                  </a:cubicBezTo>
                  <a:cubicBezTo>
                    <a:pt x="2547" y="1306"/>
                    <a:pt x="2394" y="1916"/>
                    <a:pt x="1958" y="2391"/>
                  </a:cubicBezTo>
                  <a:cubicBezTo>
                    <a:pt x="1600" y="1789"/>
                    <a:pt x="1377" y="902"/>
                    <a:pt x="1118" y="95"/>
                  </a:cubicBezTo>
                  <a:cubicBezTo>
                    <a:pt x="972" y="57"/>
                    <a:pt x="828" y="25"/>
                    <a:pt x="686"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6"/>
            <p:cNvSpPr/>
            <p:nvPr/>
          </p:nvSpPr>
          <p:spPr>
            <a:xfrm>
              <a:off x="7787623" y="1077947"/>
              <a:ext cx="143490" cy="336924"/>
            </a:xfrm>
            <a:custGeom>
              <a:avLst/>
              <a:gdLst/>
              <a:ahLst/>
              <a:cxnLst/>
              <a:rect l="l" t="t" r="r" b="b"/>
              <a:pathLst>
                <a:path w="2307" h="5417" extrusionOk="0">
                  <a:moveTo>
                    <a:pt x="2306" y="1"/>
                  </a:moveTo>
                  <a:lnTo>
                    <a:pt x="0" y="1451"/>
                  </a:lnTo>
                  <a:cubicBezTo>
                    <a:pt x="341" y="2400"/>
                    <a:pt x="477" y="4941"/>
                    <a:pt x="575" y="5417"/>
                  </a:cubicBezTo>
                  <a:lnTo>
                    <a:pt x="1394" y="5053"/>
                  </a:lnTo>
                  <a:cubicBezTo>
                    <a:pt x="1394" y="5053"/>
                    <a:pt x="1664" y="1272"/>
                    <a:pt x="23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6"/>
            <p:cNvSpPr/>
            <p:nvPr/>
          </p:nvSpPr>
          <p:spPr>
            <a:xfrm>
              <a:off x="7790484" y="1353357"/>
              <a:ext cx="91244" cy="139944"/>
            </a:xfrm>
            <a:custGeom>
              <a:avLst/>
              <a:gdLst/>
              <a:ahLst/>
              <a:cxnLst/>
              <a:rect l="l" t="t" r="r" b="b"/>
              <a:pathLst>
                <a:path w="1467" h="2250" extrusionOk="0">
                  <a:moveTo>
                    <a:pt x="979" y="0"/>
                  </a:moveTo>
                  <a:cubicBezTo>
                    <a:pt x="849" y="0"/>
                    <a:pt x="692" y="105"/>
                    <a:pt x="508" y="386"/>
                  </a:cubicBezTo>
                  <a:cubicBezTo>
                    <a:pt x="276" y="741"/>
                    <a:pt x="0" y="1324"/>
                    <a:pt x="476" y="2010"/>
                  </a:cubicBezTo>
                  <a:cubicBezTo>
                    <a:pt x="593" y="2179"/>
                    <a:pt x="701" y="2250"/>
                    <a:pt x="799" y="2250"/>
                  </a:cubicBezTo>
                  <a:cubicBezTo>
                    <a:pt x="1238" y="2250"/>
                    <a:pt x="1466" y="821"/>
                    <a:pt x="1350" y="423"/>
                  </a:cubicBezTo>
                  <a:cubicBezTo>
                    <a:pt x="1287" y="209"/>
                    <a:pt x="1161" y="0"/>
                    <a:pt x="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6"/>
            <p:cNvSpPr/>
            <p:nvPr/>
          </p:nvSpPr>
          <p:spPr>
            <a:xfrm>
              <a:off x="7794154" y="1423330"/>
              <a:ext cx="79613" cy="277214"/>
            </a:xfrm>
            <a:custGeom>
              <a:avLst/>
              <a:gdLst/>
              <a:ahLst/>
              <a:cxnLst/>
              <a:rect l="l" t="t" r="r" b="b"/>
              <a:pathLst>
                <a:path w="1280" h="4457" extrusionOk="0">
                  <a:moveTo>
                    <a:pt x="209" y="1"/>
                  </a:moveTo>
                  <a:cubicBezTo>
                    <a:pt x="851" y="2981"/>
                    <a:pt x="1" y="4043"/>
                    <a:pt x="1" y="4043"/>
                  </a:cubicBezTo>
                  <a:lnTo>
                    <a:pt x="894" y="4456"/>
                  </a:lnTo>
                  <a:cubicBezTo>
                    <a:pt x="815" y="3979"/>
                    <a:pt x="869" y="1091"/>
                    <a:pt x="1279" y="58"/>
                  </a:cubicBezTo>
                  <a:lnTo>
                    <a:pt x="2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6"/>
            <p:cNvSpPr/>
            <p:nvPr/>
          </p:nvSpPr>
          <p:spPr>
            <a:xfrm>
              <a:off x="7760380" y="1656632"/>
              <a:ext cx="103808" cy="107228"/>
            </a:xfrm>
            <a:custGeom>
              <a:avLst/>
              <a:gdLst/>
              <a:ahLst/>
              <a:cxnLst/>
              <a:rect l="l" t="t" r="r" b="b"/>
              <a:pathLst>
                <a:path w="1669" h="1724" extrusionOk="0">
                  <a:moveTo>
                    <a:pt x="887" y="0"/>
                  </a:moveTo>
                  <a:cubicBezTo>
                    <a:pt x="801" y="0"/>
                    <a:pt x="714" y="20"/>
                    <a:pt x="633" y="62"/>
                  </a:cubicBezTo>
                  <a:cubicBezTo>
                    <a:pt x="353" y="208"/>
                    <a:pt x="34" y="997"/>
                    <a:pt x="1" y="1724"/>
                  </a:cubicBezTo>
                  <a:lnTo>
                    <a:pt x="1668" y="1724"/>
                  </a:lnTo>
                  <a:cubicBezTo>
                    <a:pt x="1634" y="1361"/>
                    <a:pt x="1573" y="786"/>
                    <a:pt x="1485" y="491"/>
                  </a:cubicBezTo>
                  <a:cubicBezTo>
                    <a:pt x="1390" y="176"/>
                    <a:pt x="1140" y="0"/>
                    <a:pt x="8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6"/>
            <p:cNvSpPr/>
            <p:nvPr/>
          </p:nvSpPr>
          <p:spPr>
            <a:xfrm>
              <a:off x="7699738" y="977125"/>
              <a:ext cx="475686" cy="301347"/>
            </a:xfrm>
            <a:custGeom>
              <a:avLst/>
              <a:gdLst/>
              <a:ahLst/>
              <a:cxnLst/>
              <a:rect l="l" t="t" r="r" b="b"/>
              <a:pathLst>
                <a:path w="7648" h="4845" extrusionOk="0">
                  <a:moveTo>
                    <a:pt x="1" y="1"/>
                  </a:moveTo>
                  <a:cubicBezTo>
                    <a:pt x="236" y="1241"/>
                    <a:pt x="1503" y="3907"/>
                    <a:pt x="2191" y="4699"/>
                  </a:cubicBezTo>
                  <a:cubicBezTo>
                    <a:pt x="2279" y="4800"/>
                    <a:pt x="2389" y="4845"/>
                    <a:pt x="2517" y="4845"/>
                  </a:cubicBezTo>
                  <a:cubicBezTo>
                    <a:pt x="3328" y="4845"/>
                    <a:pt x="4859" y="3059"/>
                    <a:pt x="6164" y="2661"/>
                  </a:cubicBezTo>
                  <a:cubicBezTo>
                    <a:pt x="7648" y="2208"/>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6"/>
            <p:cNvSpPr/>
            <p:nvPr/>
          </p:nvSpPr>
          <p:spPr>
            <a:xfrm>
              <a:off x="8190352" y="767022"/>
              <a:ext cx="391844" cy="597718"/>
            </a:xfrm>
            <a:custGeom>
              <a:avLst/>
              <a:gdLst/>
              <a:ahLst/>
              <a:cxnLst/>
              <a:rect l="l" t="t" r="r" b="b"/>
              <a:pathLst>
                <a:path w="6300" h="9610" extrusionOk="0">
                  <a:moveTo>
                    <a:pt x="4396" y="0"/>
                  </a:moveTo>
                  <a:cubicBezTo>
                    <a:pt x="3047" y="0"/>
                    <a:pt x="1049" y="2155"/>
                    <a:pt x="606" y="4222"/>
                  </a:cubicBezTo>
                  <a:cubicBezTo>
                    <a:pt x="0" y="7053"/>
                    <a:pt x="2657" y="9127"/>
                    <a:pt x="4166" y="9609"/>
                  </a:cubicBezTo>
                  <a:cubicBezTo>
                    <a:pt x="4166" y="9609"/>
                    <a:pt x="4122" y="7921"/>
                    <a:pt x="4424" y="7256"/>
                  </a:cubicBezTo>
                  <a:cubicBezTo>
                    <a:pt x="5322" y="5286"/>
                    <a:pt x="6299" y="3585"/>
                    <a:pt x="5515" y="992"/>
                  </a:cubicBezTo>
                  <a:cubicBezTo>
                    <a:pt x="5304" y="294"/>
                    <a:pt x="4894" y="0"/>
                    <a:pt x="4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6"/>
            <p:cNvSpPr/>
            <p:nvPr/>
          </p:nvSpPr>
          <p:spPr>
            <a:xfrm>
              <a:off x="8386709" y="1369404"/>
              <a:ext cx="136213" cy="310925"/>
            </a:xfrm>
            <a:custGeom>
              <a:avLst/>
              <a:gdLst/>
              <a:ahLst/>
              <a:cxnLst/>
              <a:rect l="l" t="t" r="r" b="b"/>
              <a:pathLst>
                <a:path w="2190" h="4999" extrusionOk="0">
                  <a:moveTo>
                    <a:pt x="1468" y="0"/>
                  </a:moveTo>
                  <a:cubicBezTo>
                    <a:pt x="1315" y="0"/>
                    <a:pt x="1172" y="64"/>
                    <a:pt x="1070" y="238"/>
                  </a:cubicBezTo>
                  <a:cubicBezTo>
                    <a:pt x="1218" y="724"/>
                    <a:pt x="1127" y="2588"/>
                    <a:pt x="0" y="4656"/>
                  </a:cubicBezTo>
                  <a:lnTo>
                    <a:pt x="824" y="4999"/>
                  </a:lnTo>
                  <a:cubicBezTo>
                    <a:pt x="1394" y="2725"/>
                    <a:pt x="2189" y="961"/>
                    <a:pt x="2161" y="297"/>
                  </a:cubicBezTo>
                  <a:cubicBezTo>
                    <a:pt x="1993" y="169"/>
                    <a:pt x="1717" y="0"/>
                    <a:pt x="1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6"/>
            <p:cNvSpPr/>
            <p:nvPr/>
          </p:nvSpPr>
          <p:spPr>
            <a:xfrm>
              <a:off x="8345721" y="1194194"/>
              <a:ext cx="177325" cy="234174"/>
            </a:xfrm>
            <a:custGeom>
              <a:avLst/>
              <a:gdLst/>
              <a:ahLst/>
              <a:cxnLst/>
              <a:rect l="l" t="t" r="r" b="b"/>
              <a:pathLst>
                <a:path w="2851" h="3765" extrusionOk="0">
                  <a:moveTo>
                    <a:pt x="1609" y="1"/>
                  </a:moveTo>
                  <a:cubicBezTo>
                    <a:pt x="1315" y="1"/>
                    <a:pt x="0" y="1787"/>
                    <a:pt x="0" y="1787"/>
                  </a:cubicBezTo>
                  <a:cubicBezTo>
                    <a:pt x="1165" y="2472"/>
                    <a:pt x="1678" y="3073"/>
                    <a:pt x="1782" y="3715"/>
                  </a:cubicBezTo>
                  <a:cubicBezTo>
                    <a:pt x="1787" y="3750"/>
                    <a:pt x="1810" y="3764"/>
                    <a:pt x="1846" y="3764"/>
                  </a:cubicBezTo>
                  <a:cubicBezTo>
                    <a:pt x="2078" y="3764"/>
                    <a:pt x="2851" y="3135"/>
                    <a:pt x="2851" y="3135"/>
                  </a:cubicBezTo>
                  <a:cubicBezTo>
                    <a:pt x="2851" y="3135"/>
                    <a:pt x="1473" y="2043"/>
                    <a:pt x="1665" y="130"/>
                  </a:cubicBezTo>
                  <a:cubicBezTo>
                    <a:pt x="1674" y="40"/>
                    <a:pt x="1653" y="1"/>
                    <a:pt x="1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6"/>
            <p:cNvSpPr/>
            <p:nvPr/>
          </p:nvSpPr>
          <p:spPr>
            <a:xfrm>
              <a:off x="8338320" y="1642887"/>
              <a:ext cx="103932" cy="118922"/>
            </a:xfrm>
            <a:custGeom>
              <a:avLst/>
              <a:gdLst/>
              <a:ahLst/>
              <a:cxnLst/>
              <a:rect l="l" t="t" r="r" b="b"/>
              <a:pathLst>
                <a:path w="1671" h="1912" extrusionOk="0">
                  <a:moveTo>
                    <a:pt x="1245" y="1"/>
                  </a:moveTo>
                  <a:cubicBezTo>
                    <a:pt x="1168" y="1"/>
                    <a:pt x="1086" y="21"/>
                    <a:pt x="1002" y="64"/>
                  </a:cubicBezTo>
                  <a:cubicBezTo>
                    <a:pt x="684" y="226"/>
                    <a:pt x="176" y="1135"/>
                    <a:pt x="0" y="1912"/>
                  </a:cubicBezTo>
                  <a:lnTo>
                    <a:pt x="1484" y="1912"/>
                  </a:lnTo>
                  <a:cubicBezTo>
                    <a:pt x="1538" y="1627"/>
                    <a:pt x="1668" y="903"/>
                    <a:pt x="1669" y="545"/>
                  </a:cubicBezTo>
                  <a:cubicBezTo>
                    <a:pt x="1670" y="203"/>
                    <a:pt x="1486" y="1"/>
                    <a:pt x="1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6"/>
            <p:cNvSpPr/>
            <p:nvPr/>
          </p:nvSpPr>
          <p:spPr>
            <a:xfrm>
              <a:off x="8341803" y="855280"/>
              <a:ext cx="112515" cy="263842"/>
            </a:xfrm>
            <a:custGeom>
              <a:avLst/>
              <a:gdLst/>
              <a:ahLst/>
              <a:cxnLst/>
              <a:rect l="l" t="t" r="r" b="b"/>
              <a:pathLst>
                <a:path w="1809" h="4242" extrusionOk="0">
                  <a:moveTo>
                    <a:pt x="1809" y="0"/>
                  </a:moveTo>
                  <a:cubicBezTo>
                    <a:pt x="1070" y="508"/>
                    <a:pt x="101" y="1574"/>
                    <a:pt x="0" y="4028"/>
                  </a:cubicBezTo>
                  <a:lnTo>
                    <a:pt x="993" y="4242"/>
                  </a:lnTo>
                  <a:lnTo>
                    <a:pt x="18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6"/>
            <p:cNvSpPr/>
            <p:nvPr/>
          </p:nvSpPr>
          <p:spPr>
            <a:xfrm>
              <a:off x="7526145" y="391100"/>
              <a:ext cx="1023211" cy="812237"/>
            </a:xfrm>
            <a:custGeom>
              <a:avLst/>
              <a:gdLst/>
              <a:ahLst/>
              <a:cxnLst/>
              <a:rect l="l" t="t" r="r" b="b"/>
              <a:pathLst>
                <a:path w="16451" h="13059" extrusionOk="0">
                  <a:moveTo>
                    <a:pt x="454" y="0"/>
                  </a:moveTo>
                  <a:lnTo>
                    <a:pt x="0" y="1338"/>
                  </a:lnTo>
                  <a:cubicBezTo>
                    <a:pt x="2615" y="3366"/>
                    <a:pt x="2913" y="5549"/>
                    <a:pt x="2695" y="8590"/>
                  </a:cubicBezTo>
                  <a:cubicBezTo>
                    <a:pt x="2529" y="10900"/>
                    <a:pt x="4341" y="13059"/>
                    <a:pt x="7357" y="13059"/>
                  </a:cubicBezTo>
                  <a:cubicBezTo>
                    <a:pt x="8314" y="13059"/>
                    <a:pt x="9391" y="12842"/>
                    <a:pt x="10565" y="12344"/>
                  </a:cubicBezTo>
                  <a:cubicBezTo>
                    <a:pt x="11371" y="12002"/>
                    <a:pt x="12209" y="11733"/>
                    <a:pt x="12939" y="11733"/>
                  </a:cubicBezTo>
                  <a:cubicBezTo>
                    <a:pt x="13459" y="11733"/>
                    <a:pt x="13923" y="11870"/>
                    <a:pt x="14280" y="12216"/>
                  </a:cubicBezTo>
                  <a:cubicBezTo>
                    <a:pt x="14421" y="12353"/>
                    <a:pt x="14593" y="12415"/>
                    <a:pt x="14786" y="12415"/>
                  </a:cubicBezTo>
                  <a:cubicBezTo>
                    <a:pt x="15262" y="12415"/>
                    <a:pt x="15865" y="12035"/>
                    <a:pt x="16450" y="11447"/>
                  </a:cubicBezTo>
                  <a:lnTo>
                    <a:pt x="16450" y="11447"/>
                  </a:lnTo>
                  <a:cubicBezTo>
                    <a:pt x="16155" y="11621"/>
                    <a:pt x="15873" y="11719"/>
                    <a:pt x="15625" y="11719"/>
                  </a:cubicBezTo>
                  <a:cubicBezTo>
                    <a:pt x="15423" y="11719"/>
                    <a:pt x="15243" y="11655"/>
                    <a:pt x="15094" y="11514"/>
                  </a:cubicBezTo>
                  <a:cubicBezTo>
                    <a:pt x="14718" y="11157"/>
                    <a:pt x="14229" y="11016"/>
                    <a:pt x="13683" y="11016"/>
                  </a:cubicBezTo>
                  <a:cubicBezTo>
                    <a:pt x="12943" y="11016"/>
                    <a:pt x="12097" y="11275"/>
                    <a:pt x="11286" y="11605"/>
                  </a:cubicBezTo>
                  <a:cubicBezTo>
                    <a:pt x="10158" y="12064"/>
                    <a:pt x="9134" y="12264"/>
                    <a:pt x="8226" y="12264"/>
                  </a:cubicBezTo>
                  <a:cubicBezTo>
                    <a:pt x="5122" y="12264"/>
                    <a:pt x="3382" y="9921"/>
                    <a:pt x="3534" y="7561"/>
                  </a:cubicBezTo>
                  <a:cubicBezTo>
                    <a:pt x="3727" y="4557"/>
                    <a:pt x="3043" y="2051"/>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6"/>
            <p:cNvSpPr/>
            <p:nvPr/>
          </p:nvSpPr>
          <p:spPr>
            <a:xfrm>
              <a:off x="7604327" y="345260"/>
              <a:ext cx="158541" cy="292701"/>
            </a:xfrm>
            <a:custGeom>
              <a:avLst/>
              <a:gdLst/>
              <a:ahLst/>
              <a:cxnLst/>
              <a:rect l="l" t="t" r="r" b="b"/>
              <a:pathLst>
                <a:path w="2549" h="4706" extrusionOk="0">
                  <a:moveTo>
                    <a:pt x="1567" y="0"/>
                  </a:moveTo>
                  <a:cubicBezTo>
                    <a:pt x="863" y="0"/>
                    <a:pt x="1" y="3479"/>
                    <a:pt x="1" y="3479"/>
                  </a:cubicBezTo>
                  <a:lnTo>
                    <a:pt x="985" y="4706"/>
                  </a:lnTo>
                  <a:cubicBezTo>
                    <a:pt x="2430" y="3800"/>
                    <a:pt x="2549" y="1257"/>
                    <a:pt x="1818" y="172"/>
                  </a:cubicBezTo>
                  <a:cubicBezTo>
                    <a:pt x="1738" y="53"/>
                    <a:pt x="1654" y="0"/>
                    <a:pt x="15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6"/>
            <p:cNvSpPr/>
            <p:nvPr/>
          </p:nvSpPr>
          <p:spPr>
            <a:xfrm>
              <a:off x="7542254" y="611279"/>
              <a:ext cx="95162" cy="181244"/>
            </a:xfrm>
            <a:custGeom>
              <a:avLst/>
              <a:gdLst/>
              <a:ahLst/>
              <a:cxnLst/>
              <a:rect l="l" t="t" r="r" b="b"/>
              <a:pathLst>
                <a:path w="1530" h="2914" extrusionOk="0">
                  <a:moveTo>
                    <a:pt x="713" y="0"/>
                  </a:moveTo>
                  <a:cubicBezTo>
                    <a:pt x="656" y="0"/>
                    <a:pt x="587" y="21"/>
                    <a:pt x="509" y="82"/>
                  </a:cubicBezTo>
                  <a:cubicBezTo>
                    <a:pt x="255" y="282"/>
                    <a:pt x="1" y="2577"/>
                    <a:pt x="64" y="2710"/>
                  </a:cubicBezTo>
                  <a:cubicBezTo>
                    <a:pt x="101" y="2786"/>
                    <a:pt x="356" y="2914"/>
                    <a:pt x="630" y="2914"/>
                  </a:cubicBezTo>
                  <a:cubicBezTo>
                    <a:pt x="838" y="2914"/>
                    <a:pt x="1056" y="2840"/>
                    <a:pt x="1198" y="2616"/>
                  </a:cubicBezTo>
                  <a:cubicBezTo>
                    <a:pt x="1529" y="2097"/>
                    <a:pt x="893" y="963"/>
                    <a:pt x="918" y="110"/>
                  </a:cubicBezTo>
                  <a:cubicBezTo>
                    <a:pt x="918" y="110"/>
                    <a:pt x="844"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6"/>
            <p:cNvSpPr/>
            <p:nvPr/>
          </p:nvSpPr>
          <p:spPr>
            <a:xfrm>
              <a:off x="7422710" y="291708"/>
              <a:ext cx="344450" cy="549950"/>
            </a:xfrm>
            <a:custGeom>
              <a:avLst/>
              <a:gdLst/>
              <a:ahLst/>
              <a:cxnLst/>
              <a:rect l="l" t="t" r="r" b="b"/>
              <a:pathLst>
                <a:path w="5538" h="8842" extrusionOk="0">
                  <a:moveTo>
                    <a:pt x="3223" y="1"/>
                  </a:moveTo>
                  <a:cubicBezTo>
                    <a:pt x="2691" y="1"/>
                    <a:pt x="2041" y="213"/>
                    <a:pt x="1417" y="971"/>
                  </a:cubicBezTo>
                  <a:cubicBezTo>
                    <a:pt x="0" y="2692"/>
                    <a:pt x="560" y="4238"/>
                    <a:pt x="599" y="4594"/>
                  </a:cubicBezTo>
                  <a:cubicBezTo>
                    <a:pt x="637" y="4949"/>
                    <a:pt x="409" y="7316"/>
                    <a:pt x="527" y="8049"/>
                  </a:cubicBezTo>
                  <a:cubicBezTo>
                    <a:pt x="577" y="8363"/>
                    <a:pt x="1375" y="8842"/>
                    <a:pt x="1736" y="8842"/>
                  </a:cubicBezTo>
                  <a:cubicBezTo>
                    <a:pt x="1755" y="8842"/>
                    <a:pt x="1772" y="8840"/>
                    <a:pt x="1788" y="8838"/>
                  </a:cubicBezTo>
                  <a:cubicBezTo>
                    <a:pt x="1929" y="8816"/>
                    <a:pt x="2675" y="8329"/>
                    <a:pt x="2733" y="8142"/>
                  </a:cubicBezTo>
                  <a:cubicBezTo>
                    <a:pt x="2799" y="7932"/>
                    <a:pt x="2120" y="6003"/>
                    <a:pt x="3020" y="5392"/>
                  </a:cubicBezTo>
                  <a:cubicBezTo>
                    <a:pt x="4409" y="4449"/>
                    <a:pt x="4584" y="4081"/>
                    <a:pt x="4891" y="3220"/>
                  </a:cubicBezTo>
                  <a:cubicBezTo>
                    <a:pt x="5537" y="1407"/>
                    <a:pt x="4381" y="342"/>
                    <a:pt x="4381" y="342"/>
                  </a:cubicBezTo>
                  <a:cubicBezTo>
                    <a:pt x="4381" y="342"/>
                    <a:pt x="3897" y="1"/>
                    <a:pt x="3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6"/>
            <p:cNvSpPr/>
            <p:nvPr/>
          </p:nvSpPr>
          <p:spPr>
            <a:xfrm>
              <a:off x="7554320" y="150893"/>
              <a:ext cx="94105" cy="198410"/>
            </a:xfrm>
            <a:custGeom>
              <a:avLst/>
              <a:gdLst/>
              <a:ahLst/>
              <a:cxnLst/>
              <a:rect l="l" t="t" r="r" b="b"/>
              <a:pathLst>
                <a:path w="1513" h="3190" extrusionOk="0">
                  <a:moveTo>
                    <a:pt x="502" y="0"/>
                  </a:moveTo>
                  <a:cubicBezTo>
                    <a:pt x="486" y="0"/>
                    <a:pt x="474" y="11"/>
                    <a:pt x="467" y="33"/>
                  </a:cubicBezTo>
                  <a:cubicBezTo>
                    <a:pt x="160" y="962"/>
                    <a:pt x="1" y="2206"/>
                    <a:pt x="449" y="3190"/>
                  </a:cubicBezTo>
                  <a:lnTo>
                    <a:pt x="1242" y="2760"/>
                  </a:lnTo>
                  <a:cubicBezTo>
                    <a:pt x="1513" y="1653"/>
                    <a:pt x="702" y="0"/>
                    <a:pt x="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6"/>
            <p:cNvSpPr/>
            <p:nvPr/>
          </p:nvSpPr>
          <p:spPr>
            <a:xfrm>
              <a:off x="8349453" y="723297"/>
              <a:ext cx="402480" cy="643060"/>
            </a:xfrm>
            <a:custGeom>
              <a:avLst/>
              <a:gdLst/>
              <a:ahLst/>
              <a:cxnLst/>
              <a:rect l="l" t="t" r="r" b="b"/>
              <a:pathLst>
                <a:path w="6471" h="10339" extrusionOk="0">
                  <a:moveTo>
                    <a:pt x="4093" y="1"/>
                  </a:moveTo>
                  <a:cubicBezTo>
                    <a:pt x="2523" y="1"/>
                    <a:pt x="746" y="2734"/>
                    <a:pt x="416" y="4973"/>
                  </a:cubicBezTo>
                  <a:cubicBezTo>
                    <a:pt x="0" y="7792"/>
                    <a:pt x="2797" y="9858"/>
                    <a:pt x="4340" y="10339"/>
                  </a:cubicBezTo>
                  <a:cubicBezTo>
                    <a:pt x="4340" y="10339"/>
                    <a:pt x="4182" y="8656"/>
                    <a:pt x="4440" y="7993"/>
                  </a:cubicBezTo>
                  <a:cubicBezTo>
                    <a:pt x="5202" y="6032"/>
                    <a:pt x="6470" y="2082"/>
                    <a:pt x="5239" y="602"/>
                  </a:cubicBezTo>
                  <a:cubicBezTo>
                    <a:pt x="4890" y="183"/>
                    <a:pt x="4499" y="1"/>
                    <a:pt x="4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6"/>
            <p:cNvSpPr/>
            <p:nvPr/>
          </p:nvSpPr>
          <p:spPr>
            <a:xfrm>
              <a:off x="8576474" y="1371022"/>
              <a:ext cx="120788" cy="309681"/>
            </a:xfrm>
            <a:custGeom>
              <a:avLst/>
              <a:gdLst/>
              <a:ahLst/>
              <a:cxnLst/>
              <a:rect l="l" t="t" r="r" b="b"/>
              <a:pathLst>
                <a:path w="1942" h="4979" extrusionOk="0">
                  <a:moveTo>
                    <a:pt x="1155" y="1"/>
                  </a:moveTo>
                  <a:cubicBezTo>
                    <a:pt x="1002" y="1"/>
                    <a:pt x="863" y="64"/>
                    <a:pt x="772" y="238"/>
                  </a:cubicBezTo>
                  <a:cubicBezTo>
                    <a:pt x="951" y="721"/>
                    <a:pt x="986" y="2576"/>
                    <a:pt x="1" y="4640"/>
                  </a:cubicBezTo>
                  <a:lnTo>
                    <a:pt x="849" y="4979"/>
                  </a:lnTo>
                  <a:cubicBezTo>
                    <a:pt x="1266" y="2713"/>
                    <a:pt x="1941" y="957"/>
                    <a:pt x="1867" y="297"/>
                  </a:cubicBezTo>
                  <a:cubicBezTo>
                    <a:pt x="1691" y="169"/>
                    <a:pt x="1404" y="1"/>
                    <a:pt x="1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7" name="Google Shape;2427;p46"/>
            <p:cNvGrpSpPr/>
            <p:nvPr/>
          </p:nvGrpSpPr>
          <p:grpSpPr>
            <a:xfrm>
              <a:off x="8585990" y="745626"/>
              <a:ext cx="348555" cy="641816"/>
              <a:chOff x="8585990" y="745626"/>
              <a:chExt cx="348555" cy="641816"/>
            </a:xfrm>
          </p:grpSpPr>
          <p:sp>
            <p:nvSpPr>
              <p:cNvPr id="2428" name="Google Shape;2428;p46"/>
              <p:cNvSpPr/>
              <p:nvPr/>
            </p:nvSpPr>
            <p:spPr>
              <a:xfrm>
                <a:off x="8587980" y="748673"/>
                <a:ext cx="338417" cy="638768"/>
              </a:xfrm>
              <a:custGeom>
                <a:avLst/>
                <a:gdLst/>
                <a:ahLst/>
                <a:cxnLst/>
                <a:rect l="l" t="t" r="r" b="b"/>
                <a:pathLst>
                  <a:path w="5441" h="10270" extrusionOk="0">
                    <a:moveTo>
                      <a:pt x="1058" y="1"/>
                    </a:moveTo>
                    <a:cubicBezTo>
                      <a:pt x="733" y="1"/>
                      <a:pt x="530" y="203"/>
                      <a:pt x="379" y="203"/>
                    </a:cubicBezTo>
                    <a:cubicBezTo>
                      <a:pt x="348" y="203"/>
                      <a:pt x="319" y="194"/>
                      <a:pt x="291" y="173"/>
                    </a:cubicBezTo>
                    <a:cubicBezTo>
                      <a:pt x="281" y="165"/>
                      <a:pt x="279" y="146"/>
                      <a:pt x="287" y="122"/>
                    </a:cubicBezTo>
                    <a:lnTo>
                      <a:pt x="287" y="122"/>
                    </a:lnTo>
                    <a:cubicBezTo>
                      <a:pt x="84" y="242"/>
                      <a:pt x="0" y="386"/>
                      <a:pt x="41" y="421"/>
                    </a:cubicBezTo>
                    <a:cubicBezTo>
                      <a:pt x="72" y="449"/>
                      <a:pt x="106" y="460"/>
                      <a:pt x="144" y="460"/>
                    </a:cubicBezTo>
                    <a:cubicBezTo>
                      <a:pt x="288" y="460"/>
                      <a:pt x="483" y="296"/>
                      <a:pt x="772" y="296"/>
                    </a:cubicBezTo>
                    <a:cubicBezTo>
                      <a:pt x="934" y="296"/>
                      <a:pt x="1125" y="347"/>
                      <a:pt x="1354" y="509"/>
                    </a:cubicBezTo>
                    <a:cubicBezTo>
                      <a:pt x="2936" y="1632"/>
                      <a:pt x="1082" y="8148"/>
                      <a:pt x="1928" y="9661"/>
                    </a:cubicBezTo>
                    <a:cubicBezTo>
                      <a:pt x="2171" y="10095"/>
                      <a:pt x="2546" y="10269"/>
                      <a:pt x="2965" y="10269"/>
                    </a:cubicBezTo>
                    <a:cubicBezTo>
                      <a:pt x="3874" y="10269"/>
                      <a:pt x="4992" y="9452"/>
                      <a:pt x="5440" y="8701"/>
                    </a:cubicBezTo>
                    <a:lnTo>
                      <a:pt x="5440" y="8701"/>
                    </a:lnTo>
                    <a:cubicBezTo>
                      <a:pt x="4972" y="9089"/>
                      <a:pt x="4384" y="9372"/>
                      <a:pt x="3845" y="9372"/>
                    </a:cubicBezTo>
                    <a:cubicBezTo>
                      <a:pt x="3416" y="9372"/>
                      <a:pt x="3018" y="9192"/>
                      <a:pt x="2738" y="8742"/>
                    </a:cubicBezTo>
                    <a:cubicBezTo>
                      <a:pt x="1844" y="7303"/>
                      <a:pt x="3222" y="1144"/>
                      <a:pt x="1583" y="165"/>
                    </a:cubicBezTo>
                    <a:cubicBezTo>
                      <a:pt x="1378" y="43"/>
                      <a:pt x="1205" y="1"/>
                      <a:pt x="1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6"/>
              <p:cNvSpPr/>
              <p:nvPr/>
            </p:nvSpPr>
            <p:spPr>
              <a:xfrm>
                <a:off x="8736943" y="810436"/>
                <a:ext cx="77374" cy="464615"/>
              </a:xfrm>
              <a:custGeom>
                <a:avLst/>
                <a:gdLst/>
                <a:ahLst/>
                <a:cxnLst/>
                <a:rect l="l" t="t" r="r" b="b"/>
                <a:pathLst>
                  <a:path w="1244" h="7470" extrusionOk="0">
                    <a:moveTo>
                      <a:pt x="0" y="0"/>
                    </a:moveTo>
                    <a:cubicBezTo>
                      <a:pt x="730" y="1139"/>
                      <a:pt x="951" y="2755"/>
                      <a:pt x="611" y="4677"/>
                    </a:cubicBezTo>
                    <a:cubicBezTo>
                      <a:pt x="413" y="5806"/>
                      <a:pt x="679" y="7255"/>
                      <a:pt x="1223" y="7469"/>
                    </a:cubicBezTo>
                    <a:cubicBezTo>
                      <a:pt x="1223" y="7469"/>
                      <a:pt x="562" y="6745"/>
                      <a:pt x="900" y="4055"/>
                    </a:cubicBezTo>
                    <a:cubicBezTo>
                      <a:pt x="1244" y="1317"/>
                      <a:pt x="0" y="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6"/>
              <p:cNvSpPr/>
              <p:nvPr/>
            </p:nvSpPr>
            <p:spPr>
              <a:xfrm>
                <a:off x="8585990" y="745626"/>
                <a:ext cx="348555" cy="635907"/>
              </a:xfrm>
              <a:custGeom>
                <a:avLst/>
                <a:gdLst/>
                <a:ahLst/>
                <a:cxnLst/>
                <a:rect l="l" t="t" r="r" b="b"/>
                <a:pathLst>
                  <a:path w="5604" h="10224" extrusionOk="0">
                    <a:moveTo>
                      <a:pt x="5604" y="8493"/>
                    </a:moveTo>
                    <a:cubicBezTo>
                      <a:pt x="5604" y="8493"/>
                      <a:pt x="5604" y="8493"/>
                      <a:pt x="5604" y="8494"/>
                    </a:cubicBezTo>
                    <a:lnTo>
                      <a:pt x="5604" y="8494"/>
                    </a:lnTo>
                    <a:cubicBezTo>
                      <a:pt x="5604" y="8493"/>
                      <a:pt x="5604" y="8493"/>
                      <a:pt x="5604" y="8493"/>
                    </a:cubicBezTo>
                    <a:close/>
                    <a:moveTo>
                      <a:pt x="995" y="1"/>
                    </a:moveTo>
                    <a:cubicBezTo>
                      <a:pt x="314" y="1"/>
                      <a:pt x="1" y="408"/>
                      <a:pt x="71" y="470"/>
                    </a:cubicBezTo>
                    <a:cubicBezTo>
                      <a:pt x="103" y="498"/>
                      <a:pt x="137" y="509"/>
                      <a:pt x="174" y="509"/>
                    </a:cubicBezTo>
                    <a:cubicBezTo>
                      <a:pt x="319" y="509"/>
                      <a:pt x="514" y="345"/>
                      <a:pt x="802" y="345"/>
                    </a:cubicBezTo>
                    <a:cubicBezTo>
                      <a:pt x="964" y="345"/>
                      <a:pt x="1155" y="396"/>
                      <a:pt x="1383" y="558"/>
                    </a:cubicBezTo>
                    <a:cubicBezTo>
                      <a:pt x="2967" y="1681"/>
                      <a:pt x="1394" y="8072"/>
                      <a:pt x="2241" y="9583"/>
                    </a:cubicBezTo>
                    <a:cubicBezTo>
                      <a:pt x="2497" y="10041"/>
                      <a:pt x="2867" y="10223"/>
                      <a:pt x="3271" y="10223"/>
                    </a:cubicBezTo>
                    <a:cubicBezTo>
                      <a:pt x="4179" y="10223"/>
                      <a:pt x="5260" y="9300"/>
                      <a:pt x="5604" y="8494"/>
                    </a:cubicBezTo>
                    <a:lnTo>
                      <a:pt x="5604" y="8494"/>
                    </a:lnTo>
                    <a:cubicBezTo>
                      <a:pt x="5602" y="8498"/>
                      <a:pt x="5257" y="8874"/>
                      <a:pt x="4885" y="8874"/>
                    </a:cubicBezTo>
                    <a:cubicBezTo>
                      <a:pt x="4736" y="8874"/>
                      <a:pt x="4582" y="8813"/>
                      <a:pt x="4444" y="8644"/>
                    </a:cubicBezTo>
                    <a:cubicBezTo>
                      <a:pt x="3916" y="7994"/>
                      <a:pt x="5394" y="761"/>
                      <a:pt x="1335" y="32"/>
                    </a:cubicBezTo>
                    <a:cubicBezTo>
                      <a:pt x="1213" y="11"/>
                      <a:pt x="1100" y="1"/>
                      <a:pt x="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1" name="Google Shape;2431;p46"/>
              <p:cNvGrpSpPr/>
              <p:nvPr/>
            </p:nvGrpSpPr>
            <p:grpSpPr>
              <a:xfrm>
                <a:off x="8587980" y="748673"/>
                <a:ext cx="338417" cy="638768"/>
                <a:chOff x="5839550" y="848950"/>
                <a:chExt cx="136025" cy="256750"/>
              </a:xfrm>
            </p:grpSpPr>
            <p:sp>
              <p:nvSpPr>
                <p:cNvPr id="2432" name="Google Shape;2432;p46"/>
                <p:cNvSpPr/>
                <p:nvPr/>
              </p:nvSpPr>
              <p:spPr>
                <a:xfrm>
                  <a:off x="5839550" y="848950"/>
                  <a:ext cx="136025" cy="256750"/>
                </a:xfrm>
                <a:custGeom>
                  <a:avLst/>
                  <a:gdLst/>
                  <a:ahLst/>
                  <a:cxnLst/>
                  <a:rect l="l" t="t" r="r" b="b"/>
                  <a:pathLst>
                    <a:path w="5441" h="10270" extrusionOk="0">
                      <a:moveTo>
                        <a:pt x="1058" y="1"/>
                      </a:moveTo>
                      <a:cubicBezTo>
                        <a:pt x="733" y="1"/>
                        <a:pt x="530" y="203"/>
                        <a:pt x="379" y="203"/>
                      </a:cubicBezTo>
                      <a:cubicBezTo>
                        <a:pt x="348" y="203"/>
                        <a:pt x="319" y="194"/>
                        <a:pt x="291" y="173"/>
                      </a:cubicBezTo>
                      <a:cubicBezTo>
                        <a:pt x="281" y="165"/>
                        <a:pt x="279" y="146"/>
                        <a:pt x="287" y="122"/>
                      </a:cubicBezTo>
                      <a:lnTo>
                        <a:pt x="287" y="122"/>
                      </a:lnTo>
                      <a:cubicBezTo>
                        <a:pt x="84" y="242"/>
                        <a:pt x="0" y="386"/>
                        <a:pt x="41" y="421"/>
                      </a:cubicBezTo>
                      <a:cubicBezTo>
                        <a:pt x="72" y="449"/>
                        <a:pt x="106" y="460"/>
                        <a:pt x="144" y="460"/>
                      </a:cubicBezTo>
                      <a:cubicBezTo>
                        <a:pt x="288" y="460"/>
                        <a:pt x="483" y="296"/>
                        <a:pt x="772" y="296"/>
                      </a:cubicBezTo>
                      <a:cubicBezTo>
                        <a:pt x="934" y="296"/>
                        <a:pt x="1125" y="347"/>
                        <a:pt x="1354" y="509"/>
                      </a:cubicBezTo>
                      <a:cubicBezTo>
                        <a:pt x="2936" y="1632"/>
                        <a:pt x="1082" y="8148"/>
                        <a:pt x="1928" y="9661"/>
                      </a:cubicBezTo>
                      <a:cubicBezTo>
                        <a:pt x="2171" y="10095"/>
                        <a:pt x="2546" y="10269"/>
                        <a:pt x="2965" y="10269"/>
                      </a:cubicBezTo>
                      <a:cubicBezTo>
                        <a:pt x="3874" y="10269"/>
                        <a:pt x="4992" y="9452"/>
                        <a:pt x="5440" y="8701"/>
                      </a:cubicBezTo>
                      <a:lnTo>
                        <a:pt x="5440" y="8701"/>
                      </a:lnTo>
                      <a:cubicBezTo>
                        <a:pt x="4972" y="9089"/>
                        <a:pt x="4384" y="9372"/>
                        <a:pt x="3845" y="9372"/>
                      </a:cubicBezTo>
                      <a:cubicBezTo>
                        <a:pt x="3416" y="9372"/>
                        <a:pt x="3018" y="9192"/>
                        <a:pt x="2738" y="8742"/>
                      </a:cubicBezTo>
                      <a:cubicBezTo>
                        <a:pt x="1844" y="7303"/>
                        <a:pt x="3222" y="1144"/>
                        <a:pt x="1583" y="165"/>
                      </a:cubicBezTo>
                      <a:cubicBezTo>
                        <a:pt x="1378" y="43"/>
                        <a:pt x="1205" y="1"/>
                        <a:pt x="1058"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6"/>
                <p:cNvSpPr/>
                <p:nvPr/>
              </p:nvSpPr>
              <p:spPr>
                <a:xfrm>
                  <a:off x="5899425" y="873775"/>
                  <a:ext cx="31100" cy="186750"/>
                </a:xfrm>
                <a:custGeom>
                  <a:avLst/>
                  <a:gdLst/>
                  <a:ahLst/>
                  <a:cxnLst/>
                  <a:rect l="l" t="t" r="r" b="b"/>
                  <a:pathLst>
                    <a:path w="1244" h="7470" extrusionOk="0">
                      <a:moveTo>
                        <a:pt x="0" y="0"/>
                      </a:moveTo>
                      <a:cubicBezTo>
                        <a:pt x="730" y="1139"/>
                        <a:pt x="951" y="2755"/>
                        <a:pt x="611" y="4677"/>
                      </a:cubicBezTo>
                      <a:cubicBezTo>
                        <a:pt x="413" y="5806"/>
                        <a:pt x="679" y="7255"/>
                        <a:pt x="1223" y="7469"/>
                      </a:cubicBezTo>
                      <a:cubicBezTo>
                        <a:pt x="1223" y="7469"/>
                        <a:pt x="562" y="6745"/>
                        <a:pt x="900" y="4055"/>
                      </a:cubicBezTo>
                      <a:cubicBezTo>
                        <a:pt x="1244" y="1317"/>
                        <a:pt x="0" y="1"/>
                        <a:pt x="0"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34" name="Google Shape;2434;p46"/>
            <p:cNvSpPr/>
            <p:nvPr/>
          </p:nvSpPr>
          <p:spPr>
            <a:xfrm>
              <a:off x="7525460" y="291646"/>
              <a:ext cx="1229831" cy="900993"/>
            </a:xfrm>
            <a:custGeom>
              <a:avLst/>
              <a:gdLst/>
              <a:ahLst/>
              <a:cxnLst/>
              <a:rect l="l" t="t" r="r" b="b"/>
              <a:pathLst>
                <a:path w="19773" h="14486" extrusionOk="0">
                  <a:moveTo>
                    <a:pt x="1657" y="1"/>
                  </a:moveTo>
                  <a:cubicBezTo>
                    <a:pt x="1572" y="1"/>
                    <a:pt x="1487" y="3"/>
                    <a:pt x="1400" y="8"/>
                  </a:cubicBezTo>
                  <a:lnTo>
                    <a:pt x="1" y="2388"/>
                  </a:lnTo>
                  <a:cubicBezTo>
                    <a:pt x="2614" y="4416"/>
                    <a:pt x="3076" y="7058"/>
                    <a:pt x="2856" y="10100"/>
                  </a:cubicBezTo>
                  <a:cubicBezTo>
                    <a:pt x="2692" y="12396"/>
                    <a:pt x="4349" y="14485"/>
                    <a:pt x="7267" y="14485"/>
                  </a:cubicBezTo>
                  <a:cubicBezTo>
                    <a:pt x="8218" y="14485"/>
                    <a:pt x="9302" y="14263"/>
                    <a:pt x="10501" y="13755"/>
                  </a:cubicBezTo>
                  <a:cubicBezTo>
                    <a:pt x="11330" y="13403"/>
                    <a:pt x="12216" y="13107"/>
                    <a:pt x="12977" y="13107"/>
                  </a:cubicBezTo>
                  <a:cubicBezTo>
                    <a:pt x="13481" y="13107"/>
                    <a:pt x="13930" y="13237"/>
                    <a:pt x="14271" y="13567"/>
                  </a:cubicBezTo>
                  <a:cubicBezTo>
                    <a:pt x="14418" y="13710"/>
                    <a:pt x="14599" y="13775"/>
                    <a:pt x="14802" y="13775"/>
                  </a:cubicBezTo>
                  <a:cubicBezTo>
                    <a:pt x="16501" y="13775"/>
                    <a:pt x="19772" y="9215"/>
                    <a:pt x="18141" y="7385"/>
                  </a:cubicBezTo>
                  <a:cubicBezTo>
                    <a:pt x="17407" y="6561"/>
                    <a:pt x="16535" y="6286"/>
                    <a:pt x="15671" y="6286"/>
                  </a:cubicBezTo>
                  <a:cubicBezTo>
                    <a:pt x="14510" y="6286"/>
                    <a:pt x="13361" y="6783"/>
                    <a:pt x="12574" y="7115"/>
                  </a:cubicBezTo>
                  <a:cubicBezTo>
                    <a:pt x="11815" y="7436"/>
                    <a:pt x="11106" y="7575"/>
                    <a:pt x="10467" y="7575"/>
                  </a:cubicBezTo>
                  <a:cubicBezTo>
                    <a:pt x="8837" y="7575"/>
                    <a:pt x="7660" y="6668"/>
                    <a:pt x="7265" y="5541"/>
                  </a:cubicBezTo>
                  <a:cubicBezTo>
                    <a:pt x="6726" y="4010"/>
                    <a:pt x="5174" y="1"/>
                    <a:pt x="16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6"/>
            <p:cNvSpPr/>
            <p:nvPr/>
          </p:nvSpPr>
          <p:spPr>
            <a:xfrm>
              <a:off x="8511602" y="1196620"/>
              <a:ext cx="182985" cy="233116"/>
            </a:xfrm>
            <a:custGeom>
              <a:avLst/>
              <a:gdLst/>
              <a:ahLst/>
              <a:cxnLst/>
              <a:rect l="l" t="t" r="r" b="b"/>
              <a:pathLst>
                <a:path w="2942" h="3748" extrusionOk="0">
                  <a:moveTo>
                    <a:pt x="1488" y="0"/>
                  </a:moveTo>
                  <a:cubicBezTo>
                    <a:pt x="1195" y="0"/>
                    <a:pt x="0" y="1779"/>
                    <a:pt x="0" y="1779"/>
                  </a:cubicBezTo>
                  <a:cubicBezTo>
                    <a:pt x="1211" y="2460"/>
                    <a:pt x="1766" y="3060"/>
                    <a:pt x="1912" y="3698"/>
                  </a:cubicBezTo>
                  <a:cubicBezTo>
                    <a:pt x="1920" y="3733"/>
                    <a:pt x="1944" y="3747"/>
                    <a:pt x="1980" y="3747"/>
                  </a:cubicBezTo>
                  <a:cubicBezTo>
                    <a:pt x="2212" y="3747"/>
                    <a:pt x="2941" y="3121"/>
                    <a:pt x="2941" y="3121"/>
                  </a:cubicBezTo>
                  <a:cubicBezTo>
                    <a:pt x="2941" y="3121"/>
                    <a:pt x="1491" y="2032"/>
                    <a:pt x="1552" y="129"/>
                  </a:cubicBezTo>
                  <a:cubicBezTo>
                    <a:pt x="1555" y="39"/>
                    <a:pt x="1531" y="0"/>
                    <a:pt x="1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6"/>
            <p:cNvSpPr/>
            <p:nvPr/>
          </p:nvSpPr>
          <p:spPr>
            <a:xfrm>
              <a:off x="8534988" y="1643322"/>
              <a:ext cx="99578" cy="118486"/>
            </a:xfrm>
            <a:custGeom>
              <a:avLst/>
              <a:gdLst/>
              <a:ahLst/>
              <a:cxnLst/>
              <a:rect l="l" t="t" r="r" b="b"/>
              <a:pathLst>
                <a:path w="1601" h="1905" extrusionOk="0">
                  <a:moveTo>
                    <a:pt x="1116" y="1"/>
                  </a:moveTo>
                  <a:cubicBezTo>
                    <a:pt x="1040" y="1"/>
                    <a:pt x="959" y="21"/>
                    <a:pt x="879" y="63"/>
                  </a:cubicBezTo>
                  <a:cubicBezTo>
                    <a:pt x="572" y="227"/>
                    <a:pt x="125" y="1131"/>
                    <a:pt x="0" y="1905"/>
                  </a:cubicBezTo>
                  <a:lnTo>
                    <a:pt x="1486" y="1905"/>
                  </a:lnTo>
                  <a:cubicBezTo>
                    <a:pt x="1520" y="1621"/>
                    <a:pt x="1601" y="900"/>
                    <a:pt x="1578" y="543"/>
                  </a:cubicBezTo>
                  <a:cubicBezTo>
                    <a:pt x="1557" y="201"/>
                    <a:pt x="135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6"/>
            <p:cNvSpPr/>
            <p:nvPr/>
          </p:nvSpPr>
          <p:spPr>
            <a:xfrm>
              <a:off x="7901196" y="1109668"/>
              <a:ext cx="180373" cy="288099"/>
            </a:xfrm>
            <a:custGeom>
              <a:avLst/>
              <a:gdLst/>
              <a:ahLst/>
              <a:cxnLst/>
              <a:rect l="l" t="t" r="r" b="b"/>
              <a:pathLst>
                <a:path w="2900" h="4632" extrusionOk="0">
                  <a:moveTo>
                    <a:pt x="2900" y="0"/>
                  </a:moveTo>
                  <a:lnTo>
                    <a:pt x="1" y="620"/>
                  </a:lnTo>
                  <a:cubicBezTo>
                    <a:pt x="192" y="1534"/>
                    <a:pt x="514" y="3857"/>
                    <a:pt x="375" y="4632"/>
                  </a:cubicBezTo>
                  <a:lnTo>
                    <a:pt x="1235" y="4434"/>
                  </a:lnTo>
                  <a:cubicBezTo>
                    <a:pt x="1235" y="4434"/>
                    <a:pt x="2076" y="1051"/>
                    <a:pt x="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6"/>
            <p:cNvSpPr/>
            <p:nvPr/>
          </p:nvSpPr>
          <p:spPr>
            <a:xfrm>
              <a:off x="7908162" y="1423330"/>
              <a:ext cx="74886" cy="277214"/>
            </a:xfrm>
            <a:custGeom>
              <a:avLst/>
              <a:gdLst/>
              <a:ahLst/>
              <a:cxnLst/>
              <a:rect l="l" t="t" r="r" b="b"/>
              <a:pathLst>
                <a:path w="1204" h="4457" extrusionOk="0">
                  <a:moveTo>
                    <a:pt x="132" y="1"/>
                  </a:moveTo>
                  <a:lnTo>
                    <a:pt x="132" y="1"/>
                  </a:lnTo>
                  <a:cubicBezTo>
                    <a:pt x="831" y="2981"/>
                    <a:pt x="1" y="4043"/>
                    <a:pt x="1" y="4043"/>
                  </a:cubicBezTo>
                  <a:lnTo>
                    <a:pt x="903" y="4456"/>
                  </a:lnTo>
                  <a:cubicBezTo>
                    <a:pt x="813" y="3979"/>
                    <a:pt x="813" y="1091"/>
                    <a:pt x="1203" y="58"/>
                  </a:cubicBezTo>
                  <a:lnTo>
                    <a:pt x="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6"/>
            <p:cNvSpPr/>
            <p:nvPr/>
          </p:nvSpPr>
          <p:spPr>
            <a:xfrm>
              <a:off x="7876254" y="1656632"/>
              <a:ext cx="103621" cy="107228"/>
            </a:xfrm>
            <a:custGeom>
              <a:avLst/>
              <a:gdLst/>
              <a:ahLst/>
              <a:cxnLst/>
              <a:rect l="l" t="t" r="r" b="b"/>
              <a:pathLst>
                <a:path w="1666" h="1724" extrusionOk="0">
                  <a:moveTo>
                    <a:pt x="853" y="0"/>
                  </a:moveTo>
                  <a:cubicBezTo>
                    <a:pt x="767" y="0"/>
                    <a:pt x="681" y="20"/>
                    <a:pt x="601" y="62"/>
                  </a:cubicBezTo>
                  <a:cubicBezTo>
                    <a:pt x="323" y="208"/>
                    <a:pt x="18" y="997"/>
                    <a:pt x="0" y="1724"/>
                  </a:cubicBezTo>
                  <a:lnTo>
                    <a:pt x="1666" y="1724"/>
                  </a:lnTo>
                  <a:cubicBezTo>
                    <a:pt x="1627" y="1361"/>
                    <a:pt x="1553" y="786"/>
                    <a:pt x="1460" y="491"/>
                  </a:cubicBezTo>
                  <a:cubicBezTo>
                    <a:pt x="1359" y="176"/>
                    <a:pt x="1107" y="0"/>
                    <a:pt x="8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6"/>
            <p:cNvSpPr/>
            <p:nvPr/>
          </p:nvSpPr>
          <p:spPr>
            <a:xfrm>
              <a:off x="7783953" y="932156"/>
              <a:ext cx="500503" cy="299854"/>
            </a:xfrm>
            <a:custGeom>
              <a:avLst/>
              <a:gdLst/>
              <a:ahLst/>
              <a:cxnLst/>
              <a:rect l="l" t="t" r="r" b="b"/>
              <a:pathLst>
                <a:path w="8047" h="4821" extrusionOk="0">
                  <a:moveTo>
                    <a:pt x="188" y="1"/>
                  </a:moveTo>
                  <a:lnTo>
                    <a:pt x="188" y="1"/>
                  </a:lnTo>
                  <a:cubicBezTo>
                    <a:pt x="0" y="918"/>
                    <a:pt x="1210" y="4060"/>
                    <a:pt x="2551" y="4746"/>
                  </a:cubicBezTo>
                  <a:cubicBezTo>
                    <a:pt x="2651" y="4797"/>
                    <a:pt x="2767" y="4821"/>
                    <a:pt x="2896" y="4821"/>
                  </a:cubicBezTo>
                  <a:cubicBezTo>
                    <a:pt x="3849" y="4821"/>
                    <a:pt x="5515" y="3542"/>
                    <a:pt x="6702" y="2712"/>
                  </a:cubicBezTo>
                  <a:cubicBezTo>
                    <a:pt x="8047" y="1768"/>
                    <a:pt x="188" y="1"/>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6"/>
            <p:cNvSpPr/>
            <p:nvPr/>
          </p:nvSpPr>
          <p:spPr>
            <a:xfrm>
              <a:off x="7503629" y="705633"/>
              <a:ext cx="46648" cy="87139"/>
            </a:xfrm>
            <a:custGeom>
              <a:avLst/>
              <a:gdLst/>
              <a:ahLst/>
              <a:cxnLst/>
              <a:rect l="l" t="t" r="r" b="b"/>
              <a:pathLst>
                <a:path w="750" h="1401" extrusionOk="0">
                  <a:moveTo>
                    <a:pt x="445" y="1"/>
                  </a:moveTo>
                  <a:cubicBezTo>
                    <a:pt x="271" y="1"/>
                    <a:pt x="45" y="552"/>
                    <a:pt x="23" y="766"/>
                  </a:cubicBezTo>
                  <a:cubicBezTo>
                    <a:pt x="1" y="1002"/>
                    <a:pt x="245" y="1400"/>
                    <a:pt x="593" y="1400"/>
                  </a:cubicBezTo>
                  <a:cubicBezTo>
                    <a:pt x="619" y="1400"/>
                    <a:pt x="646" y="1398"/>
                    <a:pt x="673" y="1393"/>
                  </a:cubicBezTo>
                  <a:cubicBezTo>
                    <a:pt x="749" y="1379"/>
                    <a:pt x="706" y="329"/>
                    <a:pt x="533" y="60"/>
                  </a:cubicBezTo>
                  <a:cubicBezTo>
                    <a:pt x="507" y="19"/>
                    <a:pt x="477" y="1"/>
                    <a:pt x="4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6"/>
            <p:cNvSpPr/>
            <p:nvPr/>
          </p:nvSpPr>
          <p:spPr>
            <a:xfrm>
              <a:off x="7515695" y="724354"/>
              <a:ext cx="28362" cy="52868"/>
            </a:xfrm>
            <a:custGeom>
              <a:avLst/>
              <a:gdLst/>
              <a:ahLst/>
              <a:cxnLst/>
              <a:rect l="l" t="t" r="r" b="b"/>
              <a:pathLst>
                <a:path w="456" h="850" extrusionOk="0">
                  <a:moveTo>
                    <a:pt x="271" y="0"/>
                  </a:moveTo>
                  <a:cubicBezTo>
                    <a:pt x="166" y="0"/>
                    <a:pt x="29" y="335"/>
                    <a:pt x="16" y="465"/>
                  </a:cubicBezTo>
                  <a:cubicBezTo>
                    <a:pt x="1" y="608"/>
                    <a:pt x="149" y="850"/>
                    <a:pt x="360" y="850"/>
                  </a:cubicBezTo>
                  <a:cubicBezTo>
                    <a:pt x="376" y="850"/>
                    <a:pt x="392" y="849"/>
                    <a:pt x="409" y="846"/>
                  </a:cubicBezTo>
                  <a:cubicBezTo>
                    <a:pt x="455" y="838"/>
                    <a:pt x="429" y="201"/>
                    <a:pt x="324" y="36"/>
                  </a:cubicBezTo>
                  <a:cubicBezTo>
                    <a:pt x="308" y="11"/>
                    <a:pt x="290" y="0"/>
                    <a:pt x="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6"/>
            <p:cNvSpPr/>
            <p:nvPr/>
          </p:nvSpPr>
          <p:spPr>
            <a:xfrm>
              <a:off x="7544306" y="457651"/>
              <a:ext cx="63939" cy="64437"/>
            </a:xfrm>
            <a:custGeom>
              <a:avLst/>
              <a:gdLst/>
              <a:ahLst/>
              <a:cxnLst/>
              <a:rect l="l" t="t" r="r" b="b"/>
              <a:pathLst>
                <a:path w="1028" h="1036" extrusionOk="0">
                  <a:moveTo>
                    <a:pt x="547" y="1"/>
                  </a:moveTo>
                  <a:cubicBezTo>
                    <a:pt x="211" y="1"/>
                    <a:pt x="0" y="310"/>
                    <a:pt x="265" y="1035"/>
                  </a:cubicBezTo>
                  <a:cubicBezTo>
                    <a:pt x="265" y="1035"/>
                    <a:pt x="170" y="594"/>
                    <a:pt x="388" y="367"/>
                  </a:cubicBezTo>
                  <a:cubicBezTo>
                    <a:pt x="561" y="184"/>
                    <a:pt x="863" y="166"/>
                    <a:pt x="980" y="166"/>
                  </a:cubicBezTo>
                  <a:cubicBezTo>
                    <a:pt x="1010" y="166"/>
                    <a:pt x="1027" y="167"/>
                    <a:pt x="1027" y="167"/>
                  </a:cubicBezTo>
                  <a:cubicBezTo>
                    <a:pt x="862" y="59"/>
                    <a:pt x="693"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6"/>
            <p:cNvSpPr/>
            <p:nvPr/>
          </p:nvSpPr>
          <p:spPr>
            <a:xfrm>
              <a:off x="7570367" y="187839"/>
              <a:ext cx="60643" cy="145915"/>
            </a:xfrm>
            <a:custGeom>
              <a:avLst/>
              <a:gdLst/>
              <a:ahLst/>
              <a:cxnLst/>
              <a:rect l="l" t="t" r="r" b="b"/>
              <a:pathLst>
                <a:path w="975" h="2346" extrusionOk="0">
                  <a:moveTo>
                    <a:pt x="362" y="0"/>
                  </a:moveTo>
                  <a:cubicBezTo>
                    <a:pt x="353" y="0"/>
                    <a:pt x="346" y="7"/>
                    <a:pt x="341" y="22"/>
                  </a:cubicBezTo>
                  <a:cubicBezTo>
                    <a:pt x="127" y="686"/>
                    <a:pt x="1" y="1591"/>
                    <a:pt x="265" y="2345"/>
                  </a:cubicBezTo>
                  <a:lnTo>
                    <a:pt x="778" y="2082"/>
                  </a:lnTo>
                  <a:cubicBezTo>
                    <a:pt x="974" y="1281"/>
                    <a:pt x="486"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6"/>
            <p:cNvSpPr/>
            <p:nvPr/>
          </p:nvSpPr>
          <p:spPr>
            <a:xfrm>
              <a:off x="7899952" y="1353357"/>
              <a:ext cx="90746" cy="139944"/>
            </a:xfrm>
            <a:custGeom>
              <a:avLst/>
              <a:gdLst/>
              <a:ahLst/>
              <a:cxnLst/>
              <a:rect l="l" t="t" r="r" b="b"/>
              <a:pathLst>
                <a:path w="1459" h="2250" extrusionOk="0">
                  <a:moveTo>
                    <a:pt x="954" y="0"/>
                  </a:moveTo>
                  <a:cubicBezTo>
                    <a:pt x="825" y="0"/>
                    <a:pt x="670" y="105"/>
                    <a:pt x="491" y="386"/>
                  </a:cubicBezTo>
                  <a:cubicBezTo>
                    <a:pt x="265" y="741"/>
                    <a:pt x="1" y="1324"/>
                    <a:pt x="490" y="2010"/>
                  </a:cubicBezTo>
                  <a:cubicBezTo>
                    <a:pt x="610" y="2179"/>
                    <a:pt x="720" y="2250"/>
                    <a:pt x="817" y="2250"/>
                  </a:cubicBezTo>
                  <a:cubicBezTo>
                    <a:pt x="1256" y="2250"/>
                    <a:pt x="1458" y="821"/>
                    <a:pt x="1333" y="423"/>
                  </a:cubicBezTo>
                  <a:cubicBezTo>
                    <a:pt x="1266" y="209"/>
                    <a:pt x="1136" y="0"/>
                    <a:pt x="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6"/>
            <p:cNvSpPr/>
            <p:nvPr/>
          </p:nvSpPr>
          <p:spPr>
            <a:xfrm>
              <a:off x="8611553" y="1355348"/>
              <a:ext cx="92488" cy="135528"/>
            </a:xfrm>
            <a:custGeom>
              <a:avLst/>
              <a:gdLst/>
              <a:ahLst/>
              <a:cxnLst/>
              <a:rect l="l" t="t" r="r" b="b"/>
              <a:pathLst>
                <a:path w="1487" h="2179" extrusionOk="0">
                  <a:moveTo>
                    <a:pt x="840" y="0"/>
                  </a:moveTo>
                  <a:cubicBezTo>
                    <a:pt x="734" y="0"/>
                    <a:pt x="617" y="77"/>
                    <a:pt x="491" y="275"/>
                  </a:cubicBezTo>
                  <a:cubicBezTo>
                    <a:pt x="265" y="630"/>
                    <a:pt x="1" y="1213"/>
                    <a:pt x="490" y="1899"/>
                  </a:cubicBezTo>
                  <a:cubicBezTo>
                    <a:pt x="631" y="2098"/>
                    <a:pt x="760" y="2179"/>
                    <a:pt x="872" y="2179"/>
                  </a:cubicBezTo>
                  <a:cubicBezTo>
                    <a:pt x="1284" y="2179"/>
                    <a:pt x="1487" y="1092"/>
                    <a:pt x="1368" y="711"/>
                  </a:cubicBezTo>
                  <a:cubicBezTo>
                    <a:pt x="1287" y="451"/>
                    <a:pt x="1097" y="0"/>
                    <a:pt x="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6"/>
            <p:cNvSpPr/>
            <p:nvPr/>
          </p:nvSpPr>
          <p:spPr>
            <a:xfrm>
              <a:off x="7807899" y="949509"/>
              <a:ext cx="93421" cy="247048"/>
            </a:xfrm>
            <a:custGeom>
              <a:avLst/>
              <a:gdLst/>
              <a:ahLst/>
              <a:cxnLst/>
              <a:rect l="l" t="t" r="r" b="b"/>
              <a:pathLst>
                <a:path w="1502" h="3972" extrusionOk="0">
                  <a:moveTo>
                    <a:pt x="240" y="1"/>
                  </a:moveTo>
                  <a:cubicBezTo>
                    <a:pt x="240" y="2"/>
                    <a:pt x="1" y="1405"/>
                    <a:pt x="240" y="2704"/>
                  </a:cubicBezTo>
                  <a:lnTo>
                    <a:pt x="1502" y="3972"/>
                  </a:lnTo>
                  <a:cubicBezTo>
                    <a:pt x="948" y="3322"/>
                    <a:pt x="210" y="1696"/>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6"/>
            <p:cNvSpPr/>
            <p:nvPr/>
          </p:nvSpPr>
          <p:spPr>
            <a:xfrm>
              <a:off x="8078147" y="981727"/>
              <a:ext cx="150518" cy="206993"/>
            </a:xfrm>
            <a:custGeom>
              <a:avLst/>
              <a:gdLst/>
              <a:ahLst/>
              <a:cxnLst/>
              <a:rect l="l" t="t" r="r" b="b"/>
              <a:pathLst>
                <a:path w="2420" h="3328" extrusionOk="0">
                  <a:moveTo>
                    <a:pt x="2420" y="1"/>
                  </a:moveTo>
                  <a:cubicBezTo>
                    <a:pt x="1919" y="1614"/>
                    <a:pt x="721" y="2900"/>
                    <a:pt x="1" y="3327"/>
                  </a:cubicBezTo>
                  <a:lnTo>
                    <a:pt x="1577" y="2556"/>
                  </a:lnTo>
                  <a:cubicBezTo>
                    <a:pt x="2205" y="1408"/>
                    <a:pt x="2420" y="1"/>
                    <a:pt x="2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9" name="Google Shape;2449;p46"/>
          <p:cNvGrpSpPr/>
          <p:nvPr/>
        </p:nvGrpSpPr>
        <p:grpSpPr>
          <a:xfrm>
            <a:off x="4411147" y="4409093"/>
            <a:ext cx="2448418" cy="739198"/>
            <a:chOff x="4622100" y="3983100"/>
            <a:chExt cx="898700" cy="271325"/>
          </a:xfrm>
        </p:grpSpPr>
        <p:sp>
          <p:nvSpPr>
            <p:cNvPr id="2450" name="Google Shape;2450;p46"/>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6"/>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6"/>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extBox 8">
            <a:extLst>
              <a:ext uri="{FF2B5EF4-FFF2-40B4-BE49-F238E27FC236}">
                <a16:creationId xmlns:a16="http://schemas.microsoft.com/office/drawing/2014/main" id="{A7B34FD5-EC22-C178-51D6-1C39BCF1C673}"/>
              </a:ext>
            </a:extLst>
          </p:cNvPr>
          <p:cNvSpPr txBox="1"/>
          <p:nvPr/>
        </p:nvSpPr>
        <p:spPr>
          <a:xfrm>
            <a:off x="1075931" y="562372"/>
            <a:ext cx="6670432" cy="2144177"/>
          </a:xfrm>
          <a:prstGeom prst="rect">
            <a:avLst/>
          </a:prstGeom>
          <a:noFill/>
        </p:spPr>
        <p:txBody>
          <a:bodyPr wrap="square" rtlCol="0">
            <a:spAutoFit/>
          </a:bodyPr>
          <a:lstStyle/>
          <a:p>
            <a:pPr lvl="0" algn="ctr">
              <a:spcAft>
                <a:spcPts val="800"/>
              </a:spcAft>
              <a:buClrTx/>
              <a:defRPr/>
            </a:pPr>
            <a:r>
              <a:rPr lang="en-US" sz="4000" b="1"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3. SO SÁNH</a:t>
            </a:r>
          </a:p>
          <a:p>
            <a:pPr lvl="0" algn="ctr">
              <a:spcAft>
                <a:spcPts val="800"/>
              </a:spcAft>
              <a:buClrTx/>
              <a:defRPr/>
            </a:pPr>
            <a:r>
              <a:rPr lang="en-US" sz="4000" b="1"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THẦN THOẠI VIỆT NAM</a:t>
            </a:r>
          </a:p>
          <a:p>
            <a:pPr lvl="0" algn="ctr">
              <a:spcAft>
                <a:spcPts val="800"/>
              </a:spcAft>
              <a:buClrTx/>
              <a:defRPr/>
            </a:pPr>
            <a:r>
              <a:rPr lang="en-US" sz="4000" b="1"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THẦN THOẠI HI LẠP</a:t>
            </a:r>
          </a:p>
        </p:txBody>
      </p:sp>
    </p:spTree>
    <p:extLst>
      <p:ext uri="{BB962C8B-B14F-4D97-AF65-F5344CB8AC3E}">
        <p14:creationId xmlns:p14="http://schemas.microsoft.com/office/powerpoint/2010/main" val="2083442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0" name="Nhóm 29">
            <a:extLst>
              <a:ext uri="{FF2B5EF4-FFF2-40B4-BE49-F238E27FC236}">
                <a16:creationId xmlns:a16="http://schemas.microsoft.com/office/drawing/2014/main" id="{4F8F6596-D601-4979-1BE2-F9B40D8553F9}"/>
              </a:ext>
            </a:extLst>
          </p:cNvPr>
          <p:cNvGrpSpPr/>
          <p:nvPr/>
        </p:nvGrpSpPr>
        <p:grpSpPr>
          <a:xfrm>
            <a:off x="3230992" y="332880"/>
            <a:ext cx="5913008" cy="1117328"/>
            <a:chOff x="4033562" y="584454"/>
            <a:chExt cx="7391521" cy="1239769"/>
          </a:xfrm>
        </p:grpSpPr>
        <p:sp>
          <p:nvSpPr>
            <p:cNvPr id="31" name="椭圆 37">
              <a:extLst>
                <a:ext uri="{FF2B5EF4-FFF2-40B4-BE49-F238E27FC236}">
                  <a16:creationId xmlns:a16="http://schemas.microsoft.com/office/drawing/2014/main" id="{171EE2E4-A03D-75AF-1AFC-316A56CAF925}"/>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8">
              <a:extLst>
                <a:ext uri="{FF2B5EF4-FFF2-40B4-BE49-F238E27FC236}">
                  <a16:creationId xmlns:a16="http://schemas.microsoft.com/office/drawing/2014/main" id="{59A55996-E1BA-96DC-4628-9F392D8E03FE}"/>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Hình chữ nhật: Góc Tròn 32">
              <a:extLst>
                <a:ext uri="{FF2B5EF4-FFF2-40B4-BE49-F238E27FC236}">
                  <a16:creationId xmlns:a16="http://schemas.microsoft.com/office/drawing/2014/main" id="{9C6543AE-C80C-D44A-D560-36C5A17D2BED}"/>
                </a:ext>
              </a:extLst>
            </p:cNvPr>
            <p:cNvSpPr/>
            <p:nvPr/>
          </p:nvSpPr>
          <p:spPr>
            <a:xfrm>
              <a:off x="4088084" y="806245"/>
              <a:ext cx="7220984" cy="687207"/>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Hộp Văn bản 8">
              <a:extLst>
                <a:ext uri="{FF2B5EF4-FFF2-40B4-BE49-F238E27FC236}">
                  <a16:creationId xmlns:a16="http://schemas.microsoft.com/office/drawing/2014/main" id="{C6CE996B-5DA6-4B03-BFBC-005ACCD61E99}"/>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II. Đọc hiểu văn bản</a:t>
              </a:r>
            </a:p>
          </p:txBody>
        </p:sp>
        <p:sp>
          <p:nvSpPr>
            <p:cNvPr id="35" name="Hộp Văn bản 8">
              <a:extLst>
                <a:ext uri="{FF2B5EF4-FFF2-40B4-BE49-F238E27FC236}">
                  <a16:creationId xmlns:a16="http://schemas.microsoft.com/office/drawing/2014/main" id="{BB38F052-CC2F-BA16-6712-C27696CB5F26}"/>
                </a:ext>
              </a:extLst>
            </p:cNvPr>
            <p:cNvSpPr txBox="1"/>
            <p:nvPr/>
          </p:nvSpPr>
          <p:spPr>
            <a:xfrm>
              <a:off x="4114982" y="1014231"/>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3. So sánh thần thoại Việt Nam và thần thoại Hi Lạp</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36" name="Google Shape;2365;p47">
              <a:extLst>
                <a:ext uri="{FF2B5EF4-FFF2-40B4-BE49-F238E27FC236}">
                  <a16:creationId xmlns:a16="http://schemas.microsoft.com/office/drawing/2014/main" id="{9FCD8F59-A8A4-D716-9D77-97F95BF80651}"/>
                </a:ext>
              </a:extLst>
            </p:cNvPr>
            <p:cNvGrpSpPr/>
            <p:nvPr/>
          </p:nvGrpSpPr>
          <p:grpSpPr>
            <a:xfrm>
              <a:off x="4114982" y="584454"/>
              <a:ext cx="445314" cy="443581"/>
              <a:chOff x="1576325" y="2162175"/>
              <a:chExt cx="526625" cy="524575"/>
            </a:xfrm>
          </p:grpSpPr>
          <p:sp>
            <p:nvSpPr>
              <p:cNvPr id="37" name="Google Shape;2366;p47">
                <a:extLst>
                  <a:ext uri="{FF2B5EF4-FFF2-40B4-BE49-F238E27FC236}">
                    <a16:creationId xmlns:a16="http://schemas.microsoft.com/office/drawing/2014/main" id="{56CEEE56-31A3-680F-10F0-A67C176F7700}"/>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8" name="Google Shape;2367;p47">
                <a:extLst>
                  <a:ext uri="{FF2B5EF4-FFF2-40B4-BE49-F238E27FC236}">
                    <a16:creationId xmlns:a16="http://schemas.microsoft.com/office/drawing/2014/main" id="{27C34088-7D61-6AE2-35A9-4811AB6322D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 name="Google Shape;2368;p47">
                <a:extLst>
                  <a:ext uri="{FF2B5EF4-FFF2-40B4-BE49-F238E27FC236}">
                    <a16:creationId xmlns:a16="http://schemas.microsoft.com/office/drawing/2014/main" id="{95835C41-8833-766E-015B-802BA29A2695}"/>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40" name="Google Shape;2369;p47">
                <a:extLst>
                  <a:ext uri="{FF2B5EF4-FFF2-40B4-BE49-F238E27FC236}">
                    <a16:creationId xmlns:a16="http://schemas.microsoft.com/office/drawing/2014/main" id="{B11DC0D3-87F2-6F12-C488-8D50521696F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1" name="Google Shape;2370;p47">
                <a:extLst>
                  <a:ext uri="{FF2B5EF4-FFF2-40B4-BE49-F238E27FC236}">
                    <a16:creationId xmlns:a16="http://schemas.microsoft.com/office/drawing/2014/main" id="{68C891A1-090D-2933-158C-757E66E46516}"/>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2371;p47">
                <a:extLst>
                  <a:ext uri="{FF2B5EF4-FFF2-40B4-BE49-F238E27FC236}">
                    <a16:creationId xmlns:a16="http://schemas.microsoft.com/office/drawing/2014/main" id="{43ABCEC9-E14E-A976-9780-AC464EC02E5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2372;p47">
                <a:extLst>
                  <a:ext uri="{FF2B5EF4-FFF2-40B4-BE49-F238E27FC236}">
                    <a16:creationId xmlns:a16="http://schemas.microsoft.com/office/drawing/2014/main" id="{A0D46701-0967-3B3A-43C0-429027EC297D}"/>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2373;p47">
                <a:extLst>
                  <a:ext uri="{FF2B5EF4-FFF2-40B4-BE49-F238E27FC236}">
                    <a16:creationId xmlns:a16="http://schemas.microsoft.com/office/drawing/2014/main" id="{06E5915E-427C-8820-738E-8CCAD9E1D69A}"/>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2374;p47">
                <a:extLst>
                  <a:ext uri="{FF2B5EF4-FFF2-40B4-BE49-F238E27FC236}">
                    <a16:creationId xmlns:a16="http://schemas.microsoft.com/office/drawing/2014/main" id="{9FECC436-B18D-C3AD-677C-67E3880ECB2D}"/>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aphicFrame>
        <p:nvGraphicFramePr>
          <p:cNvPr id="53" name="Table 8">
            <a:extLst>
              <a:ext uri="{FF2B5EF4-FFF2-40B4-BE49-F238E27FC236}">
                <a16:creationId xmlns:a16="http://schemas.microsoft.com/office/drawing/2014/main" id="{A6CAAAE0-74AF-C1EE-0439-796C847AFDC6}"/>
              </a:ext>
            </a:extLst>
          </p:cNvPr>
          <p:cNvGraphicFramePr>
            <a:graphicFrameLocks noGrp="1"/>
          </p:cNvGraphicFramePr>
          <p:nvPr>
            <p:extLst>
              <p:ext uri="{D42A27DB-BD31-4B8C-83A1-F6EECF244321}">
                <p14:modId xmlns:p14="http://schemas.microsoft.com/office/powerpoint/2010/main" val="2213861561"/>
              </p:ext>
            </p:extLst>
          </p:nvPr>
        </p:nvGraphicFramePr>
        <p:xfrm>
          <a:off x="745003" y="1362385"/>
          <a:ext cx="7552735" cy="3262190"/>
        </p:xfrm>
        <a:graphic>
          <a:graphicData uri="http://schemas.openxmlformats.org/drawingml/2006/table">
            <a:tbl>
              <a:tblPr firstRow="1" firstCol="1" bandRow="1">
                <a:tableStyleId>{21E4AEA4-8DFA-4A89-87EB-49C32662AFE0}</a:tableStyleId>
              </a:tblPr>
              <a:tblGrid>
                <a:gridCol w="1064720">
                  <a:extLst>
                    <a:ext uri="{9D8B030D-6E8A-4147-A177-3AD203B41FA5}">
                      <a16:colId xmlns:a16="http://schemas.microsoft.com/office/drawing/2014/main" val="2360574641"/>
                    </a:ext>
                  </a:extLst>
                </a:gridCol>
                <a:gridCol w="3205892">
                  <a:extLst>
                    <a:ext uri="{9D8B030D-6E8A-4147-A177-3AD203B41FA5}">
                      <a16:colId xmlns:a16="http://schemas.microsoft.com/office/drawing/2014/main" val="1294504102"/>
                    </a:ext>
                  </a:extLst>
                </a:gridCol>
                <a:gridCol w="3282123">
                  <a:extLst>
                    <a:ext uri="{9D8B030D-6E8A-4147-A177-3AD203B41FA5}">
                      <a16:colId xmlns:a16="http://schemas.microsoft.com/office/drawing/2014/main" val="3032339293"/>
                    </a:ext>
                  </a:extLst>
                </a:gridCol>
              </a:tblGrid>
              <a:tr h="282318">
                <a:tc>
                  <a:txBody>
                    <a:bodyPr/>
                    <a:lstStyle/>
                    <a:p>
                      <a:pPr algn="just">
                        <a:lnSpc>
                          <a:spcPct val="100000"/>
                        </a:lnSpc>
                        <a:spcAft>
                          <a:spcPts val="800"/>
                        </a:spcAft>
                        <a:tabLst>
                          <a:tab pos="632460" algn="l"/>
                        </a:tabLst>
                      </a:pPr>
                      <a:r>
                        <a:rPr lang="en-US" sz="1300">
                          <a:effectLst/>
                        </a:rPr>
                        <a:t> </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49405" marR="49405" marT="0" marB="0" anchor="ctr"/>
                </a:tc>
                <a:tc>
                  <a:txBody>
                    <a:bodyPr/>
                    <a:lstStyle/>
                    <a:p>
                      <a:pPr algn="ctr">
                        <a:lnSpc>
                          <a:spcPct val="100000"/>
                        </a:lnSpc>
                        <a:spcAft>
                          <a:spcPts val="800"/>
                        </a:spcAft>
                        <a:tabLst>
                          <a:tab pos="632460" algn="l"/>
                        </a:tabLst>
                      </a:pPr>
                      <a:r>
                        <a:rPr lang="en-US" sz="1300" dirty="0" err="1">
                          <a:solidFill>
                            <a:schemeClr val="bg1"/>
                          </a:solidFill>
                          <a:effectLst/>
                        </a:rPr>
                        <a:t>Thần</a:t>
                      </a:r>
                      <a:r>
                        <a:rPr lang="en-US" sz="1300" dirty="0">
                          <a:solidFill>
                            <a:schemeClr val="bg1"/>
                          </a:solidFill>
                          <a:effectLst/>
                        </a:rPr>
                        <a:t> </a:t>
                      </a:r>
                      <a:r>
                        <a:rPr lang="en-US" sz="1300" dirty="0" err="1">
                          <a:solidFill>
                            <a:schemeClr val="bg1"/>
                          </a:solidFill>
                          <a:effectLst/>
                        </a:rPr>
                        <a:t>Trụ</a:t>
                      </a:r>
                      <a:r>
                        <a:rPr lang="en-US" sz="1300" dirty="0">
                          <a:solidFill>
                            <a:schemeClr val="bg1"/>
                          </a:solidFill>
                          <a:effectLst/>
                        </a:rPr>
                        <a:t> </a:t>
                      </a:r>
                      <a:r>
                        <a:rPr lang="en-US" sz="1300" dirty="0" err="1">
                          <a:solidFill>
                            <a:schemeClr val="bg1"/>
                          </a:solidFill>
                          <a:effectLst/>
                        </a:rPr>
                        <a:t>trời</a:t>
                      </a:r>
                      <a:endParaRPr lang="en-US" sz="13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9405" marR="49405" marT="0" marB="0" anchor="ctr"/>
                </a:tc>
                <a:tc>
                  <a:txBody>
                    <a:bodyPr/>
                    <a:lstStyle/>
                    <a:p>
                      <a:pPr algn="ctr">
                        <a:lnSpc>
                          <a:spcPct val="100000"/>
                        </a:lnSpc>
                        <a:spcAft>
                          <a:spcPts val="800"/>
                        </a:spcAft>
                        <a:tabLst>
                          <a:tab pos="632460" algn="l"/>
                        </a:tabLst>
                      </a:pPr>
                      <a:r>
                        <a:rPr lang="en-US" sz="1300" dirty="0" err="1">
                          <a:solidFill>
                            <a:schemeClr val="bg1"/>
                          </a:solidFill>
                          <a:effectLst/>
                        </a:rPr>
                        <a:t>Prô</a:t>
                      </a:r>
                      <a:r>
                        <a:rPr lang="en-US" sz="1300" dirty="0">
                          <a:solidFill>
                            <a:schemeClr val="bg1"/>
                          </a:solidFill>
                          <a:effectLst/>
                        </a:rPr>
                        <a:t> – </a:t>
                      </a:r>
                      <a:r>
                        <a:rPr lang="en-US" sz="1300" dirty="0" err="1">
                          <a:solidFill>
                            <a:schemeClr val="bg1"/>
                          </a:solidFill>
                          <a:effectLst/>
                        </a:rPr>
                        <a:t>mê</a:t>
                      </a:r>
                      <a:r>
                        <a:rPr lang="en-US" sz="1300" dirty="0">
                          <a:solidFill>
                            <a:schemeClr val="bg1"/>
                          </a:solidFill>
                          <a:effectLst/>
                        </a:rPr>
                        <a:t> – </a:t>
                      </a:r>
                      <a:r>
                        <a:rPr lang="en-US" sz="1300" dirty="0" err="1">
                          <a:solidFill>
                            <a:schemeClr val="bg1"/>
                          </a:solidFill>
                          <a:effectLst/>
                        </a:rPr>
                        <a:t>tê</a:t>
                      </a:r>
                      <a:r>
                        <a:rPr lang="en-US" sz="1300" dirty="0">
                          <a:solidFill>
                            <a:schemeClr val="bg1"/>
                          </a:solidFill>
                          <a:effectLst/>
                        </a:rPr>
                        <a:t> </a:t>
                      </a:r>
                      <a:r>
                        <a:rPr lang="en-US" sz="1300" dirty="0" err="1">
                          <a:solidFill>
                            <a:schemeClr val="bg1"/>
                          </a:solidFill>
                          <a:effectLst/>
                        </a:rPr>
                        <a:t>và</a:t>
                      </a:r>
                      <a:r>
                        <a:rPr lang="en-US" sz="1300" dirty="0">
                          <a:solidFill>
                            <a:schemeClr val="bg1"/>
                          </a:solidFill>
                          <a:effectLst/>
                        </a:rPr>
                        <a:t> </a:t>
                      </a:r>
                      <a:r>
                        <a:rPr lang="en-US" sz="1300" dirty="0" err="1">
                          <a:solidFill>
                            <a:schemeClr val="bg1"/>
                          </a:solidFill>
                          <a:effectLst/>
                        </a:rPr>
                        <a:t>loài</a:t>
                      </a:r>
                      <a:r>
                        <a:rPr lang="en-US" sz="1300" dirty="0">
                          <a:solidFill>
                            <a:schemeClr val="bg1"/>
                          </a:solidFill>
                          <a:effectLst/>
                        </a:rPr>
                        <a:t> </a:t>
                      </a:r>
                      <a:r>
                        <a:rPr lang="en-US" sz="1300" dirty="0" err="1">
                          <a:solidFill>
                            <a:schemeClr val="bg1"/>
                          </a:solidFill>
                          <a:effectLst/>
                        </a:rPr>
                        <a:t>người</a:t>
                      </a:r>
                      <a:endParaRPr lang="en-US" sz="13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9405" marR="49405" marT="0" marB="0" anchor="ctr"/>
                </a:tc>
                <a:extLst>
                  <a:ext uri="{0D108BD9-81ED-4DB2-BD59-A6C34878D82A}">
                    <a16:rowId xmlns:a16="http://schemas.microsoft.com/office/drawing/2014/main" val="450112135"/>
                  </a:ext>
                </a:extLst>
              </a:tr>
              <a:tr h="1330369">
                <a:tc>
                  <a:txBody>
                    <a:bodyPr/>
                    <a:lstStyle/>
                    <a:p>
                      <a:pPr algn="ctr">
                        <a:lnSpc>
                          <a:spcPct val="100000"/>
                        </a:lnSpc>
                        <a:spcAft>
                          <a:spcPts val="800"/>
                        </a:spcAft>
                        <a:tabLst>
                          <a:tab pos="632460" algn="l"/>
                        </a:tabLst>
                      </a:pPr>
                      <a:r>
                        <a:rPr lang="en-US" sz="1300" dirty="0">
                          <a:solidFill>
                            <a:schemeClr val="bg1"/>
                          </a:solidFill>
                          <a:effectLst/>
                        </a:rPr>
                        <a:t>Giống</a:t>
                      </a:r>
                      <a:endParaRPr lang="en-US" sz="13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9405" marR="49405" marT="0" marB="0" anchor="ctr"/>
                </a:tc>
                <a:tc gridSpan="2">
                  <a:txBody>
                    <a:bodyPr/>
                    <a:lstStyle/>
                    <a:p>
                      <a:pPr algn="just">
                        <a:lnSpc>
                          <a:spcPct val="100000"/>
                        </a:lnSpc>
                        <a:spcAft>
                          <a:spcPts val="800"/>
                        </a:spcAft>
                        <a:tabLst>
                          <a:tab pos="632460" algn="l"/>
                        </a:tabLst>
                      </a:pPr>
                      <a:r>
                        <a:rPr lang="en-US" sz="1300" dirty="0">
                          <a:effectLst/>
                        </a:rPr>
                        <a:t>- </a:t>
                      </a:r>
                      <a:r>
                        <a:rPr lang="en-US" sz="1300" dirty="0" err="1">
                          <a:effectLst/>
                        </a:rPr>
                        <a:t>Cả</a:t>
                      </a:r>
                      <a:r>
                        <a:rPr lang="en-US" sz="1300" dirty="0">
                          <a:effectLst/>
                        </a:rPr>
                        <a:t> </a:t>
                      </a:r>
                      <a:r>
                        <a:rPr lang="en-US" sz="1300" dirty="0" err="1">
                          <a:effectLst/>
                        </a:rPr>
                        <a:t>hai</a:t>
                      </a:r>
                      <a:r>
                        <a:rPr lang="en-US" sz="1300" dirty="0">
                          <a:effectLst/>
                        </a:rPr>
                        <a:t> </a:t>
                      </a:r>
                      <a:r>
                        <a:rPr lang="en-US" sz="1300" dirty="0" err="1">
                          <a:effectLst/>
                        </a:rPr>
                        <a:t>truyện</a:t>
                      </a:r>
                      <a:r>
                        <a:rPr lang="en-US" sz="1300" dirty="0">
                          <a:effectLst/>
                        </a:rPr>
                        <a:t> </a:t>
                      </a:r>
                      <a:r>
                        <a:rPr lang="en-US" sz="1300" dirty="0" err="1">
                          <a:effectLst/>
                        </a:rPr>
                        <a:t>đều</a:t>
                      </a:r>
                      <a:r>
                        <a:rPr lang="en-US" sz="1300" dirty="0">
                          <a:effectLst/>
                        </a:rPr>
                        <a:t> </a:t>
                      </a:r>
                      <a:r>
                        <a:rPr lang="en-US" sz="1300" dirty="0" err="1">
                          <a:effectLst/>
                        </a:rPr>
                        <a:t>thuộc</a:t>
                      </a:r>
                      <a:r>
                        <a:rPr lang="en-US" sz="1300" dirty="0">
                          <a:effectLst/>
                        </a:rPr>
                        <a:t> </a:t>
                      </a:r>
                      <a:r>
                        <a:rPr lang="en-US" sz="1300" dirty="0" err="1">
                          <a:effectLst/>
                        </a:rPr>
                        <a:t>thể</a:t>
                      </a:r>
                      <a:r>
                        <a:rPr lang="en-US" sz="1300" dirty="0">
                          <a:effectLst/>
                        </a:rPr>
                        <a:t> </a:t>
                      </a:r>
                      <a:r>
                        <a:rPr lang="en-US" sz="1300" dirty="0" err="1">
                          <a:effectLst/>
                        </a:rPr>
                        <a:t>loại</a:t>
                      </a:r>
                      <a:r>
                        <a:rPr lang="en-US" sz="1300" dirty="0">
                          <a:effectLst/>
                        </a:rPr>
                        <a:t> </a:t>
                      </a:r>
                      <a:r>
                        <a:rPr lang="en-US" sz="1300" dirty="0" err="1">
                          <a:effectLst/>
                        </a:rPr>
                        <a:t>truyện</a:t>
                      </a:r>
                      <a:r>
                        <a:rPr lang="en-US" sz="1300" dirty="0">
                          <a:effectLst/>
                        </a:rPr>
                        <a:t> </a:t>
                      </a:r>
                      <a:r>
                        <a:rPr lang="en-US" sz="1300" dirty="0" err="1">
                          <a:effectLst/>
                        </a:rPr>
                        <a:t>thần</a:t>
                      </a:r>
                      <a:r>
                        <a:rPr lang="en-US" sz="1300" dirty="0">
                          <a:effectLst/>
                        </a:rPr>
                        <a:t> </a:t>
                      </a:r>
                      <a:r>
                        <a:rPr lang="en-US" sz="1300" dirty="0" err="1">
                          <a:effectLst/>
                        </a:rPr>
                        <a:t>thoại</a:t>
                      </a:r>
                      <a:r>
                        <a:rPr lang="en-US" sz="1300" dirty="0">
                          <a:effectLst/>
                        </a:rPr>
                        <a:t>.</a:t>
                      </a:r>
                    </a:p>
                    <a:p>
                      <a:pPr algn="just">
                        <a:lnSpc>
                          <a:spcPct val="100000"/>
                        </a:lnSpc>
                        <a:spcAft>
                          <a:spcPts val="800"/>
                        </a:spcAft>
                        <a:tabLst>
                          <a:tab pos="632460" algn="l"/>
                        </a:tabLst>
                      </a:pPr>
                      <a:r>
                        <a:rPr lang="en-US" sz="1300" dirty="0">
                          <a:effectLst/>
                        </a:rPr>
                        <a:t>- </a:t>
                      </a:r>
                      <a:r>
                        <a:rPr lang="en-US" sz="1300" dirty="0" err="1">
                          <a:effectLst/>
                        </a:rPr>
                        <a:t>Cả</a:t>
                      </a:r>
                      <a:r>
                        <a:rPr lang="en-US" sz="1300" dirty="0">
                          <a:effectLst/>
                        </a:rPr>
                        <a:t> </a:t>
                      </a:r>
                      <a:r>
                        <a:rPr lang="en-US" sz="1300" dirty="0" err="1">
                          <a:effectLst/>
                        </a:rPr>
                        <a:t>hai</a:t>
                      </a:r>
                      <a:r>
                        <a:rPr lang="en-US" sz="1300" dirty="0">
                          <a:effectLst/>
                        </a:rPr>
                        <a:t> </a:t>
                      </a:r>
                      <a:r>
                        <a:rPr lang="en-US" sz="1300" dirty="0" err="1">
                          <a:effectLst/>
                        </a:rPr>
                        <a:t>truyện</a:t>
                      </a:r>
                      <a:r>
                        <a:rPr lang="en-US" sz="1300" dirty="0">
                          <a:effectLst/>
                        </a:rPr>
                        <a:t> </a:t>
                      </a:r>
                      <a:r>
                        <a:rPr lang="en-US" sz="1300" dirty="0" err="1">
                          <a:effectLst/>
                        </a:rPr>
                        <a:t>đều</a:t>
                      </a:r>
                      <a:r>
                        <a:rPr lang="en-US" sz="1300" dirty="0">
                          <a:effectLst/>
                        </a:rPr>
                        <a:t> </a:t>
                      </a:r>
                      <a:r>
                        <a:rPr lang="en-US" sz="1300" dirty="0" err="1">
                          <a:effectLst/>
                        </a:rPr>
                        <a:t>lí</a:t>
                      </a:r>
                      <a:r>
                        <a:rPr lang="en-US" sz="1300" dirty="0">
                          <a:effectLst/>
                        </a:rPr>
                        <a:t> </a:t>
                      </a:r>
                      <a:r>
                        <a:rPr lang="en-US" sz="1300" dirty="0" err="1">
                          <a:effectLst/>
                        </a:rPr>
                        <a:t>giải</a:t>
                      </a:r>
                      <a:r>
                        <a:rPr lang="en-US" sz="1300" dirty="0">
                          <a:effectLst/>
                        </a:rPr>
                        <a:t> </a:t>
                      </a:r>
                      <a:r>
                        <a:rPr lang="en-US" sz="1300" dirty="0" err="1">
                          <a:effectLst/>
                        </a:rPr>
                        <a:t>bằng</a:t>
                      </a:r>
                      <a:r>
                        <a:rPr lang="en-US" sz="1300" dirty="0">
                          <a:effectLst/>
                        </a:rPr>
                        <a:t> </a:t>
                      </a:r>
                      <a:r>
                        <a:rPr lang="en-US" sz="1300" dirty="0" err="1">
                          <a:effectLst/>
                        </a:rPr>
                        <a:t>trực</a:t>
                      </a:r>
                      <a:r>
                        <a:rPr lang="en-US" sz="1300" dirty="0">
                          <a:effectLst/>
                        </a:rPr>
                        <a:t> </a:t>
                      </a:r>
                      <a:r>
                        <a:rPr lang="en-US" sz="1300" dirty="0" err="1">
                          <a:effectLst/>
                        </a:rPr>
                        <a:t>quan</a:t>
                      </a:r>
                      <a:r>
                        <a:rPr lang="en-US" sz="1300" dirty="0">
                          <a:effectLst/>
                        </a:rPr>
                        <a:t> </a:t>
                      </a:r>
                      <a:r>
                        <a:rPr lang="en-US" sz="1300" dirty="0" err="1">
                          <a:effectLst/>
                        </a:rPr>
                        <a:t>và</a:t>
                      </a:r>
                      <a:r>
                        <a:rPr lang="en-US" sz="1300" dirty="0">
                          <a:effectLst/>
                        </a:rPr>
                        <a:t> </a:t>
                      </a:r>
                      <a:r>
                        <a:rPr lang="en-US" sz="1300" dirty="0" err="1">
                          <a:effectLst/>
                        </a:rPr>
                        <a:t>bằng</a:t>
                      </a:r>
                      <a:r>
                        <a:rPr lang="en-US" sz="1300" dirty="0">
                          <a:effectLst/>
                        </a:rPr>
                        <a:t> </a:t>
                      </a:r>
                      <a:r>
                        <a:rPr lang="en-US" sz="1300" dirty="0" err="1">
                          <a:effectLst/>
                        </a:rPr>
                        <a:t>tưởng</a:t>
                      </a:r>
                      <a:r>
                        <a:rPr lang="en-US" sz="1300" dirty="0">
                          <a:effectLst/>
                        </a:rPr>
                        <a:t> </a:t>
                      </a:r>
                      <a:r>
                        <a:rPr lang="en-US" sz="1300" dirty="0" err="1">
                          <a:effectLst/>
                        </a:rPr>
                        <a:t>tượng</a:t>
                      </a:r>
                      <a:r>
                        <a:rPr lang="en-US" sz="1300" dirty="0">
                          <a:effectLst/>
                        </a:rPr>
                        <a:t>.</a:t>
                      </a:r>
                    </a:p>
                    <a:p>
                      <a:pPr algn="just">
                        <a:lnSpc>
                          <a:spcPct val="100000"/>
                        </a:lnSpc>
                        <a:spcAft>
                          <a:spcPts val="800"/>
                        </a:spcAft>
                        <a:tabLst>
                          <a:tab pos="632460" algn="l"/>
                        </a:tabLst>
                      </a:pPr>
                      <a:r>
                        <a:rPr lang="en-US" sz="1300" dirty="0">
                          <a:effectLst/>
                        </a:rPr>
                        <a:t>- </a:t>
                      </a:r>
                      <a:r>
                        <a:rPr lang="en-US" sz="1300" dirty="0" err="1">
                          <a:effectLst/>
                        </a:rPr>
                        <a:t>Đều</a:t>
                      </a:r>
                      <a:r>
                        <a:rPr lang="en-US" sz="1300" dirty="0">
                          <a:effectLst/>
                        </a:rPr>
                        <a:t> </a:t>
                      </a:r>
                      <a:r>
                        <a:rPr lang="en-US" sz="1300" dirty="0" err="1">
                          <a:effectLst/>
                        </a:rPr>
                        <a:t>có</a:t>
                      </a:r>
                      <a:r>
                        <a:rPr lang="en-US" sz="1300" dirty="0">
                          <a:effectLst/>
                        </a:rPr>
                        <a:t> </a:t>
                      </a:r>
                      <a:r>
                        <a:rPr lang="en-US" sz="1300" dirty="0" err="1">
                          <a:effectLst/>
                        </a:rPr>
                        <a:t>những</a:t>
                      </a:r>
                      <a:r>
                        <a:rPr lang="en-US" sz="1300" dirty="0">
                          <a:effectLst/>
                        </a:rPr>
                        <a:t> </a:t>
                      </a:r>
                      <a:r>
                        <a:rPr lang="en-US" sz="1300" dirty="0" err="1">
                          <a:effectLst/>
                        </a:rPr>
                        <a:t>yếu</a:t>
                      </a:r>
                      <a:r>
                        <a:rPr lang="en-US" sz="1300" dirty="0">
                          <a:effectLst/>
                        </a:rPr>
                        <a:t> </a:t>
                      </a:r>
                      <a:r>
                        <a:rPr lang="en-US" sz="1300" dirty="0" err="1">
                          <a:effectLst/>
                        </a:rPr>
                        <a:t>tố</a:t>
                      </a:r>
                      <a:r>
                        <a:rPr lang="en-US" sz="1300" dirty="0">
                          <a:effectLst/>
                        </a:rPr>
                        <a:t> </a:t>
                      </a:r>
                      <a:r>
                        <a:rPr lang="en-US" sz="1300" dirty="0" err="1">
                          <a:effectLst/>
                        </a:rPr>
                        <a:t>tưởng</a:t>
                      </a:r>
                      <a:r>
                        <a:rPr lang="en-US" sz="1300" dirty="0">
                          <a:effectLst/>
                        </a:rPr>
                        <a:t> </a:t>
                      </a:r>
                      <a:r>
                        <a:rPr lang="en-US" sz="1300" dirty="0" err="1">
                          <a:effectLst/>
                        </a:rPr>
                        <a:t>tượng</a:t>
                      </a:r>
                      <a:r>
                        <a:rPr lang="en-US" sz="1300" dirty="0">
                          <a:effectLst/>
                        </a:rPr>
                        <a:t>, </a:t>
                      </a:r>
                      <a:r>
                        <a:rPr lang="en-US" sz="1300" dirty="0" err="1">
                          <a:effectLst/>
                        </a:rPr>
                        <a:t>hư</a:t>
                      </a:r>
                      <a:r>
                        <a:rPr lang="en-US" sz="1300" dirty="0">
                          <a:effectLst/>
                        </a:rPr>
                        <a:t> </a:t>
                      </a:r>
                      <a:r>
                        <a:rPr lang="en-US" sz="1300" dirty="0" err="1">
                          <a:effectLst/>
                        </a:rPr>
                        <a:t>cấu</a:t>
                      </a:r>
                      <a:r>
                        <a:rPr lang="en-US" sz="1300" dirty="0">
                          <a:effectLst/>
                        </a:rPr>
                        <a:t>.</a:t>
                      </a:r>
                    </a:p>
                    <a:p>
                      <a:pPr algn="just">
                        <a:lnSpc>
                          <a:spcPct val="100000"/>
                        </a:lnSpc>
                        <a:spcAft>
                          <a:spcPts val="800"/>
                        </a:spcAft>
                        <a:tabLst>
                          <a:tab pos="632460" algn="l"/>
                        </a:tabLst>
                      </a:pPr>
                      <a:r>
                        <a:rPr lang="en-US" sz="1300" dirty="0">
                          <a:effectLst/>
                        </a:rPr>
                        <a:t>- </a:t>
                      </a:r>
                      <a:r>
                        <a:rPr lang="en-US" sz="1300" dirty="0" err="1">
                          <a:effectLst/>
                        </a:rPr>
                        <a:t>Đều</a:t>
                      </a:r>
                      <a:r>
                        <a:rPr lang="en-US" sz="1300" dirty="0">
                          <a:effectLst/>
                        </a:rPr>
                        <a:t> </a:t>
                      </a:r>
                      <a:r>
                        <a:rPr lang="en-US" sz="1300" dirty="0" err="1">
                          <a:effectLst/>
                        </a:rPr>
                        <a:t>nói</a:t>
                      </a:r>
                      <a:r>
                        <a:rPr lang="en-US" sz="1300" dirty="0">
                          <a:effectLst/>
                        </a:rPr>
                        <a:t> </a:t>
                      </a:r>
                      <a:r>
                        <a:rPr lang="en-US" sz="1300" dirty="0" err="1">
                          <a:effectLst/>
                        </a:rPr>
                        <a:t>về</a:t>
                      </a:r>
                      <a:r>
                        <a:rPr lang="en-US" sz="1300" dirty="0">
                          <a:effectLst/>
                        </a:rPr>
                        <a:t> </a:t>
                      </a:r>
                      <a:r>
                        <a:rPr lang="en-US" sz="1300" dirty="0" err="1">
                          <a:effectLst/>
                        </a:rPr>
                        <a:t>sự</a:t>
                      </a:r>
                      <a:r>
                        <a:rPr lang="en-US" sz="1300" dirty="0">
                          <a:effectLst/>
                        </a:rPr>
                        <a:t> </a:t>
                      </a:r>
                      <a:r>
                        <a:rPr lang="en-US" sz="1300" dirty="0" err="1">
                          <a:effectLst/>
                        </a:rPr>
                        <a:t>tạo</a:t>
                      </a:r>
                      <a:r>
                        <a:rPr lang="en-US" sz="1300" dirty="0">
                          <a:effectLst/>
                        </a:rPr>
                        <a:t> </a:t>
                      </a:r>
                      <a:r>
                        <a:rPr lang="en-US" sz="1300" dirty="0" err="1">
                          <a:effectLst/>
                        </a:rPr>
                        <a:t>lập</a:t>
                      </a:r>
                      <a:r>
                        <a:rPr lang="en-US" sz="1300" dirty="0">
                          <a:effectLst/>
                        </a:rPr>
                        <a:t> </a:t>
                      </a:r>
                      <a:r>
                        <a:rPr lang="en-US" sz="1300" dirty="0" err="1">
                          <a:effectLst/>
                        </a:rPr>
                        <a:t>thế</a:t>
                      </a:r>
                      <a:r>
                        <a:rPr lang="en-US" sz="1300" dirty="0">
                          <a:effectLst/>
                        </a:rPr>
                        <a:t> </a:t>
                      </a:r>
                      <a:r>
                        <a:rPr lang="en-US" sz="1300" dirty="0" err="1">
                          <a:effectLst/>
                        </a:rPr>
                        <a:t>giới</a:t>
                      </a:r>
                      <a:r>
                        <a:rPr lang="en-US" sz="1300" dirty="0">
                          <a:effectLst/>
                        </a:rPr>
                        <a:t>.</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5873" marR="65873" marT="32936" marB="32936" anchor="ctr"/>
                </a:tc>
                <a:tc hMerge="1">
                  <a:txBody>
                    <a:bodyPr/>
                    <a:lstStyle/>
                    <a:p>
                      <a:endParaRPr lang="en-US"/>
                    </a:p>
                  </a:txBody>
                  <a:tcPr/>
                </a:tc>
                <a:extLst>
                  <a:ext uri="{0D108BD9-81ED-4DB2-BD59-A6C34878D82A}">
                    <a16:rowId xmlns:a16="http://schemas.microsoft.com/office/drawing/2014/main" val="2630466834"/>
                  </a:ext>
                </a:extLst>
              </a:tr>
              <a:tr h="1649503">
                <a:tc>
                  <a:txBody>
                    <a:bodyPr/>
                    <a:lstStyle/>
                    <a:p>
                      <a:pPr algn="ctr">
                        <a:lnSpc>
                          <a:spcPct val="100000"/>
                        </a:lnSpc>
                        <a:spcAft>
                          <a:spcPts val="800"/>
                        </a:spcAft>
                        <a:tabLst>
                          <a:tab pos="632460" algn="l"/>
                        </a:tabLst>
                      </a:pPr>
                      <a:r>
                        <a:rPr lang="en-US" sz="1300" dirty="0" err="1">
                          <a:solidFill>
                            <a:schemeClr val="bg1"/>
                          </a:solidFill>
                          <a:effectLst/>
                        </a:rPr>
                        <a:t>Khác</a:t>
                      </a:r>
                      <a:endParaRPr lang="en-US" sz="13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9405" marR="49405" marT="0" marB="0" anchor="ctr"/>
                </a:tc>
                <a:tc>
                  <a:txBody>
                    <a:bodyPr/>
                    <a:lstStyle/>
                    <a:p>
                      <a:pPr algn="just">
                        <a:lnSpc>
                          <a:spcPct val="100000"/>
                        </a:lnSpc>
                        <a:spcAft>
                          <a:spcPts val="800"/>
                        </a:spcAft>
                        <a:tabLst/>
                      </a:pPr>
                      <a:r>
                        <a:rPr lang="en-US" sz="1300" dirty="0">
                          <a:effectLst/>
                        </a:rPr>
                        <a:t>- Quá trình tạo lập trời và đất</a:t>
                      </a:r>
                    </a:p>
                    <a:p>
                      <a:pPr algn="just">
                        <a:lnSpc>
                          <a:spcPct val="100000"/>
                        </a:lnSpc>
                        <a:spcAft>
                          <a:spcPts val="800"/>
                        </a:spcAft>
                        <a:tabLst>
                          <a:tab pos="632460" algn="l"/>
                        </a:tabLst>
                      </a:pPr>
                      <a:r>
                        <a:rPr lang="en-US" sz="1300" dirty="0">
                          <a:effectLst/>
                        </a:rPr>
                        <a:t>- Nhấn mạnh vào sức mạnh của vị thần trong việc mở mang các cõi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49405" marR="49405" marT="0" marB="0" anchor="ctr"/>
                </a:tc>
                <a:tc>
                  <a:txBody>
                    <a:bodyPr/>
                    <a:lstStyle/>
                    <a:p>
                      <a:pPr algn="just">
                        <a:lnSpc>
                          <a:spcPct val="100000"/>
                        </a:lnSpc>
                        <a:spcAft>
                          <a:spcPts val="800"/>
                        </a:spcAft>
                        <a:tabLst>
                          <a:tab pos="632460" algn="l"/>
                        </a:tabLst>
                      </a:pPr>
                      <a:r>
                        <a:rPr lang="en-US" sz="1300" dirty="0">
                          <a:effectLst/>
                        </a:rPr>
                        <a:t>- </a:t>
                      </a:r>
                      <a:r>
                        <a:rPr lang="en-US" sz="1300" dirty="0" err="1">
                          <a:effectLst/>
                        </a:rPr>
                        <a:t>Quá</a:t>
                      </a:r>
                      <a:r>
                        <a:rPr lang="en-US" sz="1300" dirty="0">
                          <a:effectLst/>
                        </a:rPr>
                        <a:t> </a:t>
                      </a:r>
                      <a:r>
                        <a:rPr lang="en-US" sz="1300" dirty="0" err="1">
                          <a:effectLst/>
                        </a:rPr>
                        <a:t>trình</a:t>
                      </a:r>
                      <a:r>
                        <a:rPr lang="en-US" sz="1300" dirty="0">
                          <a:effectLst/>
                        </a:rPr>
                        <a:t> </a:t>
                      </a:r>
                      <a:r>
                        <a:rPr lang="en-US" sz="1300" dirty="0" err="1">
                          <a:effectLst/>
                        </a:rPr>
                        <a:t>tạo</a:t>
                      </a:r>
                      <a:r>
                        <a:rPr lang="en-US" sz="1300" dirty="0">
                          <a:effectLst/>
                        </a:rPr>
                        <a:t> </a:t>
                      </a:r>
                      <a:r>
                        <a:rPr lang="en-US" sz="1300" dirty="0" err="1">
                          <a:effectLst/>
                        </a:rPr>
                        <a:t>nên</a:t>
                      </a:r>
                      <a:r>
                        <a:rPr lang="en-US" sz="1300" dirty="0">
                          <a:effectLst/>
                        </a:rPr>
                        <a:t> con </a:t>
                      </a:r>
                      <a:r>
                        <a:rPr lang="en-US" sz="1300" dirty="0" err="1">
                          <a:effectLst/>
                        </a:rPr>
                        <a:t>người</a:t>
                      </a:r>
                      <a:r>
                        <a:rPr lang="en-US" sz="1300" dirty="0">
                          <a:effectLst/>
                        </a:rPr>
                        <a:t> </a:t>
                      </a:r>
                      <a:r>
                        <a:rPr lang="en-US" sz="1300" dirty="0" err="1">
                          <a:effectLst/>
                        </a:rPr>
                        <a:t>và</a:t>
                      </a:r>
                      <a:r>
                        <a:rPr lang="en-US" sz="1300" dirty="0">
                          <a:effectLst/>
                        </a:rPr>
                        <a:t> </a:t>
                      </a:r>
                      <a:r>
                        <a:rPr lang="en-US" sz="1300" dirty="0" err="1">
                          <a:effectLst/>
                        </a:rPr>
                        <a:t>sự</a:t>
                      </a:r>
                      <a:r>
                        <a:rPr lang="en-US" sz="1300" dirty="0">
                          <a:effectLst/>
                        </a:rPr>
                        <a:t> </a:t>
                      </a:r>
                      <a:r>
                        <a:rPr lang="en-US" sz="1300" dirty="0" err="1">
                          <a:effectLst/>
                        </a:rPr>
                        <a:t>sống</a:t>
                      </a:r>
                      <a:r>
                        <a:rPr lang="en-US" sz="1300" dirty="0">
                          <a:effectLst/>
                        </a:rPr>
                        <a:t> </a:t>
                      </a:r>
                    </a:p>
                    <a:p>
                      <a:pPr algn="just">
                        <a:lnSpc>
                          <a:spcPct val="100000"/>
                        </a:lnSpc>
                        <a:spcAft>
                          <a:spcPts val="800"/>
                        </a:spcAft>
                        <a:tabLst>
                          <a:tab pos="632460" algn="l"/>
                        </a:tabLst>
                      </a:pPr>
                      <a:r>
                        <a:rPr lang="en-US" sz="1300" dirty="0">
                          <a:effectLst/>
                        </a:rPr>
                        <a:t>- </a:t>
                      </a:r>
                      <a:r>
                        <a:rPr lang="en-US" sz="1300" dirty="0" err="1">
                          <a:effectLst/>
                        </a:rPr>
                        <a:t>Nhấn</a:t>
                      </a:r>
                      <a:r>
                        <a:rPr lang="en-US" sz="1300" dirty="0">
                          <a:effectLst/>
                        </a:rPr>
                        <a:t> </a:t>
                      </a:r>
                      <a:r>
                        <a:rPr lang="en-US" sz="1300" dirty="0" err="1">
                          <a:effectLst/>
                        </a:rPr>
                        <a:t>mạnh</a:t>
                      </a:r>
                      <a:r>
                        <a:rPr lang="en-US" sz="1300" dirty="0">
                          <a:effectLst/>
                        </a:rPr>
                        <a:t> </a:t>
                      </a:r>
                      <a:r>
                        <a:rPr lang="en-US" sz="1300" dirty="0" err="1">
                          <a:effectLst/>
                        </a:rPr>
                        <a:t>vào</a:t>
                      </a:r>
                      <a:r>
                        <a:rPr lang="en-US" sz="1300" dirty="0">
                          <a:effectLst/>
                        </a:rPr>
                        <a:t> </a:t>
                      </a:r>
                      <a:r>
                        <a:rPr lang="en-US" sz="1300" dirty="0" err="1">
                          <a:effectLst/>
                        </a:rPr>
                        <a:t>việc</a:t>
                      </a:r>
                      <a:r>
                        <a:rPr lang="en-US" sz="1300" dirty="0">
                          <a:effectLst/>
                        </a:rPr>
                        <a:t> </a:t>
                      </a:r>
                      <a:r>
                        <a:rPr lang="en-US" sz="1300" dirty="0" err="1">
                          <a:effectLst/>
                        </a:rPr>
                        <a:t>hình</a:t>
                      </a:r>
                      <a:r>
                        <a:rPr lang="en-US" sz="1300" dirty="0">
                          <a:effectLst/>
                        </a:rPr>
                        <a:t> </a:t>
                      </a:r>
                      <a:r>
                        <a:rPr lang="en-US" sz="1300" dirty="0" err="1">
                          <a:effectLst/>
                        </a:rPr>
                        <a:t>thành</a:t>
                      </a:r>
                      <a:r>
                        <a:rPr lang="en-US" sz="1300" dirty="0">
                          <a:effectLst/>
                        </a:rPr>
                        <a:t> </a:t>
                      </a:r>
                      <a:r>
                        <a:rPr lang="en-US" sz="1300" dirty="0" err="1">
                          <a:effectLst/>
                        </a:rPr>
                        <a:t>sự</a:t>
                      </a:r>
                      <a:r>
                        <a:rPr lang="en-US" sz="1300" dirty="0">
                          <a:effectLst/>
                        </a:rPr>
                        <a:t> </a:t>
                      </a:r>
                      <a:r>
                        <a:rPr lang="en-US" sz="1300" dirty="0" err="1">
                          <a:effectLst/>
                        </a:rPr>
                        <a:t>sống</a:t>
                      </a:r>
                      <a:r>
                        <a:rPr lang="en-US" sz="1300" dirty="0">
                          <a:effectLst/>
                        </a:rPr>
                        <a:t> </a:t>
                      </a:r>
                      <a:r>
                        <a:rPr lang="en-US" sz="1300" dirty="0" err="1">
                          <a:effectLst/>
                        </a:rPr>
                        <a:t>và</a:t>
                      </a:r>
                      <a:r>
                        <a:rPr lang="en-US" sz="1300" dirty="0">
                          <a:effectLst/>
                        </a:rPr>
                        <a:t> </a:t>
                      </a:r>
                      <a:r>
                        <a:rPr lang="en-US" sz="1300" dirty="0" err="1">
                          <a:effectLst/>
                        </a:rPr>
                        <a:t>nền</a:t>
                      </a:r>
                      <a:r>
                        <a:rPr lang="en-US" sz="1300" dirty="0">
                          <a:effectLst/>
                        </a:rPr>
                        <a:t> </a:t>
                      </a:r>
                      <a:r>
                        <a:rPr lang="en-US" sz="1300" dirty="0" err="1">
                          <a:effectLst/>
                        </a:rPr>
                        <a:t>văn</a:t>
                      </a:r>
                      <a:r>
                        <a:rPr lang="en-US" sz="1300" dirty="0">
                          <a:effectLst/>
                        </a:rPr>
                        <a:t> </a:t>
                      </a:r>
                      <a:r>
                        <a:rPr lang="en-US" sz="1300" dirty="0" err="1">
                          <a:effectLst/>
                        </a:rPr>
                        <a:t>minh</a:t>
                      </a:r>
                      <a:r>
                        <a:rPr lang="en-US" sz="1300" dirty="0">
                          <a:effectLst/>
                        </a:rPr>
                        <a:t> </a:t>
                      </a:r>
                      <a:r>
                        <a:rPr lang="en-US" sz="1300" dirty="0" err="1">
                          <a:effectLst/>
                        </a:rPr>
                        <a:t>cho</a:t>
                      </a:r>
                      <a:r>
                        <a:rPr lang="en-US" sz="1300" dirty="0">
                          <a:effectLst/>
                        </a:rPr>
                        <a:t> </a:t>
                      </a:r>
                      <a:r>
                        <a:rPr lang="en-US" sz="1300" dirty="0" err="1">
                          <a:effectLst/>
                        </a:rPr>
                        <a:t>nhân</a:t>
                      </a:r>
                      <a:r>
                        <a:rPr lang="en-US" sz="1300" dirty="0">
                          <a:effectLst/>
                        </a:rPr>
                        <a:t> </a:t>
                      </a:r>
                      <a:r>
                        <a:rPr lang="en-US" sz="1300" dirty="0" err="1">
                          <a:effectLst/>
                        </a:rPr>
                        <a:t>loại</a:t>
                      </a:r>
                      <a:r>
                        <a:rPr lang="en-US" sz="1300" dirty="0">
                          <a:effectLst/>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49405" marR="49405" marT="0" marB="0" anchor="ctr"/>
                </a:tc>
                <a:extLst>
                  <a:ext uri="{0D108BD9-81ED-4DB2-BD59-A6C34878D82A}">
                    <a16:rowId xmlns:a16="http://schemas.microsoft.com/office/drawing/2014/main" val="2928182437"/>
                  </a:ext>
                </a:extLst>
              </a:tr>
            </a:tbl>
          </a:graphicData>
        </a:graphic>
      </p:graphicFrame>
    </p:spTree>
    <p:extLst>
      <p:ext uri="{BB962C8B-B14F-4D97-AF65-F5344CB8AC3E}">
        <p14:creationId xmlns:p14="http://schemas.microsoft.com/office/powerpoint/2010/main" val="27323641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88"/>
        <p:cNvGrpSpPr/>
        <p:nvPr/>
      </p:nvGrpSpPr>
      <p:grpSpPr>
        <a:xfrm>
          <a:off x="0" y="0"/>
          <a:ext cx="0" cy="0"/>
          <a:chOff x="0" y="0"/>
          <a:chExt cx="0" cy="0"/>
        </a:xfrm>
      </p:grpSpPr>
      <p:sp>
        <p:nvSpPr>
          <p:cNvPr id="3998" name="Google Shape;3998;p57"/>
          <p:cNvSpPr/>
          <p:nvPr/>
        </p:nvSpPr>
        <p:spPr>
          <a:xfrm>
            <a:off x="6267075" y="4390600"/>
            <a:ext cx="2618400" cy="1605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9" name="Google Shape;3999;p57"/>
          <p:cNvGrpSpPr/>
          <p:nvPr/>
        </p:nvGrpSpPr>
        <p:grpSpPr>
          <a:xfrm>
            <a:off x="5950961" y="722363"/>
            <a:ext cx="2618402" cy="3736344"/>
            <a:chOff x="7563227" y="2180941"/>
            <a:chExt cx="1417268" cy="2022378"/>
          </a:xfrm>
        </p:grpSpPr>
        <p:sp>
          <p:nvSpPr>
            <p:cNvPr id="4000" name="Google Shape;4000;p57"/>
            <p:cNvSpPr/>
            <p:nvPr/>
          </p:nvSpPr>
          <p:spPr>
            <a:xfrm>
              <a:off x="7771050" y="3131164"/>
              <a:ext cx="16185" cy="11945"/>
            </a:xfrm>
            <a:custGeom>
              <a:avLst/>
              <a:gdLst/>
              <a:ahLst/>
              <a:cxnLst/>
              <a:rect l="l" t="t" r="r" b="b"/>
              <a:pathLst>
                <a:path w="313" h="231" extrusionOk="0">
                  <a:moveTo>
                    <a:pt x="176" y="1"/>
                  </a:moveTo>
                  <a:cubicBezTo>
                    <a:pt x="143" y="1"/>
                    <a:pt x="108" y="11"/>
                    <a:pt x="78" y="32"/>
                  </a:cubicBezTo>
                  <a:cubicBezTo>
                    <a:pt x="16" y="75"/>
                    <a:pt x="0" y="148"/>
                    <a:pt x="44" y="194"/>
                  </a:cubicBezTo>
                  <a:cubicBezTo>
                    <a:pt x="66" y="218"/>
                    <a:pt x="101" y="230"/>
                    <a:pt x="137" y="230"/>
                  </a:cubicBezTo>
                  <a:cubicBezTo>
                    <a:pt x="170" y="230"/>
                    <a:pt x="205" y="220"/>
                    <a:pt x="234" y="200"/>
                  </a:cubicBezTo>
                  <a:cubicBezTo>
                    <a:pt x="296" y="155"/>
                    <a:pt x="312" y="84"/>
                    <a:pt x="269" y="37"/>
                  </a:cubicBezTo>
                  <a:cubicBezTo>
                    <a:pt x="247" y="13"/>
                    <a:pt x="212" y="1"/>
                    <a:pt x="176"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7"/>
            <p:cNvSpPr/>
            <p:nvPr/>
          </p:nvSpPr>
          <p:spPr>
            <a:xfrm>
              <a:off x="7776531" y="3142126"/>
              <a:ext cx="16185" cy="11945"/>
            </a:xfrm>
            <a:custGeom>
              <a:avLst/>
              <a:gdLst/>
              <a:ahLst/>
              <a:cxnLst/>
              <a:rect l="l" t="t" r="r" b="b"/>
              <a:pathLst>
                <a:path w="313" h="231" extrusionOk="0">
                  <a:moveTo>
                    <a:pt x="177" y="1"/>
                  </a:moveTo>
                  <a:cubicBezTo>
                    <a:pt x="144" y="1"/>
                    <a:pt x="109" y="11"/>
                    <a:pt x="79" y="32"/>
                  </a:cubicBezTo>
                  <a:cubicBezTo>
                    <a:pt x="17" y="75"/>
                    <a:pt x="1" y="148"/>
                    <a:pt x="44" y="194"/>
                  </a:cubicBezTo>
                  <a:cubicBezTo>
                    <a:pt x="67" y="218"/>
                    <a:pt x="102" y="230"/>
                    <a:pt x="138" y="230"/>
                  </a:cubicBezTo>
                  <a:cubicBezTo>
                    <a:pt x="171" y="230"/>
                    <a:pt x="206" y="220"/>
                    <a:pt x="236" y="199"/>
                  </a:cubicBezTo>
                  <a:cubicBezTo>
                    <a:pt x="297" y="156"/>
                    <a:pt x="313" y="83"/>
                    <a:pt x="270" y="37"/>
                  </a:cubicBezTo>
                  <a:cubicBezTo>
                    <a:pt x="247" y="13"/>
                    <a:pt x="213" y="1"/>
                    <a:pt x="177"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7"/>
            <p:cNvSpPr/>
            <p:nvPr/>
          </p:nvSpPr>
          <p:spPr>
            <a:xfrm>
              <a:off x="7765931" y="3120150"/>
              <a:ext cx="16185" cy="11893"/>
            </a:xfrm>
            <a:custGeom>
              <a:avLst/>
              <a:gdLst/>
              <a:ahLst/>
              <a:cxnLst/>
              <a:rect l="l" t="t" r="r" b="b"/>
              <a:pathLst>
                <a:path w="313" h="230" extrusionOk="0">
                  <a:moveTo>
                    <a:pt x="176" y="0"/>
                  </a:moveTo>
                  <a:cubicBezTo>
                    <a:pt x="143" y="0"/>
                    <a:pt x="108" y="10"/>
                    <a:pt x="78" y="31"/>
                  </a:cubicBezTo>
                  <a:cubicBezTo>
                    <a:pt x="16" y="75"/>
                    <a:pt x="0" y="147"/>
                    <a:pt x="43" y="193"/>
                  </a:cubicBezTo>
                  <a:cubicBezTo>
                    <a:pt x="66" y="217"/>
                    <a:pt x="101" y="230"/>
                    <a:pt x="137" y="230"/>
                  </a:cubicBezTo>
                  <a:cubicBezTo>
                    <a:pt x="170" y="230"/>
                    <a:pt x="205" y="219"/>
                    <a:pt x="235" y="199"/>
                  </a:cubicBezTo>
                  <a:cubicBezTo>
                    <a:pt x="296" y="155"/>
                    <a:pt x="312" y="83"/>
                    <a:pt x="269" y="36"/>
                  </a:cubicBezTo>
                  <a:cubicBezTo>
                    <a:pt x="246" y="13"/>
                    <a:pt x="212" y="0"/>
                    <a:pt x="176"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7"/>
            <p:cNvSpPr/>
            <p:nvPr/>
          </p:nvSpPr>
          <p:spPr>
            <a:xfrm>
              <a:off x="7771257" y="3101017"/>
              <a:ext cx="44884" cy="50417"/>
            </a:xfrm>
            <a:custGeom>
              <a:avLst/>
              <a:gdLst/>
              <a:ahLst/>
              <a:cxnLst/>
              <a:rect l="l" t="t" r="r" b="b"/>
              <a:pathLst>
                <a:path w="868" h="975" extrusionOk="0">
                  <a:moveTo>
                    <a:pt x="646" y="0"/>
                  </a:moveTo>
                  <a:cubicBezTo>
                    <a:pt x="646" y="0"/>
                    <a:pt x="1" y="290"/>
                    <a:pt x="27" y="427"/>
                  </a:cubicBezTo>
                  <a:cubicBezTo>
                    <a:pt x="53" y="561"/>
                    <a:pt x="169" y="974"/>
                    <a:pt x="300" y="974"/>
                  </a:cubicBezTo>
                  <a:cubicBezTo>
                    <a:pt x="305" y="974"/>
                    <a:pt x="310" y="973"/>
                    <a:pt x="315" y="972"/>
                  </a:cubicBezTo>
                  <a:cubicBezTo>
                    <a:pt x="487" y="931"/>
                    <a:pt x="693" y="304"/>
                    <a:pt x="868" y="115"/>
                  </a:cubicBezTo>
                  <a:lnTo>
                    <a:pt x="64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7"/>
            <p:cNvSpPr/>
            <p:nvPr/>
          </p:nvSpPr>
          <p:spPr>
            <a:xfrm>
              <a:off x="8808663" y="2825196"/>
              <a:ext cx="94422" cy="35111"/>
            </a:xfrm>
            <a:custGeom>
              <a:avLst/>
              <a:gdLst/>
              <a:ahLst/>
              <a:cxnLst/>
              <a:rect l="l" t="t" r="r" b="b"/>
              <a:pathLst>
                <a:path w="1826" h="679" extrusionOk="0">
                  <a:moveTo>
                    <a:pt x="939" y="0"/>
                  </a:moveTo>
                  <a:cubicBezTo>
                    <a:pt x="529" y="0"/>
                    <a:pt x="108" y="141"/>
                    <a:pt x="1" y="678"/>
                  </a:cubicBezTo>
                  <a:cubicBezTo>
                    <a:pt x="1" y="678"/>
                    <a:pt x="26" y="679"/>
                    <a:pt x="71" y="679"/>
                  </a:cubicBezTo>
                  <a:cubicBezTo>
                    <a:pt x="331" y="679"/>
                    <a:pt x="1250" y="643"/>
                    <a:pt x="1825" y="168"/>
                  </a:cubicBezTo>
                  <a:cubicBezTo>
                    <a:pt x="1825" y="168"/>
                    <a:pt x="1388" y="0"/>
                    <a:pt x="9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7"/>
            <p:cNvSpPr/>
            <p:nvPr/>
          </p:nvSpPr>
          <p:spPr>
            <a:xfrm>
              <a:off x="8798217" y="2774779"/>
              <a:ext cx="61845" cy="70688"/>
            </a:xfrm>
            <a:custGeom>
              <a:avLst/>
              <a:gdLst/>
              <a:ahLst/>
              <a:cxnLst/>
              <a:rect l="l" t="t" r="r" b="b"/>
              <a:pathLst>
                <a:path w="1196" h="1367" extrusionOk="0">
                  <a:moveTo>
                    <a:pt x="1193" y="1"/>
                  </a:moveTo>
                  <a:lnTo>
                    <a:pt x="1193" y="1"/>
                  </a:lnTo>
                  <a:cubicBezTo>
                    <a:pt x="397" y="251"/>
                    <a:pt x="0" y="1282"/>
                    <a:pt x="0" y="1282"/>
                  </a:cubicBezTo>
                  <a:cubicBezTo>
                    <a:pt x="142" y="1341"/>
                    <a:pt x="266" y="1367"/>
                    <a:pt x="376" y="1367"/>
                  </a:cubicBezTo>
                  <a:cubicBezTo>
                    <a:pt x="1173" y="1367"/>
                    <a:pt x="1195" y="3"/>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7"/>
            <p:cNvSpPr/>
            <p:nvPr/>
          </p:nvSpPr>
          <p:spPr>
            <a:xfrm>
              <a:off x="8851841" y="2801202"/>
              <a:ext cx="65827" cy="24459"/>
            </a:xfrm>
            <a:custGeom>
              <a:avLst/>
              <a:gdLst/>
              <a:ahLst/>
              <a:cxnLst/>
              <a:rect l="l" t="t" r="r" b="b"/>
              <a:pathLst>
                <a:path w="1273" h="473" extrusionOk="0">
                  <a:moveTo>
                    <a:pt x="1273" y="116"/>
                  </a:moveTo>
                  <a:lnTo>
                    <a:pt x="1273" y="116"/>
                  </a:lnTo>
                  <a:cubicBezTo>
                    <a:pt x="1273" y="116"/>
                    <a:pt x="1273" y="116"/>
                    <a:pt x="1273" y="116"/>
                  </a:cubicBezTo>
                  <a:lnTo>
                    <a:pt x="1273" y="116"/>
                  </a:lnTo>
                  <a:cubicBezTo>
                    <a:pt x="1273" y="116"/>
                    <a:pt x="1273" y="116"/>
                    <a:pt x="1273" y="116"/>
                  </a:cubicBezTo>
                  <a:close/>
                  <a:moveTo>
                    <a:pt x="655" y="0"/>
                  </a:moveTo>
                  <a:cubicBezTo>
                    <a:pt x="369" y="0"/>
                    <a:pt x="75" y="98"/>
                    <a:pt x="0" y="472"/>
                  </a:cubicBezTo>
                  <a:cubicBezTo>
                    <a:pt x="0" y="472"/>
                    <a:pt x="18" y="473"/>
                    <a:pt x="49" y="473"/>
                  </a:cubicBezTo>
                  <a:cubicBezTo>
                    <a:pt x="229" y="473"/>
                    <a:pt x="871" y="448"/>
                    <a:pt x="1273" y="116"/>
                  </a:cubicBezTo>
                  <a:lnTo>
                    <a:pt x="1273" y="116"/>
                  </a:lnTo>
                  <a:cubicBezTo>
                    <a:pt x="1273" y="116"/>
                    <a:pt x="1273" y="116"/>
                    <a:pt x="1273" y="116"/>
                  </a:cubicBezTo>
                  <a:cubicBezTo>
                    <a:pt x="1271" y="116"/>
                    <a:pt x="967"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7"/>
            <p:cNvSpPr/>
            <p:nvPr/>
          </p:nvSpPr>
          <p:spPr>
            <a:xfrm>
              <a:off x="8839120" y="2777416"/>
              <a:ext cx="42454" cy="50934"/>
            </a:xfrm>
            <a:custGeom>
              <a:avLst/>
              <a:gdLst/>
              <a:ahLst/>
              <a:cxnLst/>
              <a:rect l="l" t="t" r="r" b="b"/>
              <a:pathLst>
                <a:path w="821" h="985" extrusionOk="0">
                  <a:moveTo>
                    <a:pt x="790" y="0"/>
                  </a:moveTo>
                  <a:lnTo>
                    <a:pt x="790" y="0"/>
                  </a:lnTo>
                  <a:cubicBezTo>
                    <a:pt x="243" y="206"/>
                    <a:pt x="1" y="940"/>
                    <a:pt x="1" y="940"/>
                  </a:cubicBezTo>
                  <a:cubicBezTo>
                    <a:pt x="89" y="971"/>
                    <a:pt x="167" y="985"/>
                    <a:pt x="236" y="985"/>
                  </a:cubicBezTo>
                  <a:cubicBezTo>
                    <a:pt x="821" y="985"/>
                    <a:pt x="7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7"/>
            <p:cNvSpPr/>
            <p:nvPr/>
          </p:nvSpPr>
          <p:spPr>
            <a:xfrm>
              <a:off x="8872680" y="2776020"/>
              <a:ext cx="34491" cy="34025"/>
            </a:xfrm>
            <a:custGeom>
              <a:avLst/>
              <a:gdLst/>
              <a:ahLst/>
              <a:cxnLst/>
              <a:rect l="l" t="t" r="r" b="b"/>
              <a:pathLst>
                <a:path w="667" h="658" extrusionOk="0">
                  <a:moveTo>
                    <a:pt x="666" y="0"/>
                  </a:moveTo>
                  <a:lnTo>
                    <a:pt x="666" y="0"/>
                  </a:lnTo>
                  <a:cubicBezTo>
                    <a:pt x="248" y="82"/>
                    <a:pt x="0" y="590"/>
                    <a:pt x="0" y="590"/>
                  </a:cubicBezTo>
                  <a:cubicBezTo>
                    <a:pt x="86" y="637"/>
                    <a:pt x="160" y="657"/>
                    <a:pt x="226" y="657"/>
                  </a:cubicBezTo>
                  <a:cubicBezTo>
                    <a:pt x="601" y="657"/>
                    <a:pt x="666" y="1"/>
                    <a:pt x="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7"/>
            <p:cNvSpPr/>
            <p:nvPr/>
          </p:nvSpPr>
          <p:spPr>
            <a:xfrm>
              <a:off x="8780067" y="2770487"/>
              <a:ext cx="97060" cy="31026"/>
            </a:xfrm>
            <a:custGeom>
              <a:avLst/>
              <a:gdLst/>
              <a:ahLst/>
              <a:cxnLst/>
              <a:rect l="l" t="t" r="r" b="b"/>
              <a:pathLst>
                <a:path w="1877" h="600" extrusionOk="0">
                  <a:moveTo>
                    <a:pt x="758" y="0"/>
                  </a:moveTo>
                  <a:cubicBezTo>
                    <a:pt x="444" y="0"/>
                    <a:pt x="148" y="124"/>
                    <a:pt x="0" y="519"/>
                  </a:cubicBezTo>
                  <a:cubicBezTo>
                    <a:pt x="0" y="519"/>
                    <a:pt x="345" y="600"/>
                    <a:pt x="780" y="600"/>
                  </a:cubicBezTo>
                  <a:cubicBezTo>
                    <a:pt x="1131" y="600"/>
                    <a:pt x="1541" y="547"/>
                    <a:pt x="1876" y="358"/>
                  </a:cubicBezTo>
                  <a:cubicBezTo>
                    <a:pt x="1876" y="358"/>
                    <a:pt x="129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7"/>
            <p:cNvSpPr/>
            <p:nvPr/>
          </p:nvSpPr>
          <p:spPr>
            <a:xfrm>
              <a:off x="8772673" y="2722862"/>
              <a:ext cx="71205" cy="62259"/>
            </a:xfrm>
            <a:custGeom>
              <a:avLst/>
              <a:gdLst/>
              <a:ahLst/>
              <a:cxnLst/>
              <a:rect l="l" t="t" r="r" b="b"/>
              <a:pathLst>
                <a:path w="1377" h="1204" extrusionOk="0">
                  <a:moveTo>
                    <a:pt x="1376" y="0"/>
                  </a:moveTo>
                  <a:cubicBezTo>
                    <a:pt x="1376" y="0"/>
                    <a:pt x="1376" y="0"/>
                    <a:pt x="1376" y="0"/>
                  </a:cubicBezTo>
                  <a:lnTo>
                    <a:pt x="1376" y="0"/>
                  </a:lnTo>
                  <a:cubicBezTo>
                    <a:pt x="1376" y="0"/>
                    <a:pt x="1376" y="0"/>
                    <a:pt x="1376" y="0"/>
                  </a:cubicBezTo>
                  <a:cubicBezTo>
                    <a:pt x="1376" y="0"/>
                    <a:pt x="1376" y="0"/>
                    <a:pt x="1376" y="0"/>
                  </a:cubicBezTo>
                  <a:close/>
                  <a:moveTo>
                    <a:pt x="1376" y="0"/>
                  </a:moveTo>
                  <a:cubicBezTo>
                    <a:pt x="552" y="96"/>
                    <a:pt x="1" y="1039"/>
                    <a:pt x="1" y="1039"/>
                  </a:cubicBezTo>
                  <a:cubicBezTo>
                    <a:pt x="180" y="1155"/>
                    <a:pt x="338" y="1204"/>
                    <a:pt x="477" y="1204"/>
                  </a:cubicBezTo>
                  <a:cubicBezTo>
                    <a:pt x="1166" y="1204"/>
                    <a:pt x="1376" y="2"/>
                    <a:pt x="1376" y="0"/>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7"/>
            <p:cNvSpPr/>
            <p:nvPr/>
          </p:nvSpPr>
          <p:spPr>
            <a:xfrm>
              <a:off x="8827899" y="2752543"/>
              <a:ext cx="67740" cy="21666"/>
            </a:xfrm>
            <a:custGeom>
              <a:avLst/>
              <a:gdLst/>
              <a:ahLst/>
              <a:cxnLst/>
              <a:rect l="l" t="t" r="r" b="b"/>
              <a:pathLst>
                <a:path w="1310" h="419" extrusionOk="0">
                  <a:moveTo>
                    <a:pt x="528" y="0"/>
                  </a:moveTo>
                  <a:cubicBezTo>
                    <a:pt x="309" y="0"/>
                    <a:pt x="103" y="87"/>
                    <a:pt x="1" y="362"/>
                  </a:cubicBezTo>
                  <a:cubicBezTo>
                    <a:pt x="1" y="362"/>
                    <a:pt x="241" y="419"/>
                    <a:pt x="545" y="419"/>
                  </a:cubicBezTo>
                  <a:cubicBezTo>
                    <a:pt x="790" y="419"/>
                    <a:pt x="1075" y="382"/>
                    <a:pt x="1309" y="251"/>
                  </a:cubicBezTo>
                  <a:cubicBezTo>
                    <a:pt x="1309" y="251"/>
                    <a:pt x="900"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7"/>
            <p:cNvSpPr/>
            <p:nvPr/>
          </p:nvSpPr>
          <p:spPr>
            <a:xfrm>
              <a:off x="8815385" y="2729119"/>
              <a:ext cx="47780" cy="45246"/>
            </a:xfrm>
            <a:custGeom>
              <a:avLst/>
              <a:gdLst/>
              <a:ahLst/>
              <a:cxnLst/>
              <a:rect l="l" t="t" r="r" b="b"/>
              <a:pathLst>
                <a:path w="924" h="875" extrusionOk="0">
                  <a:moveTo>
                    <a:pt x="924" y="1"/>
                  </a:moveTo>
                  <a:cubicBezTo>
                    <a:pt x="924" y="1"/>
                    <a:pt x="924" y="1"/>
                    <a:pt x="924" y="1"/>
                  </a:cubicBezTo>
                  <a:lnTo>
                    <a:pt x="924" y="1"/>
                  </a:lnTo>
                  <a:cubicBezTo>
                    <a:pt x="924" y="1"/>
                    <a:pt x="924" y="1"/>
                    <a:pt x="924" y="1"/>
                  </a:cubicBezTo>
                  <a:cubicBezTo>
                    <a:pt x="924" y="1"/>
                    <a:pt x="924" y="1"/>
                    <a:pt x="924" y="1"/>
                  </a:cubicBezTo>
                  <a:close/>
                  <a:moveTo>
                    <a:pt x="924" y="1"/>
                  </a:moveTo>
                  <a:cubicBezTo>
                    <a:pt x="353" y="99"/>
                    <a:pt x="0" y="777"/>
                    <a:pt x="0" y="777"/>
                  </a:cubicBezTo>
                  <a:cubicBezTo>
                    <a:pt x="118" y="845"/>
                    <a:pt x="222" y="874"/>
                    <a:pt x="313" y="874"/>
                  </a:cubicBezTo>
                  <a:cubicBezTo>
                    <a:pt x="813" y="874"/>
                    <a:pt x="923" y="2"/>
                    <a:pt x="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7"/>
            <p:cNvSpPr/>
            <p:nvPr/>
          </p:nvSpPr>
          <p:spPr>
            <a:xfrm>
              <a:off x="8851479" y="2732790"/>
              <a:ext cx="38731" cy="29526"/>
            </a:xfrm>
            <a:custGeom>
              <a:avLst/>
              <a:gdLst/>
              <a:ahLst/>
              <a:cxnLst/>
              <a:rect l="l" t="t" r="r" b="b"/>
              <a:pathLst>
                <a:path w="749" h="571" extrusionOk="0">
                  <a:moveTo>
                    <a:pt x="748" y="0"/>
                  </a:moveTo>
                  <a:lnTo>
                    <a:pt x="748" y="0"/>
                  </a:lnTo>
                  <a:cubicBezTo>
                    <a:pt x="324" y="4"/>
                    <a:pt x="0" y="458"/>
                    <a:pt x="0" y="458"/>
                  </a:cubicBezTo>
                  <a:cubicBezTo>
                    <a:pt x="100" y="538"/>
                    <a:pt x="189" y="571"/>
                    <a:pt x="268" y="571"/>
                  </a:cubicBezTo>
                  <a:cubicBezTo>
                    <a:pt x="599" y="571"/>
                    <a:pt x="748" y="0"/>
                    <a:pt x="7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7"/>
            <p:cNvSpPr/>
            <p:nvPr/>
          </p:nvSpPr>
          <p:spPr>
            <a:xfrm>
              <a:off x="8785238" y="2663964"/>
              <a:ext cx="97163" cy="31078"/>
            </a:xfrm>
            <a:custGeom>
              <a:avLst/>
              <a:gdLst/>
              <a:ahLst/>
              <a:cxnLst/>
              <a:rect l="l" t="t" r="r" b="b"/>
              <a:pathLst>
                <a:path w="1879" h="601" extrusionOk="0">
                  <a:moveTo>
                    <a:pt x="742" y="0"/>
                  </a:moveTo>
                  <a:cubicBezTo>
                    <a:pt x="437" y="0"/>
                    <a:pt x="150" y="122"/>
                    <a:pt x="0" y="504"/>
                  </a:cubicBezTo>
                  <a:cubicBezTo>
                    <a:pt x="0" y="504"/>
                    <a:pt x="382" y="601"/>
                    <a:pt x="850" y="601"/>
                  </a:cubicBezTo>
                  <a:cubicBezTo>
                    <a:pt x="1184" y="601"/>
                    <a:pt x="1563" y="551"/>
                    <a:pt x="1879" y="381"/>
                  </a:cubicBezTo>
                  <a:cubicBezTo>
                    <a:pt x="1879" y="381"/>
                    <a:pt x="1281" y="0"/>
                    <a:pt x="7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57"/>
            <p:cNvSpPr/>
            <p:nvPr/>
          </p:nvSpPr>
          <p:spPr>
            <a:xfrm>
              <a:off x="8778257" y="2616856"/>
              <a:ext cx="71980" cy="61328"/>
            </a:xfrm>
            <a:custGeom>
              <a:avLst/>
              <a:gdLst/>
              <a:ahLst/>
              <a:cxnLst/>
              <a:rect l="l" t="t" r="r" b="b"/>
              <a:pathLst>
                <a:path w="1392" h="1186" extrusionOk="0">
                  <a:moveTo>
                    <a:pt x="1392" y="0"/>
                  </a:moveTo>
                  <a:cubicBezTo>
                    <a:pt x="566" y="79"/>
                    <a:pt x="0" y="1010"/>
                    <a:pt x="0" y="1010"/>
                  </a:cubicBezTo>
                  <a:cubicBezTo>
                    <a:pt x="183" y="1134"/>
                    <a:pt x="344" y="1185"/>
                    <a:pt x="485" y="1185"/>
                  </a:cubicBezTo>
                  <a:cubicBezTo>
                    <a:pt x="1165" y="1185"/>
                    <a:pt x="1392" y="0"/>
                    <a:pt x="1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57"/>
            <p:cNvSpPr/>
            <p:nvPr/>
          </p:nvSpPr>
          <p:spPr>
            <a:xfrm>
              <a:off x="8833484" y="2646745"/>
              <a:ext cx="67792" cy="21770"/>
            </a:xfrm>
            <a:custGeom>
              <a:avLst/>
              <a:gdLst/>
              <a:ahLst/>
              <a:cxnLst/>
              <a:rect l="l" t="t" r="r" b="b"/>
              <a:pathLst>
                <a:path w="1311" h="421" extrusionOk="0">
                  <a:moveTo>
                    <a:pt x="517" y="1"/>
                  </a:moveTo>
                  <a:cubicBezTo>
                    <a:pt x="304" y="1"/>
                    <a:pt x="105" y="86"/>
                    <a:pt x="0" y="352"/>
                  </a:cubicBezTo>
                  <a:cubicBezTo>
                    <a:pt x="0" y="352"/>
                    <a:pt x="266" y="420"/>
                    <a:pt x="593" y="420"/>
                  </a:cubicBezTo>
                  <a:cubicBezTo>
                    <a:pt x="826" y="420"/>
                    <a:pt x="1090" y="385"/>
                    <a:pt x="1310" y="266"/>
                  </a:cubicBezTo>
                  <a:cubicBezTo>
                    <a:pt x="1310" y="266"/>
                    <a:pt x="894"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7"/>
            <p:cNvSpPr/>
            <p:nvPr/>
          </p:nvSpPr>
          <p:spPr>
            <a:xfrm>
              <a:off x="8820918" y="2623475"/>
              <a:ext cx="48504" cy="44626"/>
            </a:xfrm>
            <a:custGeom>
              <a:avLst/>
              <a:gdLst/>
              <a:ahLst/>
              <a:cxnLst/>
              <a:rect l="l" t="t" r="r" b="b"/>
              <a:pathLst>
                <a:path w="938" h="863" extrusionOk="0">
                  <a:moveTo>
                    <a:pt x="937" y="1"/>
                  </a:moveTo>
                  <a:lnTo>
                    <a:pt x="937" y="1"/>
                  </a:lnTo>
                  <a:cubicBezTo>
                    <a:pt x="364" y="88"/>
                    <a:pt x="1" y="760"/>
                    <a:pt x="1" y="760"/>
                  </a:cubicBezTo>
                  <a:cubicBezTo>
                    <a:pt x="122" y="832"/>
                    <a:pt x="228" y="863"/>
                    <a:pt x="321" y="863"/>
                  </a:cubicBezTo>
                  <a:cubicBezTo>
                    <a:pt x="815" y="863"/>
                    <a:pt x="938" y="1"/>
                    <a:pt x="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7"/>
            <p:cNvSpPr/>
            <p:nvPr/>
          </p:nvSpPr>
          <p:spPr>
            <a:xfrm>
              <a:off x="8857270" y="2627715"/>
              <a:ext cx="39093" cy="29009"/>
            </a:xfrm>
            <a:custGeom>
              <a:avLst/>
              <a:gdLst/>
              <a:ahLst/>
              <a:cxnLst/>
              <a:rect l="l" t="t" r="r" b="b"/>
              <a:pathLst>
                <a:path w="756" h="561" extrusionOk="0">
                  <a:moveTo>
                    <a:pt x="747" y="1"/>
                  </a:moveTo>
                  <a:cubicBezTo>
                    <a:pt x="325" y="1"/>
                    <a:pt x="1" y="442"/>
                    <a:pt x="1" y="442"/>
                  </a:cubicBezTo>
                  <a:cubicBezTo>
                    <a:pt x="102" y="527"/>
                    <a:pt x="193" y="561"/>
                    <a:pt x="273" y="561"/>
                  </a:cubicBezTo>
                  <a:cubicBezTo>
                    <a:pt x="599" y="561"/>
                    <a:pt x="756" y="1"/>
                    <a:pt x="756" y="1"/>
                  </a:cubicBezTo>
                  <a:cubicBezTo>
                    <a:pt x="753" y="1"/>
                    <a:pt x="750" y="1"/>
                    <a:pt x="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7"/>
            <p:cNvSpPr/>
            <p:nvPr/>
          </p:nvSpPr>
          <p:spPr>
            <a:xfrm>
              <a:off x="8768122" y="2624199"/>
              <a:ext cx="71515" cy="22908"/>
            </a:xfrm>
            <a:custGeom>
              <a:avLst/>
              <a:gdLst/>
              <a:ahLst/>
              <a:cxnLst/>
              <a:rect l="l" t="t" r="r" b="b"/>
              <a:pathLst>
                <a:path w="1383" h="443" extrusionOk="0">
                  <a:moveTo>
                    <a:pt x="546" y="1"/>
                  </a:moveTo>
                  <a:cubicBezTo>
                    <a:pt x="321" y="1"/>
                    <a:pt x="110" y="90"/>
                    <a:pt x="0" y="370"/>
                  </a:cubicBezTo>
                  <a:cubicBezTo>
                    <a:pt x="0" y="370"/>
                    <a:pt x="281" y="442"/>
                    <a:pt x="626" y="442"/>
                  </a:cubicBezTo>
                  <a:cubicBezTo>
                    <a:pt x="872" y="442"/>
                    <a:pt x="1150" y="406"/>
                    <a:pt x="1382" y="281"/>
                  </a:cubicBezTo>
                  <a:cubicBezTo>
                    <a:pt x="1382" y="281"/>
                    <a:pt x="94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7"/>
            <p:cNvSpPr/>
            <p:nvPr/>
          </p:nvSpPr>
          <p:spPr>
            <a:xfrm>
              <a:off x="8763055" y="2589605"/>
              <a:ext cx="52899" cy="45091"/>
            </a:xfrm>
            <a:custGeom>
              <a:avLst/>
              <a:gdLst/>
              <a:ahLst/>
              <a:cxnLst/>
              <a:rect l="l" t="t" r="r" b="b"/>
              <a:pathLst>
                <a:path w="1023" h="872" extrusionOk="0">
                  <a:moveTo>
                    <a:pt x="1023" y="0"/>
                  </a:moveTo>
                  <a:cubicBezTo>
                    <a:pt x="417" y="58"/>
                    <a:pt x="0" y="743"/>
                    <a:pt x="0" y="743"/>
                  </a:cubicBezTo>
                  <a:cubicBezTo>
                    <a:pt x="134" y="834"/>
                    <a:pt x="252" y="872"/>
                    <a:pt x="356" y="872"/>
                  </a:cubicBezTo>
                  <a:cubicBezTo>
                    <a:pt x="856" y="872"/>
                    <a:pt x="1023" y="0"/>
                    <a:pt x="1023" y="0"/>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7"/>
            <p:cNvSpPr/>
            <p:nvPr/>
          </p:nvSpPr>
          <p:spPr>
            <a:xfrm>
              <a:off x="8803647" y="2611582"/>
              <a:ext cx="49900" cy="15927"/>
            </a:xfrm>
            <a:custGeom>
              <a:avLst/>
              <a:gdLst/>
              <a:ahLst/>
              <a:cxnLst/>
              <a:rect l="l" t="t" r="r" b="b"/>
              <a:pathLst>
                <a:path w="965" h="308" extrusionOk="0">
                  <a:moveTo>
                    <a:pt x="381" y="0"/>
                  </a:moveTo>
                  <a:cubicBezTo>
                    <a:pt x="224" y="0"/>
                    <a:pt x="77" y="63"/>
                    <a:pt x="1" y="258"/>
                  </a:cubicBezTo>
                  <a:cubicBezTo>
                    <a:pt x="1" y="258"/>
                    <a:pt x="196" y="308"/>
                    <a:pt x="436" y="308"/>
                  </a:cubicBezTo>
                  <a:cubicBezTo>
                    <a:pt x="607" y="308"/>
                    <a:pt x="802" y="282"/>
                    <a:pt x="964" y="195"/>
                  </a:cubicBezTo>
                  <a:cubicBezTo>
                    <a:pt x="964" y="195"/>
                    <a:pt x="658"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7"/>
            <p:cNvSpPr/>
            <p:nvPr/>
          </p:nvSpPr>
          <p:spPr>
            <a:xfrm>
              <a:off x="8794391" y="2594466"/>
              <a:ext cx="35680" cy="32784"/>
            </a:xfrm>
            <a:custGeom>
              <a:avLst/>
              <a:gdLst/>
              <a:ahLst/>
              <a:cxnLst/>
              <a:rect l="l" t="t" r="r" b="b"/>
              <a:pathLst>
                <a:path w="690" h="634" extrusionOk="0">
                  <a:moveTo>
                    <a:pt x="688" y="1"/>
                  </a:moveTo>
                  <a:cubicBezTo>
                    <a:pt x="688" y="1"/>
                    <a:pt x="688" y="1"/>
                    <a:pt x="688" y="1"/>
                  </a:cubicBezTo>
                  <a:cubicBezTo>
                    <a:pt x="268" y="64"/>
                    <a:pt x="0" y="558"/>
                    <a:pt x="0" y="558"/>
                  </a:cubicBezTo>
                  <a:cubicBezTo>
                    <a:pt x="89" y="611"/>
                    <a:pt x="167" y="633"/>
                    <a:pt x="236" y="633"/>
                  </a:cubicBezTo>
                  <a:cubicBezTo>
                    <a:pt x="598" y="633"/>
                    <a:pt x="689" y="1"/>
                    <a:pt x="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7"/>
            <p:cNvSpPr/>
            <p:nvPr/>
          </p:nvSpPr>
          <p:spPr>
            <a:xfrm>
              <a:off x="8821073" y="2597568"/>
              <a:ext cx="28802" cy="21356"/>
            </a:xfrm>
            <a:custGeom>
              <a:avLst/>
              <a:gdLst/>
              <a:ahLst/>
              <a:cxnLst/>
              <a:rect l="l" t="t" r="r" b="b"/>
              <a:pathLst>
                <a:path w="557" h="413" extrusionOk="0">
                  <a:moveTo>
                    <a:pt x="548" y="1"/>
                  </a:moveTo>
                  <a:cubicBezTo>
                    <a:pt x="240" y="1"/>
                    <a:pt x="1" y="326"/>
                    <a:pt x="1" y="326"/>
                  </a:cubicBezTo>
                  <a:cubicBezTo>
                    <a:pt x="75" y="388"/>
                    <a:pt x="141" y="413"/>
                    <a:pt x="200" y="413"/>
                  </a:cubicBezTo>
                  <a:cubicBezTo>
                    <a:pt x="440" y="413"/>
                    <a:pt x="556" y="1"/>
                    <a:pt x="555" y="1"/>
                  </a:cubicBezTo>
                  <a:cubicBezTo>
                    <a:pt x="553" y="1"/>
                    <a:pt x="550"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7"/>
            <p:cNvSpPr/>
            <p:nvPr/>
          </p:nvSpPr>
          <p:spPr>
            <a:xfrm>
              <a:off x="8759073" y="2575592"/>
              <a:ext cx="83150" cy="26682"/>
            </a:xfrm>
            <a:custGeom>
              <a:avLst/>
              <a:gdLst/>
              <a:ahLst/>
              <a:cxnLst/>
              <a:rect l="l" t="t" r="r" b="b"/>
              <a:pathLst>
                <a:path w="1608" h="516" extrusionOk="0">
                  <a:moveTo>
                    <a:pt x="578" y="0"/>
                  </a:moveTo>
                  <a:cubicBezTo>
                    <a:pt x="350" y="0"/>
                    <a:pt x="136" y="91"/>
                    <a:pt x="0" y="358"/>
                  </a:cubicBezTo>
                  <a:cubicBezTo>
                    <a:pt x="0" y="358"/>
                    <a:pt x="459" y="515"/>
                    <a:pt x="965" y="515"/>
                  </a:cubicBezTo>
                  <a:cubicBezTo>
                    <a:pt x="1182" y="515"/>
                    <a:pt x="1407" y="486"/>
                    <a:pt x="1608" y="404"/>
                  </a:cubicBezTo>
                  <a:cubicBezTo>
                    <a:pt x="1608" y="404"/>
                    <a:pt x="1061" y="0"/>
                    <a:pt x="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7"/>
            <p:cNvSpPr/>
            <p:nvPr/>
          </p:nvSpPr>
          <p:spPr>
            <a:xfrm>
              <a:off x="8754419" y="2539343"/>
              <a:ext cx="64793" cy="46591"/>
            </a:xfrm>
            <a:custGeom>
              <a:avLst/>
              <a:gdLst/>
              <a:ahLst/>
              <a:cxnLst/>
              <a:rect l="l" t="t" r="r" b="b"/>
              <a:pathLst>
                <a:path w="1253" h="901" extrusionOk="0">
                  <a:moveTo>
                    <a:pt x="1253" y="0"/>
                  </a:moveTo>
                  <a:cubicBezTo>
                    <a:pt x="544" y="0"/>
                    <a:pt x="1" y="717"/>
                    <a:pt x="1" y="717"/>
                  </a:cubicBezTo>
                  <a:cubicBezTo>
                    <a:pt x="168" y="847"/>
                    <a:pt x="317" y="900"/>
                    <a:pt x="449" y="900"/>
                  </a:cubicBezTo>
                  <a:cubicBezTo>
                    <a:pt x="997" y="900"/>
                    <a:pt x="1252" y="0"/>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7"/>
            <p:cNvSpPr/>
            <p:nvPr/>
          </p:nvSpPr>
          <p:spPr>
            <a:xfrm>
              <a:off x="8801785" y="2564526"/>
              <a:ext cx="58070" cy="18564"/>
            </a:xfrm>
            <a:custGeom>
              <a:avLst/>
              <a:gdLst/>
              <a:ahLst/>
              <a:cxnLst/>
              <a:rect l="l" t="t" r="r" b="b"/>
              <a:pathLst>
                <a:path w="1123" h="359" extrusionOk="0">
                  <a:moveTo>
                    <a:pt x="404" y="0"/>
                  </a:moveTo>
                  <a:cubicBezTo>
                    <a:pt x="244" y="0"/>
                    <a:pt x="95" y="63"/>
                    <a:pt x="1" y="249"/>
                  </a:cubicBezTo>
                  <a:cubicBezTo>
                    <a:pt x="1" y="249"/>
                    <a:pt x="321" y="359"/>
                    <a:pt x="674" y="359"/>
                  </a:cubicBezTo>
                  <a:cubicBezTo>
                    <a:pt x="825" y="359"/>
                    <a:pt x="982" y="339"/>
                    <a:pt x="1122" y="282"/>
                  </a:cubicBezTo>
                  <a:cubicBezTo>
                    <a:pt x="1122" y="282"/>
                    <a:pt x="741" y="0"/>
                    <a:pt x="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7"/>
            <p:cNvSpPr/>
            <p:nvPr/>
          </p:nvSpPr>
          <p:spPr>
            <a:xfrm>
              <a:off x="8791236" y="2546324"/>
              <a:ext cx="43850" cy="34077"/>
            </a:xfrm>
            <a:custGeom>
              <a:avLst/>
              <a:gdLst/>
              <a:ahLst/>
              <a:cxnLst/>
              <a:rect l="l" t="t" r="r" b="b"/>
              <a:pathLst>
                <a:path w="848" h="659" extrusionOk="0">
                  <a:moveTo>
                    <a:pt x="847" y="0"/>
                  </a:moveTo>
                  <a:cubicBezTo>
                    <a:pt x="353" y="28"/>
                    <a:pt x="0" y="547"/>
                    <a:pt x="0" y="547"/>
                  </a:cubicBezTo>
                  <a:cubicBezTo>
                    <a:pt x="113" y="626"/>
                    <a:pt x="212" y="658"/>
                    <a:pt x="300" y="658"/>
                  </a:cubicBezTo>
                  <a:cubicBezTo>
                    <a:pt x="696" y="658"/>
                    <a:pt x="848" y="0"/>
                    <a:pt x="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7"/>
            <p:cNvSpPr/>
            <p:nvPr/>
          </p:nvSpPr>
          <p:spPr>
            <a:xfrm>
              <a:off x="8822986" y="2551702"/>
              <a:ext cx="34801" cy="21977"/>
            </a:xfrm>
            <a:custGeom>
              <a:avLst/>
              <a:gdLst/>
              <a:ahLst/>
              <a:cxnLst/>
              <a:rect l="l" t="t" r="r" b="b"/>
              <a:pathLst>
                <a:path w="673" h="425" extrusionOk="0">
                  <a:moveTo>
                    <a:pt x="616" y="1"/>
                  </a:moveTo>
                  <a:cubicBezTo>
                    <a:pt x="279" y="1"/>
                    <a:pt x="1" y="305"/>
                    <a:pt x="1" y="305"/>
                  </a:cubicBezTo>
                  <a:cubicBezTo>
                    <a:pt x="90" y="391"/>
                    <a:pt x="173" y="425"/>
                    <a:pt x="248" y="425"/>
                  </a:cubicBezTo>
                  <a:cubicBezTo>
                    <a:pt x="511" y="425"/>
                    <a:pt x="672" y="4"/>
                    <a:pt x="672" y="4"/>
                  </a:cubicBezTo>
                  <a:cubicBezTo>
                    <a:pt x="653" y="2"/>
                    <a:pt x="635" y="1"/>
                    <a:pt x="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7"/>
            <p:cNvSpPr/>
            <p:nvPr/>
          </p:nvSpPr>
          <p:spPr>
            <a:xfrm>
              <a:off x="8747335" y="2492028"/>
              <a:ext cx="64379" cy="42144"/>
            </a:xfrm>
            <a:custGeom>
              <a:avLst/>
              <a:gdLst/>
              <a:ahLst/>
              <a:cxnLst/>
              <a:rect l="l" t="t" r="r" b="b"/>
              <a:pathLst>
                <a:path w="1245" h="815" extrusionOk="0">
                  <a:moveTo>
                    <a:pt x="1201" y="0"/>
                  </a:moveTo>
                  <a:cubicBezTo>
                    <a:pt x="563" y="0"/>
                    <a:pt x="1" y="624"/>
                    <a:pt x="1" y="624"/>
                  </a:cubicBezTo>
                  <a:cubicBezTo>
                    <a:pt x="148" y="761"/>
                    <a:pt x="286" y="815"/>
                    <a:pt x="414" y="815"/>
                  </a:cubicBezTo>
                  <a:cubicBezTo>
                    <a:pt x="910" y="815"/>
                    <a:pt x="1243" y="2"/>
                    <a:pt x="1245" y="1"/>
                  </a:cubicBezTo>
                  <a:lnTo>
                    <a:pt x="1245" y="1"/>
                  </a:lnTo>
                  <a:cubicBezTo>
                    <a:pt x="1245" y="1"/>
                    <a:pt x="1245" y="1"/>
                    <a:pt x="1245" y="1"/>
                  </a:cubicBezTo>
                  <a:cubicBezTo>
                    <a:pt x="1245" y="1"/>
                    <a:pt x="1245" y="1"/>
                    <a:pt x="1245" y="1"/>
                  </a:cubicBezTo>
                  <a:cubicBezTo>
                    <a:pt x="1245" y="1"/>
                    <a:pt x="1245" y="1"/>
                    <a:pt x="1245" y="1"/>
                  </a:cubicBezTo>
                  <a:lnTo>
                    <a:pt x="1245" y="1"/>
                  </a:lnTo>
                  <a:cubicBezTo>
                    <a:pt x="1230" y="1"/>
                    <a:pt x="1216"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7"/>
            <p:cNvSpPr/>
            <p:nvPr/>
          </p:nvSpPr>
          <p:spPr>
            <a:xfrm>
              <a:off x="8751885" y="2524037"/>
              <a:ext cx="68154" cy="36197"/>
            </a:xfrm>
            <a:custGeom>
              <a:avLst/>
              <a:gdLst/>
              <a:ahLst/>
              <a:cxnLst/>
              <a:rect l="l" t="t" r="r" b="b"/>
              <a:pathLst>
                <a:path w="1318" h="700" extrusionOk="0">
                  <a:moveTo>
                    <a:pt x="417" y="0"/>
                  </a:moveTo>
                  <a:cubicBezTo>
                    <a:pt x="254" y="0"/>
                    <a:pt x="103" y="99"/>
                    <a:pt x="0" y="373"/>
                  </a:cubicBezTo>
                  <a:cubicBezTo>
                    <a:pt x="0" y="373"/>
                    <a:pt x="487" y="700"/>
                    <a:pt x="966" y="700"/>
                  </a:cubicBezTo>
                  <a:cubicBezTo>
                    <a:pt x="1086" y="700"/>
                    <a:pt x="1205" y="679"/>
                    <a:pt x="1317" y="628"/>
                  </a:cubicBezTo>
                  <a:cubicBezTo>
                    <a:pt x="1318" y="628"/>
                    <a:pt x="828" y="0"/>
                    <a:pt x="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7"/>
            <p:cNvSpPr/>
            <p:nvPr/>
          </p:nvSpPr>
          <p:spPr>
            <a:xfrm>
              <a:off x="8788703" y="2502784"/>
              <a:ext cx="44936" cy="29475"/>
            </a:xfrm>
            <a:custGeom>
              <a:avLst/>
              <a:gdLst/>
              <a:ahLst/>
              <a:cxnLst/>
              <a:rect l="l" t="t" r="r" b="b"/>
              <a:pathLst>
                <a:path w="869" h="570" extrusionOk="0">
                  <a:moveTo>
                    <a:pt x="840" y="0"/>
                  </a:moveTo>
                  <a:cubicBezTo>
                    <a:pt x="394" y="0"/>
                    <a:pt x="1" y="436"/>
                    <a:pt x="1" y="436"/>
                  </a:cubicBezTo>
                  <a:cubicBezTo>
                    <a:pt x="103" y="531"/>
                    <a:pt x="200" y="569"/>
                    <a:pt x="289" y="569"/>
                  </a:cubicBezTo>
                  <a:cubicBezTo>
                    <a:pt x="635" y="569"/>
                    <a:pt x="867" y="1"/>
                    <a:pt x="868" y="1"/>
                  </a:cubicBezTo>
                  <a:cubicBezTo>
                    <a:pt x="859" y="1"/>
                    <a:pt x="850" y="0"/>
                    <a:pt x="8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7"/>
            <p:cNvSpPr/>
            <p:nvPr/>
          </p:nvSpPr>
          <p:spPr>
            <a:xfrm>
              <a:off x="8781670" y="2519486"/>
              <a:ext cx="47625" cy="26320"/>
            </a:xfrm>
            <a:custGeom>
              <a:avLst/>
              <a:gdLst/>
              <a:ahLst/>
              <a:cxnLst/>
              <a:rect l="l" t="t" r="r" b="b"/>
              <a:pathLst>
                <a:path w="921" h="509" extrusionOk="0">
                  <a:moveTo>
                    <a:pt x="921" y="473"/>
                  </a:moveTo>
                  <a:cubicBezTo>
                    <a:pt x="921" y="473"/>
                    <a:pt x="921" y="473"/>
                    <a:pt x="921" y="473"/>
                  </a:cubicBezTo>
                  <a:lnTo>
                    <a:pt x="921" y="473"/>
                  </a:lnTo>
                  <a:cubicBezTo>
                    <a:pt x="921" y="473"/>
                    <a:pt x="921" y="473"/>
                    <a:pt x="921" y="473"/>
                  </a:cubicBezTo>
                  <a:cubicBezTo>
                    <a:pt x="921" y="473"/>
                    <a:pt x="921" y="473"/>
                    <a:pt x="921" y="473"/>
                  </a:cubicBezTo>
                  <a:close/>
                  <a:moveTo>
                    <a:pt x="288" y="1"/>
                  </a:moveTo>
                  <a:cubicBezTo>
                    <a:pt x="180" y="1"/>
                    <a:pt x="78" y="65"/>
                    <a:pt x="1" y="240"/>
                  </a:cubicBezTo>
                  <a:cubicBezTo>
                    <a:pt x="1" y="240"/>
                    <a:pt x="363" y="508"/>
                    <a:pt x="716" y="508"/>
                  </a:cubicBezTo>
                  <a:cubicBezTo>
                    <a:pt x="786" y="508"/>
                    <a:pt x="855" y="498"/>
                    <a:pt x="921" y="473"/>
                  </a:cubicBezTo>
                  <a:lnTo>
                    <a:pt x="921" y="473"/>
                  </a:lnTo>
                  <a:cubicBezTo>
                    <a:pt x="920" y="472"/>
                    <a:pt x="582" y="1"/>
                    <a:pt x="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7"/>
            <p:cNvSpPr/>
            <p:nvPr/>
          </p:nvSpPr>
          <p:spPr>
            <a:xfrm>
              <a:off x="8809956" y="2515918"/>
              <a:ext cx="34697" cy="17633"/>
            </a:xfrm>
            <a:custGeom>
              <a:avLst/>
              <a:gdLst/>
              <a:ahLst/>
              <a:cxnLst/>
              <a:rect l="l" t="t" r="r" b="b"/>
              <a:pathLst>
                <a:path w="671" h="341" extrusionOk="0">
                  <a:moveTo>
                    <a:pt x="217" y="1"/>
                  </a:moveTo>
                  <a:cubicBezTo>
                    <a:pt x="125" y="1"/>
                    <a:pt x="44" y="58"/>
                    <a:pt x="1" y="223"/>
                  </a:cubicBezTo>
                  <a:cubicBezTo>
                    <a:pt x="1" y="223"/>
                    <a:pt x="212" y="341"/>
                    <a:pt x="431" y="341"/>
                  </a:cubicBezTo>
                  <a:cubicBezTo>
                    <a:pt x="513" y="341"/>
                    <a:pt x="597" y="324"/>
                    <a:pt x="670" y="278"/>
                  </a:cubicBezTo>
                  <a:cubicBezTo>
                    <a:pt x="669" y="278"/>
                    <a:pt x="418"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7"/>
            <p:cNvSpPr/>
            <p:nvPr/>
          </p:nvSpPr>
          <p:spPr>
            <a:xfrm>
              <a:off x="8777895" y="2720742"/>
              <a:ext cx="74721" cy="23942"/>
            </a:xfrm>
            <a:custGeom>
              <a:avLst/>
              <a:gdLst/>
              <a:ahLst/>
              <a:cxnLst/>
              <a:rect l="l" t="t" r="r" b="b"/>
              <a:pathLst>
                <a:path w="1445" h="463" extrusionOk="0">
                  <a:moveTo>
                    <a:pt x="582" y="1"/>
                  </a:moveTo>
                  <a:cubicBezTo>
                    <a:pt x="341" y="1"/>
                    <a:pt x="113" y="97"/>
                    <a:pt x="0" y="401"/>
                  </a:cubicBezTo>
                  <a:cubicBezTo>
                    <a:pt x="0" y="401"/>
                    <a:pt x="265" y="463"/>
                    <a:pt x="600" y="463"/>
                  </a:cubicBezTo>
                  <a:cubicBezTo>
                    <a:pt x="870" y="463"/>
                    <a:pt x="1186" y="422"/>
                    <a:pt x="1444" y="276"/>
                  </a:cubicBezTo>
                  <a:cubicBezTo>
                    <a:pt x="1443" y="276"/>
                    <a:pt x="993" y="1"/>
                    <a:pt x="582"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7"/>
            <p:cNvSpPr/>
            <p:nvPr/>
          </p:nvSpPr>
          <p:spPr>
            <a:xfrm>
              <a:off x="8772207" y="2684131"/>
              <a:ext cx="54761" cy="47935"/>
            </a:xfrm>
            <a:custGeom>
              <a:avLst/>
              <a:gdLst/>
              <a:ahLst/>
              <a:cxnLst/>
              <a:rect l="l" t="t" r="r" b="b"/>
              <a:pathLst>
                <a:path w="1059" h="927" extrusionOk="0">
                  <a:moveTo>
                    <a:pt x="1059" y="1"/>
                  </a:moveTo>
                  <a:lnTo>
                    <a:pt x="1059" y="1"/>
                  </a:lnTo>
                  <a:cubicBezTo>
                    <a:pt x="425" y="73"/>
                    <a:pt x="0" y="799"/>
                    <a:pt x="0" y="799"/>
                  </a:cubicBezTo>
                  <a:cubicBezTo>
                    <a:pt x="139" y="889"/>
                    <a:pt x="260" y="926"/>
                    <a:pt x="367" y="926"/>
                  </a:cubicBezTo>
                  <a:cubicBezTo>
                    <a:pt x="897" y="926"/>
                    <a:pt x="1059" y="1"/>
                    <a:pt x="1059"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7"/>
            <p:cNvSpPr/>
            <p:nvPr/>
          </p:nvSpPr>
          <p:spPr>
            <a:xfrm>
              <a:off x="8814661" y="2706987"/>
              <a:ext cx="52124" cy="16702"/>
            </a:xfrm>
            <a:custGeom>
              <a:avLst/>
              <a:gdLst/>
              <a:ahLst/>
              <a:cxnLst/>
              <a:rect l="l" t="t" r="r" b="b"/>
              <a:pathLst>
                <a:path w="1008" h="323" extrusionOk="0">
                  <a:moveTo>
                    <a:pt x="407" y="0"/>
                  </a:moveTo>
                  <a:cubicBezTo>
                    <a:pt x="238" y="0"/>
                    <a:pt x="79" y="67"/>
                    <a:pt x="1" y="279"/>
                  </a:cubicBezTo>
                  <a:cubicBezTo>
                    <a:pt x="1" y="279"/>
                    <a:pt x="186" y="322"/>
                    <a:pt x="419" y="322"/>
                  </a:cubicBezTo>
                  <a:cubicBezTo>
                    <a:pt x="608" y="322"/>
                    <a:pt x="827" y="294"/>
                    <a:pt x="1007" y="192"/>
                  </a:cubicBezTo>
                  <a:cubicBezTo>
                    <a:pt x="1007" y="192"/>
                    <a:pt x="693" y="0"/>
                    <a:pt x="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7"/>
            <p:cNvSpPr/>
            <p:nvPr/>
          </p:nvSpPr>
          <p:spPr>
            <a:xfrm>
              <a:off x="8805043" y="2688888"/>
              <a:ext cx="36818" cy="34853"/>
            </a:xfrm>
            <a:custGeom>
              <a:avLst/>
              <a:gdLst/>
              <a:ahLst/>
              <a:cxnLst/>
              <a:rect l="l" t="t" r="r" b="b"/>
              <a:pathLst>
                <a:path w="712" h="674" extrusionOk="0">
                  <a:moveTo>
                    <a:pt x="711" y="1"/>
                  </a:moveTo>
                  <a:cubicBezTo>
                    <a:pt x="711" y="1"/>
                    <a:pt x="711" y="1"/>
                    <a:pt x="711" y="1"/>
                  </a:cubicBezTo>
                  <a:lnTo>
                    <a:pt x="711" y="1"/>
                  </a:lnTo>
                  <a:cubicBezTo>
                    <a:pt x="711" y="1"/>
                    <a:pt x="711" y="1"/>
                    <a:pt x="711" y="1"/>
                  </a:cubicBezTo>
                  <a:close/>
                  <a:moveTo>
                    <a:pt x="711" y="1"/>
                  </a:moveTo>
                  <a:cubicBezTo>
                    <a:pt x="273" y="78"/>
                    <a:pt x="1" y="599"/>
                    <a:pt x="1" y="599"/>
                  </a:cubicBezTo>
                  <a:cubicBezTo>
                    <a:pt x="92" y="652"/>
                    <a:pt x="171" y="674"/>
                    <a:pt x="241" y="674"/>
                  </a:cubicBezTo>
                  <a:cubicBezTo>
                    <a:pt x="625" y="674"/>
                    <a:pt x="710" y="1"/>
                    <a:pt x="711"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7"/>
            <p:cNvSpPr/>
            <p:nvPr/>
          </p:nvSpPr>
          <p:spPr>
            <a:xfrm>
              <a:off x="8832811" y="2691784"/>
              <a:ext cx="29837" cy="22752"/>
            </a:xfrm>
            <a:custGeom>
              <a:avLst/>
              <a:gdLst/>
              <a:ahLst/>
              <a:cxnLst/>
              <a:rect l="l" t="t" r="r" b="b"/>
              <a:pathLst>
                <a:path w="577" h="440" extrusionOk="0">
                  <a:moveTo>
                    <a:pt x="576" y="0"/>
                  </a:moveTo>
                  <a:lnTo>
                    <a:pt x="576" y="0"/>
                  </a:lnTo>
                  <a:cubicBezTo>
                    <a:pt x="248" y="3"/>
                    <a:pt x="1" y="351"/>
                    <a:pt x="1" y="351"/>
                  </a:cubicBezTo>
                  <a:cubicBezTo>
                    <a:pt x="77" y="414"/>
                    <a:pt x="146" y="439"/>
                    <a:pt x="207" y="439"/>
                  </a:cubicBezTo>
                  <a:cubicBezTo>
                    <a:pt x="460" y="439"/>
                    <a:pt x="576" y="0"/>
                    <a:pt x="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7"/>
            <p:cNvSpPr/>
            <p:nvPr/>
          </p:nvSpPr>
          <p:spPr>
            <a:xfrm>
              <a:off x="8811559" y="2871425"/>
              <a:ext cx="94836" cy="36042"/>
            </a:xfrm>
            <a:custGeom>
              <a:avLst/>
              <a:gdLst/>
              <a:ahLst/>
              <a:cxnLst/>
              <a:rect l="l" t="t" r="r" b="b"/>
              <a:pathLst>
                <a:path w="1834" h="697" extrusionOk="0">
                  <a:moveTo>
                    <a:pt x="597" y="0"/>
                  </a:moveTo>
                  <a:cubicBezTo>
                    <a:pt x="375" y="0"/>
                    <a:pt x="163" y="93"/>
                    <a:pt x="0" y="350"/>
                  </a:cubicBezTo>
                  <a:cubicBezTo>
                    <a:pt x="0" y="350"/>
                    <a:pt x="690" y="697"/>
                    <a:pt x="1382" y="697"/>
                  </a:cubicBezTo>
                  <a:cubicBezTo>
                    <a:pt x="1535" y="697"/>
                    <a:pt x="1688" y="680"/>
                    <a:pt x="1833" y="638"/>
                  </a:cubicBezTo>
                  <a:cubicBezTo>
                    <a:pt x="1832" y="638"/>
                    <a:pt x="1180" y="0"/>
                    <a:pt x="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7"/>
            <p:cNvSpPr/>
            <p:nvPr/>
          </p:nvSpPr>
          <p:spPr>
            <a:xfrm>
              <a:off x="8808559" y="2832539"/>
              <a:ext cx="78806" cy="50210"/>
            </a:xfrm>
            <a:custGeom>
              <a:avLst/>
              <a:gdLst/>
              <a:ahLst/>
              <a:cxnLst/>
              <a:rect l="l" t="t" r="r" b="b"/>
              <a:pathLst>
                <a:path w="1524" h="971" extrusionOk="0">
                  <a:moveTo>
                    <a:pt x="1373" y="0"/>
                  </a:moveTo>
                  <a:cubicBezTo>
                    <a:pt x="628" y="0"/>
                    <a:pt x="0" y="683"/>
                    <a:pt x="0" y="683"/>
                  </a:cubicBezTo>
                  <a:cubicBezTo>
                    <a:pt x="201" y="890"/>
                    <a:pt x="388" y="971"/>
                    <a:pt x="557" y="971"/>
                  </a:cubicBezTo>
                  <a:cubicBezTo>
                    <a:pt x="1144" y="971"/>
                    <a:pt x="1524" y="10"/>
                    <a:pt x="1524" y="10"/>
                  </a:cubicBezTo>
                  <a:cubicBezTo>
                    <a:pt x="1473" y="3"/>
                    <a:pt x="1423" y="0"/>
                    <a:pt x="1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7"/>
            <p:cNvSpPr/>
            <p:nvPr/>
          </p:nvSpPr>
          <p:spPr>
            <a:xfrm>
              <a:off x="8862596" y="2863203"/>
              <a:ext cx="66137" cy="25131"/>
            </a:xfrm>
            <a:custGeom>
              <a:avLst/>
              <a:gdLst/>
              <a:ahLst/>
              <a:cxnLst/>
              <a:rect l="l" t="t" r="r" b="b"/>
              <a:pathLst>
                <a:path w="1279" h="486" extrusionOk="0">
                  <a:moveTo>
                    <a:pt x="417" y="0"/>
                  </a:moveTo>
                  <a:cubicBezTo>
                    <a:pt x="262" y="0"/>
                    <a:pt x="113" y="65"/>
                    <a:pt x="0" y="244"/>
                  </a:cubicBezTo>
                  <a:cubicBezTo>
                    <a:pt x="0" y="244"/>
                    <a:pt x="480" y="485"/>
                    <a:pt x="962" y="485"/>
                  </a:cubicBezTo>
                  <a:cubicBezTo>
                    <a:pt x="1069" y="485"/>
                    <a:pt x="1176" y="473"/>
                    <a:pt x="1279" y="444"/>
                  </a:cubicBezTo>
                  <a:cubicBezTo>
                    <a:pt x="1279" y="444"/>
                    <a:pt x="824" y="0"/>
                    <a:pt x="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7"/>
            <p:cNvSpPr/>
            <p:nvPr/>
          </p:nvSpPr>
          <p:spPr>
            <a:xfrm>
              <a:off x="8850858" y="2843501"/>
              <a:ext cx="53727" cy="36714"/>
            </a:xfrm>
            <a:custGeom>
              <a:avLst/>
              <a:gdLst/>
              <a:ahLst/>
              <a:cxnLst/>
              <a:rect l="l" t="t" r="r" b="b"/>
              <a:pathLst>
                <a:path w="1039" h="710" extrusionOk="0">
                  <a:moveTo>
                    <a:pt x="982" y="0"/>
                  </a:moveTo>
                  <a:cubicBezTo>
                    <a:pt x="440" y="0"/>
                    <a:pt x="0" y="531"/>
                    <a:pt x="0" y="531"/>
                  </a:cubicBezTo>
                  <a:cubicBezTo>
                    <a:pt x="138" y="659"/>
                    <a:pt x="264" y="710"/>
                    <a:pt x="376" y="710"/>
                  </a:cubicBezTo>
                  <a:cubicBezTo>
                    <a:pt x="798" y="710"/>
                    <a:pt x="1039" y="2"/>
                    <a:pt x="1039" y="2"/>
                  </a:cubicBezTo>
                  <a:cubicBezTo>
                    <a:pt x="1020" y="1"/>
                    <a:pt x="100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57"/>
            <p:cNvSpPr/>
            <p:nvPr/>
          </p:nvSpPr>
          <p:spPr>
            <a:xfrm>
              <a:off x="8888038" y="2852654"/>
              <a:ext cx="41833" cy="23787"/>
            </a:xfrm>
            <a:custGeom>
              <a:avLst/>
              <a:gdLst/>
              <a:ahLst/>
              <a:cxnLst/>
              <a:rect l="l" t="t" r="r" b="b"/>
              <a:pathLst>
                <a:path w="809" h="460" extrusionOk="0">
                  <a:moveTo>
                    <a:pt x="664" y="0"/>
                  </a:moveTo>
                  <a:cubicBezTo>
                    <a:pt x="310" y="0"/>
                    <a:pt x="0" y="279"/>
                    <a:pt x="0" y="279"/>
                  </a:cubicBezTo>
                  <a:cubicBezTo>
                    <a:pt x="104" y="410"/>
                    <a:pt x="206" y="459"/>
                    <a:pt x="302" y="459"/>
                  </a:cubicBezTo>
                  <a:cubicBezTo>
                    <a:pt x="588" y="459"/>
                    <a:pt x="809" y="17"/>
                    <a:pt x="809" y="17"/>
                  </a:cubicBezTo>
                  <a:cubicBezTo>
                    <a:pt x="760" y="5"/>
                    <a:pt x="711" y="0"/>
                    <a:pt x="6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57"/>
            <p:cNvSpPr/>
            <p:nvPr/>
          </p:nvSpPr>
          <p:spPr>
            <a:xfrm>
              <a:off x="8731563" y="2903588"/>
              <a:ext cx="94422" cy="41937"/>
            </a:xfrm>
            <a:custGeom>
              <a:avLst/>
              <a:gdLst/>
              <a:ahLst/>
              <a:cxnLst/>
              <a:rect l="l" t="t" r="r" b="b"/>
              <a:pathLst>
                <a:path w="1826" h="811" extrusionOk="0">
                  <a:moveTo>
                    <a:pt x="552" y="0"/>
                  </a:moveTo>
                  <a:cubicBezTo>
                    <a:pt x="356" y="0"/>
                    <a:pt x="165" y="80"/>
                    <a:pt x="0" y="290"/>
                  </a:cubicBezTo>
                  <a:cubicBezTo>
                    <a:pt x="0" y="290"/>
                    <a:pt x="806" y="811"/>
                    <a:pt x="1577" y="811"/>
                  </a:cubicBezTo>
                  <a:cubicBezTo>
                    <a:pt x="1660" y="811"/>
                    <a:pt x="1744" y="805"/>
                    <a:pt x="1826" y="791"/>
                  </a:cubicBezTo>
                  <a:cubicBezTo>
                    <a:pt x="1826" y="791"/>
                    <a:pt x="1168" y="0"/>
                    <a:pt x="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57"/>
            <p:cNvSpPr/>
            <p:nvPr/>
          </p:nvSpPr>
          <p:spPr>
            <a:xfrm>
              <a:off x="8730632" y="2868322"/>
              <a:ext cx="82943" cy="46539"/>
            </a:xfrm>
            <a:custGeom>
              <a:avLst/>
              <a:gdLst/>
              <a:ahLst/>
              <a:cxnLst/>
              <a:rect l="l" t="t" r="r" b="b"/>
              <a:pathLst>
                <a:path w="1604" h="900" extrusionOk="0">
                  <a:moveTo>
                    <a:pt x="1310" y="0"/>
                  </a:moveTo>
                  <a:cubicBezTo>
                    <a:pt x="613" y="0"/>
                    <a:pt x="0" y="541"/>
                    <a:pt x="0" y="541"/>
                  </a:cubicBezTo>
                  <a:cubicBezTo>
                    <a:pt x="205" y="802"/>
                    <a:pt x="408" y="899"/>
                    <a:pt x="598" y="899"/>
                  </a:cubicBezTo>
                  <a:cubicBezTo>
                    <a:pt x="1162" y="899"/>
                    <a:pt x="1603" y="34"/>
                    <a:pt x="1603" y="34"/>
                  </a:cubicBezTo>
                  <a:cubicBezTo>
                    <a:pt x="1505" y="11"/>
                    <a:pt x="1406" y="0"/>
                    <a:pt x="1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57"/>
            <p:cNvSpPr/>
            <p:nvPr/>
          </p:nvSpPr>
          <p:spPr>
            <a:xfrm>
              <a:off x="8784411" y="2900072"/>
              <a:ext cx="65879" cy="29320"/>
            </a:xfrm>
            <a:custGeom>
              <a:avLst/>
              <a:gdLst/>
              <a:ahLst/>
              <a:cxnLst/>
              <a:rect l="l" t="t" r="r" b="b"/>
              <a:pathLst>
                <a:path w="1274" h="567" extrusionOk="0">
                  <a:moveTo>
                    <a:pt x="385" y="0"/>
                  </a:moveTo>
                  <a:cubicBezTo>
                    <a:pt x="248" y="0"/>
                    <a:pt x="115" y="56"/>
                    <a:pt x="1" y="202"/>
                  </a:cubicBezTo>
                  <a:cubicBezTo>
                    <a:pt x="1" y="202"/>
                    <a:pt x="564" y="566"/>
                    <a:pt x="1101" y="566"/>
                  </a:cubicBezTo>
                  <a:cubicBezTo>
                    <a:pt x="1159" y="566"/>
                    <a:pt x="1217" y="562"/>
                    <a:pt x="1274" y="552"/>
                  </a:cubicBezTo>
                  <a:cubicBezTo>
                    <a:pt x="1274" y="552"/>
                    <a:pt x="814"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57"/>
            <p:cNvSpPr/>
            <p:nvPr/>
          </p:nvSpPr>
          <p:spPr>
            <a:xfrm>
              <a:off x="8773138" y="2881973"/>
              <a:ext cx="56933" cy="34025"/>
            </a:xfrm>
            <a:custGeom>
              <a:avLst/>
              <a:gdLst/>
              <a:ahLst/>
              <a:cxnLst/>
              <a:rect l="l" t="t" r="r" b="b"/>
              <a:pathLst>
                <a:path w="1101" h="658" extrusionOk="0">
                  <a:moveTo>
                    <a:pt x="946" y="0"/>
                  </a:moveTo>
                  <a:cubicBezTo>
                    <a:pt x="438" y="0"/>
                    <a:pt x="0" y="431"/>
                    <a:pt x="0" y="431"/>
                  </a:cubicBezTo>
                  <a:cubicBezTo>
                    <a:pt x="143" y="595"/>
                    <a:pt x="280" y="657"/>
                    <a:pt x="406" y="657"/>
                  </a:cubicBezTo>
                  <a:cubicBezTo>
                    <a:pt x="810" y="657"/>
                    <a:pt x="1099" y="15"/>
                    <a:pt x="1101" y="14"/>
                  </a:cubicBezTo>
                  <a:cubicBezTo>
                    <a:pt x="1049" y="4"/>
                    <a:pt x="997" y="0"/>
                    <a:pt x="9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57"/>
            <p:cNvSpPr/>
            <p:nvPr/>
          </p:nvSpPr>
          <p:spPr>
            <a:xfrm>
              <a:off x="8811041" y="2893712"/>
              <a:ext cx="43592" cy="22287"/>
            </a:xfrm>
            <a:custGeom>
              <a:avLst/>
              <a:gdLst/>
              <a:ahLst/>
              <a:cxnLst/>
              <a:rect l="l" t="t" r="r" b="b"/>
              <a:pathLst>
                <a:path w="843" h="431" extrusionOk="0">
                  <a:moveTo>
                    <a:pt x="616" y="1"/>
                  </a:moveTo>
                  <a:cubicBezTo>
                    <a:pt x="291" y="1"/>
                    <a:pt x="1" y="212"/>
                    <a:pt x="1" y="212"/>
                  </a:cubicBezTo>
                  <a:cubicBezTo>
                    <a:pt x="104" y="372"/>
                    <a:pt x="214" y="430"/>
                    <a:pt x="321" y="430"/>
                  </a:cubicBezTo>
                  <a:cubicBezTo>
                    <a:pt x="596" y="430"/>
                    <a:pt x="842" y="39"/>
                    <a:pt x="842" y="39"/>
                  </a:cubicBezTo>
                  <a:cubicBezTo>
                    <a:pt x="767" y="12"/>
                    <a:pt x="691" y="1"/>
                    <a:pt x="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57"/>
            <p:cNvSpPr/>
            <p:nvPr/>
          </p:nvSpPr>
          <p:spPr>
            <a:xfrm>
              <a:off x="8768536" y="2853533"/>
              <a:ext cx="89665" cy="44315"/>
            </a:xfrm>
            <a:custGeom>
              <a:avLst/>
              <a:gdLst/>
              <a:ahLst/>
              <a:cxnLst/>
              <a:rect l="l" t="t" r="r" b="b"/>
              <a:pathLst>
                <a:path w="1734" h="857" extrusionOk="0">
                  <a:moveTo>
                    <a:pt x="1215" y="0"/>
                  </a:moveTo>
                  <a:cubicBezTo>
                    <a:pt x="720" y="0"/>
                    <a:pt x="43" y="134"/>
                    <a:pt x="1" y="857"/>
                  </a:cubicBezTo>
                  <a:cubicBezTo>
                    <a:pt x="1" y="857"/>
                    <a:pt x="1143" y="711"/>
                    <a:pt x="1734" y="46"/>
                  </a:cubicBezTo>
                  <a:cubicBezTo>
                    <a:pt x="1734" y="46"/>
                    <a:pt x="1505" y="0"/>
                    <a:pt x="1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57"/>
            <p:cNvSpPr/>
            <p:nvPr/>
          </p:nvSpPr>
          <p:spPr>
            <a:xfrm>
              <a:off x="8755505" y="2804874"/>
              <a:ext cx="61535" cy="77513"/>
            </a:xfrm>
            <a:custGeom>
              <a:avLst/>
              <a:gdLst/>
              <a:ahLst/>
              <a:cxnLst/>
              <a:rect l="l" t="t" r="r" b="b"/>
              <a:pathLst>
                <a:path w="1190" h="1499" extrusionOk="0">
                  <a:moveTo>
                    <a:pt x="1003" y="1"/>
                  </a:moveTo>
                  <a:lnTo>
                    <a:pt x="1003" y="1"/>
                  </a:lnTo>
                  <a:cubicBezTo>
                    <a:pt x="251" y="380"/>
                    <a:pt x="1" y="1467"/>
                    <a:pt x="1" y="1467"/>
                  </a:cubicBezTo>
                  <a:cubicBezTo>
                    <a:pt x="93" y="1488"/>
                    <a:pt x="177" y="1498"/>
                    <a:pt x="253" y="1498"/>
                  </a:cubicBezTo>
                  <a:cubicBezTo>
                    <a:pt x="1190" y="1498"/>
                    <a:pt x="1004" y="1"/>
                    <a:pt x="1003"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57"/>
            <p:cNvSpPr/>
            <p:nvPr/>
          </p:nvSpPr>
          <p:spPr>
            <a:xfrm>
              <a:off x="8806439" y="2825454"/>
              <a:ext cx="62466" cy="30974"/>
            </a:xfrm>
            <a:custGeom>
              <a:avLst/>
              <a:gdLst/>
              <a:ahLst/>
              <a:cxnLst/>
              <a:rect l="l" t="t" r="r" b="b"/>
              <a:pathLst>
                <a:path w="1208" h="599" extrusionOk="0">
                  <a:moveTo>
                    <a:pt x="847" y="1"/>
                  </a:moveTo>
                  <a:cubicBezTo>
                    <a:pt x="502" y="1"/>
                    <a:pt x="30" y="94"/>
                    <a:pt x="0" y="599"/>
                  </a:cubicBezTo>
                  <a:cubicBezTo>
                    <a:pt x="0" y="599"/>
                    <a:pt x="797" y="497"/>
                    <a:pt x="1207" y="33"/>
                  </a:cubicBezTo>
                  <a:cubicBezTo>
                    <a:pt x="1207" y="33"/>
                    <a:pt x="1049"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57"/>
            <p:cNvSpPr/>
            <p:nvPr/>
          </p:nvSpPr>
          <p:spPr>
            <a:xfrm>
              <a:off x="8793874" y="2804047"/>
              <a:ext cx="43281" cy="55588"/>
            </a:xfrm>
            <a:custGeom>
              <a:avLst/>
              <a:gdLst/>
              <a:ahLst/>
              <a:cxnLst/>
              <a:rect l="l" t="t" r="r" b="b"/>
              <a:pathLst>
                <a:path w="837" h="1075" extrusionOk="0">
                  <a:moveTo>
                    <a:pt x="650" y="1"/>
                  </a:moveTo>
                  <a:cubicBezTo>
                    <a:pt x="138" y="294"/>
                    <a:pt x="1" y="1061"/>
                    <a:pt x="1" y="1061"/>
                  </a:cubicBezTo>
                  <a:cubicBezTo>
                    <a:pt x="51" y="1070"/>
                    <a:pt x="97" y="1074"/>
                    <a:pt x="140" y="1074"/>
                  </a:cubicBezTo>
                  <a:cubicBezTo>
                    <a:pt x="836" y="1074"/>
                    <a:pt x="650" y="1"/>
                    <a:pt x="650"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57"/>
            <p:cNvSpPr/>
            <p:nvPr/>
          </p:nvSpPr>
          <p:spPr>
            <a:xfrm>
              <a:off x="8824383" y="2798100"/>
              <a:ext cx="31336" cy="37697"/>
            </a:xfrm>
            <a:custGeom>
              <a:avLst/>
              <a:gdLst/>
              <a:ahLst/>
              <a:cxnLst/>
              <a:rect l="l" t="t" r="r" b="b"/>
              <a:pathLst>
                <a:path w="606" h="729" extrusionOk="0">
                  <a:moveTo>
                    <a:pt x="576" y="1"/>
                  </a:moveTo>
                  <a:cubicBezTo>
                    <a:pt x="174" y="153"/>
                    <a:pt x="0" y="696"/>
                    <a:pt x="0" y="696"/>
                  </a:cubicBezTo>
                  <a:cubicBezTo>
                    <a:pt x="65" y="719"/>
                    <a:pt x="123" y="729"/>
                    <a:pt x="174" y="729"/>
                  </a:cubicBezTo>
                  <a:cubicBezTo>
                    <a:pt x="605" y="729"/>
                    <a:pt x="577" y="1"/>
                    <a:pt x="576"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57"/>
            <p:cNvSpPr/>
            <p:nvPr/>
          </p:nvSpPr>
          <p:spPr>
            <a:xfrm>
              <a:off x="8676699" y="2517315"/>
              <a:ext cx="95043" cy="33767"/>
            </a:xfrm>
            <a:custGeom>
              <a:avLst/>
              <a:gdLst/>
              <a:ahLst/>
              <a:cxnLst/>
              <a:rect l="l" t="t" r="r" b="b"/>
              <a:pathLst>
                <a:path w="1838" h="653" extrusionOk="0">
                  <a:moveTo>
                    <a:pt x="902" y="1"/>
                  </a:moveTo>
                  <a:cubicBezTo>
                    <a:pt x="510" y="1"/>
                    <a:pt x="117" y="139"/>
                    <a:pt x="1" y="648"/>
                  </a:cubicBezTo>
                  <a:cubicBezTo>
                    <a:pt x="1" y="648"/>
                    <a:pt x="68" y="653"/>
                    <a:pt x="179" y="653"/>
                  </a:cubicBezTo>
                  <a:cubicBezTo>
                    <a:pt x="529" y="653"/>
                    <a:pt x="1315" y="604"/>
                    <a:pt x="1838" y="198"/>
                  </a:cubicBezTo>
                  <a:cubicBezTo>
                    <a:pt x="1838" y="198"/>
                    <a:pt x="1370" y="1"/>
                    <a:pt x="9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57"/>
            <p:cNvSpPr/>
            <p:nvPr/>
          </p:nvSpPr>
          <p:spPr>
            <a:xfrm>
              <a:off x="8666771" y="2467104"/>
              <a:ext cx="63552" cy="69291"/>
            </a:xfrm>
            <a:custGeom>
              <a:avLst/>
              <a:gdLst/>
              <a:ahLst/>
              <a:cxnLst/>
              <a:rect l="l" t="t" r="r" b="b"/>
              <a:pathLst>
                <a:path w="1229" h="1340" extrusionOk="0">
                  <a:moveTo>
                    <a:pt x="1229" y="1"/>
                  </a:moveTo>
                  <a:cubicBezTo>
                    <a:pt x="425" y="224"/>
                    <a:pt x="1" y="1242"/>
                    <a:pt x="1" y="1242"/>
                  </a:cubicBezTo>
                  <a:cubicBezTo>
                    <a:pt x="150" y="1310"/>
                    <a:pt x="280" y="1339"/>
                    <a:pt x="395" y="1339"/>
                  </a:cubicBezTo>
                  <a:cubicBezTo>
                    <a:pt x="1170" y="1339"/>
                    <a:pt x="1229" y="1"/>
                    <a:pt x="1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57"/>
            <p:cNvSpPr/>
            <p:nvPr/>
          </p:nvSpPr>
          <p:spPr>
            <a:xfrm>
              <a:off x="8720807" y="2494252"/>
              <a:ext cx="66292" cy="23528"/>
            </a:xfrm>
            <a:custGeom>
              <a:avLst/>
              <a:gdLst/>
              <a:ahLst/>
              <a:cxnLst/>
              <a:rect l="l" t="t" r="r" b="b"/>
              <a:pathLst>
                <a:path w="1282" h="455" extrusionOk="0">
                  <a:moveTo>
                    <a:pt x="1281" y="137"/>
                  </a:moveTo>
                  <a:lnTo>
                    <a:pt x="1281" y="137"/>
                  </a:lnTo>
                  <a:cubicBezTo>
                    <a:pt x="1281" y="137"/>
                    <a:pt x="1281" y="137"/>
                    <a:pt x="1281" y="137"/>
                  </a:cubicBezTo>
                  <a:lnTo>
                    <a:pt x="1281" y="137"/>
                  </a:lnTo>
                  <a:cubicBezTo>
                    <a:pt x="1281" y="137"/>
                    <a:pt x="1281" y="137"/>
                    <a:pt x="1281" y="137"/>
                  </a:cubicBezTo>
                  <a:close/>
                  <a:moveTo>
                    <a:pt x="627" y="0"/>
                  </a:moveTo>
                  <a:cubicBezTo>
                    <a:pt x="354" y="0"/>
                    <a:pt x="81" y="96"/>
                    <a:pt x="0" y="451"/>
                  </a:cubicBezTo>
                  <a:cubicBezTo>
                    <a:pt x="0" y="451"/>
                    <a:pt x="48" y="454"/>
                    <a:pt x="126" y="454"/>
                  </a:cubicBezTo>
                  <a:cubicBezTo>
                    <a:pt x="370" y="454"/>
                    <a:pt x="916" y="420"/>
                    <a:pt x="1281" y="137"/>
                  </a:cubicBezTo>
                  <a:lnTo>
                    <a:pt x="1281" y="137"/>
                  </a:lnTo>
                  <a:cubicBezTo>
                    <a:pt x="1281" y="137"/>
                    <a:pt x="1281" y="137"/>
                    <a:pt x="1281" y="137"/>
                  </a:cubicBezTo>
                  <a:cubicBezTo>
                    <a:pt x="1279" y="137"/>
                    <a:pt x="953" y="0"/>
                    <a:pt x="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7"/>
            <p:cNvSpPr/>
            <p:nvPr/>
          </p:nvSpPr>
          <p:spPr>
            <a:xfrm>
              <a:off x="8708035" y="2470310"/>
              <a:ext cx="42350" cy="50004"/>
            </a:xfrm>
            <a:custGeom>
              <a:avLst/>
              <a:gdLst/>
              <a:ahLst/>
              <a:cxnLst/>
              <a:rect l="l" t="t" r="r" b="b"/>
              <a:pathLst>
                <a:path w="819" h="967" extrusionOk="0">
                  <a:moveTo>
                    <a:pt x="816" y="1"/>
                  </a:moveTo>
                  <a:lnTo>
                    <a:pt x="816" y="1"/>
                  </a:lnTo>
                  <a:cubicBezTo>
                    <a:pt x="263" y="188"/>
                    <a:pt x="1" y="914"/>
                    <a:pt x="1" y="914"/>
                  </a:cubicBezTo>
                  <a:cubicBezTo>
                    <a:pt x="95" y="950"/>
                    <a:pt x="178" y="967"/>
                    <a:pt x="252" y="967"/>
                  </a:cubicBezTo>
                  <a:cubicBezTo>
                    <a:pt x="819" y="967"/>
                    <a:pt x="816" y="1"/>
                    <a:pt x="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7"/>
            <p:cNvSpPr/>
            <p:nvPr/>
          </p:nvSpPr>
          <p:spPr>
            <a:xfrm>
              <a:off x="8742112" y="2469793"/>
              <a:ext cx="35370" cy="33250"/>
            </a:xfrm>
            <a:custGeom>
              <a:avLst/>
              <a:gdLst/>
              <a:ahLst/>
              <a:cxnLst/>
              <a:rect l="l" t="t" r="r" b="b"/>
              <a:pathLst>
                <a:path w="684" h="643" extrusionOk="0">
                  <a:moveTo>
                    <a:pt x="681" y="0"/>
                  </a:moveTo>
                  <a:lnTo>
                    <a:pt x="681" y="0"/>
                  </a:lnTo>
                  <a:cubicBezTo>
                    <a:pt x="262" y="69"/>
                    <a:pt x="1" y="568"/>
                    <a:pt x="1" y="568"/>
                  </a:cubicBezTo>
                  <a:cubicBezTo>
                    <a:pt x="89" y="621"/>
                    <a:pt x="167" y="643"/>
                    <a:pt x="235" y="643"/>
                  </a:cubicBezTo>
                  <a:cubicBezTo>
                    <a:pt x="601" y="643"/>
                    <a:pt x="683"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7"/>
            <p:cNvSpPr/>
            <p:nvPr/>
          </p:nvSpPr>
          <p:spPr>
            <a:xfrm>
              <a:off x="8575916" y="2561010"/>
              <a:ext cx="88372" cy="64896"/>
            </a:xfrm>
            <a:custGeom>
              <a:avLst/>
              <a:gdLst/>
              <a:ahLst/>
              <a:cxnLst/>
              <a:rect l="l" t="t" r="r" b="b"/>
              <a:pathLst>
                <a:path w="1709" h="1255" extrusionOk="0">
                  <a:moveTo>
                    <a:pt x="1708" y="1"/>
                  </a:moveTo>
                  <a:lnTo>
                    <a:pt x="1708" y="1"/>
                  </a:lnTo>
                  <a:cubicBezTo>
                    <a:pt x="1708" y="1"/>
                    <a:pt x="1708" y="1"/>
                    <a:pt x="1708" y="1"/>
                  </a:cubicBezTo>
                  <a:lnTo>
                    <a:pt x="1708" y="1"/>
                  </a:lnTo>
                  <a:cubicBezTo>
                    <a:pt x="1708" y="1"/>
                    <a:pt x="1708" y="1"/>
                    <a:pt x="1708" y="1"/>
                  </a:cubicBezTo>
                  <a:close/>
                  <a:moveTo>
                    <a:pt x="1708" y="1"/>
                  </a:moveTo>
                  <a:lnTo>
                    <a:pt x="1708" y="1"/>
                  </a:lnTo>
                  <a:cubicBezTo>
                    <a:pt x="1706" y="1"/>
                    <a:pt x="0" y="150"/>
                    <a:pt x="292" y="1254"/>
                  </a:cubicBezTo>
                  <a:cubicBezTo>
                    <a:pt x="292" y="1254"/>
                    <a:pt x="1348" y="797"/>
                    <a:pt x="1708"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7"/>
            <p:cNvSpPr/>
            <p:nvPr/>
          </p:nvSpPr>
          <p:spPr>
            <a:xfrm>
              <a:off x="8568004" y="2526933"/>
              <a:ext cx="70532" cy="86407"/>
            </a:xfrm>
            <a:custGeom>
              <a:avLst/>
              <a:gdLst/>
              <a:ahLst/>
              <a:cxnLst/>
              <a:rect l="l" t="t" r="r" b="b"/>
              <a:pathLst>
                <a:path w="1364" h="1671" extrusionOk="0">
                  <a:moveTo>
                    <a:pt x="609" y="1"/>
                  </a:moveTo>
                  <a:cubicBezTo>
                    <a:pt x="609" y="1"/>
                    <a:pt x="609" y="1"/>
                    <a:pt x="609" y="1"/>
                  </a:cubicBezTo>
                  <a:cubicBezTo>
                    <a:pt x="1" y="571"/>
                    <a:pt x="100" y="1671"/>
                    <a:pt x="100" y="1671"/>
                  </a:cubicBezTo>
                  <a:cubicBezTo>
                    <a:pt x="1363" y="1599"/>
                    <a:pt x="610"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7"/>
            <p:cNvSpPr/>
            <p:nvPr/>
          </p:nvSpPr>
          <p:spPr>
            <a:xfrm>
              <a:off x="8603995" y="2530759"/>
              <a:ext cx="61742" cy="45298"/>
            </a:xfrm>
            <a:custGeom>
              <a:avLst/>
              <a:gdLst/>
              <a:ahLst/>
              <a:cxnLst/>
              <a:rect l="l" t="t" r="r" b="b"/>
              <a:pathLst>
                <a:path w="1194" h="876" extrusionOk="0">
                  <a:moveTo>
                    <a:pt x="1194" y="1"/>
                  </a:moveTo>
                  <a:cubicBezTo>
                    <a:pt x="1194" y="1"/>
                    <a:pt x="1" y="103"/>
                    <a:pt x="205" y="876"/>
                  </a:cubicBezTo>
                  <a:cubicBezTo>
                    <a:pt x="205" y="876"/>
                    <a:pt x="942" y="556"/>
                    <a:pt x="1194"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7"/>
            <p:cNvSpPr/>
            <p:nvPr/>
          </p:nvSpPr>
          <p:spPr>
            <a:xfrm>
              <a:off x="8597841" y="2520469"/>
              <a:ext cx="50728" cy="61431"/>
            </a:xfrm>
            <a:custGeom>
              <a:avLst/>
              <a:gdLst/>
              <a:ahLst/>
              <a:cxnLst/>
              <a:rect l="l" t="t" r="r" b="b"/>
              <a:pathLst>
                <a:path w="981" h="1188" extrusionOk="0">
                  <a:moveTo>
                    <a:pt x="402" y="1"/>
                  </a:moveTo>
                  <a:lnTo>
                    <a:pt x="402" y="1"/>
                  </a:lnTo>
                  <a:cubicBezTo>
                    <a:pt x="0" y="423"/>
                    <a:pt x="107" y="1187"/>
                    <a:pt x="107" y="1187"/>
                  </a:cubicBezTo>
                  <a:cubicBezTo>
                    <a:pt x="981" y="1089"/>
                    <a:pt x="402"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57"/>
            <p:cNvSpPr/>
            <p:nvPr/>
          </p:nvSpPr>
          <p:spPr>
            <a:xfrm>
              <a:off x="8624885" y="2507386"/>
              <a:ext cx="33405" cy="42454"/>
            </a:xfrm>
            <a:custGeom>
              <a:avLst/>
              <a:gdLst/>
              <a:ahLst/>
              <a:cxnLst/>
              <a:rect l="l" t="t" r="r" b="b"/>
              <a:pathLst>
                <a:path w="646" h="821" extrusionOk="0">
                  <a:moveTo>
                    <a:pt x="342" y="1"/>
                  </a:moveTo>
                  <a:cubicBezTo>
                    <a:pt x="342" y="1"/>
                    <a:pt x="342" y="1"/>
                    <a:pt x="342" y="1"/>
                  </a:cubicBezTo>
                  <a:lnTo>
                    <a:pt x="342" y="1"/>
                  </a:lnTo>
                  <a:cubicBezTo>
                    <a:pt x="342" y="1"/>
                    <a:pt x="342" y="1"/>
                    <a:pt x="342" y="1"/>
                  </a:cubicBezTo>
                  <a:cubicBezTo>
                    <a:pt x="342" y="1"/>
                    <a:pt x="342" y="1"/>
                    <a:pt x="342" y="1"/>
                  </a:cubicBezTo>
                  <a:close/>
                  <a:moveTo>
                    <a:pt x="342" y="1"/>
                  </a:moveTo>
                  <a:lnTo>
                    <a:pt x="342" y="1"/>
                  </a:lnTo>
                  <a:cubicBezTo>
                    <a:pt x="0" y="258"/>
                    <a:pt x="1" y="820"/>
                    <a:pt x="1" y="820"/>
                  </a:cubicBezTo>
                  <a:cubicBezTo>
                    <a:pt x="14" y="820"/>
                    <a:pt x="26" y="820"/>
                    <a:pt x="37" y="820"/>
                  </a:cubicBezTo>
                  <a:cubicBezTo>
                    <a:pt x="646" y="820"/>
                    <a:pt x="341" y="4"/>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7"/>
            <p:cNvSpPr/>
            <p:nvPr/>
          </p:nvSpPr>
          <p:spPr>
            <a:xfrm>
              <a:off x="8522862" y="2586503"/>
              <a:ext cx="55019" cy="93233"/>
            </a:xfrm>
            <a:custGeom>
              <a:avLst/>
              <a:gdLst/>
              <a:ahLst/>
              <a:cxnLst/>
              <a:rect l="l" t="t" r="r" b="b"/>
              <a:pathLst>
                <a:path w="1064" h="1803" extrusionOk="0">
                  <a:moveTo>
                    <a:pt x="993" y="0"/>
                  </a:moveTo>
                  <a:cubicBezTo>
                    <a:pt x="993" y="0"/>
                    <a:pt x="294" y="325"/>
                    <a:pt x="141" y="998"/>
                  </a:cubicBezTo>
                  <a:cubicBezTo>
                    <a:pt x="0" y="1620"/>
                    <a:pt x="170" y="1803"/>
                    <a:pt x="219" y="1803"/>
                  </a:cubicBezTo>
                  <a:cubicBezTo>
                    <a:pt x="234" y="1803"/>
                    <a:pt x="238" y="1784"/>
                    <a:pt x="213" y="1754"/>
                  </a:cubicBezTo>
                  <a:cubicBezTo>
                    <a:pt x="213" y="1754"/>
                    <a:pt x="1064" y="1310"/>
                    <a:pt x="9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7"/>
            <p:cNvSpPr/>
            <p:nvPr/>
          </p:nvSpPr>
          <p:spPr>
            <a:xfrm>
              <a:off x="7787390" y="2565974"/>
              <a:ext cx="527701" cy="564208"/>
            </a:xfrm>
            <a:custGeom>
              <a:avLst/>
              <a:gdLst/>
              <a:ahLst/>
              <a:cxnLst/>
              <a:rect l="l" t="t" r="r" b="b"/>
              <a:pathLst>
                <a:path w="10205" h="10911" extrusionOk="0">
                  <a:moveTo>
                    <a:pt x="10009" y="1"/>
                  </a:moveTo>
                  <a:cubicBezTo>
                    <a:pt x="9392" y="1"/>
                    <a:pt x="7344" y="661"/>
                    <a:pt x="7091" y="1028"/>
                  </a:cubicBezTo>
                  <a:cubicBezTo>
                    <a:pt x="6786" y="1472"/>
                    <a:pt x="1" y="10779"/>
                    <a:pt x="1" y="10779"/>
                  </a:cubicBezTo>
                  <a:lnTo>
                    <a:pt x="112" y="10910"/>
                  </a:lnTo>
                  <a:cubicBezTo>
                    <a:pt x="3759" y="7520"/>
                    <a:pt x="10035" y="479"/>
                    <a:pt x="10180" y="96"/>
                  </a:cubicBezTo>
                  <a:cubicBezTo>
                    <a:pt x="10205" y="29"/>
                    <a:pt x="10138" y="1"/>
                    <a:pt x="1000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7"/>
            <p:cNvSpPr/>
            <p:nvPr/>
          </p:nvSpPr>
          <p:spPr>
            <a:xfrm>
              <a:off x="7784236" y="2565974"/>
              <a:ext cx="530855" cy="564156"/>
            </a:xfrm>
            <a:custGeom>
              <a:avLst/>
              <a:gdLst/>
              <a:ahLst/>
              <a:cxnLst/>
              <a:rect l="l" t="t" r="r" b="b"/>
              <a:pathLst>
                <a:path w="10266" h="10910" extrusionOk="0">
                  <a:moveTo>
                    <a:pt x="10072" y="0"/>
                  </a:moveTo>
                  <a:cubicBezTo>
                    <a:pt x="9457" y="0"/>
                    <a:pt x="7405" y="661"/>
                    <a:pt x="7152" y="1028"/>
                  </a:cubicBezTo>
                  <a:cubicBezTo>
                    <a:pt x="7051" y="1176"/>
                    <a:pt x="6232" y="2307"/>
                    <a:pt x="5183" y="3747"/>
                  </a:cubicBezTo>
                  <a:cubicBezTo>
                    <a:pt x="5326" y="4318"/>
                    <a:pt x="5408" y="4839"/>
                    <a:pt x="5354" y="4981"/>
                  </a:cubicBezTo>
                  <a:cubicBezTo>
                    <a:pt x="5262" y="5225"/>
                    <a:pt x="2704" y="7881"/>
                    <a:pt x="0" y="10731"/>
                  </a:cubicBezTo>
                  <a:lnTo>
                    <a:pt x="173" y="10909"/>
                  </a:lnTo>
                  <a:cubicBezTo>
                    <a:pt x="3820" y="7519"/>
                    <a:pt x="10096" y="478"/>
                    <a:pt x="10241" y="94"/>
                  </a:cubicBezTo>
                  <a:cubicBezTo>
                    <a:pt x="10266" y="29"/>
                    <a:pt x="10200" y="0"/>
                    <a:pt x="1007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7"/>
            <p:cNvSpPr/>
            <p:nvPr/>
          </p:nvSpPr>
          <p:spPr>
            <a:xfrm>
              <a:off x="7597770" y="2271847"/>
              <a:ext cx="148304" cy="159474"/>
            </a:xfrm>
            <a:custGeom>
              <a:avLst/>
              <a:gdLst/>
              <a:ahLst/>
              <a:cxnLst/>
              <a:rect l="l" t="t" r="r" b="b"/>
              <a:pathLst>
                <a:path w="2868" h="3084" extrusionOk="0">
                  <a:moveTo>
                    <a:pt x="1372" y="0"/>
                  </a:moveTo>
                  <a:cubicBezTo>
                    <a:pt x="1316" y="0"/>
                    <a:pt x="1260" y="4"/>
                    <a:pt x="1203" y="13"/>
                  </a:cubicBezTo>
                  <a:cubicBezTo>
                    <a:pt x="483" y="120"/>
                    <a:pt x="0" y="893"/>
                    <a:pt x="127" y="1737"/>
                  </a:cubicBezTo>
                  <a:cubicBezTo>
                    <a:pt x="243" y="2516"/>
                    <a:pt x="836" y="3083"/>
                    <a:pt x="1493" y="3083"/>
                  </a:cubicBezTo>
                  <a:cubicBezTo>
                    <a:pt x="1550" y="3083"/>
                    <a:pt x="1607" y="3079"/>
                    <a:pt x="1664" y="3070"/>
                  </a:cubicBezTo>
                  <a:cubicBezTo>
                    <a:pt x="2386" y="2963"/>
                    <a:pt x="2867" y="2190"/>
                    <a:pt x="2740" y="1346"/>
                  </a:cubicBezTo>
                  <a:cubicBezTo>
                    <a:pt x="2623" y="568"/>
                    <a:pt x="2030" y="0"/>
                    <a:pt x="1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7"/>
            <p:cNvSpPr/>
            <p:nvPr/>
          </p:nvSpPr>
          <p:spPr>
            <a:xfrm>
              <a:off x="7600821" y="2300339"/>
              <a:ext cx="145253" cy="130981"/>
            </a:xfrm>
            <a:custGeom>
              <a:avLst/>
              <a:gdLst/>
              <a:ahLst/>
              <a:cxnLst/>
              <a:rect l="l" t="t" r="r" b="b"/>
              <a:pathLst>
                <a:path w="2809" h="2533" extrusionOk="0">
                  <a:moveTo>
                    <a:pt x="321" y="0"/>
                  </a:moveTo>
                  <a:cubicBezTo>
                    <a:pt x="104" y="320"/>
                    <a:pt x="0" y="742"/>
                    <a:pt x="68" y="1186"/>
                  </a:cubicBezTo>
                  <a:cubicBezTo>
                    <a:pt x="184" y="1965"/>
                    <a:pt x="777" y="2532"/>
                    <a:pt x="1433" y="2532"/>
                  </a:cubicBezTo>
                  <a:cubicBezTo>
                    <a:pt x="1490" y="2532"/>
                    <a:pt x="1547" y="2528"/>
                    <a:pt x="1604" y="2519"/>
                  </a:cubicBezTo>
                  <a:cubicBezTo>
                    <a:pt x="2326" y="2412"/>
                    <a:pt x="2808" y="1639"/>
                    <a:pt x="2681" y="795"/>
                  </a:cubicBezTo>
                  <a:cubicBezTo>
                    <a:pt x="2670" y="724"/>
                    <a:pt x="2655" y="657"/>
                    <a:pt x="2636" y="589"/>
                  </a:cubicBezTo>
                  <a:cubicBezTo>
                    <a:pt x="2441" y="875"/>
                    <a:pt x="2155" y="1075"/>
                    <a:pt x="1812" y="1127"/>
                  </a:cubicBezTo>
                  <a:cubicBezTo>
                    <a:pt x="1756" y="1135"/>
                    <a:pt x="1699" y="1140"/>
                    <a:pt x="1643" y="1140"/>
                  </a:cubicBezTo>
                  <a:cubicBezTo>
                    <a:pt x="1046" y="1140"/>
                    <a:pt x="503" y="670"/>
                    <a:pt x="321"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7"/>
            <p:cNvSpPr/>
            <p:nvPr/>
          </p:nvSpPr>
          <p:spPr>
            <a:xfrm>
              <a:off x="7638724" y="2277122"/>
              <a:ext cx="51969" cy="42609"/>
            </a:xfrm>
            <a:custGeom>
              <a:avLst/>
              <a:gdLst/>
              <a:ahLst/>
              <a:cxnLst/>
              <a:rect l="l" t="t" r="r" b="b"/>
              <a:pathLst>
                <a:path w="1005" h="824" extrusionOk="0">
                  <a:moveTo>
                    <a:pt x="629" y="1"/>
                  </a:moveTo>
                  <a:cubicBezTo>
                    <a:pt x="588" y="1"/>
                    <a:pt x="546" y="4"/>
                    <a:pt x="505" y="10"/>
                  </a:cubicBezTo>
                  <a:cubicBezTo>
                    <a:pt x="310" y="38"/>
                    <a:pt x="137" y="132"/>
                    <a:pt x="0" y="268"/>
                  </a:cubicBezTo>
                  <a:cubicBezTo>
                    <a:pt x="152" y="547"/>
                    <a:pt x="394" y="747"/>
                    <a:pt x="668" y="823"/>
                  </a:cubicBezTo>
                  <a:cubicBezTo>
                    <a:pt x="675" y="746"/>
                    <a:pt x="687" y="667"/>
                    <a:pt x="709" y="589"/>
                  </a:cubicBezTo>
                  <a:cubicBezTo>
                    <a:pt x="767" y="383"/>
                    <a:pt x="873" y="211"/>
                    <a:pt x="1005" y="82"/>
                  </a:cubicBezTo>
                  <a:cubicBezTo>
                    <a:pt x="886" y="30"/>
                    <a:pt x="759" y="1"/>
                    <a:pt x="62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7"/>
            <p:cNvSpPr/>
            <p:nvPr/>
          </p:nvSpPr>
          <p:spPr>
            <a:xfrm>
              <a:off x="7689813" y="2285602"/>
              <a:ext cx="28699" cy="35732"/>
            </a:xfrm>
            <a:custGeom>
              <a:avLst/>
              <a:gdLst/>
              <a:ahLst/>
              <a:cxnLst/>
              <a:rect l="l" t="t" r="r" b="b"/>
              <a:pathLst>
                <a:path w="555" h="691" extrusionOk="0">
                  <a:moveTo>
                    <a:pt x="166" y="1"/>
                  </a:moveTo>
                  <a:cubicBezTo>
                    <a:pt x="84" y="147"/>
                    <a:pt x="26" y="317"/>
                    <a:pt x="7" y="507"/>
                  </a:cubicBezTo>
                  <a:cubicBezTo>
                    <a:pt x="1" y="569"/>
                    <a:pt x="1" y="629"/>
                    <a:pt x="2" y="691"/>
                  </a:cubicBezTo>
                  <a:cubicBezTo>
                    <a:pt x="18" y="690"/>
                    <a:pt x="33" y="691"/>
                    <a:pt x="49" y="689"/>
                  </a:cubicBezTo>
                  <a:cubicBezTo>
                    <a:pt x="244" y="659"/>
                    <a:pt x="417" y="567"/>
                    <a:pt x="554" y="431"/>
                  </a:cubicBezTo>
                  <a:cubicBezTo>
                    <a:pt x="459" y="250"/>
                    <a:pt x="323" y="105"/>
                    <a:pt x="166"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7"/>
            <p:cNvSpPr/>
            <p:nvPr/>
          </p:nvSpPr>
          <p:spPr>
            <a:xfrm>
              <a:off x="7563227" y="2403604"/>
              <a:ext cx="244433" cy="385136"/>
            </a:xfrm>
            <a:custGeom>
              <a:avLst/>
              <a:gdLst/>
              <a:ahLst/>
              <a:cxnLst/>
              <a:rect l="l" t="t" r="r" b="b"/>
              <a:pathLst>
                <a:path w="4727" h="7448" extrusionOk="0">
                  <a:moveTo>
                    <a:pt x="3846" y="0"/>
                  </a:moveTo>
                  <a:cubicBezTo>
                    <a:pt x="2701" y="0"/>
                    <a:pt x="841" y="324"/>
                    <a:pt x="158" y="691"/>
                  </a:cubicBezTo>
                  <a:cubicBezTo>
                    <a:pt x="0" y="775"/>
                    <a:pt x="113" y="1461"/>
                    <a:pt x="290" y="1491"/>
                  </a:cubicBezTo>
                  <a:lnTo>
                    <a:pt x="1094" y="1502"/>
                  </a:lnTo>
                  <a:lnTo>
                    <a:pt x="2418" y="3214"/>
                  </a:lnTo>
                  <a:lnTo>
                    <a:pt x="3235" y="7448"/>
                  </a:lnTo>
                  <a:lnTo>
                    <a:pt x="3500" y="7409"/>
                  </a:lnTo>
                  <a:lnTo>
                    <a:pt x="3038" y="3123"/>
                  </a:lnTo>
                  <a:lnTo>
                    <a:pt x="3802" y="1097"/>
                  </a:lnTo>
                  <a:lnTo>
                    <a:pt x="4566" y="850"/>
                  </a:lnTo>
                  <a:cubicBezTo>
                    <a:pt x="4727" y="769"/>
                    <a:pt x="4633" y="82"/>
                    <a:pt x="4457" y="46"/>
                  </a:cubicBezTo>
                  <a:cubicBezTo>
                    <a:pt x="4297" y="15"/>
                    <a:pt x="4087" y="0"/>
                    <a:pt x="3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7"/>
            <p:cNvSpPr/>
            <p:nvPr/>
          </p:nvSpPr>
          <p:spPr>
            <a:xfrm>
              <a:off x="7745247" y="2408413"/>
              <a:ext cx="52641" cy="19340"/>
            </a:xfrm>
            <a:custGeom>
              <a:avLst/>
              <a:gdLst/>
              <a:ahLst/>
              <a:cxnLst/>
              <a:rect l="l" t="t" r="r" b="b"/>
              <a:pathLst>
                <a:path w="1018" h="374" extrusionOk="0">
                  <a:moveTo>
                    <a:pt x="311" y="0"/>
                  </a:moveTo>
                  <a:cubicBezTo>
                    <a:pt x="213" y="0"/>
                    <a:pt x="109" y="3"/>
                    <a:pt x="1" y="8"/>
                  </a:cubicBezTo>
                  <a:lnTo>
                    <a:pt x="56" y="374"/>
                  </a:lnTo>
                  <a:cubicBezTo>
                    <a:pt x="375" y="346"/>
                    <a:pt x="671" y="332"/>
                    <a:pt x="924" y="332"/>
                  </a:cubicBezTo>
                  <a:cubicBezTo>
                    <a:pt x="956" y="332"/>
                    <a:pt x="987" y="332"/>
                    <a:pt x="1018" y="332"/>
                  </a:cubicBezTo>
                  <a:cubicBezTo>
                    <a:pt x="989" y="185"/>
                    <a:pt x="931" y="54"/>
                    <a:pt x="858" y="39"/>
                  </a:cubicBezTo>
                  <a:cubicBezTo>
                    <a:pt x="713" y="13"/>
                    <a:pt x="526" y="0"/>
                    <a:pt x="31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7"/>
            <p:cNvSpPr/>
            <p:nvPr/>
          </p:nvSpPr>
          <p:spPr>
            <a:xfrm>
              <a:off x="7572380" y="2410327"/>
              <a:ext cx="153527" cy="48349"/>
            </a:xfrm>
            <a:custGeom>
              <a:avLst/>
              <a:gdLst/>
              <a:ahLst/>
              <a:cxnLst/>
              <a:rect l="l" t="t" r="r" b="b"/>
              <a:pathLst>
                <a:path w="2969" h="935" extrusionOk="0">
                  <a:moveTo>
                    <a:pt x="2912" y="0"/>
                  </a:moveTo>
                  <a:cubicBezTo>
                    <a:pt x="1870" y="92"/>
                    <a:pt x="612" y="347"/>
                    <a:pt x="83" y="622"/>
                  </a:cubicBezTo>
                  <a:cubicBezTo>
                    <a:pt x="18" y="656"/>
                    <a:pt x="0" y="790"/>
                    <a:pt x="15" y="934"/>
                  </a:cubicBezTo>
                  <a:cubicBezTo>
                    <a:pt x="760" y="705"/>
                    <a:pt x="1934" y="491"/>
                    <a:pt x="2968" y="380"/>
                  </a:cubicBezTo>
                  <a:lnTo>
                    <a:pt x="2912"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7"/>
            <p:cNvSpPr/>
            <p:nvPr/>
          </p:nvSpPr>
          <p:spPr>
            <a:xfrm>
              <a:off x="7636087" y="2699179"/>
              <a:ext cx="317293" cy="1502899"/>
            </a:xfrm>
            <a:custGeom>
              <a:avLst/>
              <a:gdLst/>
              <a:ahLst/>
              <a:cxnLst/>
              <a:rect l="l" t="t" r="r" b="b"/>
              <a:pathLst>
                <a:path w="6136" h="29064" extrusionOk="0">
                  <a:moveTo>
                    <a:pt x="2728" y="0"/>
                  </a:moveTo>
                  <a:cubicBezTo>
                    <a:pt x="1864" y="0"/>
                    <a:pt x="592" y="241"/>
                    <a:pt x="116" y="543"/>
                  </a:cubicBezTo>
                  <a:cubicBezTo>
                    <a:pt x="0" y="615"/>
                    <a:pt x="38" y="825"/>
                    <a:pt x="171" y="859"/>
                  </a:cubicBezTo>
                  <a:lnTo>
                    <a:pt x="772" y="875"/>
                  </a:lnTo>
                  <a:lnTo>
                    <a:pt x="1740" y="2000"/>
                  </a:lnTo>
                  <a:lnTo>
                    <a:pt x="5937" y="29064"/>
                  </a:lnTo>
                  <a:lnTo>
                    <a:pt x="6135" y="29033"/>
                  </a:lnTo>
                  <a:lnTo>
                    <a:pt x="2203" y="1931"/>
                  </a:lnTo>
                  <a:lnTo>
                    <a:pt x="2797" y="570"/>
                  </a:lnTo>
                  <a:lnTo>
                    <a:pt x="3368" y="379"/>
                  </a:lnTo>
                  <a:cubicBezTo>
                    <a:pt x="3485" y="308"/>
                    <a:pt x="3460" y="96"/>
                    <a:pt x="3327" y="60"/>
                  </a:cubicBezTo>
                  <a:cubicBezTo>
                    <a:pt x="3176" y="19"/>
                    <a:pt x="2968" y="0"/>
                    <a:pt x="27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7"/>
            <p:cNvSpPr/>
            <p:nvPr/>
          </p:nvSpPr>
          <p:spPr>
            <a:xfrm>
              <a:off x="7639965" y="2711537"/>
              <a:ext cx="174159" cy="192930"/>
            </a:xfrm>
            <a:custGeom>
              <a:avLst/>
              <a:gdLst/>
              <a:ahLst/>
              <a:cxnLst/>
              <a:rect l="l" t="t" r="r" b="b"/>
              <a:pathLst>
                <a:path w="3368" h="3731" extrusionOk="0">
                  <a:moveTo>
                    <a:pt x="3368" y="0"/>
                  </a:moveTo>
                  <a:cubicBezTo>
                    <a:pt x="2954" y="192"/>
                    <a:pt x="2346" y="365"/>
                    <a:pt x="1654" y="468"/>
                  </a:cubicBezTo>
                  <a:cubicBezTo>
                    <a:pt x="1234" y="531"/>
                    <a:pt x="835" y="561"/>
                    <a:pt x="486" y="561"/>
                  </a:cubicBezTo>
                  <a:cubicBezTo>
                    <a:pt x="310" y="561"/>
                    <a:pt x="147" y="554"/>
                    <a:pt x="0" y="539"/>
                  </a:cubicBezTo>
                  <a:lnTo>
                    <a:pt x="0" y="539"/>
                  </a:lnTo>
                  <a:cubicBezTo>
                    <a:pt x="21" y="578"/>
                    <a:pt x="54" y="607"/>
                    <a:pt x="97" y="618"/>
                  </a:cubicBezTo>
                  <a:lnTo>
                    <a:pt x="698" y="634"/>
                  </a:lnTo>
                  <a:lnTo>
                    <a:pt x="1666" y="1760"/>
                  </a:lnTo>
                  <a:lnTo>
                    <a:pt x="1971" y="3730"/>
                  </a:lnTo>
                  <a:cubicBezTo>
                    <a:pt x="2018" y="3413"/>
                    <a:pt x="2089" y="3237"/>
                    <a:pt x="2188" y="3221"/>
                  </a:cubicBezTo>
                  <a:cubicBezTo>
                    <a:pt x="2193" y="3221"/>
                    <a:pt x="2197" y="3220"/>
                    <a:pt x="2201" y="3220"/>
                  </a:cubicBezTo>
                  <a:cubicBezTo>
                    <a:pt x="2252" y="3220"/>
                    <a:pt x="2308" y="3261"/>
                    <a:pt x="2368" y="3337"/>
                  </a:cubicBezTo>
                  <a:lnTo>
                    <a:pt x="2129" y="1690"/>
                  </a:lnTo>
                  <a:lnTo>
                    <a:pt x="2724" y="328"/>
                  </a:lnTo>
                  <a:lnTo>
                    <a:pt x="3294" y="137"/>
                  </a:lnTo>
                  <a:cubicBezTo>
                    <a:pt x="3343" y="109"/>
                    <a:pt x="3367" y="54"/>
                    <a:pt x="3368"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7"/>
            <p:cNvSpPr/>
            <p:nvPr/>
          </p:nvSpPr>
          <p:spPr>
            <a:xfrm>
              <a:off x="7770016" y="2702953"/>
              <a:ext cx="38059" cy="14272"/>
            </a:xfrm>
            <a:custGeom>
              <a:avLst/>
              <a:gdLst/>
              <a:ahLst/>
              <a:cxnLst/>
              <a:rect l="l" t="t" r="r" b="b"/>
              <a:pathLst>
                <a:path w="736" h="276" extrusionOk="0">
                  <a:moveTo>
                    <a:pt x="179" y="1"/>
                  </a:moveTo>
                  <a:cubicBezTo>
                    <a:pt x="121" y="1"/>
                    <a:pt x="62" y="2"/>
                    <a:pt x="0" y="4"/>
                  </a:cubicBezTo>
                  <a:lnTo>
                    <a:pt x="41" y="276"/>
                  </a:lnTo>
                  <a:cubicBezTo>
                    <a:pt x="314" y="219"/>
                    <a:pt x="552" y="160"/>
                    <a:pt x="736" y="102"/>
                  </a:cubicBezTo>
                  <a:cubicBezTo>
                    <a:pt x="718" y="71"/>
                    <a:pt x="691" y="48"/>
                    <a:pt x="650" y="39"/>
                  </a:cubicBezTo>
                  <a:cubicBezTo>
                    <a:pt x="528" y="12"/>
                    <a:pt x="366" y="1"/>
                    <a:pt x="17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7"/>
            <p:cNvSpPr/>
            <p:nvPr/>
          </p:nvSpPr>
          <p:spPr>
            <a:xfrm>
              <a:off x="7643895" y="2704712"/>
              <a:ext cx="107247" cy="28027"/>
            </a:xfrm>
            <a:custGeom>
              <a:avLst/>
              <a:gdLst/>
              <a:ahLst/>
              <a:cxnLst/>
              <a:rect l="l" t="t" r="r" b="b"/>
              <a:pathLst>
                <a:path w="2074" h="542" extrusionOk="0">
                  <a:moveTo>
                    <a:pt x="2026" y="0"/>
                  </a:moveTo>
                  <a:cubicBezTo>
                    <a:pt x="1284" y="72"/>
                    <a:pt x="430" y="254"/>
                    <a:pt x="62" y="460"/>
                  </a:cubicBezTo>
                  <a:cubicBezTo>
                    <a:pt x="29" y="479"/>
                    <a:pt x="10" y="507"/>
                    <a:pt x="0" y="541"/>
                  </a:cubicBezTo>
                  <a:cubicBezTo>
                    <a:pt x="12" y="541"/>
                    <a:pt x="23" y="541"/>
                    <a:pt x="35" y="541"/>
                  </a:cubicBezTo>
                  <a:cubicBezTo>
                    <a:pt x="414" y="541"/>
                    <a:pt x="983" y="492"/>
                    <a:pt x="1617" y="397"/>
                  </a:cubicBezTo>
                  <a:cubicBezTo>
                    <a:pt x="1774" y="373"/>
                    <a:pt x="1927" y="348"/>
                    <a:pt x="2073" y="322"/>
                  </a:cubicBezTo>
                  <a:lnTo>
                    <a:pt x="2026"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7"/>
            <p:cNvSpPr/>
            <p:nvPr/>
          </p:nvSpPr>
          <p:spPr>
            <a:xfrm>
              <a:off x="7578172" y="2442232"/>
              <a:ext cx="221215" cy="149649"/>
            </a:xfrm>
            <a:custGeom>
              <a:avLst/>
              <a:gdLst/>
              <a:ahLst/>
              <a:cxnLst/>
              <a:rect l="l" t="t" r="r" b="b"/>
              <a:pathLst>
                <a:path w="4278" h="2894" extrusionOk="0">
                  <a:moveTo>
                    <a:pt x="3302" y="0"/>
                  </a:moveTo>
                  <a:cubicBezTo>
                    <a:pt x="2082" y="0"/>
                    <a:pt x="515" y="347"/>
                    <a:pt x="1" y="745"/>
                  </a:cubicBezTo>
                  <a:lnTo>
                    <a:pt x="805" y="756"/>
                  </a:lnTo>
                  <a:lnTo>
                    <a:pt x="2129" y="2467"/>
                  </a:lnTo>
                  <a:lnTo>
                    <a:pt x="2211" y="2893"/>
                  </a:lnTo>
                  <a:cubicBezTo>
                    <a:pt x="2278" y="2690"/>
                    <a:pt x="2367" y="2567"/>
                    <a:pt x="2481" y="2550"/>
                  </a:cubicBezTo>
                  <a:cubicBezTo>
                    <a:pt x="2490" y="2548"/>
                    <a:pt x="2500" y="2548"/>
                    <a:pt x="2509" y="2548"/>
                  </a:cubicBezTo>
                  <a:cubicBezTo>
                    <a:pt x="2597" y="2548"/>
                    <a:pt x="2692" y="2610"/>
                    <a:pt x="2787" y="2726"/>
                  </a:cubicBezTo>
                  <a:lnTo>
                    <a:pt x="2749" y="2376"/>
                  </a:lnTo>
                  <a:lnTo>
                    <a:pt x="3513" y="350"/>
                  </a:lnTo>
                  <a:lnTo>
                    <a:pt x="4277" y="104"/>
                  </a:lnTo>
                  <a:cubicBezTo>
                    <a:pt x="4010" y="32"/>
                    <a:pt x="3672" y="0"/>
                    <a:pt x="3302"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7"/>
            <p:cNvSpPr/>
            <p:nvPr/>
          </p:nvSpPr>
          <p:spPr>
            <a:xfrm>
              <a:off x="8373368" y="2534379"/>
              <a:ext cx="237090" cy="475680"/>
            </a:xfrm>
            <a:custGeom>
              <a:avLst/>
              <a:gdLst/>
              <a:ahLst/>
              <a:cxnLst/>
              <a:rect l="l" t="t" r="r" b="b"/>
              <a:pathLst>
                <a:path w="4585" h="9199" extrusionOk="0">
                  <a:moveTo>
                    <a:pt x="139" y="0"/>
                  </a:moveTo>
                  <a:lnTo>
                    <a:pt x="1" y="2110"/>
                  </a:lnTo>
                  <a:cubicBezTo>
                    <a:pt x="785" y="2511"/>
                    <a:pt x="2973" y="4639"/>
                    <a:pt x="3279" y="5194"/>
                  </a:cubicBezTo>
                  <a:cubicBezTo>
                    <a:pt x="3585" y="5749"/>
                    <a:pt x="3691" y="9165"/>
                    <a:pt x="3691" y="9165"/>
                  </a:cubicBezTo>
                  <a:lnTo>
                    <a:pt x="3814" y="9198"/>
                  </a:lnTo>
                  <a:cubicBezTo>
                    <a:pt x="3990" y="8664"/>
                    <a:pt x="4585" y="5667"/>
                    <a:pt x="4336" y="4903"/>
                  </a:cubicBezTo>
                  <a:cubicBezTo>
                    <a:pt x="4086" y="4138"/>
                    <a:pt x="2397" y="1818"/>
                    <a:pt x="139"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7"/>
            <p:cNvSpPr/>
            <p:nvPr/>
          </p:nvSpPr>
          <p:spPr>
            <a:xfrm>
              <a:off x="8378901" y="2534379"/>
              <a:ext cx="123225" cy="125138"/>
            </a:xfrm>
            <a:custGeom>
              <a:avLst/>
              <a:gdLst/>
              <a:ahLst/>
              <a:cxnLst/>
              <a:rect l="l" t="t" r="r" b="b"/>
              <a:pathLst>
                <a:path w="2383" h="2420" extrusionOk="0">
                  <a:moveTo>
                    <a:pt x="32" y="0"/>
                  </a:moveTo>
                  <a:lnTo>
                    <a:pt x="0" y="482"/>
                  </a:lnTo>
                  <a:cubicBezTo>
                    <a:pt x="104" y="789"/>
                    <a:pt x="222" y="1296"/>
                    <a:pt x="465" y="1630"/>
                  </a:cubicBezTo>
                  <a:cubicBezTo>
                    <a:pt x="867" y="2183"/>
                    <a:pt x="1441" y="2419"/>
                    <a:pt x="1876" y="2419"/>
                  </a:cubicBezTo>
                  <a:cubicBezTo>
                    <a:pt x="2091" y="2419"/>
                    <a:pt x="2272" y="2362"/>
                    <a:pt x="2382" y="2257"/>
                  </a:cubicBezTo>
                  <a:cubicBezTo>
                    <a:pt x="1723" y="1512"/>
                    <a:pt x="922" y="717"/>
                    <a:pt x="3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7"/>
            <p:cNvSpPr/>
            <p:nvPr/>
          </p:nvSpPr>
          <p:spPr>
            <a:xfrm>
              <a:off x="8256141" y="2500922"/>
              <a:ext cx="651753" cy="650460"/>
            </a:xfrm>
            <a:custGeom>
              <a:avLst/>
              <a:gdLst/>
              <a:ahLst/>
              <a:cxnLst/>
              <a:rect l="l" t="t" r="r" b="b"/>
              <a:pathLst>
                <a:path w="12604" h="12579" extrusionOk="0">
                  <a:moveTo>
                    <a:pt x="8313" y="0"/>
                  </a:moveTo>
                  <a:cubicBezTo>
                    <a:pt x="5723" y="1687"/>
                    <a:pt x="2701" y="5273"/>
                    <a:pt x="0" y="10529"/>
                  </a:cubicBezTo>
                  <a:lnTo>
                    <a:pt x="177" y="12578"/>
                  </a:lnTo>
                  <a:cubicBezTo>
                    <a:pt x="2310" y="10185"/>
                    <a:pt x="10981" y="7956"/>
                    <a:pt x="10981" y="7956"/>
                  </a:cubicBezTo>
                  <a:cubicBezTo>
                    <a:pt x="12604" y="6593"/>
                    <a:pt x="11582" y="609"/>
                    <a:pt x="8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7"/>
            <p:cNvSpPr/>
            <p:nvPr/>
          </p:nvSpPr>
          <p:spPr>
            <a:xfrm>
              <a:off x="8256141" y="2813458"/>
              <a:ext cx="581376" cy="337873"/>
            </a:xfrm>
            <a:custGeom>
              <a:avLst/>
              <a:gdLst/>
              <a:ahLst/>
              <a:cxnLst/>
              <a:rect l="l" t="t" r="r" b="b"/>
              <a:pathLst>
                <a:path w="11243" h="6534" extrusionOk="0">
                  <a:moveTo>
                    <a:pt x="2640" y="0"/>
                  </a:moveTo>
                  <a:cubicBezTo>
                    <a:pt x="1744" y="1323"/>
                    <a:pt x="855" y="2820"/>
                    <a:pt x="0" y="4484"/>
                  </a:cubicBezTo>
                  <a:lnTo>
                    <a:pt x="177" y="6533"/>
                  </a:lnTo>
                  <a:cubicBezTo>
                    <a:pt x="2310" y="4138"/>
                    <a:pt x="10981" y="1911"/>
                    <a:pt x="10981" y="1911"/>
                  </a:cubicBezTo>
                  <a:cubicBezTo>
                    <a:pt x="11078" y="1830"/>
                    <a:pt x="11164" y="1732"/>
                    <a:pt x="11242" y="1619"/>
                  </a:cubicBezTo>
                  <a:lnTo>
                    <a:pt x="11242" y="1619"/>
                  </a:lnTo>
                  <a:cubicBezTo>
                    <a:pt x="9854" y="2204"/>
                    <a:pt x="8461" y="2473"/>
                    <a:pt x="7208" y="2473"/>
                  </a:cubicBezTo>
                  <a:cubicBezTo>
                    <a:pt x="5446" y="2473"/>
                    <a:pt x="3964" y="1940"/>
                    <a:pt x="3172" y="1006"/>
                  </a:cubicBezTo>
                  <a:cubicBezTo>
                    <a:pt x="2915" y="701"/>
                    <a:pt x="2740" y="363"/>
                    <a:pt x="2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7"/>
            <p:cNvSpPr/>
            <p:nvPr/>
          </p:nvSpPr>
          <p:spPr>
            <a:xfrm>
              <a:off x="8167769" y="2495803"/>
              <a:ext cx="248260" cy="273029"/>
            </a:xfrm>
            <a:custGeom>
              <a:avLst/>
              <a:gdLst/>
              <a:ahLst/>
              <a:cxnLst/>
              <a:rect l="l" t="t" r="r" b="b"/>
              <a:pathLst>
                <a:path w="4801" h="5280" extrusionOk="0">
                  <a:moveTo>
                    <a:pt x="2909" y="0"/>
                  </a:moveTo>
                  <a:cubicBezTo>
                    <a:pt x="2386" y="0"/>
                    <a:pt x="1129" y="387"/>
                    <a:pt x="1010" y="731"/>
                  </a:cubicBezTo>
                  <a:cubicBezTo>
                    <a:pt x="873" y="1121"/>
                    <a:pt x="0" y="5279"/>
                    <a:pt x="3730" y="5279"/>
                  </a:cubicBezTo>
                  <a:cubicBezTo>
                    <a:pt x="3747" y="5279"/>
                    <a:pt x="3763" y="5279"/>
                    <a:pt x="3780" y="5279"/>
                  </a:cubicBezTo>
                  <a:cubicBezTo>
                    <a:pt x="4671" y="3728"/>
                    <a:pt x="4800" y="1501"/>
                    <a:pt x="4515" y="1129"/>
                  </a:cubicBezTo>
                  <a:cubicBezTo>
                    <a:pt x="4231" y="756"/>
                    <a:pt x="3402" y="154"/>
                    <a:pt x="3079" y="23"/>
                  </a:cubicBezTo>
                  <a:cubicBezTo>
                    <a:pt x="3039" y="7"/>
                    <a:pt x="2981" y="0"/>
                    <a:pt x="2909"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7"/>
            <p:cNvSpPr/>
            <p:nvPr/>
          </p:nvSpPr>
          <p:spPr>
            <a:xfrm>
              <a:off x="8167717" y="2514677"/>
              <a:ext cx="244692" cy="254155"/>
            </a:xfrm>
            <a:custGeom>
              <a:avLst/>
              <a:gdLst/>
              <a:ahLst/>
              <a:cxnLst/>
              <a:rect l="l" t="t" r="r" b="b"/>
              <a:pathLst>
                <a:path w="4732" h="4915" extrusionOk="0">
                  <a:moveTo>
                    <a:pt x="1490" y="1"/>
                  </a:moveTo>
                  <a:cubicBezTo>
                    <a:pt x="1241" y="116"/>
                    <a:pt x="1053" y="244"/>
                    <a:pt x="1010" y="367"/>
                  </a:cubicBezTo>
                  <a:cubicBezTo>
                    <a:pt x="874" y="756"/>
                    <a:pt x="0" y="4914"/>
                    <a:pt x="3731" y="4914"/>
                  </a:cubicBezTo>
                  <a:cubicBezTo>
                    <a:pt x="3748" y="4914"/>
                    <a:pt x="3764" y="4914"/>
                    <a:pt x="3781" y="4914"/>
                  </a:cubicBezTo>
                  <a:cubicBezTo>
                    <a:pt x="4346" y="3931"/>
                    <a:pt x="4668" y="2721"/>
                    <a:pt x="4731" y="1867"/>
                  </a:cubicBezTo>
                  <a:lnTo>
                    <a:pt x="4731" y="1867"/>
                  </a:lnTo>
                  <a:cubicBezTo>
                    <a:pt x="4584" y="2262"/>
                    <a:pt x="3810" y="3468"/>
                    <a:pt x="3167" y="3468"/>
                  </a:cubicBezTo>
                  <a:cubicBezTo>
                    <a:pt x="2434" y="3468"/>
                    <a:pt x="592" y="1830"/>
                    <a:pt x="149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7"/>
            <p:cNvSpPr/>
            <p:nvPr/>
          </p:nvSpPr>
          <p:spPr>
            <a:xfrm>
              <a:off x="7925559" y="3764198"/>
              <a:ext cx="505931" cy="438604"/>
            </a:xfrm>
            <a:custGeom>
              <a:avLst/>
              <a:gdLst/>
              <a:ahLst/>
              <a:cxnLst/>
              <a:rect l="l" t="t" r="r" b="b"/>
              <a:pathLst>
                <a:path w="9784" h="8482" extrusionOk="0">
                  <a:moveTo>
                    <a:pt x="7" y="0"/>
                  </a:moveTo>
                  <a:lnTo>
                    <a:pt x="7" y="0"/>
                  </a:lnTo>
                  <a:cubicBezTo>
                    <a:pt x="1" y="946"/>
                    <a:pt x="698" y="8481"/>
                    <a:pt x="698" y="8481"/>
                  </a:cubicBezTo>
                  <a:lnTo>
                    <a:pt x="9783" y="8481"/>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7"/>
            <p:cNvSpPr/>
            <p:nvPr/>
          </p:nvSpPr>
          <p:spPr>
            <a:xfrm>
              <a:off x="7941383" y="3764198"/>
              <a:ext cx="505931" cy="438604"/>
            </a:xfrm>
            <a:custGeom>
              <a:avLst/>
              <a:gdLst/>
              <a:ahLst/>
              <a:cxnLst/>
              <a:rect l="l" t="t" r="r" b="b"/>
              <a:pathLst>
                <a:path w="9784" h="8482" extrusionOk="0">
                  <a:moveTo>
                    <a:pt x="7" y="0"/>
                  </a:moveTo>
                  <a:lnTo>
                    <a:pt x="7" y="0"/>
                  </a:lnTo>
                  <a:cubicBezTo>
                    <a:pt x="0" y="946"/>
                    <a:pt x="928" y="8481"/>
                    <a:pt x="928" y="8481"/>
                  </a:cubicBezTo>
                  <a:lnTo>
                    <a:pt x="9783" y="8481"/>
                  </a:lnTo>
                  <a:lnTo>
                    <a:pt x="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7"/>
            <p:cNvSpPr/>
            <p:nvPr/>
          </p:nvSpPr>
          <p:spPr>
            <a:xfrm>
              <a:off x="7954414" y="3226931"/>
              <a:ext cx="180778" cy="975871"/>
            </a:xfrm>
            <a:custGeom>
              <a:avLst/>
              <a:gdLst/>
              <a:ahLst/>
              <a:cxnLst/>
              <a:rect l="l" t="t" r="r" b="b"/>
              <a:pathLst>
                <a:path w="3496" h="18872" extrusionOk="0">
                  <a:moveTo>
                    <a:pt x="466" y="0"/>
                  </a:moveTo>
                  <a:lnTo>
                    <a:pt x="466" y="0"/>
                  </a:lnTo>
                  <a:cubicBezTo>
                    <a:pt x="0" y="5202"/>
                    <a:pt x="1126" y="12412"/>
                    <a:pt x="2586" y="18871"/>
                  </a:cubicBezTo>
                  <a:lnTo>
                    <a:pt x="2691" y="18871"/>
                  </a:lnTo>
                  <a:lnTo>
                    <a:pt x="3495" y="918"/>
                  </a:lnTo>
                  <a:lnTo>
                    <a:pt x="466"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7"/>
            <p:cNvSpPr/>
            <p:nvPr/>
          </p:nvSpPr>
          <p:spPr>
            <a:xfrm>
              <a:off x="7960877" y="3226931"/>
              <a:ext cx="174314" cy="815570"/>
            </a:xfrm>
            <a:custGeom>
              <a:avLst/>
              <a:gdLst/>
              <a:ahLst/>
              <a:cxnLst/>
              <a:rect l="l" t="t" r="r" b="b"/>
              <a:pathLst>
                <a:path w="3371" h="15772" extrusionOk="0">
                  <a:moveTo>
                    <a:pt x="341" y="0"/>
                  </a:moveTo>
                  <a:lnTo>
                    <a:pt x="341" y="0"/>
                  </a:lnTo>
                  <a:cubicBezTo>
                    <a:pt x="1" y="3791"/>
                    <a:pt x="507" y="8648"/>
                    <a:pt x="1373" y="13503"/>
                  </a:cubicBezTo>
                  <a:cubicBezTo>
                    <a:pt x="1782" y="13976"/>
                    <a:pt x="2266" y="14788"/>
                    <a:pt x="2705" y="15771"/>
                  </a:cubicBezTo>
                  <a:lnTo>
                    <a:pt x="3370" y="918"/>
                  </a:lnTo>
                  <a:lnTo>
                    <a:pt x="341"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7"/>
            <p:cNvSpPr/>
            <p:nvPr/>
          </p:nvSpPr>
          <p:spPr>
            <a:xfrm>
              <a:off x="8134830" y="3196008"/>
              <a:ext cx="372571" cy="1006845"/>
            </a:xfrm>
            <a:custGeom>
              <a:avLst/>
              <a:gdLst/>
              <a:ahLst/>
              <a:cxnLst/>
              <a:rect l="l" t="t" r="r" b="b"/>
              <a:pathLst>
                <a:path w="7205" h="19471" extrusionOk="0">
                  <a:moveTo>
                    <a:pt x="229" y="1"/>
                  </a:moveTo>
                  <a:cubicBezTo>
                    <a:pt x="0" y="5968"/>
                    <a:pt x="3506" y="15670"/>
                    <a:pt x="7205" y="19470"/>
                  </a:cubicBezTo>
                  <a:lnTo>
                    <a:pt x="4588" y="9869"/>
                  </a:lnTo>
                  <a:cubicBezTo>
                    <a:pt x="955" y="6121"/>
                    <a:pt x="229" y="1"/>
                    <a:pt x="229" y="1"/>
                  </a:cubicBezTo>
                  <a:close/>
                </a:path>
              </a:pathLst>
            </a:custGeom>
            <a:solidFill>
              <a:srgbClr val="F0C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7"/>
            <p:cNvSpPr/>
            <p:nvPr/>
          </p:nvSpPr>
          <p:spPr>
            <a:xfrm>
              <a:off x="7997229" y="3386043"/>
              <a:ext cx="248156" cy="629828"/>
            </a:xfrm>
            <a:custGeom>
              <a:avLst/>
              <a:gdLst/>
              <a:ahLst/>
              <a:cxnLst/>
              <a:rect l="l" t="t" r="r" b="b"/>
              <a:pathLst>
                <a:path w="4799" h="12180" extrusionOk="0">
                  <a:moveTo>
                    <a:pt x="108" y="0"/>
                  </a:moveTo>
                  <a:lnTo>
                    <a:pt x="108" y="0"/>
                  </a:lnTo>
                  <a:cubicBezTo>
                    <a:pt x="1" y="2740"/>
                    <a:pt x="595" y="6260"/>
                    <a:pt x="1584" y="9713"/>
                  </a:cubicBezTo>
                  <a:cubicBezTo>
                    <a:pt x="2927" y="11051"/>
                    <a:pt x="4799" y="12180"/>
                    <a:pt x="4799" y="12180"/>
                  </a:cubicBezTo>
                  <a:cubicBezTo>
                    <a:pt x="1085" y="7620"/>
                    <a:pt x="108" y="1"/>
                    <a:pt x="108" y="0"/>
                  </a:cubicBezTo>
                  <a:close/>
                </a:path>
              </a:pathLst>
            </a:custGeom>
            <a:solidFill>
              <a:srgbClr val="F0C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7"/>
            <p:cNvSpPr/>
            <p:nvPr/>
          </p:nvSpPr>
          <p:spPr>
            <a:xfrm>
              <a:off x="7888897" y="2749648"/>
              <a:ext cx="1069880" cy="1453154"/>
            </a:xfrm>
            <a:custGeom>
              <a:avLst/>
              <a:gdLst/>
              <a:ahLst/>
              <a:cxnLst/>
              <a:rect l="l" t="t" r="r" b="b"/>
              <a:pathLst>
                <a:path w="20690" h="28102" extrusionOk="0">
                  <a:moveTo>
                    <a:pt x="7654" y="1"/>
                  </a:moveTo>
                  <a:cubicBezTo>
                    <a:pt x="7019" y="1"/>
                    <a:pt x="6223" y="128"/>
                    <a:pt x="5355" y="561"/>
                  </a:cubicBezTo>
                  <a:cubicBezTo>
                    <a:pt x="4318" y="1078"/>
                    <a:pt x="3258" y="2179"/>
                    <a:pt x="2449" y="3774"/>
                  </a:cubicBezTo>
                  <a:cubicBezTo>
                    <a:pt x="0" y="8594"/>
                    <a:pt x="625" y="19420"/>
                    <a:pt x="739" y="19764"/>
                  </a:cubicBezTo>
                  <a:cubicBezTo>
                    <a:pt x="853" y="20107"/>
                    <a:pt x="10492" y="28101"/>
                    <a:pt x="10492" y="28101"/>
                  </a:cubicBezTo>
                  <a:lnTo>
                    <a:pt x="20384" y="28101"/>
                  </a:lnTo>
                  <a:cubicBezTo>
                    <a:pt x="20384" y="28101"/>
                    <a:pt x="20689" y="27758"/>
                    <a:pt x="20537" y="27643"/>
                  </a:cubicBezTo>
                  <a:cubicBezTo>
                    <a:pt x="20384" y="27528"/>
                    <a:pt x="16650" y="26571"/>
                    <a:pt x="16231" y="25615"/>
                  </a:cubicBezTo>
                  <a:cubicBezTo>
                    <a:pt x="15810" y="24658"/>
                    <a:pt x="13286" y="17926"/>
                    <a:pt x="12634" y="16128"/>
                  </a:cubicBezTo>
                  <a:cubicBezTo>
                    <a:pt x="11984" y="14331"/>
                    <a:pt x="11462" y="4092"/>
                    <a:pt x="8325" y="2485"/>
                  </a:cubicBezTo>
                  <a:lnTo>
                    <a:pt x="9128" y="255"/>
                  </a:lnTo>
                  <a:cubicBezTo>
                    <a:pt x="9128" y="255"/>
                    <a:pt x="8553" y="1"/>
                    <a:pt x="76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7"/>
            <p:cNvSpPr/>
            <p:nvPr/>
          </p:nvSpPr>
          <p:spPr>
            <a:xfrm>
              <a:off x="8406773" y="4139457"/>
              <a:ext cx="573722" cy="63345"/>
            </a:xfrm>
            <a:custGeom>
              <a:avLst/>
              <a:gdLst/>
              <a:ahLst/>
              <a:cxnLst/>
              <a:rect l="l" t="t" r="r" b="b"/>
              <a:pathLst>
                <a:path w="11095" h="1225" extrusionOk="0">
                  <a:moveTo>
                    <a:pt x="1" y="1"/>
                  </a:moveTo>
                  <a:lnTo>
                    <a:pt x="1944" y="1224"/>
                  </a:lnTo>
                  <a:lnTo>
                    <a:pt x="10522" y="1224"/>
                  </a:lnTo>
                  <a:cubicBezTo>
                    <a:pt x="10522" y="1224"/>
                    <a:pt x="11095" y="784"/>
                    <a:pt x="10885" y="593"/>
                  </a:cubicBezTo>
                  <a:cubicBezTo>
                    <a:pt x="10841" y="553"/>
                    <a:pt x="10638" y="538"/>
                    <a:pt x="10343" y="538"/>
                  </a:cubicBezTo>
                  <a:cubicBezTo>
                    <a:pt x="9220" y="538"/>
                    <a:pt x="6770" y="766"/>
                    <a:pt x="6770" y="76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7"/>
            <p:cNvSpPr/>
            <p:nvPr/>
          </p:nvSpPr>
          <p:spPr>
            <a:xfrm>
              <a:off x="7923129" y="3728311"/>
              <a:ext cx="584116" cy="474543"/>
            </a:xfrm>
            <a:custGeom>
              <a:avLst/>
              <a:gdLst/>
              <a:ahLst/>
              <a:cxnLst/>
              <a:rect l="l" t="t" r="r" b="b"/>
              <a:pathLst>
                <a:path w="11296" h="9177" extrusionOk="0">
                  <a:moveTo>
                    <a:pt x="0" y="1"/>
                  </a:moveTo>
                  <a:lnTo>
                    <a:pt x="0" y="1"/>
                  </a:lnTo>
                  <a:cubicBezTo>
                    <a:pt x="29" y="486"/>
                    <a:pt x="58" y="785"/>
                    <a:pt x="75" y="838"/>
                  </a:cubicBezTo>
                  <a:cubicBezTo>
                    <a:pt x="190" y="1181"/>
                    <a:pt x="9829" y="9176"/>
                    <a:pt x="9829" y="9176"/>
                  </a:cubicBezTo>
                  <a:lnTo>
                    <a:pt x="11296" y="9176"/>
                  </a:lnTo>
                  <a:cubicBezTo>
                    <a:pt x="8948" y="7311"/>
                    <a:pt x="1202" y="1150"/>
                    <a:pt x="0"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7"/>
            <p:cNvSpPr/>
            <p:nvPr/>
          </p:nvSpPr>
          <p:spPr>
            <a:xfrm>
              <a:off x="7908237" y="3285260"/>
              <a:ext cx="125604" cy="561571"/>
            </a:xfrm>
            <a:custGeom>
              <a:avLst/>
              <a:gdLst/>
              <a:ahLst/>
              <a:cxnLst/>
              <a:rect l="l" t="t" r="r" b="b"/>
              <a:pathLst>
                <a:path w="2429" h="10860" extrusionOk="0">
                  <a:moveTo>
                    <a:pt x="475" y="0"/>
                  </a:moveTo>
                  <a:cubicBezTo>
                    <a:pt x="0" y="4541"/>
                    <a:pt x="288" y="9171"/>
                    <a:pt x="363" y="9405"/>
                  </a:cubicBezTo>
                  <a:lnTo>
                    <a:pt x="619" y="9457"/>
                  </a:lnTo>
                  <a:lnTo>
                    <a:pt x="2429" y="10859"/>
                  </a:lnTo>
                  <a:cubicBezTo>
                    <a:pt x="536" y="8258"/>
                    <a:pt x="537" y="3505"/>
                    <a:pt x="4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7"/>
            <p:cNvSpPr/>
            <p:nvPr/>
          </p:nvSpPr>
          <p:spPr>
            <a:xfrm>
              <a:off x="8043096" y="2876027"/>
              <a:ext cx="270392" cy="201255"/>
            </a:xfrm>
            <a:custGeom>
              <a:avLst/>
              <a:gdLst/>
              <a:ahLst/>
              <a:cxnLst/>
              <a:rect l="l" t="t" r="r" b="b"/>
              <a:pathLst>
                <a:path w="5229" h="3892" extrusionOk="0">
                  <a:moveTo>
                    <a:pt x="2197" y="0"/>
                  </a:moveTo>
                  <a:cubicBezTo>
                    <a:pt x="1360" y="0"/>
                    <a:pt x="518" y="333"/>
                    <a:pt x="0" y="986"/>
                  </a:cubicBezTo>
                  <a:cubicBezTo>
                    <a:pt x="0" y="986"/>
                    <a:pt x="868" y="422"/>
                    <a:pt x="1947" y="422"/>
                  </a:cubicBezTo>
                  <a:cubicBezTo>
                    <a:pt x="2195" y="422"/>
                    <a:pt x="2455" y="452"/>
                    <a:pt x="2718" y="525"/>
                  </a:cubicBezTo>
                  <a:cubicBezTo>
                    <a:pt x="4119" y="920"/>
                    <a:pt x="5228" y="3892"/>
                    <a:pt x="5228" y="3892"/>
                  </a:cubicBezTo>
                  <a:cubicBezTo>
                    <a:pt x="5228" y="3892"/>
                    <a:pt x="5011" y="1367"/>
                    <a:pt x="3877" y="525"/>
                  </a:cubicBezTo>
                  <a:cubicBezTo>
                    <a:pt x="3401" y="173"/>
                    <a:pt x="2801" y="0"/>
                    <a:pt x="219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7"/>
            <p:cNvSpPr/>
            <p:nvPr/>
          </p:nvSpPr>
          <p:spPr>
            <a:xfrm>
              <a:off x="8029807" y="4184342"/>
              <a:ext cx="63396" cy="18978"/>
            </a:xfrm>
            <a:custGeom>
              <a:avLst/>
              <a:gdLst/>
              <a:ahLst/>
              <a:cxnLst/>
              <a:rect l="l" t="t" r="r" b="b"/>
              <a:pathLst>
                <a:path w="1226" h="367" extrusionOk="0">
                  <a:moveTo>
                    <a:pt x="993" y="1"/>
                  </a:moveTo>
                  <a:cubicBezTo>
                    <a:pt x="758" y="1"/>
                    <a:pt x="1" y="367"/>
                    <a:pt x="1" y="367"/>
                  </a:cubicBezTo>
                  <a:lnTo>
                    <a:pt x="1226" y="367"/>
                  </a:lnTo>
                  <a:cubicBezTo>
                    <a:pt x="1226" y="367"/>
                    <a:pt x="1216" y="41"/>
                    <a:pt x="1022" y="3"/>
                  </a:cubicBezTo>
                  <a:cubicBezTo>
                    <a:pt x="1014" y="2"/>
                    <a:pt x="1004" y="1"/>
                    <a:pt x="99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7" name="Google Shape;4097;p57"/>
            <p:cNvGrpSpPr/>
            <p:nvPr/>
          </p:nvGrpSpPr>
          <p:grpSpPr>
            <a:xfrm>
              <a:off x="8200863" y="2180941"/>
              <a:ext cx="259843" cy="411974"/>
              <a:chOff x="8200863" y="2180941"/>
              <a:chExt cx="259843" cy="411974"/>
            </a:xfrm>
          </p:grpSpPr>
          <p:sp>
            <p:nvSpPr>
              <p:cNvPr id="4098" name="Google Shape;4098;p57"/>
              <p:cNvSpPr/>
              <p:nvPr/>
            </p:nvSpPr>
            <p:spPr>
              <a:xfrm>
                <a:off x="8200863" y="2180941"/>
                <a:ext cx="259843" cy="291800"/>
              </a:xfrm>
              <a:custGeom>
                <a:avLst/>
                <a:gdLst/>
                <a:ahLst/>
                <a:cxnLst/>
                <a:rect l="l" t="t" r="r" b="b"/>
                <a:pathLst>
                  <a:path w="5025" h="5643" extrusionOk="0">
                    <a:moveTo>
                      <a:pt x="2525" y="1"/>
                    </a:moveTo>
                    <a:cubicBezTo>
                      <a:pt x="1957" y="1"/>
                      <a:pt x="1907" y="538"/>
                      <a:pt x="1907" y="538"/>
                    </a:cubicBezTo>
                    <a:cubicBezTo>
                      <a:pt x="1907" y="538"/>
                      <a:pt x="1689" y="461"/>
                      <a:pt x="1414" y="461"/>
                    </a:cubicBezTo>
                    <a:cubicBezTo>
                      <a:pt x="1220" y="461"/>
                      <a:pt x="999" y="499"/>
                      <a:pt x="807" y="630"/>
                    </a:cubicBezTo>
                    <a:cubicBezTo>
                      <a:pt x="349" y="941"/>
                      <a:pt x="476" y="1594"/>
                      <a:pt x="476" y="1594"/>
                    </a:cubicBezTo>
                    <a:cubicBezTo>
                      <a:pt x="476" y="1594"/>
                      <a:pt x="1" y="1917"/>
                      <a:pt x="23" y="2685"/>
                    </a:cubicBezTo>
                    <a:cubicBezTo>
                      <a:pt x="44" y="3434"/>
                      <a:pt x="694" y="3964"/>
                      <a:pt x="694" y="3964"/>
                    </a:cubicBezTo>
                    <a:cubicBezTo>
                      <a:pt x="694" y="3964"/>
                      <a:pt x="1105" y="5058"/>
                      <a:pt x="2545" y="5642"/>
                    </a:cubicBezTo>
                    <a:lnTo>
                      <a:pt x="2811" y="5598"/>
                    </a:lnTo>
                    <a:cubicBezTo>
                      <a:pt x="4539" y="5300"/>
                      <a:pt x="4418" y="4348"/>
                      <a:pt x="4418" y="4348"/>
                    </a:cubicBezTo>
                    <a:cubicBezTo>
                      <a:pt x="4418" y="4348"/>
                      <a:pt x="5024" y="3845"/>
                      <a:pt x="4940" y="2768"/>
                    </a:cubicBezTo>
                    <a:cubicBezTo>
                      <a:pt x="4866" y="1816"/>
                      <a:pt x="4382" y="1747"/>
                      <a:pt x="4243" y="1747"/>
                    </a:cubicBezTo>
                    <a:cubicBezTo>
                      <a:pt x="4220" y="1747"/>
                      <a:pt x="4206" y="1749"/>
                      <a:pt x="4206" y="1749"/>
                    </a:cubicBezTo>
                    <a:cubicBezTo>
                      <a:pt x="4206" y="1749"/>
                      <a:pt x="4168" y="565"/>
                      <a:pt x="3076" y="126"/>
                    </a:cubicBezTo>
                    <a:cubicBezTo>
                      <a:pt x="2853" y="36"/>
                      <a:pt x="2672" y="1"/>
                      <a:pt x="2525"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7"/>
              <p:cNvSpPr/>
              <p:nvPr/>
            </p:nvSpPr>
            <p:spPr>
              <a:xfrm>
                <a:off x="8218186" y="2265332"/>
                <a:ext cx="48297" cy="31750"/>
              </a:xfrm>
              <a:custGeom>
                <a:avLst/>
                <a:gdLst/>
                <a:ahLst/>
                <a:cxnLst/>
                <a:rect l="l" t="t" r="r" b="b"/>
                <a:pathLst>
                  <a:path w="934" h="614" extrusionOk="0">
                    <a:moveTo>
                      <a:pt x="93" y="0"/>
                    </a:moveTo>
                    <a:cubicBezTo>
                      <a:pt x="67" y="22"/>
                      <a:pt x="38" y="52"/>
                      <a:pt x="1" y="92"/>
                    </a:cubicBezTo>
                    <a:cubicBezTo>
                      <a:pt x="229" y="419"/>
                      <a:pt x="581" y="602"/>
                      <a:pt x="934" y="614"/>
                    </a:cubicBezTo>
                    <a:cubicBezTo>
                      <a:pt x="692" y="563"/>
                      <a:pt x="440" y="418"/>
                      <a:pt x="238" y="191"/>
                    </a:cubicBezTo>
                    <a:cubicBezTo>
                      <a:pt x="182" y="131"/>
                      <a:pt x="135" y="66"/>
                      <a:pt x="93" y="0"/>
                    </a:cubicBezTo>
                    <a:close/>
                  </a:path>
                </a:pathLst>
              </a:custGeom>
              <a:solidFill>
                <a:srgbClr val="602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7"/>
              <p:cNvSpPr/>
              <p:nvPr/>
            </p:nvSpPr>
            <p:spPr>
              <a:xfrm>
                <a:off x="8278584" y="2196299"/>
                <a:ext cx="49021" cy="82995"/>
              </a:xfrm>
              <a:custGeom>
                <a:avLst/>
                <a:gdLst/>
                <a:ahLst/>
                <a:cxnLst/>
                <a:rect l="l" t="t" r="r" b="b"/>
                <a:pathLst>
                  <a:path w="948" h="1605" extrusionOk="0">
                    <a:moveTo>
                      <a:pt x="482" y="1"/>
                    </a:moveTo>
                    <a:cubicBezTo>
                      <a:pt x="414" y="125"/>
                      <a:pt x="403" y="241"/>
                      <a:pt x="403" y="241"/>
                    </a:cubicBezTo>
                    <a:cubicBezTo>
                      <a:pt x="403" y="241"/>
                      <a:pt x="232" y="181"/>
                      <a:pt x="1" y="166"/>
                    </a:cubicBezTo>
                    <a:lnTo>
                      <a:pt x="1" y="166"/>
                    </a:lnTo>
                    <a:cubicBezTo>
                      <a:pt x="108" y="235"/>
                      <a:pt x="211" y="320"/>
                      <a:pt x="301" y="422"/>
                    </a:cubicBezTo>
                    <a:cubicBezTo>
                      <a:pt x="636" y="795"/>
                      <a:pt x="738" y="1273"/>
                      <a:pt x="580" y="1604"/>
                    </a:cubicBezTo>
                    <a:cubicBezTo>
                      <a:pt x="911" y="1231"/>
                      <a:pt x="947" y="642"/>
                      <a:pt x="633" y="182"/>
                    </a:cubicBezTo>
                    <a:cubicBezTo>
                      <a:pt x="588" y="115"/>
                      <a:pt x="537" y="55"/>
                      <a:pt x="482" y="1"/>
                    </a:cubicBezTo>
                    <a:close/>
                  </a:path>
                </a:pathLst>
              </a:custGeom>
              <a:solidFill>
                <a:srgbClr val="602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7"/>
              <p:cNvSpPr/>
              <p:nvPr/>
            </p:nvSpPr>
            <p:spPr>
              <a:xfrm>
                <a:off x="8234320" y="2207572"/>
                <a:ext cx="226386" cy="265221"/>
              </a:xfrm>
              <a:custGeom>
                <a:avLst/>
                <a:gdLst/>
                <a:ahLst/>
                <a:cxnLst/>
                <a:rect l="l" t="t" r="r" b="b"/>
                <a:pathLst>
                  <a:path w="4378" h="5129" extrusionOk="0">
                    <a:moveTo>
                      <a:pt x="3015" y="0"/>
                    </a:moveTo>
                    <a:lnTo>
                      <a:pt x="3015" y="0"/>
                    </a:lnTo>
                    <a:cubicBezTo>
                      <a:pt x="3107" y="190"/>
                      <a:pt x="3174" y="419"/>
                      <a:pt x="3155" y="676"/>
                    </a:cubicBezTo>
                    <a:cubicBezTo>
                      <a:pt x="3100" y="1439"/>
                      <a:pt x="2557" y="1774"/>
                      <a:pt x="2557" y="1774"/>
                    </a:cubicBezTo>
                    <a:cubicBezTo>
                      <a:pt x="2557" y="1774"/>
                      <a:pt x="2627" y="2421"/>
                      <a:pt x="2104" y="2744"/>
                    </a:cubicBezTo>
                    <a:cubicBezTo>
                      <a:pt x="1867" y="2890"/>
                      <a:pt x="1606" y="2931"/>
                      <a:pt x="1388" y="2931"/>
                    </a:cubicBezTo>
                    <a:cubicBezTo>
                      <a:pt x="1117" y="2931"/>
                      <a:pt x="914" y="2867"/>
                      <a:pt x="914" y="2867"/>
                    </a:cubicBezTo>
                    <a:cubicBezTo>
                      <a:pt x="914" y="2867"/>
                      <a:pt x="802" y="3422"/>
                      <a:pt x="166" y="3422"/>
                    </a:cubicBezTo>
                    <a:cubicBezTo>
                      <a:pt x="115" y="3422"/>
                      <a:pt x="60" y="3418"/>
                      <a:pt x="1" y="3410"/>
                    </a:cubicBezTo>
                    <a:lnTo>
                      <a:pt x="1" y="3410"/>
                    </a:lnTo>
                    <a:cubicBezTo>
                      <a:pt x="28" y="3436"/>
                      <a:pt x="46" y="3451"/>
                      <a:pt x="46" y="3451"/>
                    </a:cubicBezTo>
                    <a:cubicBezTo>
                      <a:pt x="46" y="3451"/>
                      <a:pt x="458" y="4544"/>
                      <a:pt x="1898" y="5128"/>
                    </a:cubicBezTo>
                    <a:lnTo>
                      <a:pt x="2164" y="5085"/>
                    </a:lnTo>
                    <a:cubicBezTo>
                      <a:pt x="3892" y="4786"/>
                      <a:pt x="3771" y="3834"/>
                      <a:pt x="3771" y="3834"/>
                    </a:cubicBezTo>
                    <a:cubicBezTo>
                      <a:pt x="3771" y="3834"/>
                      <a:pt x="4377" y="3330"/>
                      <a:pt x="4293" y="2253"/>
                    </a:cubicBezTo>
                    <a:cubicBezTo>
                      <a:pt x="4219" y="1301"/>
                      <a:pt x="3735" y="1232"/>
                      <a:pt x="3596" y="1232"/>
                    </a:cubicBezTo>
                    <a:cubicBezTo>
                      <a:pt x="3573" y="1232"/>
                      <a:pt x="3559" y="1234"/>
                      <a:pt x="3559" y="1234"/>
                    </a:cubicBezTo>
                    <a:cubicBezTo>
                      <a:pt x="3559" y="1234"/>
                      <a:pt x="3534" y="524"/>
                      <a:pt x="3015" y="0"/>
                    </a:cubicBezTo>
                    <a:close/>
                  </a:path>
                </a:pathLst>
              </a:custGeom>
              <a:solidFill>
                <a:srgbClr val="602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7"/>
              <p:cNvSpPr/>
              <p:nvPr/>
            </p:nvSpPr>
            <p:spPr>
              <a:xfrm>
                <a:off x="8230080" y="2340260"/>
                <a:ext cx="163352" cy="209891"/>
              </a:xfrm>
              <a:custGeom>
                <a:avLst/>
                <a:gdLst/>
                <a:ahLst/>
                <a:cxnLst/>
                <a:rect l="l" t="t" r="r" b="b"/>
                <a:pathLst>
                  <a:path w="3159" h="4059" extrusionOk="0">
                    <a:moveTo>
                      <a:pt x="2777" y="1"/>
                    </a:moveTo>
                    <a:lnTo>
                      <a:pt x="1866" y="880"/>
                    </a:lnTo>
                    <a:cubicBezTo>
                      <a:pt x="1866" y="880"/>
                      <a:pt x="2475" y="2879"/>
                      <a:pt x="1" y="3468"/>
                    </a:cubicBezTo>
                    <a:lnTo>
                      <a:pt x="3126" y="4059"/>
                    </a:lnTo>
                    <a:cubicBezTo>
                      <a:pt x="2150" y="2942"/>
                      <a:pt x="3159" y="1595"/>
                      <a:pt x="277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7"/>
              <p:cNvSpPr/>
              <p:nvPr/>
            </p:nvSpPr>
            <p:spPr>
              <a:xfrm>
                <a:off x="8377298" y="2349154"/>
                <a:ext cx="32939" cy="35421"/>
              </a:xfrm>
              <a:custGeom>
                <a:avLst/>
                <a:gdLst/>
                <a:ahLst/>
                <a:cxnLst/>
                <a:rect l="l" t="t" r="r" b="b"/>
                <a:pathLst>
                  <a:path w="637" h="685" extrusionOk="0">
                    <a:moveTo>
                      <a:pt x="357" y="1"/>
                    </a:moveTo>
                    <a:cubicBezTo>
                      <a:pt x="180" y="1"/>
                      <a:pt x="1" y="366"/>
                      <a:pt x="126" y="685"/>
                    </a:cubicBezTo>
                    <a:cubicBezTo>
                      <a:pt x="126" y="685"/>
                      <a:pt x="131" y="685"/>
                      <a:pt x="141" y="685"/>
                    </a:cubicBezTo>
                    <a:cubicBezTo>
                      <a:pt x="187" y="685"/>
                      <a:pt x="336" y="678"/>
                      <a:pt x="440" y="590"/>
                    </a:cubicBezTo>
                    <a:cubicBezTo>
                      <a:pt x="567" y="484"/>
                      <a:pt x="636" y="178"/>
                      <a:pt x="440" y="30"/>
                    </a:cubicBezTo>
                    <a:cubicBezTo>
                      <a:pt x="413" y="10"/>
                      <a:pt x="385" y="1"/>
                      <a:pt x="35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57"/>
              <p:cNvSpPr/>
              <p:nvPr/>
            </p:nvSpPr>
            <p:spPr>
              <a:xfrm>
                <a:off x="8241352" y="2340156"/>
                <a:ext cx="175762" cy="252758"/>
              </a:xfrm>
              <a:custGeom>
                <a:avLst/>
                <a:gdLst/>
                <a:ahLst/>
                <a:cxnLst/>
                <a:rect l="l" t="t" r="r" b="b"/>
                <a:pathLst>
                  <a:path w="3399" h="4888" extrusionOk="0">
                    <a:moveTo>
                      <a:pt x="2562" y="1"/>
                    </a:moveTo>
                    <a:lnTo>
                      <a:pt x="1652" y="880"/>
                    </a:lnTo>
                    <a:cubicBezTo>
                      <a:pt x="1652" y="880"/>
                      <a:pt x="1814" y="1418"/>
                      <a:pt x="1626" y="2018"/>
                    </a:cubicBezTo>
                    <a:lnTo>
                      <a:pt x="1625" y="2018"/>
                    </a:lnTo>
                    <a:cubicBezTo>
                      <a:pt x="1501" y="2413"/>
                      <a:pt x="1225" y="2834"/>
                      <a:pt x="650" y="3147"/>
                    </a:cubicBezTo>
                    <a:cubicBezTo>
                      <a:pt x="559" y="3152"/>
                      <a:pt x="463" y="3184"/>
                      <a:pt x="360" y="3239"/>
                    </a:cubicBezTo>
                    <a:cubicBezTo>
                      <a:pt x="360" y="3239"/>
                      <a:pt x="354" y="3246"/>
                      <a:pt x="343" y="3261"/>
                    </a:cubicBezTo>
                    <a:cubicBezTo>
                      <a:pt x="291" y="3281"/>
                      <a:pt x="239" y="3300"/>
                      <a:pt x="188" y="3321"/>
                    </a:cubicBezTo>
                    <a:cubicBezTo>
                      <a:pt x="35" y="3636"/>
                      <a:pt x="1" y="3950"/>
                      <a:pt x="117" y="4221"/>
                    </a:cubicBezTo>
                    <a:cubicBezTo>
                      <a:pt x="303" y="4657"/>
                      <a:pt x="834" y="4887"/>
                      <a:pt x="1500" y="4887"/>
                    </a:cubicBezTo>
                    <a:cubicBezTo>
                      <a:pt x="1953" y="4887"/>
                      <a:pt x="2468" y="4781"/>
                      <a:pt x="2981" y="4562"/>
                    </a:cubicBezTo>
                    <a:cubicBezTo>
                      <a:pt x="3127" y="4498"/>
                      <a:pt x="3266" y="4429"/>
                      <a:pt x="3398" y="4354"/>
                    </a:cubicBezTo>
                    <a:cubicBezTo>
                      <a:pt x="3240" y="4216"/>
                      <a:pt x="3080" y="4077"/>
                      <a:pt x="2916" y="3940"/>
                    </a:cubicBezTo>
                    <a:cubicBezTo>
                      <a:pt x="2903" y="3924"/>
                      <a:pt x="2889" y="3908"/>
                      <a:pt x="2873" y="3891"/>
                    </a:cubicBezTo>
                    <a:lnTo>
                      <a:pt x="2873" y="3889"/>
                    </a:lnTo>
                    <a:cubicBezTo>
                      <a:pt x="2852" y="3808"/>
                      <a:pt x="2791" y="3757"/>
                      <a:pt x="2700" y="3744"/>
                    </a:cubicBezTo>
                    <a:lnTo>
                      <a:pt x="2676" y="3724"/>
                    </a:lnTo>
                    <a:cubicBezTo>
                      <a:pt x="2657" y="3686"/>
                      <a:pt x="2638" y="3647"/>
                      <a:pt x="2621" y="3609"/>
                    </a:cubicBezTo>
                    <a:cubicBezTo>
                      <a:pt x="2620" y="3607"/>
                      <a:pt x="2618" y="3602"/>
                      <a:pt x="2617" y="3599"/>
                    </a:cubicBezTo>
                    <a:cubicBezTo>
                      <a:pt x="2601" y="3564"/>
                      <a:pt x="2589" y="3529"/>
                      <a:pt x="2575" y="3493"/>
                    </a:cubicBezTo>
                    <a:cubicBezTo>
                      <a:pt x="2574" y="3488"/>
                      <a:pt x="2573" y="3483"/>
                      <a:pt x="2571" y="3478"/>
                    </a:cubicBezTo>
                    <a:cubicBezTo>
                      <a:pt x="2559" y="3444"/>
                      <a:pt x="2549" y="3410"/>
                      <a:pt x="2539" y="3375"/>
                    </a:cubicBezTo>
                    <a:cubicBezTo>
                      <a:pt x="2538" y="3369"/>
                      <a:pt x="2537" y="3362"/>
                      <a:pt x="2536" y="3357"/>
                    </a:cubicBezTo>
                    <a:cubicBezTo>
                      <a:pt x="2526" y="3323"/>
                      <a:pt x="2518" y="3288"/>
                      <a:pt x="2512" y="3256"/>
                    </a:cubicBezTo>
                    <a:lnTo>
                      <a:pt x="2507" y="3236"/>
                    </a:lnTo>
                    <a:cubicBezTo>
                      <a:pt x="2501" y="3202"/>
                      <a:pt x="2496" y="3169"/>
                      <a:pt x="2491" y="3134"/>
                    </a:cubicBezTo>
                    <a:cubicBezTo>
                      <a:pt x="2489" y="3128"/>
                      <a:pt x="2489" y="3122"/>
                      <a:pt x="2488" y="3113"/>
                    </a:cubicBezTo>
                    <a:cubicBezTo>
                      <a:pt x="2484" y="3079"/>
                      <a:pt x="2480" y="3046"/>
                      <a:pt x="2478" y="3012"/>
                    </a:cubicBezTo>
                    <a:cubicBezTo>
                      <a:pt x="2478" y="3005"/>
                      <a:pt x="2476" y="2997"/>
                      <a:pt x="2476" y="2991"/>
                    </a:cubicBezTo>
                    <a:cubicBezTo>
                      <a:pt x="2474" y="2956"/>
                      <a:pt x="2473" y="2923"/>
                      <a:pt x="2471" y="2888"/>
                    </a:cubicBezTo>
                    <a:lnTo>
                      <a:pt x="2471" y="2866"/>
                    </a:lnTo>
                    <a:cubicBezTo>
                      <a:pt x="2469" y="2831"/>
                      <a:pt x="2469" y="2797"/>
                      <a:pt x="2471" y="2762"/>
                    </a:cubicBezTo>
                    <a:lnTo>
                      <a:pt x="2471" y="2740"/>
                    </a:lnTo>
                    <a:cubicBezTo>
                      <a:pt x="2471" y="2706"/>
                      <a:pt x="2473" y="2671"/>
                      <a:pt x="2475" y="2635"/>
                    </a:cubicBezTo>
                    <a:cubicBezTo>
                      <a:pt x="2475" y="2627"/>
                      <a:pt x="2475" y="2620"/>
                      <a:pt x="2476" y="2613"/>
                    </a:cubicBezTo>
                    <a:cubicBezTo>
                      <a:pt x="2478" y="2578"/>
                      <a:pt x="2480" y="2543"/>
                      <a:pt x="2483" y="2507"/>
                    </a:cubicBezTo>
                    <a:cubicBezTo>
                      <a:pt x="2483" y="2499"/>
                      <a:pt x="2484" y="2491"/>
                      <a:pt x="2484" y="2482"/>
                    </a:cubicBezTo>
                    <a:cubicBezTo>
                      <a:pt x="2486" y="2448"/>
                      <a:pt x="2491" y="2413"/>
                      <a:pt x="2494" y="2381"/>
                    </a:cubicBezTo>
                    <a:cubicBezTo>
                      <a:pt x="2495" y="2370"/>
                      <a:pt x="2495" y="2361"/>
                      <a:pt x="2496" y="2350"/>
                    </a:cubicBezTo>
                    <a:cubicBezTo>
                      <a:pt x="2499" y="2320"/>
                      <a:pt x="2502" y="2288"/>
                      <a:pt x="2506" y="2258"/>
                    </a:cubicBezTo>
                    <a:cubicBezTo>
                      <a:pt x="2507" y="2244"/>
                      <a:pt x="2510" y="2230"/>
                      <a:pt x="2512" y="2216"/>
                    </a:cubicBezTo>
                    <a:cubicBezTo>
                      <a:pt x="2515" y="2196"/>
                      <a:pt x="2517" y="2177"/>
                      <a:pt x="2520" y="2158"/>
                    </a:cubicBezTo>
                    <a:cubicBezTo>
                      <a:pt x="2604" y="1496"/>
                      <a:pt x="2748" y="779"/>
                      <a:pt x="2562"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57"/>
              <p:cNvSpPr/>
              <p:nvPr/>
            </p:nvSpPr>
            <p:spPr>
              <a:xfrm>
                <a:off x="8269845" y="2288550"/>
                <a:ext cx="111125" cy="173435"/>
              </a:xfrm>
              <a:custGeom>
                <a:avLst/>
                <a:gdLst/>
                <a:ahLst/>
                <a:cxnLst/>
                <a:rect l="l" t="t" r="r" b="b"/>
                <a:pathLst>
                  <a:path w="2149" h="3354" extrusionOk="0">
                    <a:moveTo>
                      <a:pt x="943" y="0"/>
                    </a:moveTo>
                    <a:cubicBezTo>
                      <a:pt x="123" y="0"/>
                      <a:pt x="29" y="844"/>
                      <a:pt x="16" y="1480"/>
                    </a:cubicBezTo>
                    <a:cubicBezTo>
                      <a:pt x="0" y="2271"/>
                      <a:pt x="636" y="3353"/>
                      <a:pt x="636" y="3353"/>
                    </a:cubicBezTo>
                    <a:cubicBezTo>
                      <a:pt x="1465" y="3092"/>
                      <a:pt x="2050" y="2239"/>
                      <a:pt x="2098" y="1759"/>
                    </a:cubicBezTo>
                    <a:cubicBezTo>
                      <a:pt x="2148" y="1265"/>
                      <a:pt x="2007" y="99"/>
                      <a:pt x="1071" y="7"/>
                    </a:cubicBezTo>
                    <a:cubicBezTo>
                      <a:pt x="1027" y="3"/>
                      <a:pt x="984" y="0"/>
                      <a:pt x="94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57"/>
              <p:cNvSpPr/>
              <p:nvPr/>
            </p:nvSpPr>
            <p:spPr>
              <a:xfrm>
                <a:off x="8382934" y="2360426"/>
                <a:ext cx="18460" cy="19805"/>
              </a:xfrm>
              <a:custGeom>
                <a:avLst/>
                <a:gdLst/>
                <a:ahLst/>
                <a:cxnLst/>
                <a:rect l="l" t="t" r="r" b="b"/>
                <a:pathLst>
                  <a:path w="357" h="383" extrusionOk="0">
                    <a:moveTo>
                      <a:pt x="200" y="0"/>
                    </a:moveTo>
                    <a:cubicBezTo>
                      <a:pt x="101" y="0"/>
                      <a:pt x="1" y="205"/>
                      <a:pt x="72" y="382"/>
                    </a:cubicBezTo>
                    <a:cubicBezTo>
                      <a:pt x="72" y="382"/>
                      <a:pt x="74" y="382"/>
                      <a:pt x="79" y="382"/>
                    </a:cubicBezTo>
                    <a:cubicBezTo>
                      <a:pt x="103" y="382"/>
                      <a:pt x="188" y="379"/>
                      <a:pt x="247" y="329"/>
                    </a:cubicBezTo>
                    <a:cubicBezTo>
                      <a:pt x="318" y="271"/>
                      <a:pt x="357" y="98"/>
                      <a:pt x="247" y="17"/>
                    </a:cubicBezTo>
                    <a:cubicBezTo>
                      <a:pt x="232" y="5"/>
                      <a:pt x="216" y="0"/>
                      <a:pt x="200" y="0"/>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7"/>
              <p:cNvSpPr/>
              <p:nvPr/>
            </p:nvSpPr>
            <p:spPr>
              <a:xfrm>
                <a:off x="8383865" y="2368080"/>
                <a:ext cx="12359" cy="13083"/>
              </a:xfrm>
              <a:custGeom>
                <a:avLst/>
                <a:gdLst/>
                <a:ahLst/>
                <a:cxnLst/>
                <a:rect l="l" t="t" r="r" b="b"/>
                <a:pathLst>
                  <a:path w="239" h="253" extrusionOk="0">
                    <a:moveTo>
                      <a:pt x="134" y="1"/>
                    </a:moveTo>
                    <a:cubicBezTo>
                      <a:pt x="67" y="1"/>
                      <a:pt x="0" y="135"/>
                      <a:pt x="47" y="252"/>
                    </a:cubicBezTo>
                    <a:cubicBezTo>
                      <a:pt x="47" y="252"/>
                      <a:pt x="47" y="252"/>
                      <a:pt x="49" y="252"/>
                    </a:cubicBezTo>
                    <a:cubicBezTo>
                      <a:pt x="61" y="252"/>
                      <a:pt x="122" y="251"/>
                      <a:pt x="165" y="218"/>
                    </a:cubicBezTo>
                    <a:cubicBezTo>
                      <a:pt x="212" y="180"/>
                      <a:pt x="238" y="66"/>
                      <a:pt x="166" y="12"/>
                    </a:cubicBezTo>
                    <a:cubicBezTo>
                      <a:pt x="155" y="4"/>
                      <a:pt x="145" y="1"/>
                      <a:pt x="134"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57"/>
              <p:cNvSpPr/>
              <p:nvPr/>
            </p:nvSpPr>
            <p:spPr>
              <a:xfrm>
                <a:off x="8286650" y="2344603"/>
                <a:ext cx="18099" cy="27665"/>
              </a:xfrm>
              <a:custGeom>
                <a:avLst/>
                <a:gdLst/>
                <a:ahLst/>
                <a:cxnLst/>
                <a:rect l="l" t="t" r="r" b="b"/>
                <a:pathLst>
                  <a:path w="350" h="535" extrusionOk="0">
                    <a:moveTo>
                      <a:pt x="199" y="1"/>
                    </a:moveTo>
                    <a:cubicBezTo>
                      <a:pt x="116" y="1"/>
                      <a:pt x="37" y="112"/>
                      <a:pt x="19" y="253"/>
                    </a:cubicBezTo>
                    <a:cubicBezTo>
                      <a:pt x="1" y="401"/>
                      <a:pt x="55" y="525"/>
                      <a:pt x="142" y="534"/>
                    </a:cubicBezTo>
                    <a:cubicBezTo>
                      <a:pt x="145" y="535"/>
                      <a:pt x="148" y="535"/>
                      <a:pt x="151" y="535"/>
                    </a:cubicBezTo>
                    <a:cubicBezTo>
                      <a:pt x="233" y="535"/>
                      <a:pt x="312" y="425"/>
                      <a:pt x="330" y="283"/>
                    </a:cubicBezTo>
                    <a:cubicBezTo>
                      <a:pt x="350" y="135"/>
                      <a:pt x="295" y="8"/>
                      <a:pt x="208" y="1"/>
                    </a:cubicBezTo>
                    <a:cubicBezTo>
                      <a:pt x="205" y="1"/>
                      <a:pt x="202"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57"/>
              <p:cNvSpPr/>
              <p:nvPr/>
            </p:nvSpPr>
            <p:spPr>
              <a:xfrm>
                <a:off x="8330345" y="2346103"/>
                <a:ext cx="19288" cy="31905"/>
              </a:xfrm>
              <a:custGeom>
                <a:avLst/>
                <a:gdLst/>
                <a:ahLst/>
                <a:cxnLst/>
                <a:rect l="l" t="t" r="r" b="b"/>
                <a:pathLst>
                  <a:path w="373" h="617" extrusionOk="0">
                    <a:moveTo>
                      <a:pt x="214" y="1"/>
                    </a:moveTo>
                    <a:cubicBezTo>
                      <a:pt x="121" y="1"/>
                      <a:pt x="33" y="134"/>
                      <a:pt x="17" y="303"/>
                    </a:cubicBezTo>
                    <a:cubicBezTo>
                      <a:pt x="0" y="473"/>
                      <a:pt x="62" y="612"/>
                      <a:pt x="156" y="616"/>
                    </a:cubicBezTo>
                    <a:cubicBezTo>
                      <a:pt x="157" y="616"/>
                      <a:pt x="159" y="616"/>
                      <a:pt x="160" y="616"/>
                    </a:cubicBezTo>
                    <a:cubicBezTo>
                      <a:pt x="252" y="616"/>
                      <a:pt x="339" y="482"/>
                      <a:pt x="354" y="315"/>
                    </a:cubicBezTo>
                    <a:cubicBezTo>
                      <a:pt x="372" y="145"/>
                      <a:pt x="310" y="4"/>
                      <a:pt x="216" y="1"/>
                    </a:cubicBezTo>
                    <a:cubicBezTo>
                      <a:pt x="215" y="1"/>
                      <a:pt x="215"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57"/>
              <p:cNvSpPr/>
              <p:nvPr/>
            </p:nvSpPr>
            <p:spPr>
              <a:xfrm>
                <a:off x="8329414" y="2344189"/>
                <a:ext cx="27303" cy="16289"/>
              </a:xfrm>
              <a:custGeom>
                <a:avLst/>
                <a:gdLst/>
                <a:ahLst/>
                <a:cxnLst/>
                <a:rect l="l" t="t" r="r" b="b"/>
                <a:pathLst>
                  <a:path w="528" h="315" extrusionOk="0">
                    <a:moveTo>
                      <a:pt x="185" y="0"/>
                    </a:moveTo>
                    <a:cubicBezTo>
                      <a:pt x="56" y="0"/>
                      <a:pt x="0" y="92"/>
                      <a:pt x="0" y="92"/>
                    </a:cubicBezTo>
                    <a:cubicBezTo>
                      <a:pt x="14" y="91"/>
                      <a:pt x="28" y="90"/>
                      <a:pt x="43" y="90"/>
                    </a:cubicBezTo>
                    <a:cubicBezTo>
                      <a:pt x="291" y="90"/>
                      <a:pt x="527" y="315"/>
                      <a:pt x="527" y="315"/>
                    </a:cubicBezTo>
                    <a:cubicBezTo>
                      <a:pt x="527" y="315"/>
                      <a:pt x="453" y="62"/>
                      <a:pt x="266" y="11"/>
                    </a:cubicBezTo>
                    <a:cubicBezTo>
                      <a:pt x="236" y="3"/>
                      <a:pt x="209"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7"/>
              <p:cNvSpPr/>
              <p:nvPr/>
            </p:nvSpPr>
            <p:spPr>
              <a:xfrm>
                <a:off x="8282617" y="2340363"/>
                <a:ext cx="26165" cy="10342"/>
              </a:xfrm>
              <a:custGeom>
                <a:avLst/>
                <a:gdLst/>
                <a:ahLst/>
                <a:cxnLst/>
                <a:rect l="l" t="t" r="r" b="b"/>
                <a:pathLst>
                  <a:path w="506" h="200" extrusionOk="0">
                    <a:moveTo>
                      <a:pt x="292" y="1"/>
                    </a:moveTo>
                    <a:cubicBezTo>
                      <a:pt x="121" y="1"/>
                      <a:pt x="1" y="199"/>
                      <a:pt x="1" y="199"/>
                    </a:cubicBezTo>
                    <a:cubicBezTo>
                      <a:pt x="1" y="199"/>
                      <a:pt x="172" y="108"/>
                      <a:pt x="352" y="108"/>
                    </a:cubicBezTo>
                    <a:cubicBezTo>
                      <a:pt x="404" y="108"/>
                      <a:pt x="456" y="115"/>
                      <a:pt x="506" y="135"/>
                    </a:cubicBezTo>
                    <a:cubicBezTo>
                      <a:pt x="506" y="135"/>
                      <a:pt x="466" y="3"/>
                      <a:pt x="295" y="1"/>
                    </a:cubicBezTo>
                    <a:cubicBezTo>
                      <a:pt x="294" y="1"/>
                      <a:pt x="293"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57"/>
              <p:cNvSpPr/>
              <p:nvPr/>
            </p:nvSpPr>
            <p:spPr>
              <a:xfrm>
                <a:off x="8340118" y="2318955"/>
                <a:ext cx="23683" cy="24355"/>
              </a:xfrm>
              <a:custGeom>
                <a:avLst/>
                <a:gdLst/>
                <a:ahLst/>
                <a:cxnLst/>
                <a:rect l="l" t="t" r="r" b="b"/>
                <a:pathLst>
                  <a:path w="458" h="471" extrusionOk="0">
                    <a:moveTo>
                      <a:pt x="28" y="1"/>
                    </a:moveTo>
                    <a:lnTo>
                      <a:pt x="1" y="127"/>
                    </a:lnTo>
                    <a:cubicBezTo>
                      <a:pt x="117" y="133"/>
                      <a:pt x="357" y="276"/>
                      <a:pt x="444" y="471"/>
                    </a:cubicBezTo>
                    <a:lnTo>
                      <a:pt x="457" y="435"/>
                    </a:lnTo>
                    <a:cubicBezTo>
                      <a:pt x="387" y="204"/>
                      <a:pt x="165" y="41"/>
                      <a:pt x="28"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7"/>
              <p:cNvSpPr/>
              <p:nvPr/>
            </p:nvSpPr>
            <p:spPr>
              <a:xfrm>
                <a:off x="8275533" y="2317093"/>
                <a:ext cx="22649" cy="18926"/>
              </a:xfrm>
              <a:custGeom>
                <a:avLst/>
                <a:gdLst/>
                <a:ahLst/>
                <a:cxnLst/>
                <a:rect l="l" t="t" r="r" b="b"/>
                <a:pathLst>
                  <a:path w="438" h="366" extrusionOk="0">
                    <a:moveTo>
                      <a:pt x="424" y="1"/>
                    </a:moveTo>
                    <a:cubicBezTo>
                      <a:pt x="349" y="1"/>
                      <a:pt x="152" y="71"/>
                      <a:pt x="1" y="321"/>
                    </a:cubicBezTo>
                    <a:lnTo>
                      <a:pt x="12" y="366"/>
                    </a:lnTo>
                    <a:cubicBezTo>
                      <a:pt x="135" y="175"/>
                      <a:pt x="333" y="128"/>
                      <a:pt x="410" y="128"/>
                    </a:cubicBezTo>
                    <a:cubicBezTo>
                      <a:pt x="419" y="128"/>
                      <a:pt x="426" y="128"/>
                      <a:pt x="432" y="129"/>
                    </a:cubicBezTo>
                    <a:lnTo>
                      <a:pt x="437" y="2"/>
                    </a:lnTo>
                    <a:cubicBezTo>
                      <a:pt x="433" y="1"/>
                      <a:pt x="429" y="1"/>
                      <a:pt x="424"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7"/>
              <p:cNvSpPr/>
              <p:nvPr/>
            </p:nvSpPr>
            <p:spPr>
              <a:xfrm>
                <a:off x="8302577" y="2384265"/>
                <a:ext cx="18771" cy="12876"/>
              </a:xfrm>
              <a:custGeom>
                <a:avLst/>
                <a:gdLst/>
                <a:ahLst/>
                <a:cxnLst/>
                <a:rect l="l" t="t" r="r" b="b"/>
                <a:pathLst>
                  <a:path w="363" h="249" extrusionOk="0">
                    <a:moveTo>
                      <a:pt x="27" y="0"/>
                    </a:moveTo>
                    <a:cubicBezTo>
                      <a:pt x="10" y="36"/>
                      <a:pt x="1" y="74"/>
                      <a:pt x="8" y="115"/>
                    </a:cubicBezTo>
                    <a:cubicBezTo>
                      <a:pt x="22" y="195"/>
                      <a:pt x="87" y="248"/>
                      <a:pt x="164" y="248"/>
                    </a:cubicBezTo>
                    <a:cubicBezTo>
                      <a:pt x="179" y="248"/>
                      <a:pt x="195" y="246"/>
                      <a:pt x="210" y="242"/>
                    </a:cubicBezTo>
                    <a:cubicBezTo>
                      <a:pt x="301" y="217"/>
                      <a:pt x="362" y="127"/>
                      <a:pt x="354" y="35"/>
                    </a:cubicBezTo>
                    <a:lnTo>
                      <a:pt x="354" y="35"/>
                    </a:lnTo>
                    <a:cubicBezTo>
                      <a:pt x="329" y="87"/>
                      <a:pt x="285" y="127"/>
                      <a:pt x="229" y="143"/>
                    </a:cubicBezTo>
                    <a:cubicBezTo>
                      <a:pt x="214" y="147"/>
                      <a:pt x="199" y="149"/>
                      <a:pt x="184" y="149"/>
                    </a:cubicBezTo>
                    <a:cubicBezTo>
                      <a:pt x="107" y="149"/>
                      <a:pt x="40" y="96"/>
                      <a:pt x="27" y="15"/>
                    </a:cubicBezTo>
                    <a:cubicBezTo>
                      <a:pt x="26" y="10"/>
                      <a:pt x="27" y="6"/>
                      <a:pt x="27" y="0"/>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7"/>
              <p:cNvSpPr/>
              <p:nvPr/>
            </p:nvSpPr>
            <p:spPr>
              <a:xfrm>
                <a:off x="8297923" y="2410637"/>
                <a:ext cx="30716" cy="17013"/>
              </a:xfrm>
              <a:custGeom>
                <a:avLst/>
                <a:gdLst/>
                <a:ahLst/>
                <a:cxnLst/>
                <a:rect l="l" t="t" r="r" b="b"/>
                <a:pathLst>
                  <a:path w="594" h="329" extrusionOk="0">
                    <a:moveTo>
                      <a:pt x="1" y="1"/>
                    </a:moveTo>
                    <a:lnTo>
                      <a:pt x="1" y="1"/>
                    </a:lnTo>
                    <a:cubicBezTo>
                      <a:pt x="1" y="1"/>
                      <a:pt x="38" y="320"/>
                      <a:pt x="280" y="328"/>
                    </a:cubicBezTo>
                    <a:cubicBezTo>
                      <a:pt x="284" y="329"/>
                      <a:pt x="287" y="329"/>
                      <a:pt x="291" y="329"/>
                    </a:cubicBezTo>
                    <a:cubicBezTo>
                      <a:pt x="514" y="329"/>
                      <a:pt x="593" y="41"/>
                      <a:pt x="593" y="4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7"/>
              <p:cNvSpPr/>
              <p:nvPr/>
            </p:nvSpPr>
            <p:spPr>
              <a:xfrm>
                <a:off x="8297820" y="2411464"/>
                <a:ext cx="30147" cy="8532"/>
              </a:xfrm>
              <a:custGeom>
                <a:avLst/>
                <a:gdLst/>
                <a:ahLst/>
                <a:cxnLst/>
                <a:rect l="l" t="t" r="r" b="b"/>
                <a:pathLst>
                  <a:path w="583" h="165" extrusionOk="0">
                    <a:moveTo>
                      <a:pt x="49" y="0"/>
                    </a:moveTo>
                    <a:cubicBezTo>
                      <a:pt x="49" y="0"/>
                      <a:pt x="1" y="137"/>
                      <a:pt x="287" y="162"/>
                    </a:cubicBezTo>
                    <a:cubicBezTo>
                      <a:pt x="310" y="164"/>
                      <a:pt x="332" y="165"/>
                      <a:pt x="352" y="165"/>
                    </a:cubicBezTo>
                    <a:cubicBezTo>
                      <a:pt x="583" y="165"/>
                      <a:pt x="553" y="35"/>
                      <a:pt x="553" y="35"/>
                    </a:cubicBezTo>
                    <a:lnTo>
                      <a:pt x="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7"/>
              <p:cNvSpPr/>
              <p:nvPr/>
            </p:nvSpPr>
            <p:spPr>
              <a:xfrm>
                <a:off x="8305007" y="2431528"/>
                <a:ext cx="12100" cy="4861"/>
              </a:xfrm>
              <a:custGeom>
                <a:avLst/>
                <a:gdLst/>
                <a:ahLst/>
                <a:cxnLst/>
                <a:rect l="l" t="t" r="r" b="b"/>
                <a:pathLst>
                  <a:path w="234" h="94" extrusionOk="0">
                    <a:moveTo>
                      <a:pt x="19" y="0"/>
                    </a:moveTo>
                    <a:cubicBezTo>
                      <a:pt x="10" y="0"/>
                      <a:pt x="5" y="4"/>
                      <a:pt x="4" y="17"/>
                    </a:cubicBezTo>
                    <a:cubicBezTo>
                      <a:pt x="1" y="55"/>
                      <a:pt x="52" y="91"/>
                      <a:pt x="115" y="93"/>
                    </a:cubicBezTo>
                    <a:cubicBezTo>
                      <a:pt x="119" y="93"/>
                      <a:pt x="123" y="93"/>
                      <a:pt x="128" y="93"/>
                    </a:cubicBezTo>
                    <a:cubicBezTo>
                      <a:pt x="185" y="93"/>
                      <a:pt x="231" y="67"/>
                      <a:pt x="233" y="30"/>
                    </a:cubicBezTo>
                    <a:cubicBezTo>
                      <a:pt x="234" y="16"/>
                      <a:pt x="228" y="12"/>
                      <a:pt x="217" y="12"/>
                    </a:cubicBezTo>
                    <a:cubicBezTo>
                      <a:pt x="199" y="12"/>
                      <a:pt x="166" y="24"/>
                      <a:pt x="130" y="24"/>
                    </a:cubicBezTo>
                    <a:cubicBezTo>
                      <a:pt x="126" y="24"/>
                      <a:pt x="123" y="24"/>
                      <a:pt x="119" y="23"/>
                    </a:cubicBezTo>
                    <a:cubicBezTo>
                      <a:pt x="76" y="21"/>
                      <a:pt x="39" y="0"/>
                      <a:pt x="19" y="0"/>
                    </a:cubicBezTo>
                    <a:close/>
                  </a:path>
                </a:pathLst>
              </a:custGeom>
              <a:solidFill>
                <a:srgbClr val="D78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7"/>
              <p:cNvSpPr/>
              <p:nvPr/>
            </p:nvSpPr>
            <p:spPr>
              <a:xfrm>
                <a:off x="8286081" y="2272571"/>
                <a:ext cx="70532" cy="53313"/>
              </a:xfrm>
              <a:custGeom>
                <a:avLst/>
                <a:gdLst/>
                <a:ahLst/>
                <a:cxnLst/>
                <a:rect l="l" t="t" r="r" b="b"/>
                <a:pathLst>
                  <a:path w="1364" h="1031" extrusionOk="0">
                    <a:moveTo>
                      <a:pt x="656" y="1"/>
                    </a:moveTo>
                    <a:cubicBezTo>
                      <a:pt x="0" y="192"/>
                      <a:pt x="159" y="805"/>
                      <a:pt x="433" y="969"/>
                    </a:cubicBezTo>
                    <a:cubicBezTo>
                      <a:pt x="508" y="1014"/>
                      <a:pt x="582" y="1031"/>
                      <a:pt x="652" y="1031"/>
                    </a:cubicBezTo>
                    <a:cubicBezTo>
                      <a:pt x="839" y="1031"/>
                      <a:pt x="988" y="911"/>
                      <a:pt x="988" y="911"/>
                    </a:cubicBezTo>
                    <a:cubicBezTo>
                      <a:pt x="574" y="905"/>
                      <a:pt x="688" y="409"/>
                      <a:pt x="1026" y="339"/>
                    </a:cubicBezTo>
                    <a:cubicBezTo>
                      <a:pt x="1363" y="268"/>
                      <a:pt x="656" y="1"/>
                      <a:pt x="656"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7"/>
              <p:cNvSpPr/>
              <p:nvPr/>
            </p:nvSpPr>
            <p:spPr>
              <a:xfrm>
                <a:off x="8388260" y="2314922"/>
                <a:ext cx="31388" cy="34180"/>
              </a:xfrm>
              <a:custGeom>
                <a:avLst/>
                <a:gdLst/>
                <a:ahLst/>
                <a:cxnLst/>
                <a:rect l="l" t="t" r="r" b="b"/>
                <a:pathLst>
                  <a:path w="607" h="661" extrusionOk="0">
                    <a:moveTo>
                      <a:pt x="3" y="1"/>
                    </a:moveTo>
                    <a:lnTo>
                      <a:pt x="3" y="1"/>
                    </a:lnTo>
                    <a:cubicBezTo>
                      <a:pt x="1" y="211"/>
                      <a:pt x="87" y="458"/>
                      <a:pt x="180" y="580"/>
                    </a:cubicBezTo>
                    <a:cubicBezTo>
                      <a:pt x="227" y="642"/>
                      <a:pt x="295" y="661"/>
                      <a:pt x="355" y="661"/>
                    </a:cubicBezTo>
                    <a:cubicBezTo>
                      <a:pt x="414" y="661"/>
                      <a:pt x="466" y="643"/>
                      <a:pt x="482" y="630"/>
                    </a:cubicBezTo>
                    <a:cubicBezTo>
                      <a:pt x="515" y="606"/>
                      <a:pt x="607" y="448"/>
                      <a:pt x="514" y="324"/>
                    </a:cubicBezTo>
                    <a:cubicBezTo>
                      <a:pt x="420" y="202"/>
                      <a:pt x="190" y="60"/>
                      <a:pt x="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7"/>
              <p:cNvSpPr/>
              <p:nvPr/>
            </p:nvSpPr>
            <p:spPr>
              <a:xfrm>
                <a:off x="8411478" y="2291187"/>
                <a:ext cx="20529" cy="38576"/>
              </a:xfrm>
              <a:custGeom>
                <a:avLst/>
                <a:gdLst/>
                <a:ahLst/>
                <a:cxnLst/>
                <a:rect l="l" t="t" r="r" b="b"/>
                <a:pathLst>
                  <a:path w="397" h="746" extrusionOk="0">
                    <a:moveTo>
                      <a:pt x="198" y="0"/>
                    </a:moveTo>
                    <a:cubicBezTo>
                      <a:pt x="75" y="156"/>
                      <a:pt x="1" y="390"/>
                      <a:pt x="1" y="534"/>
                    </a:cubicBezTo>
                    <a:cubicBezTo>
                      <a:pt x="1" y="680"/>
                      <a:pt x="159" y="745"/>
                      <a:pt x="198" y="745"/>
                    </a:cubicBezTo>
                    <a:cubicBezTo>
                      <a:pt x="240" y="745"/>
                      <a:pt x="397" y="678"/>
                      <a:pt x="397" y="534"/>
                    </a:cubicBezTo>
                    <a:cubicBezTo>
                      <a:pt x="397" y="390"/>
                      <a:pt x="305" y="151"/>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7"/>
              <p:cNvSpPr/>
              <p:nvPr/>
            </p:nvSpPr>
            <p:spPr>
              <a:xfrm>
                <a:off x="8413340" y="2330797"/>
                <a:ext cx="19753" cy="37541"/>
              </a:xfrm>
              <a:custGeom>
                <a:avLst/>
                <a:gdLst/>
                <a:ahLst/>
                <a:cxnLst/>
                <a:rect l="l" t="t" r="r" b="b"/>
                <a:pathLst>
                  <a:path w="382" h="726" extrusionOk="0">
                    <a:moveTo>
                      <a:pt x="317" y="0"/>
                    </a:moveTo>
                    <a:cubicBezTo>
                      <a:pt x="181" y="185"/>
                      <a:pt x="65" y="431"/>
                      <a:pt x="30" y="571"/>
                    </a:cubicBezTo>
                    <a:cubicBezTo>
                      <a:pt x="1" y="692"/>
                      <a:pt x="80" y="726"/>
                      <a:pt x="123" y="726"/>
                    </a:cubicBezTo>
                    <a:cubicBezTo>
                      <a:pt x="129" y="726"/>
                      <a:pt x="135" y="725"/>
                      <a:pt x="140" y="723"/>
                    </a:cubicBezTo>
                    <a:cubicBezTo>
                      <a:pt x="170" y="715"/>
                      <a:pt x="313" y="608"/>
                      <a:pt x="348" y="468"/>
                    </a:cubicBezTo>
                    <a:cubicBezTo>
                      <a:pt x="382" y="328"/>
                      <a:pt x="365" y="121"/>
                      <a:pt x="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57"/>
              <p:cNvSpPr/>
              <p:nvPr/>
            </p:nvSpPr>
            <p:spPr>
              <a:xfrm>
                <a:off x="8390794" y="2274329"/>
                <a:ext cx="22390" cy="38162"/>
              </a:xfrm>
              <a:custGeom>
                <a:avLst/>
                <a:gdLst/>
                <a:ahLst/>
                <a:cxnLst/>
                <a:rect l="l" t="t" r="r" b="b"/>
                <a:pathLst>
                  <a:path w="433" h="738" extrusionOk="0">
                    <a:moveTo>
                      <a:pt x="139" y="0"/>
                    </a:moveTo>
                    <a:cubicBezTo>
                      <a:pt x="41" y="173"/>
                      <a:pt x="0" y="416"/>
                      <a:pt x="21" y="557"/>
                    </a:cubicBezTo>
                    <a:cubicBezTo>
                      <a:pt x="41" y="691"/>
                      <a:pt x="188" y="738"/>
                      <a:pt x="239" y="738"/>
                    </a:cubicBezTo>
                    <a:cubicBezTo>
                      <a:pt x="242" y="738"/>
                      <a:pt x="245" y="738"/>
                      <a:pt x="248" y="737"/>
                    </a:cubicBezTo>
                    <a:cubicBezTo>
                      <a:pt x="287" y="730"/>
                      <a:pt x="432" y="643"/>
                      <a:pt x="412" y="501"/>
                    </a:cubicBezTo>
                    <a:cubicBezTo>
                      <a:pt x="391" y="359"/>
                      <a:pt x="266" y="134"/>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57"/>
              <p:cNvSpPr/>
              <p:nvPr/>
            </p:nvSpPr>
            <p:spPr>
              <a:xfrm>
                <a:off x="8368507" y="2242011"/>
                <a:ext cx="25234" cy="36300"/>
              </a:xfrm>
              <a:custGeom>
                <a:avLst/>
                <a:gdLst/>
                <a:ahLst/>
                <a:cxnLst/>
                <a:rect l="l" t="t" r="r" b="b"/>
                <a:pathLst>
                  <a:path w="488" h="702" extrusionOk="0">
                    <a:moveTo>
                      <a:pt x="59" y="0"/>
                    </a:moveTo>
                    <a:cubicBezTo>
                      <a:pt x="1" y="190"/>
                      <a:pt x="16" y="436"/>
                      <a:pt x="67" y="571"/>
                    </a:cubicBezTo>
                    <a:cubicBezTo>
                      <a:pt x="107" y="675"/>
                      <a:pt x="218" y="702"/>
                      <a:pt x="284" y="702"/>
                    </a:cubicBezTo>
                    <a:cubicBezTo>
                      <a:pt x="303" y="702"/>
                      <a:pt x="318" y="699"/>
                      <a:pt x="327" y="696"/>
                    </a:cubicBezTo>
                    <a:cubicBezTo>
                      <a:pt x="365" y="682"/>
                      <a:pt x="488" y="563"/>
                      <a:pt x="436" y="429"/>
                    </a:cubicBezTo>
                    <a:cubicBezTo>
                      <a:pt x="385" y="294"/>
                      <a:pt x="214" y="104"/>
                      <a:pt x="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7"/>
              <p:cNvSpPr/>
              <p:nvPr/>
            </p:nvSpPr>
            <p:spPr>
              <a:xfrm>
                <a:off x="8337636" y="2235443"/>
                <a:ext cx="30923" cy="37593"/>
              </a:xfrm>
              <a:custGeom>
                <a:avLst/>
                <a:gdLst/>
                <a:ahLst/>
                <a:cxnLst/>
                <a:rect l="l" t="t" r="r" b="b"/>
                <a:pathLst>
                  <a:path w="598" h="727" extrusionOk="0">
                    <a:moveTo>
                      <a:pt x="16" y="1"/>
                    </a:moveTo>
                    <a:cubicBezTo>
                      <a:pt x="0" y="218"/>
                      <a:pt x="73" y="481"/>
                      <a:pt x="159" y="618"/>
                    </a:cubicBezTo>
                    <a:cubicBezTo>
                      <a:pt x="212" y="703"/>
                      <a:pt x="301" y="726"/>
                      <a:pt x="370" y="726"/>
                    </a:cubicBezTo>
                    <a:cubicBezTo>
                      <a:pt x="413" y="726"/>
                      <a:pt x="448" y="717"/>
                      <a:pt x="461" y="708"/>
                    </a:cubicBezTo>
                    <a:cubicBezTo>
                      <a:pt x="497" y="686"/>
                      <a:pt x="598" y="534"/>
                      <a:pt x="512" y="398"/>
                    </a:cubicBezTo>
                    <a:cubicBezTo>
                      <a:pt x="426" y="261"/>
                      <a:pt x="202" y="85"/>
                      <a:pt x="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57"/>
              <p:cNvSpPr/>
              <p:nvPr/>
            </p:nvSpPr>
            <p:spPr>
              <a:xfrm>
                <a:off x="8352115" y="2283017"/>
                <a:ext cx="36456" cy="22494"/>
              </a:xfrm>
              <a:custGeom>
                <a:avLst/>
                <a:gdLst/>
                <a:ahLst/>
                <a:cxnLst/>
                <a:rect l="l" t="t" r="r" b="b"/>
                <a:pathLst>
                  <a:path w="705" h="435" extrusionOk="0">
                    <a:moveTo>
                      <a:pt x="223" y="1"/>
                    </a:moveTo>
                    <a:cubicBezTo>
                      <a:pt x="145" y="1"/>
                      <a:pt x="68" y="7"/>
                      <a:pt x="1" y="20"/>
                    </a:cubicBezTo>
                    <a:cubicBezTo>
                      <a:pt x="96" y="196"/>
                      <a:pt x="280" y="360"/>
                      <a:pt x="413" y="418"/>
                    </a:cubicBezTo>
                    <a:cubicBezTo>
                      <a:pt x="439" y="430"/>
                      <a:pt x="464" y="434"/>
                      <a:pt x="488" y="434"/>
                    </a:cubicBezTo>
                    <a:cubicBezTo>
                      <a:pt x="590" y="434"/>
                      <a:pt x="673" y="352"/>
                      <a:pt x="686" y="323"/>
                    </a:cubicBezTo>
                    <a:cubicBezTo>
                      <a:pt x="702" y="287"/>
                      <a:pt x="705" y="115"/>
                      <a:pt x="571" y="56"/>
                    </a:cubicBezTo>
                    <a:cubicBezTo>
                      <a:pt x="487" y="19"/>
                      <a:pt x="355" y="1"/>
                      <a:pt x="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7"/>
              <p:cNvSpPr/>
              <p:nvPr/>
            </p:nvSpPr>
            <p:spPr>
              <a:xfrm>
                <a:off x="8247196" y="2250543"/>
                <a:ext cx="26631" cy="39144"/>
              </a:xfrm>
              <a:custGeom>
                <a:avLst/>
                <a:gdLst/>
                <a:ahLst/>
                <a:cxnLst/>
                <a:rect l="l" t="t" r="r" b="b"/>
                <a:pathLst>
                  <a:path w="515" h="757" extrusionOk="0">
                    <a:moveTo>
                      <a:pt x="515" y="1"/>
                    </a:moveTo>
                    <a:cubicBezTo>
                      <a:pt x="347" y="60"/>
                      <a:pt x="167" y="228"/>
                      <a:pt x="84" y="368"/>
                    </a:cubicBezTo>
                    <a:cubicBezTo>
                      <a:pt x="1" y="508"/>
                      <a:pt x="64" y="689"/>
                      <a:pt x="89" y="720"/>
                    </a:cubicBezTo>
                    <a:cubicBezTo>
                      <a:pt x="101" y="735"/>
                      <a:pt x="141" y="756"/>
                      <a:pt x="189" y="756"/>
                    </a:cubicBezTo>
                    <a:cubicBezTo>
                      <a:pt x="237" y="756"/>
                      <a:pt x="293" y="735"/>
                      <a:pt x="334" y="666"/>
                    </a:cubicBezTo>
                    <a:cubicBezTo>
                      <a:pt x="417" y="526"/>
                      <a:pt x="495" y="227"/>
                      <a:pt x="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7"/>
              <p:cNvSpPr/>
              <p:nvPr/>
            </p:nvSpPr>
            <p:spPr>
              <a:xfrm>
                <a:off x="8233079" y="2279242"/>
                <a:ext cx="16237" cy="38938"/>
              </a:xfrm>
              <a:custGeom>
                <a:avLst/>
                <a:gdLst/>
                <a:ahLst/>
                <a:cxnLst/>
                <a:rect l="l" t="t" r="r" b="b"/>
                <a:pathLst>
                  <a:path w="314" h="753" extrusionOk="0">
                    <a:moveTo>
                      <a:pt x="145" y="0"/>
                    </a:moveTo>
                    <a:cubicBezTo>
                      <a:pt x="53" y="192"/>
                      <a:pt x="1" y="448"/>
                      <a:pt x="5" y="595"/>
                    </a:cubicBezTo>
                    <a:cubicBezTo>
                      <a:pt x="8" y="719"/>
                      <a:pt x="100" y="753"/>
                      <a:pt x="146" y="753"/>
                    </a:cubicBezTo>
                    <a:cubicBezTo>
                      <a:pt x="153" y="753"/>
                      <a:pt x="159" y="752"/>
                      <a:pt x="163" y="751"/>
                    </a:cubicBezTo>
                    <a:cubicBezTo>
                      <a:pt x="194" y="739"/>
                      <a:pt x="314" y="628"/>
                      <a:pt x="311" y="484"/>
                    </a:cubicBezTo>
                    <a:cubicBezTo>
                      <a:pt x="306" y="339"/>
                      <a:pt x="230" y="123"/>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7"/>
              <p:cNvSpPr/>
              <p:nvPr/>
            </p:nvSpPr>
            <p:spPr>
              <a:xfrm>
                <a:off x="8247351" y="2297237"/>
                <a:ext cx="19495" cy="39610"/>
              </a:xfrm>
              <a:custGeom>
                <a:avLst/>
                <a:gdLst/>
                <a:ahLst/>
                <a:cxnLst/>
                <a:rect l="l" t="t" r="r" b="b"/>
                <a:pathLst>
                  <a:path w="377" h="766" extrusionOk="0">
                    <a:moveTo>
                      <a:pt x="351" y="0"/>
                    </a:moveTo>
                    <a:lnTo>
                      <a:pt x="351" y="0"/>
                    </a:lnTo>
                    <a:cubicBezTo>
                      <a:pt x="234" y="70"/>
                      <a:pt x="97" y="237"/>
                      <a:pt x="48" y="378"/>
                    </a:cubicBezTo>
                    <a:cubicBezTo>
                      <a:pt x="1" y="519"/>
                      <a:pt x="77" y="702"/>
                      <a:pt x="102" y="732"/>
                    </a:cubicBezTo>
                    <a:cubicBezTo>
                      <a:pt x="114" y="746"/>
                      <a:pt x="149" y="766"/>
                      <a:pt x="188" y="766"/>
                    </a:cubicBezTo>
                    <a:cubicBezTo>
                      <a:pt x="228" y="766"/>
                      <a:pt x="272" y="744"/>
                      <a:pt x="297" y="672"/>
                    </a:cubicBezTo>
                    <a:cubicBezTo>
                      <a:pt x="344" y="529"/>
                      <a:pt x="376" y="245"/>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7"/>
              <p:cNvSpPr/>
              <p:nvPr/>
            </p:nvSpPr>
            <p:spPr>
              <a:xfrm>
                <a:off x="8234423" y="2323712"/>
                <a:ext cx="19702" cy="37128"/>
              </a:xfrm>
              <a:custGeom>
                <a:avLst/>
                <a:gdLst/>
                <a:ahLst/>
                <a:cxnLst/>
                <a:rect l="l" t="t" r="r" b="b"/>
                <a:pathLst>
                  <a:path w="381" h="718" extrusionOk="0">
                    <a:moveTo>
                      <a:pt x="1" y="0"/>
                    </a:moveTo>
                    <a:cubicBezTo>
                      <a:pt x="4" y="228"/>
                      <a:pt x="63" y="495"/>
                      <a:pt x="122" y="628"/>
                    </a:cubicBezTo>
                    <a:cubicBezTo>
                      <a:pt x="154" y="697"/>
                      <a:pt x="198" y="718"/>
                      <a:pt x="235" y="718"/>
                    </a:cubicBezTo>
                    <a:cubicBezTo>
                      <a:pt x="270" y="718"/>
                      <a:pt x="300" y="700"/>
                      <a:pt x="310" y="687"/>
                    </a:cubicBezTo>
                    <a:cubicBezTo>
                      <a:pt x="330" y="660"/>
                      <a:pt x="380" y="492"/>
                      <a:pt x="321" y="359"/>
                    </a:cubicBezTo>
                    <a:cubicBezTo>
                      <a:pt x="262" y="226"/>
                      <a:pt x="117" y="6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7"/>
              <p:cNvSpPr/>
              <p:nvPr/>
            </p:nvSpPr>
            <p:spPr>
              <a:xfrm>
                <a:off x="8252832" y="2351739"/>
                <a:ext cx="11997" cy="35421"/>
              </a:xfrm>
              <a:custGeom>
                <a:avLst/>
                <a:gdLst/>
                <a:ahLst/>
                <a:cxnLst/>
                <a:rect l="l" t="t" r="r" b="b"/>
                <a:pathLst>
                  <a:path w="232" h="685" extrusionOk="0">
                    <a:moveTo>
                      <a:pt x="72" y="0"/>
                    </a:moveTo>
                    <a:cubicBezTo>
                      <a:pt x="30" y="102"/>
                      <a:pt x="0" y="310"/>
                      <a:pt x="14" y="455"/>
                    </a:cubicBezTo>
                    <a:cubicBezTo>
                      <a:pt x="29" y="607"/>
                      <a:pt x="125" y="684"/>
                      <a:pt x="146" y="684"/>
                    </a:cubicBezTo>
                    <a:cubicBezTo>
                      <a:pt x="146" y="684"/>
                      <a:pt x="146" y="684"/>
                      <a:pt x="146" y="684"/>
                    </a:cubicBezTo>
                    <a:cubicBezTo>
                      <a:pt x="167" y="684"/>
                      <a:pt x="232" y="628"/>
                      <a:pt x="217" y="501"/>
                    </a:cubicBezTo>
                    <a:cubicBezTo>
                      <a:pt x="202" y="375"/>
                      <a:pt x="146" y="164"/>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1" name="Google Shape;4131;p57"/>
            <p:cNvSpPr/>
            <p:nvPr/>
          </p:nvSpPr>
          <p:spPr>
            <a:xfrm>
              <a:off x="8717084" y="2905708"/>
              <a:ext cx="74152" cy="28285"/>
            </a:xfrm>
            <a:custGeom>
              <a:avLst/>
              <a:gdLst/>
              <a:ahLst/>
              <a:cxnLst/>
              <a:rect l="l" t="t" r="r" b="b"/>
              <a:pathLst>
                <a:path w="1434" h="547" extrusionOk="0">
                  <a:moveTo>
                    <a:pt x="467" y="0"/>
                  </a:moveTo>
                  <a:cubicBezTo>
                    <a:pt x="293" y="0"/>
                    <a:pt x="127" y="73"/>
                    <a:pt x="1" y="275"/>
                  </a:cubicBezTo>
                  <a:cubicBezTo>
                    <a:pt x="1" y="275"/>
                    <a:pt x="537" y="546"/>
                    <a:pt x="1077" y="546"/>
                  </a:cubicBezTo>
                  <a:cubicBezTo>
                    <a:pt x="1197" y="546"/>
                    <a:pt x="1318" y="533"/>
                    <a:pt x="1433" y="499"/>
                  </a:cubicBezTo>
                  <a:lnTo>
                    <a:pt x="1433" y="499"/>
                  </a:lnTo>
                  <a:cubicBezTo>
                    <a:pt x="1433" y="499"/>
                    <a:pt x="1433" y="499"/>
                    <a:pt x="1433" y="499"/>
                  </a:cubicBezTo>
                  <a:cubicBezTo>
                    <a:pt x="1433" y="499"/>
                    <a:pt x="1433" y="499"/>
                    <a:pt x="1433" y="499"/>
                  </a:cubicBezTo>
                  <a:lnTo>
                    <a:pt x="1433" y="499"/>
                  </a:lnTo>
                  <a:cubicBezTo>
                    <a:pt x="1433" y="499"/>
                    <a:pt x="1433" y="499"/>
                    <a:pt x="1433" y="499"/>
                  </a:cubicBezTo>
                  <a:lnTo>
                    <a:pt x="1433" y="499"/>
                  </a:lnTo>
                  <a:cubicBezTo>
                    <a:pt x="1430" y="499"/>
                    <a:pt x="922"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7"/>
            <p:cNvSpPr/>
            <p:nvPr/>
          </p:nvSpPr>
          <p:spPr>
            <a:xfrm>
              <a:off x="8714757" y="2875199"/>
              <a:ext cx="61535" cy="39403"/>
            </a:xfrm>
            <a:custGeom>
              <a:avLst/>
              <a:gdLst/>
              <a:ahLst/>
              <a:cxnLst/>
              <a:rect l="l" t="t" r="r" b="b"/>
              <a:pathLst>
                <a:path w="1190" h="762" extrusionOk="0">
                  <a:moveTo>
                    <a:pt x="1073" y="1"/>
                  </a:moveTo>
                  <a:cubicBezTo>
                    <a:pt x="490" y="1"/>
                    <a:pt x="0" y="536"/>
                    <a:pt x="0" y="536"/>
                  </a:cubicBezTo>
                  <a:cubicBezTo>
                    <a:pt x="157" y="698"/>
                    <a:pt x="303" y="761"/>
                    <a:pt x="435" y="761"/>
                  </a:cubicBezTo>
                  <a:cubicBezTo>
                    <a:pt x="893" y="761"/>
                    <a:pt x="1189" y="9"/>
                    <a:pt x="1189" y="8"/>
                  </a:cubicBezTo>
                  <a:lnTo>
                    <a:pt x="1189" y="8"/>
                  </a:lnTo>
                  <a:cubicBezTo>
                    <a:pt x="1189" y="8"/>
                    <a:pt x="1189" y="8"/>
                    <a:pt x="1189" y="8"/>
                  </a:cubicBezTo>
                  <a:cubicBezTo>
                    <a:pt x="1189" y="8"/>
                    <a:pt x="1189" y="8"/>
                    <a:pt x="1189" y="8"/>
                  </a:cubicBezTo>
                  <a:cubicBezTo>
                    <a:pt x="1189" y="8"/>
                    <a:pt x="1189" y="8"/>
                    <a:pt x="1189" y="8"/>
                  </a:cubicBezTo>
                  <a:lnTo>
                    <a:pt x="1189" y="8"/>
                  </a:lnTo>
                  <a:cubicBezTo>
                    <a:pt x="1150" y="3"/>
                    <a:pt x="1112"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7"/>
            <p:cNvSpPr/>
            <p:nvPr/>
          </p:nvSpPr>
          <p:spPr>
            <a:xfrm>
              <a:off x="8757004" y="2899245"/>
              <a:ext cx="51658" cy="19702"/>
            </a:xfrm>
            <a:custGeom>
              <a:avLst/>
              <a:gdLst/>
              <a:ahLst/>
              <a:cxnLst/>
              <a:rect l="l" t="t" r="r" b="b"/>
              <a:pathLst>
                <a:path w="999" h="381" extrusionOk="0">
                  <a:moveTo>
                    <a:pt x="999" y="348"/>
                  </a:moveTo>
                  <a:lnTo>
                    <a:pt x="999" y="348"/>
                  </a:lnTo>
                  <a:cubicBezTo>
                    <a:pt x="999" y="348"/>
                    <a:pt x="999" y="348"/>
                    <a:pt x="999" y="348"/>
                  </a:cubicBezTo>
                  <a:lnTo>
                    <a:pt x="999" y="348"/>
                  </a:lnTo>
                  <a:cubicBezTo>
                    <a:pt x="999" y="348"/>
                    <a:pt x="999" y="348"/>
                    <a:pt x="999" y="348"/>
                  </a:cubicBezTo>
                  <a:cubicBezTo>
                    <a:pt x="999" y="348"/>
                    <a:pt x="999" y="348"/>
                    <a:pt x="999" y="348"/>
                  </a:cubicBezTo>
                  <a:close/>
                  <a:moveTo>
                    <a:pt x="325" y="0"/>
                  </a:moveTo>
                  <a:cubicBezTo>
                    <a:pt x="204" y="0"/>
                    <a:pt x="88" y="51"/>
                    <a:pt x="0" y="191"/>
                  </a:cubicBezTo>
                  <a:cubicBezTo>
                    <a:pt x="0" y="191"/>
                    <a:pt x="374" y="381"/>
                    <a:pt x="751" y="381"/>
                  </a:cubicBezTo>
                  <a:cubicBezTo>
                    <a:pt x="835" y="381"/>
                    <a:pt x="919" y="371"/>
                    <a:pt x="999" y="348"/>
                  </a:cubicBezTo>
                  <a:lnTo>
                    <a:pt x="999" y="348"/>
                  </a:lnTo>
                  <a:cubicBezTo>
                    <a:pt x="997" y="348"/>
                    <a:pt x="642"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7"/>
            <p:cNvSpPr/>
            <p:nvPr/>
          </p:nvSpPr>
          <p:spPr>
            <a:xfrm>
              <a:off x="8747852" y="2883732"/>
              <a:ext cx="41989" cy="28854"/>
            </a:xfrm>
            <a:custGeom>
              <a:avLst/>
              <a:gdLst/>
              <a:ahLst/>
              <a:cxnLst/>
              <a:rect l="l" t="t" r="r" b="b"/>
              <a:pathLst>
                <a:path w="812" h="558" extrusionOk="0">
                  <a:moveTo>
                    <a:pt x="769" y="1"/>
                  </a:moveTo>
                  <a:cubicBezTo>
                    <a:pt x="345" y="1"/>
                    <a:pt x="0" y="417"/>
                    <a:pt x="0" y="417"/>
                  </a:cubicBezTo>
                  <a:cubicBezTo>
                    <a:pt x="108" y="518"/>
                    <a:pt x="206" y="558"/>
                    <a:pt x="294" y="558"/>
                  </a:cubicBezTo>
                  <a:cubicBezTo>
                    <a:pt x="624" y="558"/>
                    <a:pt x="812" y="2"/>
                    <a:pt x="812" y="2"/>
                  </a:cubicBezTo>
                  <a:cubicBezTo>
                    <a:pt x="798" y="1"/>
                    <a:pt x="783" y="1"/>
                    <a:pt x="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7"/>
            <p:cNvSpPr/>
            <p:nvPr/>
          </p:nvSpPr>
          <p:spPr>
            <a:xfrm>
              <a:off x="8776913" y="2890971"/>
              <a:ext cx="32629" cy="18667"/>
            </a:xfrm>
            <a:custGeom>
              <a:avLst/>
              <a:gdLst/>
              <a:ahLst/>
              <a:cxnLst/>
              <a:rect l="l" t="t" r="r" b="b"/>
              <a:pathLst>
                <a:path w="631" h="361" extrusionOk="0">
                  <a:moveTo>
                    <a:pt x="517" y="1"/>
                  </a:moveTo>
                  <a:cubicBezTo>
                    <a:pt x="241" y="1"/>
                    <a:pt x="0" y="219"/>
                    <a:pt x="0" y="219"/>
                  </a:cubicBezTo>
                  <a:cubicBezTo>
                    <a:pt x="81" y="322"/>
                    <a:pt x="161" y="360"/>
                    <a:pt x="235" y="360"/>
                  </a:cubicBezTo>
                  <a:cubicBezTo>
                    <a:pt x="458" y="360"/>
                    <a:pt x="630" y="14"/>
                    <a:pt x="630" y="14"/>
                  </a:cubicBezTo>
                  <a:lnTo>
                    <a:pt x="630" y="14"/>
                  </a:lnTo>
                  <a:cubicBezTo>
                    <a:pt x="630" y="14"/>
                    <a:pt x="630" y="14"/>
                    <a:pt x="630" y="14"/>
                  </a:cubicBezTo>
                  <a:cubicBezTo>
                    <a:pt x="630" y="14"/>
                    <a:pt x="630" y="14"/>
                    <a:pt x="630" y="14"/>
                  </a:cubicBezTo>
                  <a:cubicBezTo>
                    <a:pt x="630" y="14"/>
                    <a:pt x="630" y="14"/>
                    <a:pt x="630" y="14"/>
                  </a:cubicBezTo>
                  <a:lnTo>
                    <a:pt x="630" y="14"/>
                  </a:lnTo>
                  <a:cubicBezTo>
                    <a:pt x="592" y="5"/>
                    <a:pt x="555"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7"/>
            <p:cNvSpPr/>
            <p:nvPr/>
          </p:nvSpPr>
          <p:spPr>
            <a:xfrm>
              <a:off x="8767502" y="2884921"/>
              <a:ext cx="74152" cy="28285"/>
            </a:xfrm>
            <a:custGeom>
              <a:avLst/>
              <a:gdLst/>
              <a:ahLst/>
              <a:cxnLst/>
              <a:rect l="l" t="t" r="r" b="b"/>
              <a:pathLst>
                <a:path w="1434" h="547" extrusionOk="0">
                  <a:moveTo>
                    <a:pt x="1433" y="500"/>
                  </a:moveTo>
                  <a:cubicBezTo>
                    <a:pt x="1433" y="500"/>
                    <a:pt x="1433" y="500"/>
                    <a:pt x="1433" y="500"/>
                  </a:cubicBezTo>
                  <a:lnTo>
                    <a:pt x="1433" y="500"/>
                  </a:lnTo>
                  <a:cubicBezTo>
                    <a:pt x="1433" y="500"/>
                    <a:pt x="1433" y="500"/>
                    <a:pt x="1433" y="500"/>
                  </a:cubicBezTo>
                  <a:cubicBezTo>
                    <a:pt x="1433" y="500"/>
                    <a:pt x="1433" y="500"/>
                    <a:pt x="1433" y="500"/>
                  </a:cubicBezTo>
                  <a:close/>
                  <a:moveTo>
                    <a:pt x="468" y="0"/>
                  </a:moveTo>
                  <a:cubicBezTo>
                    <a:pt x="294" y="0"/>
                    <a:pt x="128" y="73"/>
                    <a:pt x="1" y="274"/>
                  </a:cubicBezTo>
                  <a:cubicBezTo>
                    <a:pt x="1" y="274"/>
                    <a:pt x="538" y="547"/>
                    <a:pt x="1077" y="547"/>
                  </a:cubicBezTo>
                  <a:cubicBezTo>
                    <a:pt x="1198" y="547"/>
                    <a:pt x="1318" y="533"/>
                    <a:pt x="1433" y="500"/>
                  </a:cubicBezTo>
                  <a:lnTo>
                    <a:pt x="1433" y="500"/>
                  </a:lnTo>
                  <a:cubicBezTo>
                    <a:pt x="1432" y="499"/>
                    <a:pt x="923"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7"/>
            <p:cNvSpPr/>
            <p:nvPr/>
          </p:nvSpPr>
          <p:spPr>
            <a:xfrm>
              <a:off x="8765175" y="2854412"/>
              <a:ext cx="61587" cy="39455"/>
            </a:xfrm>
            <a:custGeom>
              <a:avLst/>
              <a:gdLst/>
              <a:ahLst/>
              <a:cxnLst/>
              <a:rect l="l" t="t" r="r" b="b"/>
              <a:pathLst>
                <a:path w="1191" h="763" extrusionOk="0">
                  <a:moveTo>
                    <a:pt x="1073" y="1"/>
                  </a:moveTo>
                  <a:cubicBezTo>
                    <a:pt x="490" y="1"/>
                    <a:pt x="0" y="536"/>
                    <a:pt x="0" y="536"/>
                  </a:cubicBezTo>
                  <a:cubicBezTo>
                    <a:pt x="157" y="699"/>
                    <a:pt x="304" y="762"/>
                    <a:pt x="436" y="762"/>
                  </a:cubicBezTo>
                  <a:cubicBezTo>
                    <a:pt x="895" y="762"/>
                    <a:pt x="1190" y="8"/>
                    <a:pt x="1189" y="8"/>
                  </a:cubicBezTo>
                  <a:cubicBezTo>
                    <a:pt x="1150" y="3"/>
                    <a:pt x="1112"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7"/>
            <p:cNvSpPr/>
            <p:nvPr/>
          </p:nvSpPr>
          <p:spPr>
            <a:xfrm>
              <a:off x="8807422" y="2878509"/>
              <a:ext cx="51658" cy="19753"/>
            </a:xfrm>
            <a:custGeom>
              <a:avLst/>
              <a:gdLst/>
              <a:ahLst/>
              <a:cxnLst/>
              <a:rect l="l" t="t" r="r" b="b"/>
              <a:pathLst>
                <a:path w="999" h="382" extrusionOk="0">
                  <a:moveTo>
                    <a:pt x="326" y="0"/>
                  </a:moveTo>
                  <a:cubicBezTo>
                    <a:pt x="205" y="0"/>
                    <a:pt x="89" y="51"/>
                    <a:pt x="0" y="192"/>
                  </a:cubicBezTo>
                  <a:cubicBezTo>
                    <a:pt x="0" y="192"/>
                    <a:pt x="375" y="381"/>
                    <a:pt x="751" y="381"/>
                  </a:cubicBezTo>
                  <a:cubicBezTo>
                    <a:pt x="835" y="381"/>
                    <a:pt x="919" y="372"/>
                    <a:pt x="999" y="349"/>
                  </a:cubicBezTo>
                  <a:cubicBezTo>
                    <a:pt x="999" y="349"/>
                    <a:pt x="644"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57"/>
            <p:cNvSpPr/>
            <p:nvPr/>
          </p:nvSpPr>
          <p:spPr>
            <a:xfrm>
              <a:off x="8798269" y="2862944"/>
              <a:ext cx="41989" cy="28854"/>
            </a:xfrm>
            <a:custGeom>
              <a:avLst/>
              <a:gdLst/>
              <a:ahLst/>
              <a:cxnLst/>
              <a:rect l="l" t="t" r="r" b="b"/>
              <a:pathLst>
                <a:path w="812" h="558" extrusionOk="0">
                  <a:moveTo>
                    <a:pt x="768" y="1"/>
                  </a:moveTo>
                  <a:cubicBezTo>
                    <a:pt x="344" y="1"/>
                    <a:pt x="0" y="418"/>
                    <a:pt x="0" y="418"/>
                  </a:cubicBezTo>
                  <a:cubicBezTo>
                    <a:pt x="108" y="518"/>
                    <a:pt x="206" y="558"/>
                    <a:pt x="294" y="558"/>
                  </a:cubicBezTo>
                  <a:cubicBezTo>
                    <a:pt x="624" y="558"/>
                    <a:pt x="812" y="2"/>
                    <a:pt x="812" y="2"/>
                  </a:cubicBezTo>
                  <a:cubicBezTo>
                    <a:pt x="797" y="1"/>
                    <a:pt x="783"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57"/>
            <p:cNvSpPr/>
            <p:nvPr/>
          </p:nvSpPr>
          <p:spPr>
            <a:xfrm>
              <a:off x="8827382" y="2870184"/>
              <a:ext cx="32681" cy="18719"/>
            </a:xfrm>
            <a:custGeom>
              <a:avLst/>
              <a:gdLst/>
              <a:ahLst/>
              <a:cxnLst/>
              <a:rect l="l" t="t" r="r" b="b"/>
              <a:pathLst>
                <a:path w="632" h="362" extrusionOk="0">
                  <a:moveTo>
                    <a:pt x="517" y="1"/>
                  </a:moveTo>
                  <a:cubicBezTo>
                    <a:pt x="241" y="1"/>
                    <a:pt x="0" y="220"/>
                    <a:pt x="0" y="220"/>
                  </a:cubicBezTo>
                  <a:cubicBezTo>
                    <a:pt x="81" y="322"/>
                    <a:pt x="161" y="361"/>
                    <a:pt x="235" y="361"/>
                  </a:cubicBezTo>
                  <a:cubicBezTo>
                    <a:pt x="458" y="361"/>
                    <a:pt x="630" y="14"/>
                    <a:pt x="631" y="14"/>
                  </a:cubicBezTo>
                  <a:cubicBezTo>
                    <a:pt x="593" y="5"/>
                    <a:pt x="555"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7"/>
            <p:cNvSpPr/>
            <p:nvPr/>
          </p:nvSpPr>
          <p:spPr>
            <a:xfrm>
              <a:off x="8538064" y="2928461"/>
              <a:ext cx="74100" cy="28285"/>
            </a:xfrm>
            <a:custGeom>
              <a:avLst/>
              <a:gdLst/>
              <a:ahLst/>
              <a:cxnLst/>
              <a:rect l="l" t="t" r="r" b="b"/>
              <a:pathLst>
                <a:path w="1433" h="547" extrusionOk="0">
                  <a:moveTo>
                    <a:pt x="1433" y="500"/>
                  </a:moveTo>
                  <a:lnTo>
                    <a:pt x="1433" y="500"/>
                  </a:lnTo>
                  <a:cubicBezTo>
                    <a:pt x="1433" y="500"/>
                    <a:pt x="1433" y="500"/>
                    <a:pt x="1433" y="500"/>
                  </a:cubicBezTo>
                  <a:lnTo>
                    <a:pt x="1433" y="500"/>
                  </a:lnTo>
                  <a:cubicBezTo>
                    <a:pt x="1433" y="500"/>
                    <a:pt x="1433" y="500"/>
                    <a:pt x="1433" y="500"/>
                  </a:cubicBezTo>
                  <a:cubicBezTo>
                    <a:pt x="1433" y="500"/>
                    <a:pt x="1433" y="500"/>
                    <a:pt x="1433" y="500"/>
                  </a:cubicBezTo>
                  <a:close/>
                  <a:moveTo>
                    <a:pt x="467" y="0"/>
                  </a:moveTo>
                  <a:cubicBezTo>
                    <a:pt x="293" y="0"/>
                    <a:pt x="127" y="73"/>
                    <a:pt x="0" y="274"/>
                  </a:cubicBezTo>
                  <a:cubicBezTo>
                    <a:pt x="0" y="274"/>
                    <a:pt x="538" y="546"/>
                    <a:pt x="1078" y="546"/>
                  </a:cubicBezTo>
                  <a:cubicBezTo>
                    <a:pt x="1198" y="546"/>
                    <a:pt x="1318" y="533"/>
                    <a:pt x="1433" y="500"/>
                  </a:cubicBezTo>
                  <a:lnTo>
                    <a:pt x="1433" y="500"/>
                  </a:lnTo>
                  <a:cubicBezTo>
                    <a:pt x="1431" y="499"/>
                    <a:pt x="923"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7"/>
            <p:cNvSpPr/>
            <p:nvPr/>
          </p:nvSpPr>
          <p:spPr>
            <a:xfrm>
              <a:off x="8535737" y="2897900"/>
              <a:ext cx="61587" cy="39403"/>
            </a:xfrm>
            <a:custGeom>
              <a:avLst/>
              <a:gdLst/>
              <a:ahLst/>
              <a:cxnLst/>
              <a:rect l="l" t="t" r="r" b="b"/>
              <a:pathLst>
                <a:path w="1191" h="762" extrusionOk="0">
                  <a:moveTo>
                    <a:pt x="1075" y="0"/>
                  </a:moveTo>
                  <a:cubicBezTo>
                    <a:pt x="492" y="0"/>
                    <a:pt x="1" y="536"/>
                    <a:pt x="1" y="536"/>
                  </a:cubicBezTo>
                  <a:cubicBezTo>
                    <a:pt x="157" y="699"/>
                    <a:pt x="303" y="762"/>
                    <a:pt x="436" y="762"/>
                  </a:cubicBezTo>
                  <a:cubicBezTo>
                    <a:pt x="895" y="762"/>
                    <a:pt x="1191" y="7"/>
                    <a:pt x="1191" y="7"/>
                  </a:cubicBezTo>
                  <a:cubicBezTo>
                    <a:pt x="1152" y="2"/>
                    <a:pt x="1113"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57"/>
            <p:cNvSpPr/>
            <p:nvPr/>
          </p:nvSpPr>
          <p:spPr>
            <a:xfrm>
              <a:off x="8577984" y="2921997"/>
              <a:ext cx="51658" cy="19702"/>
            </a:xfrm>
            <a:custGeom>
              <a:avLst/>
              <a:gdLst/>
              <a:ahLst/>
              <a:cxnLst/>
              <a:rect l="l" t="t" r="r" b="b"/>
              <a:pathLst>
                <a:path w="999" h="381" extrusionOk="0">
                  <a:moveTo>
                    <a:pt x="999" y="348"/>
                  </a:moveTo>
                  <a:lnTo>
                    <a:pt x="999" y="348"/>
                  </a:lnTo>
                  <a:cubicBezTo>
                    <a:pt x="999" y="348"/>
                    <a:pt x="999" y="348"/>
                    <a:pt x="999" y="348"/>
                  </a:cubicBezTo>
                  <a:lnTo>
                    <a:pt x="999" y="348"/>
                  </a:lnTo>
                  <a:cubicBezTo>
                    <a:pt x="999" y="348"/>
                    <a:pt x="999" y="348"/>
                    <a:pt x="999" y="348"/>
                  </a:cubicBezTo>
                  <a:cubicBezTo>
                    <a:pt x="999" y="348"/>
                    <a:pt x="999" y="348"/>
                    <a:pt x="999" y="348"/>
                  </a:cubicBezTo>
                  <a:close/>
                  <a:moveTo>
                    <a:pt x="326" y="1"/>
                  </a:moveTo>
                  <a:cubicBezTo>
                    <a:pt x="205" y="1"/>
                    <a:pt x="89" y="51"/>
                    <a:pt x="1" y="192"/>
                  </a:cubicBezTo>
                  <a:cubicBezTo>
                    <a:pt x="1" y="192"/>
                    <a:pt x="374" y="380"/>
                    <a:pt x="750" y="380"/>
                  </a:cubicBezTo>
                  <a:cubicBezTo>
                    <a:pt x="834" y="380"/>
                    <a:pt x="919" y="371"/>
                    <a:pt x="999" y="348"/>
                  </a:cubicBezTo>
                  <a:lnTo>
                    <a:pt x="999" y="348"/>
                  </a:lnTo>
                  <a:cubicBezTo>
                    <a:pt x="997" y="347"/>
                    <a:pt x="643" y="1"/>
                    <a:pt x="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57"/>
            <p:cNvSpPr/>
            <p:nvPr/>
          </p:nvSpPr>
          <p:spPr>
            <a:xfrm>
              <a:off x="8568832" y="2906536"/>
              <a:ext cx="42040" cy="28802"/>
            </a:xfrm>
            <a:custGeom>
              <a:avLst/>
              <a:gdLst/>
              <a:ahLst/>
              <a:cxnLst/>
              <a:rect l="l" t="t" r="r" b="b"/>
              <a:pathLst>
                <a:path w="813" h="557" extrusionOk="0">
                  <a:moveTo>
                    <a:pt x="768" y="0"/>
                  </a:moveTo>
                  <a:cubicBezTo>
                    <a:pt x="345" y="0"/>
                    <a:pt x="1" y="417"/>
                    <a:pt x="1" y="417"/>
                  </a:cubicBezTo>
                  <a:cubicBezTo>
                    <a:pt x="108" y="517"/>
                    <a:pt x="206" y="557"/>
                    <a:pt x="295" y="557"/>
                  </a:cubicBezTo>
                  <a:cubicBezTo>
                    <a:pt x="624" y="557"/>
                    <a:pt x="811" y="2"/>
                    <a:pt x="812" y="2"/>
                  </a:cubicBezTo>
                  <a:cubicBezTo>
                    <a:pt x="798" y="1"/>
                    <a:pt x="78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7"/>
            <p:cNvSpPr/>
            <p:nvPr/>
          </p:nvSpPr>
          <p:spPr>
            <a:xfrm>
              <a:off x="8597893" y="2913672"/>
              <a:ext cx="32681" cy="18667"/>
            </a:xfrm>
            <a:custGeom>
              <a:avLst/>
              <a:gdLst/>
              <a:ahLst/>
              <a:cxnLst/>
              <a:rect l="l" t="t" r="r" b="b"/>
              <a:pathLst>
                <a:path w="632" h="361" extrusionOk="0">
                  <a:moveTo>
                    <a:pt x="519" y="0"/>
                  </a:moveTo>
                  <a:cubicBezTo>
                    <a:pt x="242" y="0"/>
                    <a:pt x="0" y="219"/>
                    <a:pt x="0" y="219"/>
                  </a:cubicBezTo>
                  <a:cubicBezTo>
                    <a:pt x="81" y="322"/>
                    <a:pt x="161" y="361"/>
                    <a:pt x="236" y="361"/>
                  </a:cubicBezTo>
                  <a:cubicBezTo>
                    <a:pt x="458" y="361"/>
                    <a:pt x="631" y="13"/>
                    <a:pt x="632" y="13"/>
                  </a:cubicBezTo>
                  <a:cubicBezTo>
                    <a:pt x="594" y="4"/>
                    <a:pt x="556" y="0"/>
                    <a:pt x="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57"/>
            <p:cNvSpPr/>
            <p:nvPr/>
          </p:nvSpPr>
          <p:spPr>
            <a:xfrm>
              <a:off x="8483562" y="2908035"/>
              <a:ext cx="70015" cy="30457"/>
            </a:xfrm>
            <a:custGeom>
              <a:avLst/>
              <a:gdLst/>
              <a:ahLst/>
              <a:cxnLst/>
              <a:rect l="l" t="t" r="r" b="b"/>
              <a:pathLst>
                <a:path w="1354" h="589" extrusionOk="0">
                  <a:moveTo>
                    <a:pt x="806" y="0"/>
                  </a:moveTo>
                  <a:cubicBezTo>
                    <a:pt x="439" y="0"/>
                    <a:pt x="19" y="106"/>
                    <a:pt x="0" y="588"/>
                  </a:cubicBezTo>
                  <a:cubicBezTo>
                    <a:pt x="0" y="588"/>
                    <a:pt x="899" y="538"/>
                    <a:pt x="1353" y="66"/>
                  </a:cubicBezTo>
                  <a:cubicBezTo>
                    <a:pt x="1353" y="66"/>
                    <a:pt x="1097" y="0"/>
                    <a:pt x="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57"/>
            <p:cNvSpPr/>
            <p:nvPr/>
          </p:nvSpPr>
          <p:spPr>
            <a:xfrm>
              <a:off x="8473013" y="2870390"/>
              <a:ext cx="48194" cy="56467"/>
            </a:xfrm>
            <a:custGeom>
              <a:avLst/>
              <a:gdLst/>
              <a:ahLst/>
              <a:cxnLst/>
              <a:rect l="l" t="t" r="r" b="b"/>
              <a:pathLst>
                <a:path w="932" h="1092" extrusionOk="0">
                  <a:moveTo>
                    <a:pt x="766" y="1"/>
                  </a:moveTo>
                  <a:lnTo>
                    <a:pt x="766" y="1"/>
                  </a:lnTo>
                  <a:cubicBezTo>
                    <a:pt x="178" y="247"/>
                    <a:pt x="1" y="1054"/>
                    <a:pt x="1" y="1054"/>
                  </a:cubicBezTo>
                  <a:cubicBezTo>
                    <a:pt x="92" y="1080"/>
                    <a:pt x="173" y="1092"/>
                    <a:pt x="245" y="1092"/>
                  </a:cubicBezTo>
                  <a:cubicBezTo>
                    <a:pt x="932" y="1092"/>
                    <a:pt x="766" y="1"/>
                    <a:pt x="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57"/>
            <p:cNvSpPr/>
            <p:nvPr/>
          </p:nvSpPr>
          <p:spPr>
            <a:xfrm>
              <a:off x="8512675" y="2887920"/>
              <a:ext cx="48866" cy="21253"/>
            </a:xfrm>
            <a:custGeom>
              <a:avLst/>
              <a:gdLst/>
              <a:ahLst/>
              <a:cxnLst/>
              <a:rect l="l" t="t" r="r" b="b"/>
              <a:pathLst>
                <a:path w="945" h="411" extrusionOk="0">
                  <a:moveTo>
                    <a:pt x="563" y="0"/>
                  </a:moveTo>
                  <a:cubicBezTo>
                    <a:pt x="307" y="0"/>
                    <a:pt x="14" y="74"/>
                    <a:pt x="1" y="410"/>
                  </a:cubicBezTo>
                  <a:cubicBezTo>
                    <a:pt x="1" y="410"/>
                    <a:pt x="628" y="374"/>
                    <a:pt x="944" y="46"/>
                  </a:cubicBezTo>
                  <a:cubicBezTo>
                    <a:pt x="944" y="46"/>
                    <a:pt x="765" y="0"/>
                    <a:pt x="563" y="0"/>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57"/>
            <p:cNvSpPr/>
            <p:nvPr/>
          </p:nvSpPr>
          <p:spPr>
            <a:xfrm>
              <a:off x="8502902" y="2870856"/>
              <a:ext cx="33767" cy="40541"/>
            </a:xfrm>
            <a:custGeom>
              <a:avLst/>
              <a:gdLst/>
              <a:ahLst/>
              <a:cxnLst/>
              <a:rect l="l" t="t" r="r" b="b"/>
              <a:pathLst>
                <a:path w="653" h="784" extrusionOk="0">
                  <a:moveTo>
                    <a:pt x="495" y="0"/>
                  </a:moveTo>
                  <a:cubicBezTo>
                    <a:pt x="95" y="195"/>
                    <a:pt x="0" y="765"/>
                    <a:pt x="0" y="765"/>
                  </a:cubicBezTo>
                  <a:cubicBezTo>
                    <a:pt x="54" y="778"/>
                    <a:pt x="102" y="783"/>
                    <a:pt x="145" y="783"/>
                  </a:cubicBezTo>
                  <a:cubicBezTo>
                    <a:pt x="652" y="783"/>
                    <a:pt x="495" y="0"/>
                    <a:pt x="495" y="0"/>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57"/>
            <p:cNvSpPr/>
            <p:nvPr/>
          </p:nvSpPr>
          <p:spPr>
            <a:xfrm>
              <a:off x="8526481" y="2867650"/>
              <a:ext cx="24717" cy="27406"/>
            </a:xfrm>
            <a:custGeom>
              <a:avLst/>
              <a:gdLst/>
              <a:ahLst/>
              <a:cxnLst/>
              <a:rect l="l" t="t" r="r" b="b"/>
              <a:pathLst>
                <a:path w="478" h="530" extrusionOk="0">
                  <a:moveTo>
                    <a:pt x="443" y="1"/>
                  </a:moveTo>
                  <a:lnTo>
                    <a:pt x="443" y="1"/>
                  </a:lnTo>
                  <a:cubicBezTo>
                    <a:pt x="128" y="95"/>
                    <a:pt x="1" y="495"/>
                    <a:pt x="1" y="495"/>
                  </a:cubicBezTo>
                  <a:cubicBezTo>
                    <a:pt x="61" y="519"/>
                    <a:pt x="113" y="530"/>
                    <a:pt x="158" y="530"/>
                  </a:cubicBezTo>
                  <a:cubicBezTo>
                    <a:pt x="478" y="530"/>
                    <a:pt x="444" y="1"/>
                    <a:pt x="443"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57"/>
            <p:cNvSpPr/>
            <p:nvPr/>
          </p:nvSpPr>
          <p:spPr>
            <a:xfrm>
              <a:off x="8384589" y="2813665"/>
              <a:ext cx="69136" cy="54813"/>
            </a:xfrm>
            <a:custGeom>
              <a:avLst/>
              <a:gdLst/>
              <a:ahLst/>
              <a:cxnLst/>
              <a:rect l="l" t="t" r="r" b="b"/>
              <a:pathLst>
                <a:path w="1337" h="1060" extrusionOk="0">
                  <a:moveTo>
                    <a:pt x="1336" y="0"/>
                  </a:moveTo>
                  <a:cubicBezTo>
                    <a:pt x="1336" y="0"/>
                    <a:pt x="1" y="270"/>
                    <a:pt x="347" y="1060"/>
                  </a:cubicBezTo>
                  <a:cubicBezTo>
                    <a:pt x="347" y="1060"/>
                    <a:pt x="1133" y="622"/>
                    <a:pt x="1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7"/>
            <p:cNvSpPr/>
            <p:nvPr/>
          </p:nvSpPr>
          <p:spPr>
            <a:xfrm>
              <a:off x="8377195" y="2794584"/>
              <a:ext cx="61276" cy="66344"/>
            </a:xfrm>
            <a:custGeom>
              <a:avLst/>
              <a:gdLst/>
              <a:ahLst/>
              <a:cxnLst/>
              <a:rect l="l" t="t" r="r" b="b"/>
              <a:pathLst>
                <a:path w="1185" h="1283" extrusionOk="0">
                  <a:moveTo>
                    <a:pt x="421" y="0"/>
                  </a:moveTo>
                  <a:cubicBezTo>
                    <a:pt x="1" y="480"/>
                    <a:pt x="191" y="1282"/>
                    <a:pt x="191" y="1282"/>
                  </a:cubicBezTo>
                  <a:cubicBezTo>
                    <a:pt x="1184" y="1109"/>
                    <a:pt x="421" y="1"/>
                    <a:pt x="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57"/>
            <p:cNvSpPr/>
            <p:nvPr/>
          </p:nvSpPr>
          <p:spPr>
            <a:xfrm>
              <a:off x="8403411" y="2791171"/>
              <a:ext cx="48297" cy="38317"/>
            </a:xfrm>
            <a:custGeom>
              <a:avLst/>
              <a:gdLst/>
              <a:ahLst/>
              <a:cxnLst/>
              <a:rect l="l" t="t" r="r" b="b"/>
              <a:pathLst>
                <a:path w="934" h="741" extrusionOk="0">
                  <a:moveTo>
                    <a:pt x="933" y="0"/>
                  </a:moveTo>
                  <a:cubicBezTo>
                    <a:pt x="932" y="0"/>
                    <a:pt x="1" y="189"/>
                    <a:pt x="243" y="740"/>
                  </a:cubicBezTo>
                  <a:cubicBezTo>
                    <a:pt x="243" y="740"/>
                    <a:pt x="791" y="434"/>
                    <a:pt x="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57"/>
            <p:cNvSpPr/>
            <p:nvPr/>
          </p:nvSpPr>
          <p:spPr>
            <a:xfrm>
              <a:off x="8399223" y="2788016"/>
              <a:ext cx="43643" cy="46901"/>
            </a:xfrm>
            <a:custGeom>
              <a:avLst/>
              <a:gdLst/>
              <a:ahLst/>
              <a:cxnLst/>
              <a:rect l="l" t="t" r="r" b="b"/>
              <a:pathLst>
                <a:path w="844" h="907" extrusionOk="0">
                  <a:moveTo>
                    <a:pt x="274" y="1"/>
                  </a:moveTo>
                  <a:lnTo>
                    <a:pt x="274" y="1"/>
                  </a:lnTo>
                  <a:cubicBezTo>
                    <a:pt x="0" y="351"/>
                    <a:pt x="164" y="906"/>
                    <a:pt x="164" y="906"/>
                  </a:cubicBezTo>
                  <a:cubicBezTo>
                    <a:pt x="844" y="750"/>
                    <a:pt x="275" y="1"/>
                    <a:pt x="2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7"/>
            <p:cNvSpPr/>
            <p:nvPr/>
          </p:nvSpPr>
          <p:spPr>
            <a:xfrm>
              <a:off x="8418356" y="2776123"/>
              <a:ext cx="30147" cy="32991"/>
            </a:xfrm>
            <a:custGeom>
              <a:avLst/>
              <a:gdLst/>
              <a:ahLst/>
              <a:cxnLst/>
              <a:rect l="l" t="t" r="r" b="b"/>
              <a:pathLst>
                <a:path w="583" h="638" extrusionOk="0">
                  <a:moveTo>
                    <a:pt x="243" y="0"/>
                  </a:moveTo>
                  <a:cubicBezTo>
                    <a:pt x="243" y="0"/>
                    <a:pt x="243" y="0"/>
                    <a:pt x="243" y="0"/>
                  </a:cubicBezTo>
                  <a:cubicBezTo>
                    <a:pt x="0" y="221"/>
                    <a:pt x="59" y="638"/>
                    <a:pt x="59" y="638"/>
                  </a:cubicBezTo>
                  <a:cubicBezTo>
                    <a:pt x="583" y="600"/>
                    <a:pt x="243"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7"/>
            <p:cNvSpPr/>
            <p:nvPr/>
          </p:nvSpPr>
          <p:spPr>
            <a:xfrm>
              <a:off x="8405480" y="2892626"/>
              <a:ext cx="71670" cy="27717"/>
            </a:xfrm>
            <a:custGeom>
              <a:avLst/>
              <a:gdLst/>
              <a:ahLst/>
              <a:cxnLst/>
              <a:rect l="l" t="t" r="r" b="b"/>
              <a:pathLst>
                <a:path w="1386" h="536" extrusionOk="0">
                  <a:moveTo>
                    <a:pt x="728" y="0"/>
                  </a:moveTo>
                  <a:cubicBezTo>
                    <a:pt x="393" y="0"/>
                    <a:pt x="46" y="107"/>
                    <a:pt x="1" y="535"/>
                  </a:cubicBezTo>
                  <a:cubicBezTo>
                    <a:pt x="1" y="535"/>
                    <a:pt x="3" y="535"/>
                    <a:pt x="6" y="535"/>
                  </a:cubicBezTo>
                  <a:cubicBezTo>
                    <a:pt x="82" y="535"/>
                    <a:pt x="923" y="526"/>
                    <a:pt x="1386" y="107"/>
                  </a:cubicBezTo>
                  <a:cubicBezTo>
                    <a:pt x="1386" y="107"/>
                    <a:pt x="1062" y="0"/>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7"/>
            <p:cNvSpPr/>
            <p:nvPr/>
          </p:nvSpPr>
          <p:spPr>
            <a:xfrm>
              <a:off x="8395914" y="2854360"/>
              <a:ext cx="47780" cy="54606"/>
            </a:xfrm>
            <a:custGeom>
              <a:avLst/>
              <a:gdLst/>
              <a:ahLst/>
              <a:cxnLst/>
              <a:rect l="l" t="t" r="r" b="b"/>
              <a:pathLst>
                <a:path w="924" h="1056" extrusionOk="0">
                  <a:moveTo>
                    <a:pt x="835" y="1"/>
                  </a:moveTo>
                  <a:lnTo>
                    <a:pt x="835" y="1"/>
                  </a:lnTo>
                  <a:cubicBezTo>
                    <a:pt x="232" y="208"/>
                    <a:pt x="0" y="1000"/>
                    <a:pt x="0" y="1000"/>
                  </a:cubicBezTo>
                  <a:cubicBezTo>
                    <a:pt x="107" y="1039"/>
                    <a:pt x="201" y="1056"/>
                    <a:pt x="283" y="1056"/>
                  </a:cubicBezTo>
                  <a:cubicBezTo>
                    <a:pt x="923" y="1056"/>
                    <a:pt x="836" y="1"/>
                    <a:pt x="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57"/>
            <p:cNvSpPr/>
            <p:nvPr/>
          </p:nvSpPr>
          <p:spPr>
            <a:xfrm>
              <a:off x="8436558" y="2873752"/>
              <a:ext cx="49952" cy="19391"/>
            </a:xfrm>
            <a:custGeom>
              <a:avLst/>
              <a:gdLst/>
              <a:ahLst/>
              <a:cxnLst/>
              <a:rect l="l" t="t" r="r" b="b"/>
              <a:pathLst>
                <a:path w="966" h="375" extrusionOk="0">
                  <a:moveTo>
                    <a:pt x="507" y="1"/>
                  </a:moveTo>
                  <a:cubicBezTo>
                    <a:pt x="274" y="1"/>
                    <a:pt x="33" y="76"/>
                    <a:pt x="0" y="374"/>
                  </a:cubicBezTo>
                  <a:cubicBezTo>
                    <a:pt x="0" y="374"/>
                    <a:pt x="2" y="374"/>
                    <a:pt x="5" y="374"/>
                  </a:cubicBezTo>
                  <a:cubicBezTo>
                    <a:pt x="65" y="374"/>
                    <a:pt x="645" y="367"/>
                    <a:pt x="966" y="76"/>
                  </a:cubicBezTo>
                  <a:cubicBezTo>
                    <a:pt x="966" y="76"/>
                    <a:pt x="740" y="1"/>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57"/>
            <p:cNvSpPr/>
            <p:nvPr/>
          </p:nvSpPr>
          <p:spPr>
            <a:xfrm>
              <a:off x="8426681" y="2855912"/>
              <a:ext cx="33353" cy="39248"/>
            </a:xfrm>
            <a:custGeom>
              <a:avLst/>
              <a:gdLst/>
              <a:ahLst/>
              <a:cxnLst/>
              <a:rect l="l" t="t" r="r" b="b"/>
              <a:pathLst>
                <a:path w="645" h="759" extrusionOk="0">
                  <a:moveTo>
                    <a:pt x="546" y="0"/>
                  </a:moveTo>
                  <a:lnTo>
                    <a:pt x="546" y="0"/>
                  </a:lnTo>
                  <a:cubicBezTo>
                    <a:pt x="135" y="168"/>
                    <a:pt x="1" y="730"/>
                    <a:pt x="1" y="730"/>
                  </a:cubicBezTo>
                  <a:cubicBezTo>
                    <a:pt x="67" y="750"/>
                    <a:pt x="125" y="759"/>
                    <a:pt x="176" y="759"/>
                  </a:cubicBezTo>
                  <a:cubicBezTo>
                    <a:pt x="645" y="759"/>
                    <a:pt x="546" y="0"/>
                    <a:pt x="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57"/>
            <p:cNvSpPr/>
            <p:nvPr/>
          </p:nvSpPr>
          <p:spPr>
            <a:xfrm>
              <a:off x="8451398" y="2854205"/>
              <a:ext cx="24666" cy="26320"/>
            </a:xfrm>
            <a:custGeom>
              <a:avLst/>
              <a:gdLst/>
              <a:ahLst/>
              <a:cxnLst/>
              <a:rect l="l" t="t" r="r" b="b"/>
              <a:pathLst>
                <a:path w="477" h="509" extrusionOk="0">
                  <a:moveTo>
                    <a:pt x="477" y="1"/>
                  </a:moveTo>
                  <a:lnTo>
                    <a:pt x="477" y="1"/>
                  </a:lnTo>
                  <a:cubicBezTo>
                    <a:pt x="156" y="72"/>
                    <a:pt x="0" y="462"/>
                    <a:pt x="0" y="462"/>
                  </a:cubicBezTo>
                  <a:cubicBezTo>
                    <a:pt x="67" y="494"/>
                    <a:pt x="125" y="508"/>
                    <a:pt x="174" y="508"/>
                  </a:cubicBezTo>
                  <a:cubicBezTo>
                    <a:pt x="474" y="508"/>
                    <a:pt x="477" y="1"/>
                    <a:pt x="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57"/>
            <p:cNvSpPr/>
            <p:nvPr/>
          </p:nvSpPr>
          <p:spPr>
            <a:xfrm>
              <a:off x="8438833" y="2708021"/>
              <a:ext cx="64844" cy="64069"/>
            </a:xfrm>
            <a:custGeom>
              <a:avLst/>
              <a:gdLst/>
              <a:ahLst/>
              <a:cxnLst/>
              <a:rect l="l" t="t" r="r" b="b"/>
              <a:pathLst>
                <a:path w="1254" h="1239" extrusionOk="0">
                  <a:moveTo>
                    <a:pt x="1254" y="1"/>
                  </a:moveTo>
                  <a:cubicBezTo>
                    <a:pt x="1252" y="1"/>
                    <a:pt x="0" y="536"/>
                    <a:pt x="499" y="1238"/>
                  </a:cubicBezTo>
                  <a:cubicBezTo>
                    <a:pt x="499" y="1238"/>
                    <a:pt x="1181" y="651"/>
                    <a:pt x="1254" y="1"/>
                  </a:cubicBezTo>
                  <a:cubicBezTo>
                    <a:pt x="1254" y="1"/>
                    <a:pt x="1254"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57"/>
            <p:cNvSpPr/>
            <p:nvPr/>
          </p:nvSpPr>
          <p:spPr>
            <a:xfrm>
              <a:off x="8429939" y="2700316"/>
              <a:ext cx="66447" cy="67378"/>
            </a:xfrm>
            <a:custGeom>
              <a:avLst/>
              <a:gdLst/>
              <a:ahLst/>
              <a:cxnLst/>
              <a:rect l="l" t="t" r="r" b="b"/>
              <a:pathLst>
                <a:path w="1285" h="1303" extrusionOk="0">
                  <a:moveTo>
                    <a:pt x="315" y="1"/>
                  </a:moveTo>
                  <a:lnTo>
                    <a:pt x="315" y="1"/>
                  </a:lnTo>
                  <a:cubicBezTo>
                    <a:pt x="315" y="1"/>
                    <a:pt x="315" y="1"/>
                    <a:pt x="315" y="1"/>
                  </a:cubicBezTo>
                  <a:lnTo>
                    <a:pt x="315" y="1"/>
                  </a:lnTo>
                  <a:cubicBezTo>
                    <a:pt x="315" y="1"/>
                    <a:pt x="315" y="1"/>
                    <a:pt x="315" y="1"/>
                  </a:cubicBezTo>
                  <a:close/>
                  <a:moveTo>
                    <a:pt x="315" y="1"/>
                  </a:moveTo>
                  <a:lnTo>
                    <a:pt x="315" y="1"/>
                  </a:lnTo>
                  <a:cubicBezTo>
                    <a:pt x="1" y="555"/>
                    <a:pt x="350" y="1303"/>
                    <a:pt x="350" y="1303"/>
                  </a:cubicBezTo>
                  <a:cubicBezTo>
                    <a:pt x="1284" y="934"/>
                    <a:pt x="315" y="2"/>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57"/>
            <p:cNvSpPr/>
            <p:nvPr/>
          </p:nvSpPr>
          <p:spPr>
            <a:xfrm>
              <a:off x="8451864" y="2686406"/>
              <a:ext cx="45298" cy="44626"/>
            </a:xfrm>
            <a:custGeom>
              <a:avLst/>
              <a:gdLst/>
              <a:ahLst/>
              <a:cxnLst/>
              <a:rect l="l" t="t" r="r" b="b"/>
              <a:pathLst>
                <a:path w="876" h="863" extrusionOk="0">
                  <a:moveTo>
                    <a:pt x="876" y="0"/>
                  </a:moveTo>
                  <a:cubicBezTo>
                    <a:pt x="875" y="0"/>
                    <a:pt x="1" y="373"/>
                    <a:pt x="348" y="862"/>
                  </a:cubicBezTo>
                  <a:cubicBezTo>
                    <a:pt x="348" y="862"/>
                    <a:pt x="824" y="453"/>
                    <a:pt x="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57"/>
            <p:cNvSpPr/>
            <p:nvPr/>
          </p:nvSpPr>
          <p:spPr>
            <a:xfrm>
              <a:off x="8448813" y="2691060"/>
              <a:ext cx="46901" cy="47004"/>
            </a:xfrm>
            <a:custGeom>
              <a:avLst/>
              <a:gdLst/>
              <a:ahLst/>
              <a:cxnLst/>
              <a:rect l="l" t="t" r="r" b="b"/>
              <a:pathLst>
                <a:path w="907" h="909" extrusionOk="0">
                  <a:moveTo>
                    <a:pt x="197" y="1"/>
                  </a:moveTo>
                  <a:cubicBezTo>
                    <a:pt x="197" y="1"/>
                    <a:pt x="197" y="1"/>
                    <a:pt x="197" y="1"/>
                  </a:cubicBezTo>
                  <a:cubicBezTo>
                    <a:pt x="1" y="399"/>
                    <a:pt x="272" y="908"/>
                    <a:pt x="272" y="908"/>
                  </a:cubicBezTo>
                  <a:cubicBezTo>
                    <a:pt x="907" y="619"/>
                    <a:pt x="198" y="1"/>
                    <a:pt x="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57"/>
            <p:cNvSpPr/>
            <p:nvPr/>
          </p:nvSpPr>
          <p:spPr>
            <a:xfrm>
              <a:off x="8463757" y="2675806"/>
              <a:ext cx="33456" cy="34284"/>
            </a:xfrm>
            <a:custGeom>
              <a:avLst/>
              <a:gdLst/>
              <a:ahLst/>
              <a:cxnLst/>
              <a:rect l="l" t="t" r="r" b="b"/>
              <a:pathLst>
                <a:path w="647" h="663" extrusionOk="0">
                  <a:moveTo>
                    <a:pt x="192" y="1"/>
                  </a:moveTo>
                  <a:lnTo>
                    <a:pt x="192" y="1"/>
                  </a:lnTo>
                  <a:cubicBezTo>
                    <a:pt x="192" y="1"/>
                    <a:pt x="192" y="1"/>
                    <a:pt x="192" y="1"/>
                  </a:cubicBezTo>
                  <a:cubicBezTo>
                    <a:pt x="0" y="267"/>
                    <a:pt x="143" y="663"/>
                    <a:pt x="143" y="663"/>
                  </a:cubicBezTo>
                  <a:cubicBezTo>
                    <a:pt x="646" y="518"/>
                    <a:pt x="194" y="1"/>
                    <a:pt x="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57"/>
            <p:cNvSpPr/>
            <p:nvPr/>
          </p:nvSpPr>
          <p:spPr>
            <a:xfrm>
              <a:off x="8611079" y="2947438"/>
              <a:ext cx="73842" cy="32888"/>
            </a:xfrm>
            <a:custGeom>
              <a:avLst/>
              <a:gdLst/>
              <a:ahLst/>
              <a:cxnLst/>
              <a:rect l="l" t="t" r="r" b="b"/>
              <a:pathLst>
                <a:path w="1428" h="636" extrusionOk="0">
                  <a:moveTo>
                    <a:pt x="432" y="0"/>
                  </a:moveTo>
                  <a:cubicBezTo>
                    <a:pt x="279" y="0"/>
                    <a:pt x="129" y="63"/>
                    <a:pt x="1" y="228"/>
                  </a:cubicBezTo>
                  <a:cubicBezTo>
                    <a:pt x="1" y="228"/>
                    <a:pt x="629" y="636"/>
                    <a:pt x="1231" y="636"/>
                  </a:cubicBezTo>
                  <a:cubicBezTo>
                    <a:pt x="1297" y="636"/>
                    <a:pt x="1363" y="631"/>
                    <a:pt x="1428" y="620"/>
                  </a:cubicBezTo>
                  <a:cubicBezTo>
                    <a:pt x="1428" y="620"/>
                    <a:pt x="913" y="0"/>
                    <a:pt x="4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57"/>
            <p:cNvSpPr/>
            <p:nvPr/>
          </p:nvSpPr>
          <p:spPr>
            <a:xfrm>
              <a:off x="8610355" y="2919773"/>
              <a:ext cx="64844" cy="36559"/>
            </a:xfrm>
            <a:custGeom>
              <a:avLst/>
              <a:gdLst/>
              <a:ahLst/>
              <a:cxnLst/>
              <a:rect l="l" t="t" r="r" b="b"/>
              <a:pathLst>
                <a:path w="1254" h="707" extrusionOk="0">
                  <a:moveTo>
                    <a:pt x="1024" y="0"/>
                  </a:moveTo>
                  <a:cubicBezTo>
                    <a:pt x="479" y="0"/>
                    <a:pt x="1" y="425"/>
                    <a:pt x="1" y="425"/>
                  </a:cubicBezTo>
                  <a:cubicBezTo>
                    <a:pt x="161" y="630"/>
                    <a:pt x="320" y="706"/>
                    <a:pt x="468" y="706"/>
                  </a:cubicBezTo>
                  <a:cubicBezTo>
                    <a:pt x="909" y="706"/>
                    <a:pt x="1253" y="27"/>
                    <a:pt x="1253" y="27"/>
                  </a:cubicBezTo>
                  <a:cubicBezTo>
                    <a:pt x="1176" y="8"/>
                    <a:pt x="1099"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57"/>
            <p:cNvSpPr/>
            <p:nvPr/>
          </p:nvSpPr>
          <p:spPr>
            <a:xfrm>
              <a:off x="8652395" y="2944698"/>
              <a:ext cx="51503" cy="22959"/>
            </a:xfrm>
            <a:custGeom>
              <a:avLst/>
              <a:gdLst/>
              <a:ahLst/>
              <a:cxnLst/>
              <a:rect l="l" t="t" r="r" b="b"/>
              <a:pathLst>
                <a:path w="996" h="444" extrusionOk="0">
                  <a:moveTo>
                    <a:pt x="302" y="0"/>
                  </a:moveTo>
                  <a:cubicBezTo>
                    <a:pt x="195" y="0"/>
                    <a:pt x="91" y="44"/>
                    <a:pt x="1" y="160"/>
                  </a:cubicBezTo>
                  <a:cubicBezTo>
                    <a:pt x="1" y="160"/>
                    <a:pt x="439" y="444"/>
                    <a:pt x="858" y="444"/>
                  </a:cubicBezTo>
                  <a:cubicBezTo>
                    <a:pt x="905" y="444"/>
                    <a:pt x="950" y="440"/>
                    <a:pt x="996" y="433"/>
                  </a:cubicBezTo>
                  <a:cubicBezTo>
                    <a:pt x="996" y="433"/>
                    <a:pt x="638" y="0"/>
                    <a:pt x="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57"/>
            <p:cNvSpPr/>
            <p:nvPr/>
          </p:nvSpPr>
          <p:spPr>
            <a:xfrm>
              <a:off x="8643501" y="2930529"/>
              <a:ext cx="44471" cy="26682"/>
            </a:xfrm>
            <a:custGeom>
              <a:avLst/>
              <a:gdLst/>
              <a:ahLst/>
              <a:cxnLst/>
              <a:rect l="l" t="t" r="r" b="b"/>
              <a:pathLst>
                <a:path w="860" h="516" extrusionOk="0">
                  <a:moveTo>
                    <a:pt x="739" y="1"/>
                  </a:moveTo>
                  <a:cubicBezTo>
                    <a:pt x="343" y="1"/>
                    <a:pt x="1" y="339"/>
                    <a:pt x="1" y="339"/>
                  </a:cubicBezTo>
                  <a:cubicBezTo>
                    <a:pt x="113" y="467"/>
                    <a:pt x="220" y="516"/>
                    <a:pt x="318" y="516"/>
                  </a:cubicBezTo>
                  <a:cubicBezTo>
                    <a:pt x="634" y="516"/>
                    <a:pt x="859" y="13"/>
                    <a:pt x="860" y="12"/>
                  </a:cubicBezTo>
                  <a:lnTo>
                    <a:pt x="860" y="12"/>
                  </a:lnTo>
                  <a:cubicBezTo>
                    <a:pt x="860" y="12"/>
                    <a:pt x="860" y="12"/>
                    <a:pt x="860" y="12"/>
                  </a:cubicBezTo>
                  <a:cubicBezTo>
                    <a:pt x="860" y="12"/>
                    <a:pt x="860" y="12"/>
                    <a:pt x="860" y="12"/>
                  </a:cubicBezTo>
                  <a:cubicBezTo>
                    <a:pt x="860" y="12"/>
                    <a:pt x="860" y="12"/>
                    <a:pt x="860" y="12"/>
                  </a:cubicBezTo>
                  <a:lnTo>
                    <a:pt x="860" y="12"/>
                  </a:lnTo>
                  <a:cubicBezTo>
                    <a:pt x="819" y="4"/>
                    <a:pt x="779"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57"/>
            <p:cNvSpPr/>
            <p:nvPr/>
          </p:nvSpPr>
          <p:spPr>
            <a:xfrm>
              <a:off x="8673234" y="2939682"/>
              <a:ext cx="34025" cy="17478"/>
            </a:xfrm>
            <a:custGeom>
              <a:avLst/>
              <a:gdLst/>
              <a:ahLst/>
              <a:cxnLst/>
              <a:rect l="l" t="t" r="r" b="b"/>
              <a:pathLst>
                <a:path w="658" h="338" extrusionOk="0">
                  <a:moveTo>
                    <a:pt x="482" y="0"/>
                  </a:moveTo>
                  <a:cubicBezTo>
                    <a:pt x="227" y="0"/>
                    <a:pt x="0" y="166"/>
                    <a:pt x="0" y="166"/>
                  </a:cubicBezTo>
                  <a:cubicBezTo>
                    <a:pt x="80" y="292"/>
                    <a:pt x="167" y="337"/>
                    <a:pt x="250" y="337"/>
                  </a:cubicBezTo>
                  <a:cubicBezTo>
                    <a:pt x="465" y="337"/>
                    <a:pt x="657" y="30"/>
                    <a:pt x="658" y="30"/>
                  </a:cubicBezTo>
                  <a:cubicBezTo>
                    <a:pt x="599" y="9"/>
                    <a:pt x="540" y="0"/>
                    <a:pt x="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57"/>
            <p:cNvSpPr/>
            <p:nvPr/>
          </p:nvSpPr>
          <p:spPr>
            <a:xfrm>
              <a:off x="8679853" y="2912379"/>
              <a:ext cx="70015" cy="34801"/>
            </a:xfrm>
            <a:custGeom>
              <a:avLst/>
              <a:gdLst/>
              <a:ahLst/>
              <a:cxnLst/>
              <a:rect l="l" t="t" r="r" b="b"/>
              <a:pathLst>
                <a:path w="1354" h="673" extrusionOk="0">
                  <a:moveTo>
                    <a:pt x="947" y="1"/>
                  </a:moveTo>
                  <a:cubicBezTo>
                    <a:pt x="561" y="1"/>
                    <a:pt x="33" y="106"/>
                    <a:pt x="1" y="673"/>
                  </a:cubicBezTo>
                  <a:cubicBezTo>
                    <a:pt x="1" y="673"/>
                    <a:pt x="894" y="559"/>
                    <a:pt x="1353" y="37"/>
                  </a:cubicBezTo>
                  <a:cubicBezTo>
                    <a:pt x="1353" y="37"/>
                    <a:pt x="1175" y="1"/>
                    <a:pt x="9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57"/>
            <p:cNvSpPr/>
            <p:nvPr/>
          </p:nvSpPr>
          <p:spPr>
            <a:xfrm>
              <a:off x="8669666" y="2874217"/>
              <a:ext cx="48039" cy="60811"/>
            </a:xfrm>
            <a:custGeom>
              <a:avLst/>
              <a:gdLst/>
              <a:ahLst/>
              <a:cxnLst/>
              <a:rect l="l" t="t" r="r" b="b"/>
              <a:pathLst>
                <a:path w="929" h="1176" extrusionOk="0">
                  <a:moveTo>
                    <a:pt x="784" y="0"/>
                  </a:moveTo>
                  <a:lnTo>
                    <a:pt x="784" y="0"/>
                  </a:lnTo>
                  <a:cubicBezTo>
                    <a:pt x="195" y="299"/>
                    <a:pt x="1" y="1150"/>
                    <a:pt x="1" y="1150"/>
                  </a:cubicBezTo>
                  <a:cubicBezTo>
                    <a:pt x="73" y="1167"/>
                    <a:pt x="138" y="1175"/>
                    <a:pt x="198" y="1175"/>
                  </a:cubicBezTo>
                  <a:cubicBezTo>
                    <a:pt x="929" y="1175"/>
                    <a:pt x="784" y="1"/>
                    <a:pt x="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57"/>
            <p:cNvSpPr/>
            <p:nvPr/>
          </p:nvSpPr>
          <p:spPr>
            <a:xfrm>
              <a:off x="8709431" y="2890402"/>
              <a:ext cx="48814" cy="24252"/>
            </a:xfrm>
            <a:custGeom>
              <a:avLst/>
              <a:gdLst/>
              <a:ahLst/>
              <a:cxnLst/>
              <a:rect l="l" t="t" r="r" b="b"/>
              <a:pathLst>
                <a:path w="944" h="469" extrusionOk="0">
                  <a:moveTo>
                    <a:pt x="660" y="1"/>
                  </a:moveTo>
                  <a:cubicBezTo>
                    <a:pt x="391" y="1"/>
                    <a:pt x="23" y="74"/>
                    <a:pt x="0" y="469"/>
                  </a:cubicBezTo>
                  <a:cubicBezTo>
                    <a:pt x="0" y="469"/>
                    <a:pt x="623" y="389"/>
                    <a:pt x="944" y="26"/>
                  </a:cubicBezTo>
                  <a:cubicBezTo>
                    <a:pt x="944" y="26"/>
                    <a:pt x="819" y="1"/>
                    <a:pt x="6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57"/>
            <p:cNvSpPr/>
            <p:nvPr/>
          </p:nvSpPr>
          <p:spPr>
            <a:xfrm>
              <a:off x="8699606" y="2873596"/>
              <a:ext cx="33767" cy="43643"/>
            </a:xfrm>
            <a:custGeom>
              <a:avLst/>
              <a:gdLst/>
              <a:ahLst/>
              <a:cxnLst/>
              <a:rect l="l" t="t" r="r" b="b"/>
              <a:pathLst>
                <a:path w="653" h="844" extrusionOk="0">
                  <a:moveTo>
                    <a:pt x="507" y="1"/>
                  </a:moveTo>
                  <a:lnTo>
                    <a:pt x="507" y="1"/>
                  </a:lnTo>
                  <a:cubicBezTo>
                    <a:pt x="108" y="233"/>
                    <a:pt x="0" y="834"/>
                    <a:pt x="0" y="834"/>
                  </a:cubicBezTo>
                  <a:cubicBezTo>
                    <a:pt x="39" y="840"/>
                    <a:pt x="75" y="844"/>
                    <a:pt x="109" y="844"/>
                  </a:cubicBezTo>
                  <a:cubicBezTo>
                    <a:pt x="652" y="844"/>
                    <a:pt x="507" y="1"/>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57"/>
            <p:cNvSpPr/>
            <p:nvPr/>
          </p:nvSpPr>
          <p:spPr>
            <a:xfrm>
              <a:off x="8723496" y="2868943"/>
              <a:ext cx="24407" cy="29578"/>
            </a:xfrm>
            <a:custGeom>
              <a:avLst/>
              <a:gdLst/>
              <a:ahLst/>
              <a:cxnLst/>
              <a:rect l="l" t="t" r="r" b="b"/>
              <a:pathLst>
                <a:path w="472" h="572" extrusionOk="0">
                  <a:moveTo>
                    <a:pt x="450" y="0"/>
                  </a:moveTo>
                  <a:lnTo>
                    <a:pt x="450" y="0"/>
                  </a:lnTo>
                  <a:cubicBezTo>
                    <a:pt x="135" y="119"/>
                    <a:pt x="0" y="545"/>
                    <a:pt x="0" y="545"/>
                  </a:cubicBezTo>
                  <a:cubicBezTo>
                    <a:pt x="51" y="563"/>
                    <a:pt x="96" y="571"/>
                    <a:pt x="136" y="571"/>
                  </a:cubicBezTo>
                  <a:cubicBezTo>
                    <a:pt x="472" y="571"/>
                    <a:pt x="449" y="1"/>
                    <a:pt x="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57"/>
            <p:cNvSpPr/>
            <p:nvPr/>
          </p:nvSpPr>
          <p:spPr>
            <a:xfrm>
              <a:off x="8544838" y="2542497"/>
              <a:ext cx="294488" cy="297384"/>
            </a:xfrm>
            <a:custGeom>
              <a:avLst/>
              <a:gdLst/>
              <a:ahLst/>
              <a:cxnLst/>
              <a:rect l="l" t="t" r="r" b="b"/>
              <a:pathLst>
                <a:path w="5695" h="5751" extrusionOk="0">
                  <a:moveTo>
                    <a:pt x="3446" y="909"/>
                  </a:moveTo>
                  <a:lnTo>
                    <a:pt x="3446" y="909"/>
                  </a:lnTo>
                  <a:cubicBezTo>
                    <a:pt x="3395" y="956"/>
                    <a:pt x="3356" y="999"/>
                    <a:pt x="3326" y="1032"/>
                  </a:cubicBezTo>
                  <a:cubicBezTo>
                    <a:pt x="3225" y="1004"/>
                    <a:pt x="3110" y="981"/>
                    <a:pt x="2993" y="966"/>
                  </a:cubicBezTo>
                  <a:cubicBezTo>
                    <a:pt x="2992" y="966"/>
                    <a:pt x="2992" y="965"/>
                    <a:pt x="2991" y="965"/>
                  </a:cubicBezTo>
                  <a:cubicBezTo>
                    <a:pt x="3114" y="962"/>
                    <a:pt x="3277" y="950"/>
                    <a:pt x="3446" y="909"/>
                  </a:cubicBezTo>
                  <a:close/>
                  <a:moveTo>
                    <a:pt x="2266" y="4723"/>
                  </a:moveTo>
                  <a:cubicBezTo>
                    <a:pt x="2367" y="4750"/>
                    <a:pt x="2481" y="4775"/>
                    <a:pt x="2598" y="4790"/>
                  </a:cubicBezTo>
                  <a:cubicBezTo>
                    <a:pt x="2599" y="4790"/>
                    <a:pt x="2599" y="4791"/>
                    <a:pt x="2600" y="4791"/>
                  </a:cubicBezTo>
                  <a:cubicBezTo>
                    <a:pt x="2480" y="4792"/>
                    <a:pt x="2315" y="4804"/>
                    <a:pt x="2146" y="4844"/>
                  </a:cubicBezTo>
                  <a:cubicBezTo>
                    <a:pt x="2197" y="4796"/>
                    <a:pt x="2238" y="4754"/>
                    <a:pt x="2266" y="4723"/>
                  </a:cubicBezTo>
                  <a:close/>
                  <a:moveTo>
                    <a:pt x="2878" y="0"/>
                  </a:moveTo>
                  <a:lnTo>
                    <a:pt x="2878" y="0"/>
                  </a:lnTo>
                  <a:cubicBezTo>
                    <a:pt x="2530" y="101"/>
                    <a:pt x="2281" y="385"/>
                    <a:pt x="2114" y="652"/>
                  </a:cubicBezTo>
                  <a:cubicBezTo>
                    <a:pt x="1909" y="803"/>
                    <a:pt x="1702" y="967"/>
                    <a:pt x="1493" y="1147"/>
                  </a:cubicBezTo>
                  <a:cubicBezTo>
                    <a:pt x="1478" y="944"/>
                    <a:pt x="1387" y="735"/>
                    <a:pt x="1387" y="735"/>
                  </a:cubicBezTo>
                  <a:cubicBezTo>
                    <a:pt x="1208" y="887"/>
                    <a:pt x="1158" y="1156"/>
                    <a:pt x="1146" y="1339"/>
                  </a:cubicBezTo>
                  <a:cubicBezTo>
                    <a:pt x="1077" y="1137"/>
                    <a:pt x="984" y="976"/>
                    <a:pt x="984" y="976"/>
                  </a:cubicBezTo>
                  <a:cubicBezTo>
                    <a:pt x="881" y="1103"/>
                    <a:pt x="826" y="1261"/>
                    <a:pt x="798" y="1420"/>
                  </a:cubicBezTo>
                  <a:cubicBezTo>
                    <a:pt x="727" y="1226"/>
                    <a:pt x="654" y="1091"/>
                    <a:pt x="654" y="1091"/>
                  </a:cubicBezTo>
                  <a:cubicBezTo>
                    <a:pt x="455" y="1305"/>
                    <a:pt x="365" y="1600"/>
                    <a:pt x="326" y="1882"/>
                  </a:cubicBezTo>
                  <a:cubicBezTo>
                    <a:pt x="345" y="1888"/>
                    <a:pt x="363" y="1895"/>
                    <a:pt x="384" y="1901"/>
                  </a:cubicBezTo>
                  <a:cubicBezTo>
                    <a:pt x="365" y="1899"/>
                    <a:pt x="343" y="1895"/>
                    <a:pt x="323" y="1892"/>
                  </a:cubicBezTo>
                  <a:cubicBezTo>
                    <a:pt x="308" y="2005"/>
                    <a:pt x="300" y="2116"/>
                    <a:pt x="299" y="2217"/>
                  </a:cubicBezTo>
                  <a:cubicBezTo>
                    <a:pt x="279" y="2228"/>
                    <a:pt x="175" y="2285"/>
                    <a:pt x="54" y="2389"/>
                  </a:cubicBezTo>
                  <a:cubicBezTo>
                    <a:pt x="10" y="2563"/>
                    <a:pt x="1" y="2716"/>
                    <a:pt x="1" y="2716"/>
                  </a:cubicBezTo>
                  <a:cubicBezTo>
                    <a:pt x="162" y="2694"/>
                    <a:pt x="299" y="2616"/>
                    <a:pt x="412" y="2520"/>
                  </a:cubicBezTo>
                  <a:lnTo>
                    <a:pt x="412" y="2520"/>
                  </a:lnTo>
                  <a:cubicBezTo>
                    <a:pt x="394" y="2594"/>
                    <a:pt x="380" y="2663"/>
                    <a:pt x="371" y="2717"/>
                  </a:cubicBezTo>
                  <a:cubicBezTo>
                    <a:pt x="342" y="2728"/>
                    <a:pt x="313" y="2741"/>
                    <a:pt x="287" y="2757"/>
                  </a:cubicBezTo>
                  <a:cubicBezTo>
                    <a:pt x="287" y="2757"/>
                    <a:pt x="315" y="2775"/>
                    <a:pt x="358" y="2800"/>
                  </a:cubicBezTo>
                  <a:cubicBezTo>
                    <a:pt x="354" y="2832"/>
                    <a:pt x="352" y="2852"/>
                    <a:pt x="352" y="2852"/>
                  </a:cubicBezTo>
                  <a:cubicBezTo>
                    <a:pt x="379" y="2848"/>
                    <a:pt x="405" y="2843"/>
                    <a:pt x="431" y="2839"/>
                  </a:cubicBezTo>
                  <a:cubicBezTo>
                    <a:pt x="463" y="2855"/>
                    <a:pt x="497" y="2873"/>
                    <a:pt x="536" y="2889"/>
                  </a:cubicBezTo>
                  <a:cubicBezTo>
                    <a:pt x="428" y="3001"/>
                    <a:pt x="389" y="3216"/>
                    <a:pt x="389" y="3216"/>
                  </a:cubicBezTo>
                  <a:cubicBezTo>
                    <a:pt x="393" y="3217"/>
                    <a:pt x="398" y="3217"/>
                    <a:pt x="403" y="3217"/>
                  </a:cubicBezTo>
                  <a:cubicBezTo>
                    <a:pt x="573" y="3217"/>
                    <a:pt x="710" y="3103"/>
                    <a:pt x="791" y="3013"/>
                  </a:cubicBezTo>
                  <a:lnTo>
                    <a:pt x="791" y="3013"/>
                  </a:lnTo>
                  <a:cubicBezTo>
                    <a:pt x="776" y="3071"/>
                    <a:pt x="765" y="3126"/>
                    <a:pt x="758" y="3171"/>
                  </a:cubicBezTo>
                  <a:cubicBezTo>
                    <a:pt x="677" y="3186"/>
                    <a:pt x="597" y="3208"/>
                    <a:pt x="524" y="3240"/>
                  </a:cubicBezTo>
                  <a:cubicBezTo>
                    <a:pt x="524" y="3240"/>
                    <a:pt x="795" y="3447"/>
                    <a:pt x="1111" y="3571"/>
                  </a:cubicBezTo>
                  <a:cubicBezTo>
                    <a:pt x="985" y="3536"/>
                    <a:pt x="799" y="3497"/>
                    <a:pt x="610" y="3497"/>
                  </a:cubicBezTo>
                  <a:cubicBezTo>
                    <a:pt x="482" y="3497"/>
                    <a:pt x="353" y="3514"/>
                    <a:pt x="239" y="3563"/>
                  </a:cubicBezTo>
                  <a:cubicBezTo>
                    <a:pt x="239" y="3563"/>
                    <a:pt x="359" y="3655"/>
                    <a:pt x="521" y="3735"/>
                  </a:cubicBezTo>
                  <a:cubicBezTo>
                    <a:pt x="385" y="3848"/>
                    <a:pt x="318" y="4080"/>
                    <a:pt x="318" y="4080"/>
                  </a:cubicBezTo>
                  <a:cubicBezTo>
                    <a:pt x="340" y="4082"/>
                    <a:pt x="361" y="4084"/>
                    <a:pt x="381" y="4084"/>
                  </a:cubicBezTo>
                  <a:cubicBezTo>
                    <a:pt x="562" y="4084"/>
                    <a:pt x="714" y="3984"/>
                    <a:pt x="808" y="3903"/>
                  </a:cubicBezTo>
                  <a:lnTo>
                    <a:pt x="808" y="3903"/>
                  </a:lnTo>
                  <a:cubicBezTo>
                    <a:pt x="750" y="4053"/>
                    <a:pt x="731" y="4196"/>
                    <a:pt x="731" y="4196"/>
                  </a:cubicBezTo>
                  <a:cubicBezTo>
                    <a:pt x="853" y="4191"/>
                    <a:pt x="961" y="4151"/>
                    <a:pt x="1056" y="4096"/>
                  </a:cubicBezTo>
                  <a:cubicBezTo>
                    <a:pt x="1064" y="4104"/>
                    <a:pt x="1071" y="4113"/>
                    <a:pt x="1080" y="4123"/>
                  </a:cubicBezTo>
                  <a:cubicBezTo>
                    <a:pt x="1070" y="4157"/>
                    <a:pt x="1060" y="4187"/>
                    <a:pt x="1053" y="4215"/>
                  </a:cubicBezTo>
                  <a:cubicBezTo>
                    <a:pt x="1038" y="4214"/>
                    <a:pt x="1024" y="4213"/>
                    <a:pt x="1009" y="4213"/>
                  </a:cubicBezTo>
                  <a:cubicBezTo>
                    <a:pt x="950" y="4213"/>
                    <a:pt x="892" y="4222"/>
                    <a:pt x="837" y="4243"/>
                  </a:cubicBezTo>
                  <a:cubicBezTo>
                    <a:pt x="837" y="4243"/>
                    <a:pt x="934" y="4375"/>
                    <a:pt x="1064" y="4499"/>
                  </a:cubicBezTo>
                  <a:cubicBezTo>
                    <a:pt x="987" y="4469"/>
                    <a:pt x="887" y="4439"/>
                    <a:pt x="788" y="4439"/>
                  </a:cubicBezTo>
                  <a:cubicBezTo>
                    <a:pt x="717" y="4439"/>
                    <a:pt x="646" y="4455"/>
                    <a:pt x="586" y="4496"/>
                  </a:cubicBezTo>
                  <a:cubicBezTo>
                    <a:pt x="586" y="4496"/>
                    <a:pt x="770" y="4698"/>
                    <a:pt x="940" y="4761"/>
                  </a:cubicBezTo>
                  <a:cubicBezTo>
                    <a:pt x="864" y="4893"/>
                    <a:pt x="824" y="5023"/>
                    <a:pt x="824" y="5023"/>
                  </a:cubicBezTo>
                  <a:cubicBezTo>
                    <a:pt x="839" y="5024"/>
                    <a:pt x="853" y="5025"/>
                    <a:pt x="867" y="5025"/>
                  </a:cubicBezTo>
                  <a:cubicBezTo>
                    <a:pt x="1137" y="5025"/>
                    <a:pt x="1366" y="4843"/>
                    <a:pt x="1490" y="4723"/>
                  </a:cubicBezTo>
                  <a:lnTo>
                    <a:pt x="1490" y="4723"/>
                  </a:lnTo>
                  <a:cubicBezTo>
                    <a:pt x="1318" y="4949"/>
                    <a:pt x="1230" y="5239"/>
                    <a:pt x="1230" y="5239"/>
                  </a:cubicBezTo>
                  <a:cubicBezTo>
                    <a:pt x="1250" y="5241"/>
                    <a:pt x="1270" y="5241"/>
                    <a:pt x="1290" y="5241"/>
                  </a:cubicBezTo>
                  <a:cubicBezTo>
                    <a:pt x="1461" y="5241"/>
                    <a:pt x="1622" y="5190"/>
                    <a:pt x="1762" y="5118"/>
                  </a:cubicBezTo>
                  <a:cubicBezTo>
                    <a:pt x="1827" y="5140"/>
                    <a:pt x="1912" y="5167"/>
                    <a:pt x="2007" y="5190"/>
                  </a:cubicBezTo>
                  <a:cubicBezTo>
                    <a:pt x="1886" y="5372"/>
                    <a:pt x="1872" y="5678"/>
                    <a:pt x="1872" y="5678"/>
                  </a:cubicBezTo>
                  <a:cubicBezTo>
                    <a:pt x="2108" y="5642"/>
                    <a:pt x="2272" y="5445"/>
                    <a:pt x="2366" y="5298"/>
                  </a:cubicBezTo>
                  <a:lnTo>
                    <a:pt x="2366" y="5298"/>
                  </a:lnTo>
                  <a:cubicBezTo>
                    <a:pt x="2340" y="5499"/>
                    <a:pt x="2356" y="5680"/>
                    <a:pt x="2356" y="5680"/>
                  </a:cubicBezTo>
                  <a:cubicBezTo>
                    <a:pt x="2507" y="5627"/>
                    <a:pt x="2630" y="5524"/>
                    <a:pt x="2727" y="5405"/>
                  </a:cubicBezTo>
                  <a:lnTo>
                    <a:pt x="2727" y="5405"/>
                  </a:lnTo>
                  <a:cubicBezTo>
                    <a:pt x="2709" y="5601"/>
                    <a:pt x="2714" y="5750"/>
                    <a:pt x="2714" y="5750"/>
                  </a:cubicBezTo>
                  <a:cubicBezTo>
                    <a:pt x="3063" y="5652"/>
                    <a:pt x="3316" y="5371"/>
                    <a:pt x="3484" y="5104"/>
                  </a:cubicBezTo>
                  <a:cubicBezTo>
                    <a:pt x="3689" y="4957"/>
                    <a:pt x="3897" y="4793"/>
                    <a:pt x="4108" y="4614"/>
                  </a:cubicBezTo>
                  <a:cubicBezTo>
                    <a:pt x="4120" y="4820"/>
                    <a:pt x="4210" y="5029"/>
                    <a:pt x="4210" y="5029"/>
                  </a:cubicBezTo>
                  <a:cubicBezTo>
                    <a:pt x="4390" y="4879"/>
                    <a:pt x="4442" y="4611"/>
                    <a:pt x="4454" y="4427"/>
                  </a:cubicBezTo>
                  <a:cubicBezTo>
                    <a:pt x="4522" y="4630"/>
                    <a:pt x="4615" y="4791"/>
                    <a:pt x="4615" y="4791"/>
                  </a:cubicBezTo>
                  <a:cubicBezTo>
                    <a:pt x="4718" y="4666"/>
                    <a:pt x="4774" y="4508"/>
                    <a:pt x="4802" y="4348"/>
                  </a:cubicBezTo>
                  <a:cubicBezTo>
                    <a:pt x="4874" y="4542"/>
                    <a:pt x="4943" y="4678"/>
                    <a:pt x="4943" y="4678"/>
                  </a:cubicBezTo>
                  <a:cubicBezTo>
                    <a:pt x="5152" y="4456"/>
                    <a:pt x="5245" y="4145"/>
                    <a:pt x="5284" y="3855"/>
                  </a:cubicBezTo>
                  <a:cubicBezTo>
                    <a:pt x="5265" y="3850"/>
                    <a:pt x="5248" y="3842"/>
                    <a:pt x="5229" y="3837"/>
                  </a:cubicBezTo>
                  <a:lnTo>
                    <a:pt x="5229" y="3837"/>
                  </a:lnTo>
                  <a:cubicBezTo>
                    <a:pt x="5247" y="3839"/>
                    <a:pt x="5266" y="3842"/>
                    <a:pt x="5285" y="3845"/>
                  </a:cubicBezTo>
                  <a:cubicBezTo>
                    <a:pt x="5298" y="3744"/>
                    <a:pt x="5305" y="3647"/>
                    <a:pt x="5306" y="3556"/>
                  </a:cubicBezTo>
                  <a:cubicBezTo>
                    <a:pt x="5333" y="3542"/>
                    <a:pt x="5521" y="3443"/>
                    <a:pt x="5695" y="3249"/>
                  </a:cubicBezTo>
                  <a:lnTo>
                    <a:pt x="5695" y="3249"/>
                  </a:lnTo>
                  <a:cubicBezTo>
                    <a:pt x="5635" y="3294"/>
                    <a:pt x="5583" y="3343"/>
                    <a:pt x="5544" y="3387"/>
                  </a:cubicBezTo>
                  <a:cubicBezTo>
                    <a:pt x="5597" y="3196"/>
                    <a:pt x="5604" y="3018"/>
                    <a:pt x="5604" y="3018"/>
                  </a:cubicBezTo>
                  <a:lnTo>
                    <a:pt x="5604" y="3018"/>
                  </a:lnTo>
                  <a:cubicBezTo>
                    <a:pt x="5445" y="3042"/>
                    <a:pt x="5308" y="3121"/>
                    <a:pt x="5195" y="3218"/>
                  </a:cubicBezTo>
                  <a:cubicBezTo>
                    <a:pt x="5213" y="3144"/>
                    <a:pt x="5227" y="3075"/>
                    <a:pt x="5234" y="3020"/>
                  </a:cubicBezTo>
                  <a:cubicBezTo>
                    <a:pt x="5264" y="3008"/>
                    <a:pt x="5291" y="2996"/>
                    <a:pt x="5319" y="2980"/>
                  </a:cubicBezTo>
                  <a:cubicBezTo>
                    <a:pt x="5319" y="2980"/>
                    <a:pt x="5291" y="2962"/>
                    <a:pt x="5248" y="2937"/>
                  </a:cubicBezTo>
                  <a:cubicBezTo>
                    <a:pt x="5252" y="2905"/>
                    <a:pt x="5254" y="2885"/>
                    <a:pt x="5254" y="2885"/>
                  </a:cubicBezTo>
                  <a:lnTo>
                    <a:pt x="5254" y="2885"/>
                  </a:lnTo>
                  <a:cubicBezTo>
                    <a:pt x="5227" y="2889"/>
                    <a:pt x="5202" y="2894"/>
                    <a:pt x="5175" y="2897"/>
                  </a:cubicBezTo>
                  <a:cubicBezTo>
                    <a:pt x="5144" y="2881"/>
                    <a:pt x="5108" y="2865"/>
                    <a:pt x="5070" y="2850"/>
                  </a:cubicBezTo>
                  <a:cubicBezTo>
                    <a:pt x="5176" y="2737"/>
                    <a:pt x="5216" y="2521"/>
                    <a:pt x="5216" y="2521"/>
                  </a:cubicBezTo>
                  <a:cubicBezTo>
                    <a:pt x="5213" y="2521"/>
                    <a:pt x="5209" y="2520"/>
                    <a:pt x="5205" y="2520"/>
                  </a:cubicBezTo>
                  <a:cubicBezTo>
                    <a:pt x="5032" y="2520"/>
                    <a:pt x="4895" y="2635"/>
                    <a:pt x="4814" y="2726"/>
                  </a:cubicBezTo>
                  <a:cubicBezTo>
                    <a:pt x="4830" y="2668"/>
                    <a:pt x="4840" y="2614"/>
                    <a:pt x="4847" y="2568"/>
                  </a:cubicBezTo>
                  <a:cubicBezTo>
                    <a:pt x="4928" y="2552"/>
                    <a:pt x="5007" y="2530"/>
                    <a:pt x="5080" y="2496"/>
                  </a:cubicBezTo>
                  <a:cubicBezTo>
                    <a:pt x="5080" y="2496"/>
                    <a:pt x="4808" y="2293"/>
                    <a:pt x="4492" y="2170"/>
                  </a:cubicBezTo>
                  <a:lnTo>
                    <a:pt x="4492" y="2170"/>
                  </a:lnTo>
                  <a:cubicBezTo>
                    <a:pt x="4617" y="2203"/>
                    <a:pt x="4799" y="2240"/>
                    <a:pt x="4986" y="2240"/>
                  </a:cubicBezTo>
                  <a:cubicBezTo>
                    <a:pt x="5116" y="2240"/>
                    <a:pt x="5248" y="2222"/>
                    <a:pt x="5364" y="2172"/>
                  </a:cubicBezTo>
                  <a:cubicBezTo>
                    <a:pt x="5364" y="2172"/>
                    <a:pt x="5243" y="2080"/>
                    <a:pt x="5081" y="2000"/>
                  </a:cubicBezTo>
                  <a:cubicBezTo>
                    <a:pt x="5217" y="1887"/>
                    <a:pt x="5282" y="1655"/>
                    <a:pt x="5282" y="1655"/>
                  </a:cubicBezTo>
                  <a:cubicBezTo>
                    <a:pt x="5261" y="1653"/>
                    <a:pt x="5241" y="1651"/>
                    <a:pt x="5221" y="1651"/>
                  </a:cubicBezTo>
                  <a:cubicBezTo>
                    <a:pt x="5041" y="1651"/>
                    <a:pt x="4888" y="1752"/>
                    <a:pt x="4793" y="1834"/>
                  </a:cubicBezTo>
                  <a:cubicBezTo>
                    <a:pt x="4851" y="1684"/>
                    <a:pt x="4870" y="1540"/>
                    <a:pt x="4870" y="1540"/>
                  </a:cubicBezTo>
                  <a:lnTo>
                    <a:pt x="4870" y="1540"/>
                  </a:lnTo>
                  <a:cubicBezTo>
                    <a:pt x="4748" y="1546"/>
                    <a:pt x="4639" y="1587"/>
                    <a:pt x="4545" y="1642"/>
                  </a:cubicBezTo>
                  <a:cubicBezTo>
                    <a:pt x="4538" y="1634"/>
                    <a:pt x="4529" y="1625"/>
                    <a:pt x="4522" y="1615"/>
                  </a:cubicBezTo>
                  <a:cubicBezTo>
                    <a:pt x="4532" y="1581"/>
                    <a:pt x="4542" y="1550"/>
                    <a:pt x="4549" y="1521"/>
                  </a:cubicBezTo>
                  <a:cubicBezTo>
                    <a:pt x="4564" y="1522"/>
                    <a:pt x="4578" y="1523"/>
                    <a:pt x="4593" y="1523"/>
                  </a:cubicBezTo>
                  <a:cubicBezTo>
                    <a:pt x="4652" y="1523"/>
                    <a:pt x="4710" y="1514"/>
                    <a:pt x="4764" y="1493"/>
                  </a:cubicBezTo>
                  <a:cubicBezTo>
                    <a:pt x="4764" y="1493"/>
                    <a:pt x="4666" y="1362"/>
                    <a:pt x="4534" y="1239"/>
                  </a:cubicBezTo>
                  <a:lnTo>
                    <a:pt x="4534" y="1239"/>
                  </a:lnTo>
                  <a:cubicBezTo>
                    <a:pt x="4612" y="1268"/>
                    <a:pt x="4711" y="1296"/>
                    <a:pt x="4809" y="1296"/>
                  </a:cubicBezTo>
                  <a:cubicBezTo>
                    <a:pt x="4881" y="1296"/>
                    <a:pt x="4952" y="1281"/>
                    <a:pt x="5013" y="1239"/>
                  </a:cubicBezTo>
                  <a:cubicBezTo>
                    <a:pt x="5013" y="1239"/>
                    <a:pt x="4827" y="1037"/>
                    <a:pt x="4658" y="976"/>
                  </a:cubicBezTo>
                  <a:cubicBezTo>
                    <a:pt x="4734" y="844"/>
                    <a:pt x="4772" y="713"/>
                    <a:pt x="4772" y="713"/>
                  </a:cubicBezTo>
                  <a:cubicBezTo>
                    <a:pt x="4759" y="712"/>
                    <a:pt x="4746" y="712"/>
                    <a:pt x="4733" y="712"/>
                  </a:cubicBezTo>
                  <a:cubicBezTo>
                    <a:pt x="4463" y="712"/>
                    <a:pt x="4232" y="897"/>
                    <a:pt x="4110" y="1019"/>
                  </a:cubicBezTo>
                  <a:cubicBezTo>
                    <a:pt x="4278" y="791"/>
                    <a:pt x="4365" y="499"/>
                    <a:pt x="4365" y="499"/>
                  </a:cubicBezTo>
                  <a:cubicBezTo>
                    <a:pt x="4347" y="498"/>
                    <a:pt x="4328" y="497"/>
                    <a:pt x="4311" y="497"/>
                  </a:cubicBezTo>
                  <a:cubicBezTo>
                    <a:pt x="4137" y="497"/>
                    <a:pt x="3976" y="551"/>
                    <a:pt x="3833" y="624"/>
                  </a:cubicBezTo>
                  <a:cubicBezTo>
                    <a:pt x="3770" y="602"/>
                    <a:pt x="3685" y="576"/>
                    <a:pt x="3590" y="555"/>
                  </a:cubicBezTo>
                  <a:cubicBezTo>
                    <a:pt x="3710" y="371"/>
                    <a:pt x="3721" y="66"/>
                    <a:pt x="3721" y="66"/>
                  </a:cubicBezTo>
                  <a:lnTo>
                    <a:pt x="3721" y="66"/>
                  </a:lnTo>
                  <a:cubicBezTo>
                    <a:pt x="3486" y="103"/>
                    <a:pt x="3321" y="302"/>
                    <a:pt x="3229" y="449"/>
                  </a:cubicBezTo>
                  <a:cubicBezTo>
                    <a:pt x="3253" y="246"/>
                    <a:pt x="3237" y="67"/>
                    <a:pt x="3237" y="67"/>
                  </a:cubicBezTo>
                  <a:lnTo>
                    <a:pt x="3237" y="67"/>
                  </a:lnTo>
                  <a:cubicBezTo>
                    <a:pt x="3085" y="122"/>
                    <a:pt x="2964" y="225"/>
                    <a:pt x="2868" y="345"/>
                  </a:cubicBezTo>
                  <a:cubicBezTo>
                    <a:pt x="2885" y="149"/>
                    <a:pt x="2878" y="0"/>
                    <a:pt x="287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57"/>
            <p:cNvSpPr/>
            <p:nvPr/>
          </p:nvSpPr>
          <p:spPr>
            <a:xfrm>
              <a:off x="7779685" y="3096880"/>
              <a:ext cx="32422" cy="40334"/>
            </a:xfrm>
            <a:custGeom>
              <a:avLst/>
              <a:gdLst/>
              <a:ahLst/>
              <a:cxnLst/>
              <a:rect l="l" t="t" r="r" b="b"/>
              <a:pathLst>
                <a:path w="627" h="780" extrusionOk="0">
                  <a:moveTo>
                    <a:pt x="525" y="0"/>
                  </a:moveTo>
                  <a:cubicBezTo>
                    <a:pt x="525" y="0"/>
                    <a:pt x="107" y="0"/>
                    <a:pt x="54" y="58"/>
                  </a:cubicBezTo>
                  <a:cubicBezTo>
                    <a:pt x="1" y="115"/>
                    <a:pt x="7" y="220"/>
                    <a:pt x="154" y="678"/>
                  </a:cubicBezTo>
                  <a:cubicBezTo>
                    <a:pt x="177" y="751"/>
                    <a:pt x="193" y="780"/>
                    <a:pt x="204" y="780"/>
                  </a:cubicBezTo>
                  <a:cubicBezTo>
                    <a:pt x="249" y="780"/>
                    <a:pt x="209" y="283"/>
                    <a:pt x="209" y="283"/>
                  </a:cubicBezTo>
                  <a:lnTo>
                    <a:pt x="209" y="283"/>
                  </a:lnTo>
                  <a:cubicBezTo>
                    <a:pt x="209" y="283"/>
                    <a:pt x="283" y="446"/>
                    <a:pt x="432" y="446"/>
                  </a:cubicBezTo>
                  <a:cubicBezTo>
                    <a:pt x="441" y="446"/>
                    <a:pt x="451" y="445"/>
                    <a:pt x="460" y="444"/>
                  </a:cubicBezTo>
                  <a:cubicBezTo>
                    <a:pt x="627" y="422"/>
                    <a:pt x="525" y="0"/>
                    <a:pt x="525"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57"/>
            <p:cNvSpPr/>
            <p:nvPr/>
          </p:nvSpPr>
          <p:spPr>
            <a:xfrm>
              <a:off x="7764017" y="3116375"/>
              <a:ext cx="15203" cy="15410"/>
            </a:xfrm>
            <a:custGeom>
              <a:avLst/>
              <a:gdLst/>
              <a:ahLst/>
              <a:cxnLst/>
              <a:rect l="l" t="t" r="r" b="b"/>
              <a:pathLst>
                <a:path w="294" h="298" extrusionOk="0">
                  <a:moveTo>
                    <a:pt x="215" y="0"/>
                  </a:moveTo>
                  <a:cubicBezTo>
                    <a:pt x="172" y="0"/>
                    <a:pt x="112" y="52"/>
                    <a:pt x="46" y="129"/>
                  </a:cubicBezTo>
                  <a:cubicBezTo>
                    <a:pt x="0" y="182"/>
                    <a:pt x="32" y="245"/>
                    <a:pt x="110" y="291"/>
                  </a:cubicBezTo>
                  <a:cubicBezTo>
                    <a:pt x="118" y="295"/>
                    <a:pt x="127" y="298"/>
                    <a:pt x="136" y="298"/>
                  </a:cubicBezTo>
                  <a:cubicBezTo>
                    <a:pt x="211" y="298"/>
                    <a:pt x="293" y="147"/>
                    <a:pt x="268" y="54"/>
                  </a:cubicBezTo>
                  <a:cubicBezTo>
                    <a:pt x="257" y="17"/>
                    <a:pt x="239" y="0"/>
                    <a:pt x="215"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57"/>
            <p:cNvSpPr/>
            <p:nvPr/>
          </p:nvSpPr>
          <p:spPr>
            <a:xfrm>
              <a:off x="7768878" y="3129458"/>
              <a:ext cx="16702" cy="12566"/>
            </a:xfrm>
            <a:custGeom>
              <a:avLst/>
              <a:gdLst/>
              <a:ahLst/>
              <a:cxnLst/>
              <a:rect l="l" t="t" r="r" b="b"/>
              <a:pathLst>
                <a:path w="323" h="243" extrusionOk="0">
                  <a:moveTo>
                    <a:pt x="261" y="0"/>
                  </a:moveTo>
                  <a:cubicBezTo>
                    <a:pt x="214" y="0"/>
                    <a:pt x="144" y="28"/>
                    <a:pt x="63" y="70"/>
                  </a:cubicBezTo>
                  <a:cubicBezTo>
                    <a:pt x="0" y="104"/>
                    <a:pt x="12" y="167"/>
                    <a:pt x="80" y="227"/>
                  </a:cubicBezTo>
                  <a:cubicBezTo>
                    <a:pt x="93" y="238"/>
                    <a:pt x="108" y="243"/>
                    <a:pt x="125" y="243"/>
                  </a:cubicBezTo>
                  <a:cubicBezTo>
                    <a:pt x="205" y="243"/>
                    <a:pt x="321" y="144"/>
                    <a:pt x="322" y="64"/>
                  </a:cubicBezTo>
                  <a:cubicBezTo>
                    <a:pt x="323" y="19"/>
                    <a:pt x="300" y="0"/>
                    <a:pt x="261"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57"/>
            <p:cNvSpPr/>
            <p:nvPr/>
          </p:nvSpPr>
          <p:spPr>
            <a:xfrm>
              <a:off x="7773894" y="3139386"/>
              <a:ext cx="16340" cy="13341"/>
            </a:xfrm>
            <a:custGeom>
              <a:avLst/>
              <a:gdLst/>
              <a:ahLst/>
              <a:cxnLst/>
              <a:rect l="l" t="t" r="r" b="b"/>
              <a:pathLst>
                <a:path w="316" h="258" extrusionOk="0">
                  <a:moveTo>
                    <a:pt x="253" y="1"/>
                  </a:moveTo>
                  <a:cubicBezTo>
                    <a:pt x="207" y="1"/>
                    <a:pt x="139" y="34"/>
                    <a:pt x="60" y="86"/>
                  </a:cubicBezTo>
                  <a:cubicBezTo>
                    <a:pt x="0" y="125"/>
                    <a:pt x="19" y="188"/>
                    <a:pt x="90" y="244"/>
                  </a:cubicBezTo>
                  <a:cubicBezTo>
                    <a:pt x="101" y="253"/>
                    <a:pt x="115" y="257"/>
                    <a:pt x="130" y="257"/>
                  </a:cubicBezTo>
                  <a:cubicBezTo>
                    <a:pt x="207" y="257"/>
                    <a:pt x="315" y="146"/>
                    <a:pt x="310" y="62"/>
                  </a:cubicBezTo>
                  <a:cubicBezTo>
                    <a:pt x="307" y="19"/>
                    <a:pt x="286" y="1"/>
                    <a:pt x="25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57"/>
            <p:cNvSpPr/>
            <p:nvPr/>
          </p:nvSpPr>
          <p:spPr>
            <a:xfrm>
              <a:off x="8546131" y="2976603"/>
              <a:ext cx="41833" cy="35266"/>
            </a:xfrm>
            <a:custGeom>
              <a:avLst/>
              <a:gdLst/>
              <a:ahLst/>
              <a:cxnLst/>
              <a:rect l="l" t="t" r="r" b="b"/>
              <a:pathLst>
                <a:path w="809" h="682" extrusionOk="0">
                  <a:moveTo>
                    <a:pt x="550" y="0"/>
                  </a:moveTo>
                  <a:cubicBezTo>
                    <a:pt x="425" y="0"/>
                    <a:pt x="289" y="171"/>
                    <a:pt x="166" y="266"/>
                  </a:cubicBezTo>
                  <a:cubicBezTo>
                    <a:pt x="0" y="392"/>
                    <a:pt x="80" y="539"/>
                    <a:pt x="318" y="648"/>
                  </a:cubicBezTo>
                  <a:cubicBezTo>
                    <a:pt x="369" y="671"/>
                    <a:pt x="414" y="681"/>
                    <a:pt x="456" y="681"/>
                  </a:cubicBezTo>
                  <a:cubicBezTo>
                    <a:pt x="726" y="681"/>
                    <a:pt x="808" y="250"/>
                    <a:pt x="676" y="75"/>
                  </a:cubicBezTo>
                  <a:cubicBezTo>
                    <a:pt x="636" y="22"/>
                    <a:pt x="594" y="0"/>
                    <a:pt x="55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57"/>
            <p:cNvSpPr/>
            <p:nvPr/>
          </p:nvSpPr>
          <p:spPr>
            <a:xfrm>
              <a:off x="8554818" y="2958504"/>
              <a:ext cx="27561" cy="32577"/>
            </a:xfrm>
            <a:custGeom>
              <a:avLst/>
              <a:gdLst/>
              <a:ahLst/>
              <a:cxnLst/>
              <a:rect l="l" t="t" r="r" b="b"/>
              <a:pathLst>
                <a:path w="533" h="630" extrusionOk="0">
                  <a:moveTo>
                    <a:pt x="103" y="1"/>
                  </a:moveTo>
                  <a:cubicBezTo>
                    <a:pt x="1" y="1"/>
                    <a:pt x="190" y="238"/>
                    <a:pt x="388" y="629"/>
                  </a:cubicBezTo>
                  <a:lnTo>
                    <a:pt x="532" y="473"/>
                  </a:lnTo>
                  <a:cubicBezTo>
                    <a:pt x="532" y="473"/>
                    <a:pt x="338" y="69"/>
                    <a:pt x="148" y="10"/>
                  </a:cubicBezTo>
                  <a:cubicBezTo>
                    <a:pt x="129" y="3"/>
                    <a:pt x="114" y="1"/>
                    <a:pt x="103"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57"/>
            <p:cNvSpPr/>
            <p:nvPr/>
          </p:nvSpPr>
          <p:spPr>
            <a:xfrm>
              <a:off x="8531601" y="2972156"/>
              <a:ext cx="38834" cy="22494"/>
            </a:xfrm>
            <a:custGeom>
              <a:avLst/>
              <a:gdLst/>
              <a:ahLst/>
              <a:cxnLst/>
              <a:rect l="l" t="t" r="r" b="b"/>
              <a:pathLst>
                <a:path w="751" h="435" extrusionOk="0">
                  <a:moveTo>
                    <a:pt x="236" y="0"/>
                  </a:moveTo>
                  <a:cubicBezTo>
                    <a:pt x="222" y="0"/>
                    <a:pt x="209" y="1"/>
                    <a:pt x="196" y="4"/>
                  </a:cubicBezTo>
                  <a:cubicBezTo>
                    <a:pt x="1" y="41"/>
                    <a:pt x="299" y="157"/>
                    <a:pt x="696" y="435"/>
                  </a:cubicBezTo>
                  <a:lnTo>
                    <a:pt x="750" y="230"/>
                  </a:lnTo>
                  <a:cubicBezTo>
                    <a:pt x="750" y="230"/>
                    <a:pt x="436" y="0"/>
                    <a:pt x="236"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57"/>
            <p:cNvSpPr/>
            <p:nvPr/>
          </p:nvSpPr>
          <p:spPr>
            <a:xfrm>
              <a:off x="8524413" y="2984825"/>
              <a:ext cx="38421" cy="23528"/>
            </a:xfrm>
            <a:custGeom>
              <a:avLst/>
              <a:gdLst/>
              <a:ahLst/>
              <a:cxnLst/>
              <a:rect l="l" t="t" r="r" b="b"/>
              <a:pathLst>
                <a:path w="743" h="455" extrusionOk="0">
                  <a:moveTo>
                    <a:pt x="227" y="0"/>
                  </a:moveTo>
                  <a:cubicBezTo>
                    <a:pt x="217" y="0"/>
                    <a:pt x="207" y="1"/>
                    <a:pt x="198" y="2"/>
                  </a:cubicBezTo>
                  <a:cubicBezTo>
                    <a:pt x="1" y="31"/>
                    <a:pt x="296" y="159"/>
                    <a:pt x="683" y="454"/>
                  </a:cubicBezTo>
                  <a:lnTo>
                    <a:pt x="743" y="253"/>
                  </a:lnTo>
                  <a:cubicBezTo>
                    <a:pt x="743" y="253"/>
                    <a:pt x="428" y="0"/>
                    <a:pt x="227"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5" name="Google Shape;4185;p57"/>
            <p:cNvGrpSpPr/>
            <p:nvPr/>
          </p:nvGrpSpPr>
          <p:grpSpPr>
            <a:xfrm>
              <a:off x="8205983" y="2502112"/>
              <a:ext cx="186880" cy="116037"/>
              <a:chOff x="8205983" y="2502112"/>
              <a:chExt cx="186880" cy="116037"/>
            </a:xfrm>
          </p:grpSpPr>
          <p:sp>
            <p:nvSpPr>
              <p:cNvPr id="4186" name="Google Shape;4186;p57"/>
              <p:cNvSpPr/>
              <p:nvPr/>
            </p:nvSpPr>
            <p:spPr>
              <a:xfrm>
                <a:off x="8205983" y="2502112"/>
                <a:ext cx="186880" cy="116037"/>
              </a:xfrm>
              <a:custGeom>
                <a:avLst/>
                <a:gdLst/>
                <a:ahLst/>
                <a:cxnLst/>
                <a:rect l="l" t="t" r="r" b="b"/>
                <a:pathLst>
                  <a:path w="3614" h="2244" extrusionOk="0">
                    <a:moveTo>
                      <a:pt x="1384" y="0"/>
                    </a:moveTo>
                    <a:lnTo>
                      <a:pt x="1384" y="0"/>
                    </a:lnTo>
                    <a:cubicBezTo>
                      <a:pt x="1293" y="21"/>
                      <a:pt x="1155" y="139"/>
                      <a:pt x="1052" y="193"/>
                    </a:cubicBezTo>
                    <a:cubicBezTo>
                      <a:pt x="1052" y="193"/>
                      <a:pt x="1" y="1463"/>
                      <a:pt x="1293" y="2098"/>
                    </a:cubicBezTo>
                    <a:cubicBezTo>
                      <a:pt x="1503" y="2200"/>
                      <a:pt x="1701" y="2244"/>
                      <a:pt x="1888" y="2244"/>
                    </a:cubicBezTo>
                    <a:cubicBezTo>
                      <a:pt x="2951" y="2244"/>
                      <a:pt x="3613" y="824"/>
                      <a:pt x="3613" y="824"/>
                    </a:cubicBezTo>
                    <a:cubicBezTo>
                      <a:pt x="3571" y="771"/>
                      <a:pt x="3506" y="692"/>
                      <a:pt x="3413" y="677"/>
                    </a:cubicBezTo>
                    <a:cubicBezTo>
                      <a:pt x="2915" y="1101"/>
                      <a:pt x="2464" y="1262"/>
                      <a:pt x="2100" y="1262"/>
                    </a:cubicBezTo>
                    <a:cubicBezTo>
                      <a:pt x="1288" y="1262"/>
                      <a:pt x="904" y="466"/>
                      <a:pt x="138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57"/>
              <p:cNvSpPr/>
              <p:nvPr/>
            </p:nvSpPr>
            <p:spPr>
              <a:xfrm>
                <a:off x="8205983" y="2502991"/>
                <a:ext cx="183984" cy="108850"/>
              </a:xfrm>
              <a:custGeom>
                <a:avLst/>
                <a:gdLst/>
                <a:ahLst/>
                <a:cxnLst/>
                <a:rect l="l" t="t" r="r" b="b"/>
                <a:pathLst>
                  <a:path w="3558" h="2105" extrusionOk="0">
                    <a:moveTo>
                      <a:pt x="1335" y="0"/>
                    </a:moveTo>
                    <a:cubicBezTo>
                      <a:pt x="1243" y="4"/>
                      <a:pt x="1145" y="37"/>
                      <a:pt x="1043" y="91"/>
                    </a:cubicBezTo>
                    <a:cubicBezTo>
                      <a:pt x="1043" y="91"/>
                      <a:pt x="1" y="1467"/>
                      <a:pt x="1234" y="1976"/>
                    </a:cubicBezTo>
                    <a:cubicBezTo>
                      <a:pt x="1453" y="2065"/>
                      <a:pt x="1658" y="2104"/>
                      <a:pt x="1847" y="2104"/>
                    </a:cubicBezTo>
                    <a:cubicBezTo>
                      <a:pt x="2971" y="2104"/>
                      <a:pt x="3557" y="742"/>
                      <a:pt x="3557" y="742"/>
                    </a:cubicBezTo>
                    <a:cubicBezTo>
                      <a:pt x="3536" y="659"/>
                      <a:pt x="3476" y="610"/>
                      <a:pt x="3384" y="596"/>
                    </a:cubicBezTo>
                    <a:cubicBezTo>
                      <a:pt x="2869" y="1034"/>
                      <a:pt x="2402" y="1200"/>
                      <a:pt x="2028" y="1200"/>
                    </a:cubicBezTo>
                    <a:cubicBezTo>
                      <a:pt x="1236" y="1200"/>
                      <a:pt x="863" y="458"/>
                      <a:pt x="1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57"/>
              <p:cNvSpPr/>
              <p:nvPr/>
            </p:nvSpPr>
            <p:spPr>
              <a:xfrm>
                <a:off x="8257848" y="2559562"/>
                <a:ext cx="38938" cy="48401"/>
              </a:xfrm>
              <a:custGeom>
                <a:avLst/>
                <a:gdLst/>
                <a:ahLst/>
                <a:cxnLst/>
                <a:rect l="l" t="t" r="r" b="b"/>
                <a:pathLst>
                  <a:path w="753" h="936" extrusionOk="0">
                    <a:moveTo>
                      <a:pt x="501" y="0"/>
                    </a:moveTo>
                    <a:lnTo>
                      <a:pt x="0" y="709"/>
                    </a:lnTo>
                    <a:cubicBezTo>
                      <a:pt x="80" y="777"/>
                      <a:pt x="343" y="898"/>
                      <a:pt x="459" y="935"/>
                    </a:cubicBezTo>
                    <a:lnTo>
                      <a:pt x="753" y="97"/>
                    </a:lnTo>
                    <a:lnTo>
                      <a:pt x="50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57"/>
              <p:cNvSpPr/>
              <p:nvPr/>
            </p:nvSpPr>
            <p:spPr>
              <a:xfrm>
                <a:off x="8238353" y="2541567"/>
                <a:ext cx="31853" cy="24149"/>
              </a:xfrm>
              <a:custGeom>
                <a:avLst/>
                <a:gdLst/>
                <a:ahLst/>
                <a:cxnLst/>
                <a:rect l="l" t="t" r="r" b="b"/>
                <a:pathLst>
                  <a:path w="616" h="467" extrusionOk="0">
                    <a:moveTo>
                      <a:pt x="552" y="0"/>
                    </a:moveTo>
                    <a:lnTo>
                      <a:pt x="61" y="77"/>
                    </a:lnTo>
                    <a:cubicBezTo>
                      <a:pt x="61" y="77"/>
                      <a:pt x="1" y="322"/>
                      <a:pt x="29" y="466"/>
                    </a:cubicBezTo>
                    <a:lnTo>
                      <a:pt x="615" y="115"/>
                    </a:lnTo>
                    <a:lnTo>
                      <a:pt x="552"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57"/>
              <p:cNvSpPr/>
              <p:nvPr/>
            </p:nvSpPr>
            <p:spPr>
              <a:xfrm>
                <a:off x="8318504" y="2563802"/>
                <a:ext cx="25700" cy="44264"/>
              </a:xfrm>
              <a:custGeom>
                <a:avLst/>
                <a:gdLst/>
                <a:ahLst/>
                <a:cxnLst/>
                <a:rect l="l" t="t" r="r" b="b"/>
                <a:pathLst>
                  <a:path w="497" h="856" extrusionOk="0">
                    <a:moveTo>
                      <a:pt x="207" y="1"/>
                    </a:moveTo>
                    <a:lnTo>
                      <a:pt x="0" y="27"/>
                    </a:lnTo>
                    <a:lnTo>
                      <a:pt x="70" y="855"/>
                    </a:lnTo>
                    <a:cubicBezTo>
                      <a:pt x="70" y="855"/>
                      <a:pt x="407" y="716"/>
                      <a:pt x="497" y="622"/>
                    </a:cubicBezTo>
                    <a:lnTo>
                      <a:pt x="207"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57"/>
              <p:cNvSpPr/>
              <p:nvPr/>
            </p:nvSpPr>
            <p:spPr>
              <a:xfrm>
                <a:off x="8354856" y="2548030"/>
                <a:ext cx="23528" cy="23993"/>
              </a:xfrm>
              <a:custGeom>
                <a:avLst/>
                <a:gdLst/>
                <a:ahLst/>
                <a:cxnLst/>
                <a:rect l="l" t="t" r="r" b="b"/>
                <a:pathLst>
                  <a:path w="455" h="464" extrusionOk="0">
                    <a:moveTo>
                      <a:pt x="185" y="1"/>
                    </a:moveTo>
                    <a:lnTo>
                      <a:pt x="0" y="104"/>
                    </a:lnTo>
                    <a:lnTo>
                      <a:pt x="305" y="464"/>
                    </a:lnTo>
                    <a:lnTo>
                      <a:pt x="455" y="256"/>
                    </a:lnTo>
                    <a:lnTo>
                      <a:pt x="185"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57"/>
              <p:cNvSpPr/>
              <p:nvPr/>
            </p:nvSpPr>
            <p:spPr>
              <a:xfrm>
                <a:off x="8251798" y="2514005"/>
                <a:ext cx="14479" cy="8170"/>
              </a:xfrm>
              <a:custGeom>
                <a:avLst/>
                <a:gdLst/>
                <a:ahLst/>
                <a:cxnLst/>
                <a:rect l="l" t="t" r="r" b="b"/>
                <a:pathLst>
                  <a:path w="280" h="158" extrusionOk="0">
                    <a:moveTo>
                      <a:pt x="81" y="0"/>
                    </a:moveTo>
                    <a:lnTo>
                      <a:pt x="0" y="157"/>
                    </a:lnTo>
                    <a:lnTo>
                      <a:pt x="237" y="139"/>
                    </a:lnTo>
                    <a:lnTo>
                      <a:pt x="279" y="10"/>
                    </a:lnTo>
                    <a:lnTo>
                      <a:pt x="8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3" name="Google Shape;4193;p57"/>
            <p:cNvGrpSpPr/>
            <p:nvPr/>
          </p:nvGrpSpPr>
          <p:grpSpPr>
            <a:xfrm>
              <a:off x="8066521" y="2748510"/>
              <a:ext cx="902288" cy="1454395"/>
              <a:chOff x="8066521" y="2824710"/>
              <a:chExt cx="902288" cy="1454395"/>
            </a:xfrm>
          </p:grpSpPr>
          <p:sp>
            <p:nvSpPr>
              <p:cNvPr id="4194" name="Google Shape;4194;p57"/>
              <p:cNvSpPr/>
              <p:nvPr/>
            </p:nvSpPr>
            <p:spPr>
              <a:xfrm>
                <a:off x="8066521" y="2824710"/>
                <a:ext cx="902288" cy="1454395"/>
              </a:xfrm>
              <a:custGeom>
                <a:avLst/>
                <a:gdLst/>
                <a:ahLst/>
                <a:cxnLst/>
                <a:rect l="l" t="t" r="r" b="b"/>
                <a:pathLst>
                  <a:path w="17449" h="28126" extrusionOk="0">
                    <a:moveTo>
                      <a:pt x="4380" y="1"/>
                    </a:moveTo>
                    <a:cubicBezTo>
                      <a:pt x="3697" y="1"/>
                      <a:pt x="2833" y="129"/>
                      <a:pt x="1919" y="586"/>
                    </a:cubicBezTo>
                    <a:cubicBezTo>
                      <a:pt x="1265" y="911"/>
                      <a:pt x="604" y="1468"/>
                      <a:pt x="0" y="2235"/>
                    </a:cubicBezTo>
                    <a:lnTo>
                      <a:pt x="0" y="2235"/>
                    </a:lnTo>
                    <a:cubicBezTo>
                      <a:pt x="233" y="2126"/>
                      <a:pt x="663" y="2056"/>
                      <a:pt x="1093" y="2056"/>
                    </a:cubicBezTo>
                    <a:cubicBezTo>
                      <a:pt x="1510" y="2056"/>
                      <a:pt x="1929" y="2122"/>
                      <a:pt x="2173" y="2282"/>
                    </a:cubicBezTo>
                    <a:cubicBezTo>
                      <a:pt x="7512" y="5772"/>
                      <a:pt x="3269" y="19022"/>
                      <a:pt x="8067" y="28125"/>
                    </a:cubicBezTo>
                    <a:lnTo>
                      <a:pt x="16948" y="28125"/>
                    </a:lnTo>
                    <a:cubicBezTo>
                      <a:pt x="16948" y="28123"/>
                      <a:pt x="17448" y="27571"/>
                      <a:pt x="17296" y="27456"/>
                    </a:cubicBezTo>
                    <a:cubicBezTo>
                      <a:pt x="17143" y="27342"/>
                      <a:pt x="12985" y="25810"/>
                      <a:pt x="12565" y="24855"/>
                    </a:cubicBezTo>
                    <a:cubicBezTo>
                      <a:pt x="12144" y="23898"/>
                      <a:pt x="9850" y="17951"/>
                      <a:pt x="9198" y="16152"/>
                    </a:cubicBezTo>
                    <a:cubicBezTo>
                      <a:pt x="8548" y="14355"/>
                      <a:pt x="8165" y="4065"/>
                      <a:pt x="5029" y="2459"/>
                    </a:cubicBezTo>
                    <a:lnTo>
                      <a:pt x="5845" y="216"/>
                    </a:lnTo>
                    <a:cubicBezTo>
                      <a:pt x="5845" y="216"/>
                      <a:pt x="5263" y="1"/>
                      <a:pt x="4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57"/>
              <p:cNvSpPr/>
              <p:nvPr/>
            </p:nvSpPr>
            <p:spPr>
              <a:xfrm>
                <a:off x="8066521" y="2824710"/>
                <a:ext cx="902288" cy="1454395"/>
              </a:xfrm>
              <a:custGeom>
                <a:avLst/>
                <a:gdLst/>
                <a:ahLst/>
                <a:cxnLst/>
                <a:rect l="l" t="t" r="r" b="b"/>
                <a:pathLst>
                  <a:path w="17449" h="28126" extrusionOk="0">
                    <a:moveTo>
                      <a:pt x="4380" y="1"/>
                    </a:moveTo>
                    <a:cubicBezTo>
                      <a:pt x="3697" y="1"/>
                      <a:pt x="2833" y="129"/>
                      <a:pt x="1919" y="586"/>
                    </a:cubicBezTo>
                    <a:cubicBezTo>
                      <a:pt x="1265" y="911"/>
                      <a:pt x="604" y="1468"/>
                      <a:pt x="0" y="2235"/>
                    </a:cubicBezTo>
                    <a:lnTo>
                      <a:pt x="0" y="2235"/>
                    </a:lnTo>
                    <a:cubicBezTo>
                      <a:pt x="233" y="2126"/>
                      <a:pt x="663" y="2056"/>
                      <a:pt x="1093" y="2056"/>
                    </a:cubicBezTo>
                    <a:cubicBezTo>
                      <a:pt x="1510" y="2056"/>
                      <a:pt x="1929" y="2122"/>
                      <a:pt x="2173" y="2282"/>
                    </a:cubicBezTo>
                    <a:cubicBezTo>
                      <a:pt x="7512" y="5772"/>
                      <a:pt x="3269" y="19022"/>
                      <a:pt x="8067" y="28125"/>
                    </a:cubicBezTo>
                    <a:lnTo>
                      <a:pt x="16948" y="28125"/>
                    </a:lnTo>
                    <a:cubicBezTo>
                      <a:pt x="16948" y="28123"/>
                      <a:pt x="17448" y="27571"/>
                      <a:pt x="17296" y="27456"/>
                    </a:cubicBezTo>
                    <a:cubicBezTo>
                      <a:pt x="17143" y="27342"/>
                      <a:pt x="12985" y="25810"/>
                      <a:pt x="12565" y="24855"/>
                    </a:cubicBezTo>
                    <a:cubicBezTo>
                      <a:pt x="12144" y="23898"/>
                      <a:pt x="9850" y="17951"/>
                      <a:pt x="9198" y="16152"/>
                    </a:cubicBezTo>
                    <a:cubicBezTo>
                      <a:pt x="8548" y="14355"/>
                      <a:pt x="8165" y="4065"/>
                      <a:pt x="5029" y="2459"/>
                    </a:cubicBezTo>
                    <a:lnTo>
                      <a:pt x="5845" y="216"/>
                    </a:lnTo>
                    <a:cubicBezTo>
                      <a:pt x="5845" y="216"/>
                      <a:pt x="5263" y="1"/>
                      <a:pt x="4380"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6" name="Google Shape;4196;p57"/>
            <p:cNvSpPr/>
            <p:nvPr/>
          </p:nvSpPr>
          <p:spPr>
            <a:xfrm>
              <a:off x="8075518" y="2748355"/>
              <a:ext cx="293299" cy="147167"/>
            </a:xfrm>
            <a:custGeom>
              <a:avLst/>
              <a:gdLst/>
              <a:ahLst/>
              <a:cxnLst/>
              <a:rect l="l" t="t" r="r" b="b"/>
              <a:pathLst>
                <a:path w="5672" h="2846" extrusionOk="0">
                  <a:moveTo>
                    <a:pt x="4207" y="1"/>
                  </a:moveTo>
                  <a:cubicBezTo>
                    <a:pt x="3523" y="1"/>
                    <a:pt x="2659" y="129"/>
                    <a:pt x="1745" y="586"/>
                  </a:cubicBezTo>
                  <a:cubicBezTo>
                    <a:pt x="1153" y="881"/>
                    <a:pt x="555" y="1368"/>
                    <a:pt x="0" y="2027"/>
                  </a:cubicBezTo>
                  <a:lnTo>
                    <a:pt x="0" y="2027"/>
                  </a:lnTo>
                  <a:cubicBezTo>
                    <a:pt x="495" y="1840"/>
                    <a:pt x="924" y="1759"/>
                    <a:pt x="1348" y="1759"/>
                  </a:cubicBezTo>
                  <a:cubicBezTo>
                    <a:pt x="2404" y="1759"/>
                    <a:pt x="3434" y="2257"/>
                    <a:pt x="5397" y="2846"/>
                  </a:cubicBezTo>
                  <a:cubicBezTo>
                    <a:pt x="5226" y="2687"/>
                    <a:pt x="5047" y="2557"/>
                    <a:pt x="4855" y="2460"/>
                  </a:cubicBezTo>
                  <a:lnTo>
                    <a:pt x="5671" y="216"/>
                  </a:lnTo>
                  <a:cubicBezTo>
                    <a:pt x="5671" y="216"/>
                    <a:pt x="5090" y="1"/>
                    <a:pt x="4207" y="1"/>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7" name="Google Shape;4197;p57"/>
            <p:cNvGrpSpPr/>
            <p:nvPr/>
          </p:nvGrpSpPr>
          <p:grpSpPr>
            <a:xfrm>
              <a:off x="8066779" y="2514522"/>
              <a:ext cx="313156" cy="321171"/>
              <a:chOff x="8066779" y="2514522"/>
              <a:chExt cx="313156" cy="321171"/>
            </a:xfrm>
          </p:grpSpPr>
          <p:sp>
            <p:nvSpPr>
              <p:cNvPr id="4198" name="Google Shape;4198;p57"/>
              <p:cNvSpPr/>
              <p:nvPr/>
            </p:nvSpPr>
            <p:spPr>
              <a:xfrm>
                <a:off x="8066779" y="2514522"/>
                <a:ext cx="313156" cy="317913"/>
              </a:xfrm>
              <a:custGeom>
                <a:avLst/>
                <a:gdLst/>
                <a:ahLst/>
                <a:cxnLst/>
                <a:rect l="l" t="t" r="r" b="b"/>
                <a:pathLst>
                  <a:path w="6056" h="6148" extrusionOk="0">
                    <a:moveTo>
                      <a:pt x="3281" y="0"/>
                    </a:moveTo>
                    <a:cubicBezTo>
                      <a:pt x="3251" y="0"/>
                      <a:pt x="3206" y="9"/>
                      <a:pt x="3138" y="34"/>
                    </a:cubicBezTo>
                    <a:cubicBezTo>
                      <a:pt x="2934" y="110"/>
                      <a:pt x="1" y="3120"/>
                      <a:pt x="1" y="3553"/>
                    </a:cubicBezTo>
                    <a:cubicBezTo>
                      <a:pt x="1" y="3986"/>
                      <a:pt x="281" y="4955"/>
                      <a:pt x="638" y="5211"/>
                    </a:cubicBezTo>
                    <a:cubicBezTo>
                      <a:pt x="958" y="5438"/>
                      <a:pt x="4130" y="6147"/>
                      <a:pt x="5046" y="6147"/>
                    </a:cubicBezTo>
                    <a:cubicBezTo>
                      <a:pt x="5153" y="6147"/>
                      <a:pt x="5229" y="6138"/>
                      <a:pt x="5267" y="6116"/>
                    </a:cubicBezTo>
                    <a:cubicBezTo>
                      <a:pt x="5502" y="5981"/>
                      <a:pt x="5791" y="5464"/>
                      <a:pt x="5961" y="5123"/>
                    </a:cubicBezTo>
                    <a:cubicBezTo>
                      <a:pt x="6055" y="4937"/>
                      <a:pt x="6020" y="4710"/>
                      <a:pt x="5873" y="4559"/>
                    </a:cubicBezTo>
                    <a:cubicBezTo>
                      <a:pt x="4492" y="3152"/>
                      <a:pt x="2384" y="2461"/>
                      <a:pt x="3342" y="34"/>
                    </a:cubicBezTo>
                    <a:cubicBezTo>
                      <a:pt x="3342" y="34"/>
                      <a:pt x="3342" y="0"/>
                      <a:pt x="3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57"/>
              <p:cNvSpPr/>
              <p:nvPr/>
            </p:nvSpPr>
            <p:spPr>
              <a:xfrm>
                <a:off x="8166787" y="2519590"/>
                <a:ext cx="57553" cy="145047"/>
              </a:xfrm>
              <a:custGeom>
                <a:avLst/>
                <a:gdLst/>
                <a:ahLst/>
                <a:cxnLst/>
                <a:rect l="l" t="t" r="r" b="b"/>
                <a:pathLst>
                  <a:path w="1113" h="2805" extrusionOk="0">
                    <a:moveTo>
                      <a:pt x="1113" y="1"/>
                    </a:moveTo>
                    <a:lnTo>
                      <a:pt x="1113" y="1"/>
                    </a:lnTo>
                    <a:cubicBezTo>
                      <a:pt x="977" y="113"/>
                      <a:pt x="713" y="365"/>
                      <a:pt x="396" y="687"/>
                    </a:cubicBezTo>
                    <a:cubicBezTo>
                      <a:pt x="1" y="2021"/>
                      <a:pt x="284" y="2804"/>
                      <a:pt x="284" y="2804"/>
                    </a:cubicBezTo>
                    <a:cubicBezTo>
                      <a:pt x="284" y="2804"/>
                      <a:pt x="89" y="1779"/>
                      <a:pt x="1113"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57"/>
              <p:cNvSpPr/>
              <p:nvPr/>
            </p:nvSpPr>
            <p:spPr>
              <a:xfrm>
                <a:off x="8126246" y="2693542"/>
                <a:ext cx="242572" cy="104144"/>
              </a:xfrm>
              <a:custGeom>
                <a:avLst/>
                <a:gdLst/>
                <a:ahLst/>
                <a:cxnLst/>
                <a:rect l="l" t="t" r="r" b="b"/>
                <a:pathLst>
                  <a:path w="4691" h="2014" extrusionOk="0">
                    <a:moveTo>
                      <a:pt x="1" y="0"/>
                    </a:moveTo>
                    <a:cubicBezTo>
                      <a:pt x="1" y="0"/>
                      <a:pt x="1411" y="1869"/>
                      <a:pt x="4124" y="2013"/>
                    </a:cubicBezTo>
                    <a:lnTo>
                      <a:pt x="4690" y="1618"/>
                    </a:lnTo>
                    <a:lnTo>
                      <a:pt x="4690" y="1618"/>
                    </a:lnTo>
                    <a:cubicBezTo>
                      <a:pt x="4599" y="1625"/>
                      <a:pt x="4508" y="1628"/>
                      <a:pt x="4416" y="1628"/>
                    </a:cubicBezTo>
                    <a:cubicBezTo>
                      <a:pt x="2356" y="1628"/>
                      <a:pt x="1" y="0"/>
                      <a:pt x="1"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1" name="Google Shape;4201;p57"/>
              <p:cNvGrpSpPr/>
              <p:nvPr/>
            </p:nvGrpSpPr>
            <p:grpSpPr>
              <a:xfrm>
                <a:off x="8067245" y="2704608"/>
                <a:ext cx="311139" cy="131085"/>
                <a:chOff x="7991045" y="2704608"/>
                <a:chExt cx="311139" cy="131085"/>
              </a:xfrm>
            </p:grpSpPr>
            <p:sp>
              <p:nvSpPr>
                <p:cNvPr id="4202" name="Google Shape;4202;p57"/>
                <p:cNvSpPr/>
                <p:nvPr/>
              </p:nvSpPr>
              <p:spPr>
                <a:xfrm>
                  <a:off x="7991045" y="2704608"/>
                  <a:ext cx="311139" cy="131085"/>
                </a:xfrm>
                <a:custGeom>
                  <a:avLst/>
                  <a:gdLst/>
                  <a:ahLst/>
                  <a:cxnLst/>
                  <a:rect l="l" t="t" r="r" b="b"/>
                  <a:pathLst>
                    <a:path w="6017" h="2535" extrusionOk="0">
                      <a:moveTo>
                        <a:pt x="0" y="0"/>
                      </a:moveTo>
                      <a:lnTo>
                        <a:pt x="0" y="0"/>
                      </a:lnTo>
                      <a:cubicBezTo>
                        <a:pt x="42" y="471"/>
                        <a:pt x="266" y="1328"/>
                        <a:pt x="592" y="1561"/>
                      </a:cubicBezTo>
                      <a:cubicBezTo>
                        <a:pt x="914" y="1791"/>
                        <a:pt x="4179" y="2535"/>
                        <a:pt x="5096" y="2535"/>
                      </a:cubicBezTo>
                      <a:cubicBezTo>
                        <a:pt x="5200" y="2535"/>
                        <a:pt x="5273" y="2525"/>
                        <a:pt x="5309" y="2505"/>
                      </a:cubicBezTo>
                      <a:cubicBezTo>
                        <a:pt x="5544" y="2370"/>
                        <a:pt x="5783" y="1789"/>
                        <a:pt x="5953" y="1450"/>
                      </a:cubicBezTo>
                      <a:cubicBezTo>
                        <a:pt x="6006" y="1344"/>
                        <a:pt x="6017" y="1226"/>
                        <a:pt x="5992" y="1117"/>
                      </a:cubicBezTo>
                      <a:lnTo>
                        <a:pt x="5992" y="1117"/>
                      </a:lnTo>
                      <a:cubicBezTo>
                        <a:pt x="5838" y="1320"/>
                        <a:pt x="5673" y="1502"/>
                        <a:pt x="5527" y="1567"/>
                      </a:cubicBezTo>
                      <a:cubicBezTo>
                        <a:pt x="5435" y="1607"/>
                        <a:pt x="5206" y="1633"/>
                        <a:pt x="4885" y="1633"/>
                      </a:cubicBezTo>
                      <a:cubicBezTo>
                        <a:pt x="3793" y="1633"/>
                        <a:pt x="1641" y="1335"/>
                        <a:pt x="276" y="314"/>
                      </a:cubicBezTo>
                      <a:cubicBezTo>
                        <a:pt x="180" y="243"/>
                        <a:pt x="8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57"/>
                <p:cNvSpPr/>
                <p:nvPr/>
              </p:nvSpPr>
              <p:spPr>
                <a:xfrm>
                  <a:off x="7991045" y="2704608"/>
                  <a:ext cx="311139" cy="131085"/>
                </a:xfrm>
                <a:custGeom>
                  <a:avLst/>
                  <a:gdLst/>
                  <a:ahLst/>
                  <a:cxnLst/>
                  <a:rect l="l" t="t" r="r" b="b"/>
                  <a:pathLst>
                    <a:path w="6017" h="2535" extrusionOk="0">
                      <a:moveTo>
                        <a:pt x="0" y="0"/>
                      </a:moveTo>
                      <a:lnTo>
                        <a:pt x="0" y="0"/>
                      </a:lnTo>
                      <a:cubicBezTo>
                        <a:pt x="42" y="471"/>
                        <a:pt x="266" y="1328"/>
                        <a:pt x="592" y="1561"/>
                      </a:cubicBezTo>
                      <a:cubicBezTo>
                        <a:pt x="914" y="1791"/>
                        <a:pt x="4179" y="2535"/>
                        <a:pt x="5096" y="2535"/>
                      </a:cubicBezTo>
                      <a:cubicBezTo>
                        <a:pt x="5200" y="2535"/>
                        <a:pt x="5273" y="2525"/>
                        <a:pt x="5309" y="2505"/>
                      </a:cubicBezTo>
                      <a:cubicBezTo>
                        <a:pt x="5544" y="2370"/>
                        <a:pt x="5783" y="1789"/>
                        <a:pt x="5953" y="1450"/>
                      </a:cubicBezTo>
                      <a:cubicBezTo>
                        <a:pt x="6006" y="1344"/>
                        <a:pt x="6017" y="1226"/>
                        <a:pt x="5992" y="1117"/>
                      </a:cubicBezTo>
                      <a:lnTo>
                        <a:pt x="5992" y="1117"/>
                      </a:lnTo>
                      <a:cubicBezTo>
                        <a:pt x="5838" y="1320"/>
                        <a:pt x="5673" y="1502"/>
                        <a:pt x="5527" y="1567"/>
                      </a:cubicBezTo>
                      <a:cubicBezTo>
                        <a:pt x="5435" y="1607"/>
                        <a:pt x="5206" y="1633"/>
                        <a:pt x="4885" y="1633"/>
                      </a:cubicBezTo>
                      <a:cubicBezTo>
                        <a:pt x="3793" y="1633"/>
                        <a:pt x="1641" y="1335"/>
                        <a:pt x="276" y="314"/>
                      </a:cubicBezTo>
                      <a:cubicBezTo>
                        <a:pt x="180" y="243"/>
                        <a:pt x="84" y="134"/>
                        <a:pt x="0"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04" name="Google Shape;4204;p57"/>
            <p:cNvSpPr/>
            <p:nvPr/>
          </p:nvSpPr>
          <p:spPr>
            <a:xfrm>
              <a:off x="7908237" y="3285260"/>
              <a:ext cx="125604" cy="561571"/>
            </a:xfrm>
            <a:custGeom>
              <a:avLst/>
              <a:gdLst/>
              <a:ahLst/>
              <a:cxnLst/>
              <a:rect l="l" t="t" r="r" b="b"/>
              <a:pathLst>
                <a:path w="2429" h="10860" extrusionOk="0">
                  <a:moveTo>
                    <a:pt x="475" y="0"/>
                  </a:moveTo>
                  <a:cubicBezTo>
                    <a:pt x="0" y="4541"/>
                    <a:pt x="288" y="9171"/>
                    <a:pt x="363" y="9405"/>
                  </a:cubicBezTo>
                  <a:lnTo>
                    <a:pt x="619" y="9457"/>
                  </a:lnTo>
                  <a:lnTo>
                    <a:pt x="2429" y="10859"/>
                  </a:lnTo>
                  <a:cubicBezTo>
                    <a:pt x="536" y="8258"/>
                    <a:pt x="537" y="3505"/>
                    <a:pt x="47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5" name="Google Shape;4205;p57"/>
            <p:cNvGrpSpPr/>
            <p:nvPr/>
          </p:nvGrpSpPr>
          <p:grpSpPr>
            <a:xfrm>
              <a:off x="8465774" y="2824834"/>
              <a:ext cx="102541" cy="120588"/>
              <a:chOff x="8465774" y="2901034"/>
              <a:chExt cx="102541" cy="120588"/>
            </a:xfrm>
          </p:grpSpPr>
          <p:sp>
            <p:nvSpPr>
              <p:cNvPr id="4206" name="Google Shape;4206;p57"/>
              <p:cNvSpPr/>
              <p:nvPr/>
            </p:nvSpPr>
            <p:spPr>
              <a:xfrm>
                <a:off x="8465774" y="2901034"/>
                <a:ext cx="102541" cy="120588"/>
              </a:xfrm>
              <a:custGeom>
                <a:avLst/>
                <a:gdLst/>
                <a:ahLst/>
                <a:cxnLst/>
                <a:rect l="l" t="t" r="r" b="b"/>
                <a:pathLst>
                  <a:path w="1983" h="2332" extrusionOk="0">
                    <a:moveTo>
                      <a:pt x="1198" y="369"/>
                    </a:moveTo>
                    <a:lnTo>
                      <a:pt x="1198" y="369"/>
                    </a:lnTo>
                    <a:cubicBezTo>
                      <a:pt x="1181" y="387"/>
                      <a:pt x="1168" y="405"/>
                      <a:pt x="1158" y="418"/>
                    </a:cubicBezTo>
                    <a:cubicBezTo>
                      <a:pt x="1122" y="407"/>
                      <a:pt x="1082" y="397"/>
                      <a:pt x="1042" y="392"/>
                    </a:cubicBezTo>
                    <a:lnTo>
                      <a:pt x="1040" y="392"/>
                    </a:lnTo>
                    <a:cubicBezTo>
                      <a:pt x="1082" y="390"/>
                      <a:pt x="1139" y="385"/>
                      <a:pt x="1198" y="369"/>
                    </a:cubicBezTo>
                    <a:close/>
                    <a:moveTo>
                      <a:pt x="790" y="1915"/>
                    </a:moveTo>
                    <a:cubicBezTo>
                      <a:pt x="826" y="1926"/>
                      <a:pt x="865" y="1936"/>
                      <a:pt x="906" y="1942"/>
                    </a:cubicBezTo>
                    <a:lnTo>
                      <a:pt x="907" y="1942"/>
                    </a:lnTo>
                    <a:cubicBezTo>
                      <a:pt x="864" y="1942"/>
                      <a:pt x="806" y="1947"/>
                      <a:pt x="748" y="1963"/>
                    </a:cubicBezTo>
                    <a:cubicBezTo>
                      <a:pt x="765" y="1945"/>
                      <a:pt x="779" y="1928"/>
                      <a:pt x="790" y="1915"/>
                    </a:cubicBezTo>
                    <a:close/>
                    <a:moveTo>
                      <a:pt x="1002" y="0"/>
                    </a:moveTo>
                    <a:lnTo>
                      <a:pt x="1002" y="0"/>
                    </a:lnTo>
                    <a:cubicBezTo>
                      <a:pt x="881" y="42"/>
                      <a:pt x="793" y="155"/>
                      <a:pt x="737" y="265"/>
                    </a:cubicBezTo>
                    <a:cubicBezTo>
                      <a:pt x="666" y="326"/>
                      <a:pt x="593" y="393"/>
                      <a:pt x="521" y="465"/>
                    </a:cubicBezTo>
                    <a:cubicBezTo>
                      <a:pt x="516" y="382"/>
                      <a:pt x="484" y="298"/>
                      <a:pt x="484" y="298"/>
                    </a:cubicBezTo>
                    <a:cubicBezTo>
                      <a:pt x="422" y="360"/>
                      <a:pt x="405" y="468"/>
                      <a:pt x="401" y="543"/>
                    </a:cubicBezTo>
                    <a:cubicBezTo>
                      <a:pt x="377" y="461"/>
                      <a:pt x="344" y="396"/>
                      <a:pt x="344" y="396"/>
                    </a:cubicBezTo>
                    <a:cubicBezTo>
                      <a:pt x="308" y="447"/>
                      <a:pt x="289" y="512"/>
                      <a:pt x="280" y="576"/>
                    </a:cubicBezTo>
                    <a:cubicBezTo>
                      <a:pt x="254" y="498"/>
                      <a:pt x="229" y="443"/>
                      <a:pt x="229" y="443"/>
                    </a:cubicBezTo>
                    <a:cubicBezTo>
                      <a:pt x="161" y="530"/>
                      <a:pt x="129" y="650"/>
                      <a:pt x="115" y="764"/>
                    </a:cubicBezTo>
                    <a:lnTo>
                      <a:pt x="134" y="771"/>
                    </a:lnTo>
                    <a:cubicBezTo>
                      <a:pt x="128" y="770"/>
                      <a:pt x="122" y="769"/>
                      <a:pt x="113" y="767"/>
                    </a:cubicBezTo>
                    <a:cubicBezTo>
                      <a:pt x="108" y="813"/>
                      <a:pt x="106" y="858"/>
                      <a:pt x="105" y="899"/>
                    </a:cubicBezTo>
                    <a:cubicBezTo>
                      <a:pt x="97" y="903"/>
                      <a:pt x="61" y="927"/>
                      <a:pt x="18" y="969"/>
                    </a:cubicBezTo>
                    <a:cubicBezTo>
                      <a:pt x="3" y="1040"/>
                      <a:pt x="0" y="1101"/>
                      <a:pt x="0" y="1101"/>
                    </a:cubicBezTo>
                    <a:cubicBezTo>
                      <a:pt x="55" y="1091"/>
                      <a:pt x="105" y="1060"/>
                      <a:pt x="143" y="1022"/>
                    </a:cubicBezTo>
                    <a:lnTo>
                      <a:pt x="143" y="1022"/>
                    </a:lnTo>
                    <a:cubicBezTo>
                      <a:pt x="136" y="1051"/>
                      <a:pt x="132" y="1080"/>
                      <a:pt x="128" y="1102"/>
                    </a:cubicBezTo>
                    <a:cubicBezTo>
                      <a:pt x="117" y="1106"/>
                      <a:pt x="108" y="1111"/>
                      <a:pt x="100" y="1118"/>
                    </a:cubicBezTo>
                    <a:cubicBezTo>
                      <a:pt x="100" y="1118"/>
                      <a:pt x="108" y="1125"/>
                      <a:pt x="124" y="1135"/>
                    </a:cubicBezTo>
                    <a:cubicBezTo>
                      <a:pt x="123" y="1148"/>
                      <a:pt x="122" y="1156"/>
                      <a:pt x="122" y="1156"/>
                    </a:cubicBezTo>
                    <a:cubicBezTo>
                      <a:pt x="131" y="1155"/>
                      <a:pt x="140" y="1154"/>
                      <a:pt x="149" y="1150"/>
                    </a:cubicBezTo>
                    <a:cubicBezTo>
                      <a:pt x="160" y="1157"/>
                      <a:pt x="173" y="1164"/>
                      <a:pt x="186" y="1170"/>
                    </a:cubicBezTo>
                    <a:cubicBezTo>
                      <a:pt x="149" y="1217"/>
                      <a:pt x="134" y="1303"/>
                      <a:pt x="134" y="1303"/>
                    </a:cubicBezTo>
                    <a:cubicBezTo>
                      <a:pt x="136" y="1303"/>
                      <a:pt x="138" y="1303"/>
                      <a:pt x="140" y="1303"/>
                    </a:cubicBezTo>
                    <a:cubicBezTo>
                      <a:pt x="199" y="1303"/>
                      <a:pt x="246" y="1257"/>
                      <a:pt x="274" y="1221"/>
                    </a:cubicBezTo>
                    <a:lnTo>
                      <a:pt x="274" y="1221"/>
                    </a:lnTo>
                    <a:cubicBezTo>
                      <a:pt x="269" y="1245"/>
                      <a:pt x="265" y="1267"/>
                      <a:pt x="263" y="1286"/>
                    </a:cubicBezTo>
                    <a:cubicBezTo>
                      <a:pt x="234" y="1293"/>
                      <a:pt x="207" y="1300"/>
                      <a:pt x="182" y="1314"/>
                    </a:cubicBezTo>
                    <a:cubicBezTo>
                      <a:pt x="182" y="1314"/>
                      <a:pt x="276" y="1398"/>
                      <a:pt x="385" y="1448"/>
                    </a:cubicBezTo>
                    <a:cubicBezTo>
                      <a:pt x="341" y="1434"/>
                      <a:pt x="276" y="1418"/>
                      <a:pt x="210" y="1418"/>
                    </a:cubicBezTo>
                    <a:cubicBezTo>
                      <a:pt x="166" y="1418"/>
                      <a:pt x="121" y="1425"/>
                      <a:pt x="82" y="1445"/>
                    </a:cubicBezTo>
                    <a:cubicBezTo>
                      <a:pt x="82" y="1445"/>
                      <a:pt x="124" y="1481"/>
                      <a:pt x="180" y="1514"/>
                    </a:cubicBezTo>
                    <a:cubicBezTo>
                      <a:pt x="132" y="1559"/>
                      <a:pt x="110" y="1653"/>
                      <a:pt x="110" y="1653"/>
                    </a:cubicBezTo>
                    <a:cubicBezTo>
                      <a:pt x="118" y="1655"/>
                      <a:pt x="126" y="1655"/>
                      <a:pt x="134" y="1655"/>
                    </a:cubicBezTo>
                    <a:cubicBezTo>
                      <a:pt x="195" y="1655"/>
                      <a:pt x="247" y="1615"/>
                      <a:pt x="280" y="1583"/>
                    </a:cubicBezTo>
                    <a:lnTo>
                      <a:pt x="280" y="1583"/>
                    </a:lnTo>
                    <a:cubicBezTo>
                      <a:pt x="260" y="1643"/>
                      <a:pt x="252" y="1701"/>
                      <a:pt x="252" y="1701"/>
                    </a:cubicBezTo>
                    <a:cubicBezTo>
                      <a:pt x="295" y="1700"/>
                      <a:pt x="332" y="1684"/>
                      <a:pt x="365" y="1661"/>
                    </a:cubicBezTo>
                    <a:cubicBezTo>
                      <a:pt x="368" y="1664"/>
                      <a:pt x="370" y="1667"/>
                      <a:pt x="374" y="1671"/>
                    </a:cubicBezTo>
                    <a:cubicBezTo>
                      <a:pt x="369" y="1684"/>
                      <a:pt x="366" y="1698"/>
                      <a:pt x="364" y="1709"/>
                    </a:cubicBezTo>
                    <a:cubicBezTo>
                      <a:pt x="358" y="1708"/>
                      <a:pt x="351" y="1708"/>
                      <a:pt x="345" y="1708"/>
                    </a:cubicBezTo>
                    <a:cubicBezTo>
                      <a:pt x="326" y="1708"/>
                      <a:pt x="307" y="1712"/>
                      <a:pt x="289" y="1721"/>
                    </a:cubicBezTo>
                    <a:cubicBezTo>
                      <a:pt x="289" y="1721"/>
                      <a:pt x="323" y="1773"/>
                      <a:pt x="368" y="1825"/>
                    </a:cubicBezTo>
                    <a:cubicBezTo>
                      <a:pt x="341" y="1813"/>
                      <a:pt x="307" y="1801"/>
                      <a:pt x="272" y="1801"/>
                    </a:cubicBezTo>
                    <a:cubicBezTo>
                      <a:pt x="248" y="1801"/>
                      <a:pt x="223" y="1807"/>
                      <a:pt x="202" y="1824"/>
                    </a:cubicBezTo>
                    <a:cubicBezTo>
                      <a:pt x="202" y="1824"/>
                      <a:pt x="266" y="1905"/>
                      <a:pt x="324" y="1930"/>
                    </a:cubicBezTo>
                    <a:cubicBezTo>
                      <a:pt x="298" y="1984"/>
                      <a:pt x="284" y="2037"/>
                      <a:pt x="284" y="2037"/>
                    </a:cubicBezTo>
                    <a:cubicBezTo>
                      <a:pt x="289" y="2037"/>
                      <a:pt x="294" y="2038"/>
                      <a:pt x="299" y="2038"/>
                    </a:cubicBezTo>
                    <a:cubicBezTo>
                      <a:pt x="393" y="2038"/>
                      <a:pt x="472" y="1965"/>
                      <a:pt x="514" y="1915"/>
                    </a:cubicBezTo>
                    <a:lnTo>
                      <a:pt x="514" y="1915"/>
                    </a:lnTo>
                    <a:cubicBezTo>
                      <a:pt x="455" y="2007"/>
                      <a:pt x="424" y="2124"/>
                      <a:pt x="424" y="2124"/>
                    </a:cubicBezTo>
                    <a:cubicBezTo>
                      <a:pt x="431" y="2125"/>
                      <a:pt x="438" y="2125"/>
                      <a:pt x="444" y="2125"/>
                    </a:cubicBezTo>
                    <a:cubicBezTo>
                      <a:pt x="504" y="2125"/>
                      <a:pt x="560" y="2104"/>
                      <a:pt x="609" y="2076"/>
                    </a:cubicBezTo>
                    <a:cubicBezTo>
                      <a:pt x="632" y="2084"/>
                      <a:pt x="660" y="2097"/>
                      <a:pt x="693" y="2104"/>
                    </a:cubicBezTo>
                    <a:cubicBezTo>
                      <a:pt x="651" y="2178"/>
                      <a:pt x="648" y="2303"/>
                      <a:pt x="648" y="2303"/>
                    </a:cubicBezTo>
                    <a:cubicBezTo>
                      <a:pt x="729" y="2288"/>
                      <a:pt x="787" y="2208"/>
                      <a:pt x="818" y="2148"/>
                    </a:cubicBezTo>
                    <a:lnTo>
                      <a:pt x="818" y="2148"/>
                    </a:lnTo>
                    <a:cubicBezTo>
                      <a:pt x="809" y="2230"/>
                      <a:pt x="814" y="2304"/>
                      <a:pt x="814" y="2304"/>
                    </a:cubicBezTo>
                    <a:cubicBezTo>
                      <a:pt x="867" y="2283"/>
                      <a:pt x="910" y="2240"/>
                      <a:pt x="944" y="2192"/>
                    </a:cubicBezTo>
                    <a:lnTo>
                      <a:pt x="944" y="2192"/>
                    </a:lnTo>
                    <a:cubicBezTo>
                      <a:pt x="937" y="2271"/>
                      <a:pt x="940" y="2331"/>
                      <a:pt x="940" y="2331"/>
                    </a:cubicBezTo>
                    <a:cubicBezTo>
                      <a:pt x="1061" y="2291"/>
                      <a:pt x="1149" y="2177"/>
                      <a:pt x="1207" y="2069"/>
                    </a:cubicBezTo>
                    <a:cubicBezTo>
                      <a:pt x="1279" y="2008"/>
                      <a:pt x="1351" y="1942"/>
                      <a:pt x="1424" y="1869"/>
                    </a:cubicBezTo>
                    <a:cubicBezTo>
                      <a:pt x="1433" y="1955"/>
                      <a:pt x="1465" y="2039"/>
                      <a:pt x="1465" y="2039"/>
                    </a:cubicBezTo>
                    <a:cubicBezTo>
                      <a:pt x="1527" y="1978"/>
                      <a:pt x="1545" y="1868"/>
                      <a:pt x="1550" y="1794"/>
                    </a:cubicBezTo>
                    <a:cubicBezTo>
                      <a:pt x="1574" y="1877"/>
                      <a:pt x="1606" y="1942"/>
                      <a:pt x="1606" y="1942"/>
                    </a:cubicBezTo>
                    <a:cubicBezTo>
                      <a:pt x="1641" y="1891"/>
                      <a:pt x="1661" y="1828"/>
                      <a:pt x="1671" y="1763"/>
                    </a:cubicBezTo>
                    <a:cubicBezTo>
                      <a:pt x="1696" y="1842"/>
                      <a:pt x="1720" y="1898"/>
                      <a:pt x="1720" y="1898"/>
                    </a:cubicBezTo>
                    <a:cubicBezTo>
                      <a:pt x="1792" y="1808"/>
                      <a:pt x="1825" y="1682"/>
                      <a:pt x="1839" y="1565"/>
                    </a:cubicBezTo>
                    <a:cubicBezTo>
                      <a:pt x="1832" y="1562"/>
                      <a:pt x="1827" y="1559"/>
                      <a:pt x="1820" y="1556"/>
                    </a:cubicBezTo>
                    <a:lnTo>
                      <a:pt x="1820" y="1556"/>
                    </a:lnTo>
                    <a:cubicBezTo>
                      <a:pt x="1825" y="1557"/>
                      <a:pt x="1833" y="1559"/>
                      <a:pt x="1840" y="1560"/>
                    </a:cubicBezTo>
                    <a:cubicBezTo>
                      <a:pt x="1844" y="1519"/>
                      <a:pt x="1846" y="1480"/>
                      <a:pt x="1848" y="1443"/>
                    </a:cubicBezTo>
                    <a:cubicBezTo>
                      <a:pt x="1857" y="1438"/>
                      <a:pt x="1921" y="1397"/>
                      <a:pt x="1982" y="1318"/>
                    </a:cubicBezTo>
                    <a:lnTo>
                      <a:pt x="1982" y="1318"/>
                    </a:lnTo>
                    <a:cubicBezTo>
                      <a:pt x="1961" y="1336"/>
                      <a:pt x="1944" y="1356"/>
                      <a:pt x="1929" y="1375"/>
                    </a:cubicBezTo>
                    <a:cubicBezTo>
                      <a:pt x="1947" y="1297"/>
                      <a:pt x="1950" y="1224"/>
                      <a:pt x="1950" y="1224"/>
                    </a:cubicBezTo>
                    <a:lnTo>
                      <a:pt x="1950" y="1224"/>
                    </a:lnTo>
                    <a:cubicBezTo>
                      <a:pt x="1895" y="1234"/>
                      <a:pt x="1847" y="1265"/>
                      <a:pt x="1808" y="1304"/>
                    </a:cubicBezTo>
                    <a:cubicBezTo>
                      <a:pt x="1814" y="1275"/>
                      <a:pt x="1819" y="1246"/>
                      <a:pt x="1823" y="1224"/>
                    </a:cubicBezTo>
                    <a:cubicBezTo>
                      <a:pt x="1833" y="1219"/>
                      <a:pt x="1842" y="1214"/>
                      <a:pt x="1851" y="1208"/>
                    </a:cubicBezTo>
                    <a:cubicBezTo>
                      <a:pt x="1851" y="1208"/>
                      <a:pt x="1842" y="1201"/>
                      <a:pt x="1826" y="1192"/>
                    </a:cubicBezTo>
                    <a:cubicBezTo>
                      <a:pt x="1828" y="1178"/>
                      <a:pt x="1829" y="1170"/>
                      <a:pt x="1829" y="1170"/>
                    </a:cubicBezTo>
                    <a:lnTo>
                      <a:pt x="1829" y="1170"/>
                    </a:lnTo>
                    <a:cubicBezTo>
                      <a:pt x="1820" y="1172"/>
                      <a:pt x="1810" y="1173"/>
                      <a:pt x="1802" y="1176"/>
                    </a:cubicBezTo>
                    <a:cubicBezTo>
                      <a:pt x="1791" y="1169"/>
                      <a:pt x="1778" y="1162"/>
                      <a:pt x="1765" y="1156"/>
                    </a:cubicBezTo>
                    <a:cubicBezTo>
                      <a:pt x="1802" y="1109"/>
                      <a:pt x="1814" y="1023"/>
                      <a:pt x="1814" y="1023"/>
                    </a:cubicBezTo>
                    <a:cubicBezTo>
                      <a:pt x="1813" y="1023"/>
                      <a:pt x="1811" y="1023"/>
                      <a:pt x="1809" y="1023"/>
                    </a:cubicBezTo>
                    <a:cubicBezTo>
                      <a:pt x="1749" y="1023"/>
                      <a:pt x="1703" y="1070"/>
                      <a:pt x="1675" y="1106"/>
                    </a:cubicBezTo>
                    <a:cubicBezTo>
                      <a:pt x="1681" y="1082"/>
                      <a:pt x="1684" y="1060"/>
                      <a:pt x="1687" y="1041"/>
                    </a:cubicBezTo>
                    <a:cubicBezTo>
                      <a:pt x="1714" y="1035"/>
                      <a:pt x="1743" y="1025"/>
                      <a:pt x="1767" y="1012"/>
                    </a:cubicBezTo>
                    <a:cubicBezTo>
                      <a:pt x="1767" y="1012"/>
                      <a:pt x="1672" y="929"/>
                      <a:pt x="1563" y="881"/>
                    </a:cubicBezTo>
                    <a:lnTo>
                      <a:pt x="1563" y="881"/>
                    </a:lnTo>
                    <a:cubicBezTo>
                      <a:pt x="1606" y="894"/>
                      <a:pt x="1670" y="909"/>
                      <a:pt x="1735" y="909"/>
                    </a:cubicBezTo>
                    <a:cubicBezTo>
                      <a:pt x="1780" y="909"/>
                      <a:pt x="1826" y="901"/>
                      <a:pt x="1866" y="882"/>
                    </a:cubicBezTo>
                    <a:cubicBezTo>
                      <a:pt x="1866" y="882"/>
                      <a:pt x="1824" y="845"/>
                      <a:pt x="1768" y="812"/>
                    </a:cubicBezTo>
                    <a:cubicBezTo>
                      <a:pt x="1816" y="766"/>
                      <a:pt x="1839" y="672"/>
                      <a:pt x="1839" y="672"/>
                    </a:cubicBezTo>
                    <a:cubicBezTo>
                      <a:pt x="1832" y="671"/>
                      <a:pt x="1825" y="670"/>
                      <a:pt x="1818" y="670"/>
                    </a:cubicBezTo>
                    <a:cubicBezTo>
                      <a:pt x="1754" y="670"/>
                      <a:pt x="1701" y="711"/>
                      <a:pt x="1668" y="745"/>
                    </a:cubicBezTo>
                    <a:cubicBezTo>
                      <a:pt x="1688" y="685"/>
                      <a:pt x="1694" y="627"/>
                      <a:pt x="1694" y="627"/>
                    </a:cubicBezTo>
                    <a:lnTo>
                      <a:pt x="1694" y="627"/>
                    </a:lnTo>
                    <a:cubicBezTo>
                      <a:pt x="1652" y="628"/>
                      <a:pt x="1614" y="644"/>
                      <a:pt x="1582" y="667"/>
                    </a:cubicBezTo>
                    <a:cubicBezTo>
                      <a:pt x="1578" y="663"/>
                      <a:pt x="1576" y="660"/>
                      <a:pt x="1573" y="656"/>
                    </a:cubicBezTo>
                    <a:cubicBezTo>
                      <a:pt x="1577" y="643"/>
                      <a:pt x="1580" y="630"/>
                      <a:pt x="1583" y="618"/>
                    </a:cubicBezTo>
                    <a:cubicBezTo>
                      <a:pt x="1588" y="619"/>
                      <a:pt x="1594" y="619"/>
                      <a:pt x="1600" y="619"/>
                    </a:cubicBezTo>
                    <a:cubicBezTo>
                      <a:pt x="1620" y="619"/>
                      <a:pt x="1639" y="615"/>
                      <a:pt x="1657" y="607"/>
                    </a:cubicBezTo>
                    <a:cubicBezTo>
                      <a:pt x="1657" y="607"/>
                      <a:pt x="1624" y="554"/>
                      <a:pt x="1577" y="503"/>
                    </a:cubicBezTo>
                    <a:lnTo>
                      <a:pt x="1577" y="503"/>
                    </a:lnTo>
                    <a:cubicBezTo>
                      <a:pt x="1604" y="515"/>
                      <a:pt x="1638" y="527"/>
                      <a:pt x="1672" y="527"/>
                    </a:cubicBezTo>
                    <a:cubicBezTo>
                      <a:pt x="1697" y="527"/>
                      <a:pt x="1722" y="521"/>
                      <a:pt x="1744" y="503"/>
                    </a:cubicBezTo>
                    <a:cubicBezTo>
                      <a:pt x="1744" y="503"/>
                      <a:pt x="1679" y="422"/>
                      <a:pt x="1619" y="397"/>
                    </a:cubicBezTo>
                    <a:cubicBezTo>
                      <a:pt x="1646" y="343"/>
                      <a:pt x="1660" y="290"/>
                      <a:pt x="1660" y="290"/>
                    </a:cubicBezTo>
                    <a:cubicBezTo>
                      <a:pt x="1655" y="290"/>
                      <a:pt x="1650" y="290"/>
                      <a:pt x="1645" y="290"/>
                    </a:cubicBezTo>
                    <a:cubicBezTo>
                      <a:pt x="1551" y="290"/>
                      <a:pt x="1471" y="366"/>
                      <a:pt x="1429" y="414"/>
                    </a:cubicBezTo>
                    <a:cubicBezTo>
                      <a:pt x="1488" y="322"/>
                      <a:pt x="1517" y="203"/>
                      <a:pt x="1517" y="203"/>
                    </a:cubicBezTo>
                    <a:cubicBezTo>
                      <a:pt x="1511" y="202"/>
                      <a:pt x="1504" y="202"/>
                      <a:pt x="1498" y="202"/>
                    </a:cubicBezTo>
                    <a:cubicBezTo>
                      <a:pt x="1438" y="202"/>
                      <a:pt x="1381" y="224"/>
                      <a:pt x="1333" y="254"/>
                    </a:cubicBezTo>
                    <a:cubicBezTo>
                      <a:pt x="1310" y="245"/>
                      <a:pt x="1281" y="234"/>
                      <a:pt x="1248" y="226"/>
                    </a:cubicBezTo>
                    <a:cubicBezTo>
                      <a:pt x="1291" y="152"/>
                      <a:pt x="1293" y="28"/>
                      <a:pt x="1293" y="28"/>
                    </a:cubicBezTo>
                    <a:lnTo>
                      <a:pt x="1293" y="28"/>
                    </a:lnTo>
                    <a:cubicBezTo>
                      <a:pt x="1212" y="44"/>
                      <a:pt x="1155" y="124"/>
                      <a:pt x="1123" y="184"/>
                    </a:cubicBezTo>
                    <a:cubicBezTo>
                      <a:pt x="1130" y="102"/>
                      <a:pt x="1125" y="28"/>
                      <a:pt x="1125" y="28"/>
                    </a:cubicBezTo>
                    <a:lnTo>
                      <a:pt x="1125" y="28"/>
                    </a:lnTo>
                    <a:cubicBezTo>
                      <a:pt x="1072" y="50"/>
                      <a:pt x="1030" y="92"/>
                      <a:pt x="998" y="140"/>
                    </a:cubicBezTo>
                    <a:cubicBezTo>
                      <a:pt x="1004" y="61"/>
                      <a:pt x="1002" y="0"/>
                      <a:pt x="10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57"/>
              <p:cNvSpPr/>
              <p:nvPr/>
            </p:nvSpPr>
            <p:spPr>
              <a:xfrm>
                <a:off x="8465774" y="2901034"/>
                <a:ext cx="102541" cy="120588"/>
              </a:xfrm>
              <a:custGeom>
                <a:avLst/>
                <a:gdLst/>
                <a:ahLst/>
                <a:cxnLst/>
                <a:rect l="l" t="t" r="r" b="b"/>
                <a:pathLst>
                  <a:path w="1983" h="2332" extrusionOk="0">
                    <a:moveTo>
                      <a:pt x="1198" y="369"/>
                    </a:moveTo>
                    <a:lnTo>
                      <a:pt x="1198" y="369"/>
                    </a:lnTo>
                    <a:cubicBezTo>
                      <a:pt x="1181" y="387"/>
                      <a:pt x="1168" y="405"/>
                      <a:pt x="1158" y="418"/>
                    </a:cubicBezTo>
                    <a:cubicBezTo>
                      <a:pt x="1122" y="407"/>
                      <a:pt x="1082" y="397"/>
                      <a:pt x="1042" y="392"/>
                    </a:cubicBezTo>
                    <a:lnTo>
                      <a:pt x="1040" y="392"/>
                    </a:lnTo>
                    <a:cubicBezTo>
                      <a:pt x="1082" y="390"/>
                      <a:pt x="1139" y="385"/>
                      <a:pt x="1198" y="369"/>
                    </a:cubicBezTo>
                    <a:close/>
                    <a:moveTo>
                      <a:pt x="790" y="1915"/>
                    </a:moveTo>
                    <a:cubicBezTo>
                      <a:pt x="826" y="1926"/>
                      <a:pt x="865" y="1936"/>
                      <a:pt x="906" y="1942"/>
                    </a:cubicBezTo>
                    <a:lnTo>
                      <a:pt x="907" y="1942"/>
                    </a:lnTo>
                    <a:cubicBezTo>
                      <a:pt x="864" y="1942"/>
                      <a:pt x="806" y="1947"/>
                      <a:pt x="748" y="1963"/>
                    </a:cubicBezTo>
                    <a:cubicBezTo>
                      <a:pt x="765" y="1945"/>
                      <a:pt x="779" y="1928"/>
                      <a:pt x="790" y="1915"/>
                    </a:cubicBezTo>
                    <a:close/>
                    <a:moveTo>
                      <a:pt x="1002" y="0"/>
                    </a:moveTo>
                    <a:lnTo>
                      <a:pt x="1002" y="0"/>
                    </a:lnTo>
                    <a:cubicBezTo>
                      <a:pt x="881" y="42"/>
                      <a:pt x="793" y="155"/>
                      <a:pt x="737" y="265"/>
                    </a:cubicBezTo>
                    <a:cubicBezTo>
                      <a:pt x="666" y="326"/>
                      <a:pt x="593" y="393"/>
                      <a:pt x="521" y="465"/>
                    </a:cubicBezTo>
                    <a:cubicBezTo>
                      <a:pt x="516" y="382"/>
                      <a:pt x="484" y="298"/>
                      <a:pt x="484" y="298"/>
                    </a:cubicBezTo>
                    <a:cubicBezTo>
                      <a:pt x="422" y="360"/>
                      <a:pt x="405" y="468"/>
                      <a:pt x="401" y="543"/>
                    </a:cubicBezTo>
                    <a:cubicBezTo>
                      <a:pt x="377" y="461"/>
                      <a:pt x="344" y="396"/>
                      <a:pt x="344" y="396"/>
                    </a:cubicBezTo>
                    <a:cubicBezTo>
                      <a:pt x="308" y="447"/>
                      <a:pt x="289" y="512"/>
                      <a:pt x="280" y="576"/>
                    </a:cubicBezTo>
                    <a:cubicBezTo>
                      <a:pt x="254" y="498"/>
                      <a:pt x="229" y="443"/>
                      <a:pt x="229" y="443"/>
                    </a:cubicBezTo>
                    <a:cubicBezTo>
                      <a:pt x="161" y="530"/>
                      <a:pt x="129" y="650"/>
                      <a:pt x="115" y="764"/>
                    </a:cubicBezTo>
                    <a:lnTo>
                      <a:pt x="134" y="771"/>
                    </a:lnTo>
                    <a:cubicBezTo>
                      <a:pt x="128" y="770"/>
                      <a:pt x="122" y="769"/>
                      <a:pt x="113" y="767"/>
                    </a:cubicBezTo>
                    <a:cubicBezTo>
                      <a:pt x="108" y="813"/>
                      <a:pt x="106" y="858"/>
                      <a:pt x="105" y="899"/>
                    </a:cubicBezTo>
                    <a:cubicBezTo>
                      <a:pt x="97" y="903"/>
                      <a:pt x="61" y="927"/>
                      <a:pt x="18" y="969"/>
                    </a:cubicBezTo>
                    <a:cubicBezTo>
                      <a:pt x="3" y="1040"/>
                      <a:pt x="0" y="1101"/>
                      <a:pt x="0" y="1101"/>
                    </a:cubicBezTo>
                    <a:cubicBezTo>
                      <a:pt x="55" y="1091"/>
                      <a:pt x="105" y="1060"/>
                      <a:pt x="143" y="1022"/>
                    </a:cubicBezTo>
                    <a:lnTo>
                      <a:pt x="143" y="1022"/>
                    </a:lnTo>
                    <a:cubicBezTo>
                      <a:pt x="136" y="1051"/>
                      <a:pt x="132" y="1080"/>
                      <a:pt x="128" y="1102"/>
                    </a:cubicBezTo>
                    <a:cubicBezTo>
                      <a:pt x="117" y="1106"/>
                      <a:pt x="108" y="1111"/>
                      <a:pt x="100" y="1118"/>
                    </a:cubicBezTo>
                    <a:cubicBezTo>
                      <a:pt x="100" y="1118"/>
                      <a:pt x="108" y="1125"/>
                      <a:pt x="124" y="1135"/>
                    </a:cubicBezTo>
                    <a:cubicBezTo>
                      <a:pt x="123" y="1148"/>
                      <a:pt x="122" y="1156"/>
                      <a:pt x="122" y="1156"/>
                    </a:cubicBezTo>
                    <a:cubicBezTo>
                      <a:pt x="131" y="1155"/>
                      <a:pt x="140" y="1154"/>
                      <a:pt x="149" y="1150"/>
                    </a:cubicBezTo>
                    <a:cubicBezTo>
                      <a:pt x="160" y="1157"/>
                      <a:pt x="173" y="1164"/>
                      <a:pt x="186" y="1170"/>
                    </a:cubicBezTo>
                    <a:cubicBezTo>
                      <a:pt x="149" y="1217"/>
                      <a:pt x="134" y="1303"/>
                      <a:pt x="134" y="1303"/>
                    </a:cubicBezTo>
                    <a:cubicBezTo>
                      <a:pt x="136" y="1303"/>
                      <a:pt x="138" y="1303"/>
                      <a:pt x="140" y="1303"/>
                    </a:cubicBezTo>
                    <a:cubicBezTo>
                      <a:pt x="199" y="1303"/>
                      <a:pt x="246" y="1257"/>
                      <a:pt x="274" y="1221"/>
                    </a:cubicBezTo>
                    <a:lnTo>
                      <a:pt x="274" y="1221"/>
                    </a:lnTo>
                    <a:cubicBezTo>
                      <a:pt x="269" y="1245"/>
                      <a:pt x="265" y="1267"/>
                      <a:pt x="263" y="1286"/>
                    </a:cubicBezTo>
                    <a:cubicBezTo>
                      <a:pt x="234" y="1293"/>
                      <a:pt x="207" y="1300"/>
                      <a:pt x="182" y="1314"/>
                    </a:cubicBezTo>
                    <a:cubicBezTo>
                      <a:pt x="182" y="1314"/>
                      <a:pt x="276" y="1398"/>
                      <a:pt x="385" y="1448"/>
                    </a:cubicBezTo>
                    <a:cubicBezTo>
                      <a:pt x="341" y="1434"/>
                      <a:pt x="276" y="1418"/>
                      <a:pt x="210" y="1418"/>
                    </a:cubicBezTo>
                    <a:cubicBezTo>
                      <a:pt x="166" y="1418"/>
                      <a:pt x="121" y="1425"/>
                      <a:pt x="82" y="1445"/>
                    </a:cubicBezTo>
                    <a:cubicBezTo>
                      <a:pt x="82" y="1445"/>
                      <a:pt x="124" y="1481"/>
                      <a:pt x="180" y="1514"/>
                    </a:cubicBezTo>
                    <a:cubicBezTo>
                      <a:pt x="132" y="1559"/>
                      <a:pt x="110" y="1653"/>
                      <a:pt x="110" y="1653"/>
                    </a:cubicBezTo>
                    <a:cubicBezTo>
                      <a:pt x="118" y="1655"/>
                      <a:pt x="126" y="1655"/>
                      <a:pt x="134" y="1655"/>
                    </a:cubicBezTo>
                    <a:cubicBezTo>
                      <a:pt x="195" y="1655"/>
                      <a:pt x="247" y="1615"/>
                      <a:pt x="280" y="1583"/>
                    </a:cubicBezTo>
                    <a:lnTo>
                      <a:pt x="280" y="1583"/>
                    </a:lnTo>
                    <a:cubicBezTo>
                      <a:pt x="260" y="1643"/>
                      <a:pt x="252" y="1701"/>
                      <a:pt x="252" y="1701"/>
                    </a:cubicBezTo>
                    <a:cubicBezTo>
                      <a:pt x="295" y="1700"/>
                      <a:pt x="332" y="1684"/>
                      <a:pt x="365" y="1661"/>
                    </a:cubicBezTo>
                    <a:cubicBezTo>
                      <a:pt x="368" y="1664"/>
                      <a:pt x="370" y="1667"/>
                      <a:pt x="374" y="1671"/>
                    </a:cubicBezTo>
                    <a:cubicBezTo>
                      <a:pt x="369" y="1684"/>
                      <a:pt x="366" y="1698"/>
                      <a:pt x="364" y="1709"/>
                    </a:cubicBezTo>
                    <a:cubicBezTo>
                      <a:pt x="358" y="1708"/>
                      <a:pt x="351" y="1708"/>
                      <a:pt x="345" y="1708"/>
                    </a:cubicBezTo>
                    <a:cubicBezTo>
                      <a:pt x="326" y="1708"/>
                      <a:pt x="307" y="1712"/>
                      <a:pt x="289" y="1721"/>
                    </a:cubicBezTo>
                    <a:cubicBezTo>
                      <a:pt x="289" y="1721"/>
                      <a:pt x="323" y="1773"/>
                      <a:pt x="368" y="1825"/>
                    </a:cubicBezTo>
                    <a:cubicBezTo>
                      <a:pt x="341" y="1813"/>
                      <a:pt x="307" y="1801"/>
                      <a:pt x="272" y="1801"/>
                    </a:cubicBezTo>
                    <a:cubicBezTo>
                      <a:pt x="248" y="1801"/>
                      <a:pt x="223" y="1807"/>
                      <a:pt x="202" y="1824"/>
                    </a:cubicBezTo>
                    <a:cubicBezTo>
                      <a:pt x="202" y="1824"/>
                      <a:pt x="266" y="1905"/>
                      <a:pt x="324" y="1930"/>
                    </a:cubicBezTo>
                    <a:cubicBezTo>
                      <a:pt x="298" y="1984"/>
                      <a:pt x="284" y="2037"/>
                      <a:pt x="284" y="2037"/>
                    </a:cubicBezTo>
                    <a:cubicBezTo>
                      <a:pt x="289" y="2037"/>
                      <a:pt x="294" y="2038"/>
                      <a:pt x="299" y="2038"/>
                    </a:cubicBezTo>
                    <a:cubicBezTo>
                      <a:pt x="393" y="2038"/>
                      <a:pt x="472" y="1965"/>
                      <a:pt x="514" y="1915"/>
                    </a:cubicBezTo>
                    <a:lnTo>
                      <a:pt x="514" y="1915"/>
                    </a:lnTo>
                    <a:cubicBezTo>
                      <a:pt x="455" y="2007"/>
                      <a:pt x="424" y="2124"/>
                      <a:pt x="424" y="2124"/>
                    </a:cubicBezTo>
                    <a:cubicBezTo>
                      <a:pt x="431" y="2125"/>
                      <a:pt x="438" y="2125"/>
                      <a:pt x="444" y="2125"/>
                    </a:cubicBezTo>
                    <a:cubicBezTo>
                      <a:pt x="504" y="2125"/>
                      <a:pt x="560" y="2104"/>
                      <a:pt x="609" y="2076"/>
                    </a:cubicBezTo>
                    <a:cubicBezTo>
                      <a:pt x="632" y="2084"/>
                      <a:pt x="660" y="2097"/>
                      <a:pt x="693" y="2104"/>
                    </a:cubicBezTo>
                    <a:cubicBezTo>
                      <a:pt x="651" y="2178"/>
                      <a:pt x="648" y="2303"/>
                      <a:pt x="648" y="2303"/>
                    </a:cubicBezTo>
                    <a:cubicBezTo>
                      <a:pt x="729" y="2288"/>
                      <a:pt x="787" y="2208"/>
                      <a:pt x="818" y="2148"/>
                    </a:cubicBezTo>
                    <a:lnTo>
                      <a:pt x="818" y="2148"/>
                    </a:lnTo>
                    <a:cubicBezTo>
                      <a:pt x="809" y="2230"/>
                      <a:pt x="814" y="2304"/>
                      <a:pt x="814" y="2304"/>
                    </a:cubicBezTo>
                    <a:cubicBezTo>
                      <a:pt x="867" y="2283"/>
                      <a:pt x="910" y="2240"/>
                      <a:pt x="944" y="2192"/>
                    </a:cubicBezTo>
                    <a:lnTo>
                      <a:pt x="944" y="2192"/>
                    </a:lnTo>
                    <a:cubicBezTo>
                      <a:pt x="937" y="2271"/>
                      <a:pt x="940" y="2331"/>
                      <a:pt x="940" y="2331"/>
                    </a:cubicBezTo>
                    <a:cubicBezTo>
                      <a:pt x="1061" y="2291"/>
                      <a:pt x="1149" y="2177"/>
                      <a:pt x="1207" y="2069"/>
                    </a:cubicBezTo>
                    <a:cubicBezTo>
                      <a:pt x="1279" y="2008"/>
                      <a:pt x="1351" y="1942"/>
                      <a:pt x="1424" y="1869"/>
                    </a:cubicBezTo>
                    <a:cubicBezTo>
                      <a:pt x="1433" y="1955"/>
                      <a:pt x="1465" y="2039"/>
                      <a:pt x="1465" y="2039"/>
                    </a:cubicBezTo>
                    <a:cubicBezTo>
                      <a:pt x="1527" y="1978"/>
                      <a:pt x="1545" y="1868"/>
                      <a:pt x="1550" y="1794"/>
                    </a:cubicBezTo>
                    <a:cubicBezTo>
                      <a:pt x="1574" y="1877"/>
                      <a:pt x="1606" y="1942"/>
                      <a:pt x="1606" y="1942"/>
                    </a:cubicBezTo>
                    <a:cubicBezTo>
                      <a:pt x="1641" y="1891"/>
                      <a:pt x="1661" y="1828"/>
                      <a:pt x="1671" y="1763"/>
                    </a:cubicBezTo>
                    <a:cubicBezTo>
                      <a:pt x="1696" y="1842"/>
                      <a:pt x="1720" y="1898"/>
                      <a:pt x="1720" y="1898"/>
                    </a:cubicBezTo>
                    <a:cubicBezTo>
                      <a:pt x="1792" y="1808"/>
                      <a:pt x="1825" y="1682"/>
                      <a:pt x="1839" y="1565"/>
                    </a:cubicBezTo>
                    <a:cubicBezTo>
                      <a:pt x="1832" y="1562"/>
                      <a:pt x="1827" y="1559"/>
                      <a:pt x="1820" y="1556"/>
                    </a:cubicBezTo>
                    <a:lnTo>
                      <a:pt x="1820" y="1556"/>
                    </a:lnTo>
                    <a:cubicBezTo>
                      <a:pt x="1825" y="1557"/>
                      <a:pt x="1833" y="1559"/>
                      <a:pt x="1840" y="1560"/>
                    </a:cubicBezTo>
                    <a:cubicBezTo>
                      <a:pt x="1844" y="1519"/>
                      <a:pt x="1846" y="1480"/>
                      <a:pt x="1848" y="1443"/>
                    </a:cubicBezTo>
                    <a:cubicBezTo>
                      <a:pt x="1857" y="1438"/>
                      <a:pt x="1921" y="1397"/>
                      <a:pt x="1982" y="1318"/>
                    </a:cubicBezTo>
                    <a:lnTo>
                      <a:pt x="1982" y="1318"/>
                    </a:lnTo>
                    <a:cubicBezTo>
                      <a:pt x="1961" y="1336"/>
                      <a:pt x="1944" y="1356"/>
                      <a:pt x="1929" y="1375"/>
                    </a:cubicBezTo>
                    <a:cubicBezTo>
                      <a:pt x="1947" y="1297"/>
                      <a:pt x="1950" y="1224"/>
                      <a:pt x="1950" y="1224"/>
                    </a:cubicBezTo>
                    <a:lnTo>
                      <a:pt x="1950" y="1224"/>
                    </a:lnTo>
                    <a:cubicBezTo>
                      <a:pt x="1895" y="1234"/>
                      <a:pt x="1847" y="1265"/>
                      <a:pt x="1808" y="1304"/>
                    </a:cubicBezTo>
                    <a:cubicBezTo>
                      <a:pt x="1814" y="1275"/>
                      <a:pt x="1819" y="1246"/>
                      <a:pt x="1823" y="1224"/>
                    </a:cubicBezTo>
                    <a:cubicBezTo>
                      <a:pt x="1833" y="1219"/>
                      <a:pt x="1842" y="1214"/>
                      <a:pt x="1851" y="1208"/>
                    </a:cubicBezTo>
                    <a:cubicBezTo>
                      <a:pt x="1851" y="1208"/>
                      <a:pt x="1842" y="1201"/>
                      <a:pt x="1826" y="1192"/>
                    </a:cubicBezTo>
                    <a:cubicBezTo>
                      <a:pt x="1828" y="1178"/>
                      <a:pt x="1829" y="1170"/>
                      <a:pt x="1829" y="1170"/>
                    </a:cubicBezTo>
                    <a:lnTo>
                      <a:pt x="1829" y="1170"/>
                    </a:lnTo>
                    <a:cubicBezTo>
                      <a:pt x="1820" y="1172"/>
                      <a:pt x="1810" y="1173"/>
                      <a:pt x="1802" y="1176"/>
                    </a:cubicBezTo>
                    <a:cubicBezTo>
                      <a:pt x="1791" y="1169"/>
                      <a:pt x="1778" y="1162"/>
                      <a:pt x="1765" y="1156"/>
                    </a:cubicBezTo>
                    <a:cubicBezTo>
                      <a:pt x="1802" y="1109"/>
                      <a:pt x="1814" y="1023"/>
                      <a:pt x="1814" y="1023"/>
                    </a:cubicBezTo>
                    <a:cubicBezTo>
                      <a:pt x="1813" y="1023"/>
                      <a:pt x="1811" y="1023"/>
                      <a:pt x="1809" y="1023"/>
                    </a:cubicBezTo>
                    <a:cubicBezTo>
                      <a:pt x="1749" y="1023"/>
                      <a:pt x="1703" y="1070"/>
                      <a:pt x="1675" y="1106"/>
                    </a:cubicBezTo>
                    <a:cubicBezTo>
                      <a:pt x="1681" y="1082"/>
                      <a:pt x="1684" y="1060"/>
                      <a:pt x="1687" y="1041"/>
                    </a:cubicBezTo>
                    <a:cubicBezTo>
                      <a:pt x="1714" y="1035"/>
                      <a:pt x="1743" y="1025"/>
                      <a:pt x="1767" y="1012"/>
                    </a:cubicBezTo>
                    <a:cubicBezTo>
                      <a:pt x="1767" y="1012"/>
                      <a:pt x="1672" y="929"/>
                      <a:pt x="1563" y="881"/>
                    </a:cubicBezTo>
                    <a:lnTo>
                      <a:pt x="1563" y="881"/>
                    </a:lnTo>
                    <a:cubicBezTo>
                      <a:pt x="1606" y="894"/>
                      <a:pt x="1670" y="909"/>
                      <a:pt x="1735" y="909"/>
                    </a:cubicBezTo>
                    <a:cubicBezTo>
                      <a:pt x="1780" y="909"/>
                      <a:pt x="1826" y="901"/>
                      <a:pt x="1866" y="882"/>
                    </a:cubicBezTo>
                    <a:cubicBezTo>
                      <a:pt x="1866" y="882"/>
                      <a:pt x="1824" y="845"/>
                      <a:pt x="1768" y="812"/>
                    </a:cubicBezTo>
                    <a:cubicBezTo>
                      <a:pt x="1816" y="766"/>
                      <a:pt x="1839" y="672"/>
                      <a:pt x="1839" y="672"/>
                    </a:cubicBezTo>
                    <a:cubicBezTo>
                      <a:pt x="1832" y="671"/>
                      <a:pt x="1825" y="670"/>
                      <a:pt x="1818" y="670"/>
                    </a:cubicBezTo>
                    <a:cubicBezTo>
                      <a:pt x="1754" y="670"/>
                      <a:pt x="1701" y="711"/>
                      <a:pt x="1668" y="745"/>
                    </a:cubicBezTo>
                    <a:cubicBezTo>
                      <a:pt x="1688" y="685"/>
                      <a:pt x="1694" y="627"/>
                      <a:pt x="1694" y="627"/>
                    </a:cubicBezTo>
                    <a:lnTo>
                      <a:pt x="1694" y="627"/>
                    </a:lnTo>
                    <a:cubicBezTo>
                      <a:pt x="1652" y="628"/>
                      <a:pt x="1614" y="644"/>
                      <a:pt x="1582" y="667"/>
                    </a:cubicBezTo>
                    <a:cubicBezTo>
                      <a:pt x="1578" y="663"/>
                      <a:pt x="1576" y="660"/>
                      <a:pt x="1573" y="656"/>
                    </a:cubicBezTo>
                    <a:cubicBezTo>
                      <a:pt x="1577" y="643"/>
                      <a:pt x="1580" y="630"/>
                      <a:pt x="1583" y="618"/>
                    </a:cubicBezTo>
                    <a:cubicBezTo>
                      <a:pt x="1588" y="619"/>
                      <a:pt x="1594" y="619"/>
                      <a:pt x="1600" y="619"/>
                    </a:cubicBezTo>
                    <a:cubicBezTo>
                      <a:pt x="1620" y="619"/>
                      <a:pt x="1639" y="615"/>
                      <a:pt x="1657" y="607"/>
                    </a:cubicBezTo>
                    <a:cubicBezTo>
                      <a:pt x="1657" y="607"/>
                      <a:pt x="1624" y="554"/>
                      <a:pt x="1577" y="503"/>
                    </a:cubicBezTo>
                    <a:lnTo>
                      <a:pt x="1577" y="503"/>
                    </a:lnTo>
                    <a:cubicBezTo>
                      <a:pt x="1604" y="515"/>
                      <a:pt x="1638" y="527"/>
                      <a:pt x="1672" y="527"/>
                    </a:cubicBezTo>
                    <a:cubicBezTo>
                      <a:pt x="1697" y="527"/>
                      <a:pt x="1722" y="521"/>
                      <a:pt x="1744" y="503"/>
                    </a:cubicBezTo>
                    <a:cubicBezTo>
                      <a:pt x="1744" y="503"/>
                      <a:pt x="1679" y="422"/>
                      <a:pt x="1619" y="397"/>
                    </a:cubicBezTo>
                    <a:cubicBezTo>
                      <a:pt x="1646" y="343"/>
                      <a:pt x="1660" y="290"/>
                      <a:pt x="1660" y="290"/>
                    </a:cubicBezTo>
                    <a:cubicBezTo>
                      <a:pt x="1655" y="290"/>
                      <a:pt x="1650" y="290"/>
                      <a:pt x="1645" y="290"/>
                    </a:cubicBezTo>
                    <a:cubicBezTo>
                      <a:pt x="1551" y="290"/>
                      <a:pt x="1471" y="366"/>
                      <a:pt x="1429" y="414"/>
                    </a:cubicBezTo>
                    <a:cubicBezTo>
                      <a:pt x="1488" y="322"/>
                      <a:pt x="1517" y="203"/>
                      <a:pt x="1517" y="203"/>
                    </a:cubicBezTo>
                    <a:cubicBezTo>
                      <a:pt x="1511" y="202"/>
                      <a:pt x="1504" y="202"/>
                      <a:pt x="1498" y="202"/>
                    </a:cubicBezTo>
                    <a:cubicBezTo>
                      <a:pt x="1438" y="202"/>
                      <a:pt x="1381" y="224"/>
                      <a:pt x="1333" y="254"/>
                    </a:cubicBezTo>
                    <a:cubicBezTo>
                      <a:pt x="1310" y="245"/>
                      <a:pt x="1281" y="234"/>
                      <a:pt x="1248" y="226"/>
                    </a:cubicBezTo>
                    <a:cubicBezTo>
                      <a:pt x="1291" y="152"/>
                      <a:pt x="1293" y="28"/>
                      <a:pt x="1293" y="28"/>
                    </a:cubicBezTo>
                    <a:lnTo>
                      <a:pt x="1293" y="28"/>
                    </a:lnTo>
                    <a:cubicBezTo>
                      <a:pt x="1212" y="44"/>
                      <a:pt x="1155" y="124"/>
                      <a:pt x="1123" y="184"/>
                    </a:cubicBezTo>
                    <a:cubicBezTo>
                      <a:pt x="1130" y="102"/>
                      <a:pt x="1125" y="28"/>
                      <a:pt x="1125" y="28"/>
                    </a:cubicBezTo>
                    <a:lnTo>
                      <a:pt x="1125" y="28"/>
                    </a:lnTo>
                    <a:cubicBezTo>
                      <a:pt x="1072" y="50"/>
                      <a:pt x="1030" y="92"/>
                      <a:pt x="998" y="140"/>
                    </a:cubicBezTo>
                    <a:cubicBezTo>
                      <a:pt x="1004" y="61"/>
                      <a:pt x="1002" y="0"/>
                      <a:pt x="1002" y="0"/>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8" name="Google Shape;4208;p57"/>
            <p:cNvGrpSpPr/>
            <p:nvPr/>
          </p:nvGrpSpPr>
          <p:grpSpPr>
            <a:xfrm>
              <a:off x="8589516" y="2524399"/>
              <a:ext cx="160715" cy="397029"/>
              <a:chOff x="8741916" y="2676799"/>
              <a:chExt cx="160715" cy="397029"/>
            </a:xfrm>
          </p:grpSpPr>
          <p:sp>
            <p:nvSpPr>
              <p:cNvPr id="4209" name="Google Shape;4209;p57"/>
              <p:cNvSpPr/>
              <p:nvPr/>
            </p:nvSpPr>
            <p:spPr>
              <a:xfrm>
                <a:off x="8770563" y="2676799"/>
                <a:ext cx="132067" cy="155699"/>
              </a:xfrm>
              <a:custGeom>
                <a:avLst/>
                <a:gdLst/>
                <a:ahLst/>
                <a:cxnLst/>
                <a:rect l="l" t="t" r="r" b="b"/>
                <a:pathLst>
                  <a:path w="2554" h="3011" extrusionOk="0">
                    <a:moveTo>
                      <a:pt x="1545" y="476"/>
                    </a:moveTo>
                    <a:lnTo>
                      <a:pt x="1545" y="476"/>
                    </a:lnTo>
                    <a:cubicBezTo>
                      <a:pt x="1523" y="500"/>
                      <a:pt x="1504" y="523"/>
                      <a:pt x="1491" y="540"/>
                    </a:cubicBezTo>
                    <a:cubicBezTo>
                      <a:pt x="1445" y="525"/>
                      <a:pt x="1395" y="513"/>
                      <a:pt x="1342" y="505"/>
                    </a:cubicBezTo>
                    <a:cubicBezTo>
                      <a:pt x="1342" y="505"/>
                      <a:pt x="1340" y="505"/>
                      <a:pt x="1340" y="504"/>
                    </a:cubicBezTo>
                    <a:cubicBezTo>
                      <a:pt x="1396" y="503"/>
                      <a:pt x="1469" y="497"/>
                      <a:pt x="1545" y="476"/>
                    </a:cubicBezTo>
                    <a:close/>
                    <a:moveTo>
                      <a:pt x="1016" y="2473"/>
                    </a:moveTo>
                    <a:cubicBezTo>
                      <a:pt x="1062" y="2487"/>
                      <a:pt x="1112" y="2501"/>
                      <a:pt x="1164" y="2508"/>
                    </a:cubicBezTo>
                    <a:cubicBezTo>
                      <a:pt x="1164" y="2508"/>
                      <a:pt x="1165" y="2508"/>
                      <a:pt x="1165" y="2510"/>
                    </a:cubicBezTo>
                    <a:cubicBezTo>
                      <a:pt x="1111" y="2510"/>
                      <a:pt x="1038" y="2515"/>
                      <a:pt x="962" y="2537"/>
                    </a:cubicBezTo>
                    <a:cubicBezTo>
                      <a:pt x="984" y="2511"/>
                      <a:pt x="1002" y="2490"/>
                      <a:pt x="1016" y="2473"/>
                    </a:cubicBezTo>
                    <a:close/>
                    <a:moveTo>
                      <a:pt x="1289" y="0"/>
                    </a:moveTo>
                    <a:lnTo>
                      <a:pt x="1289" y="0"/>
                    </a:lnTo>
                    <a:cubicBezTo>
                      <a:pt x="1132" y="53"/>
                      <a:pt x="1020" y="203"/>
                      <a:pt x="946" y="342"/>
                    </a:cubicBezTo>
                    <a:cubicBezTo>
                      <a:pt x="853" y="420"/>
                      <a:pt x="762" y="506"/>
                      <a:pt x="668" y="601"/>
                    </a:cubicBezTo>
                    <a:cubicBezTo>
                      <a:pt x="659" y="495"/>
                      <a:pt x="620" y="385"/>
                      <a:pt x="620" y="385"/>
                    </a:cubicBezTo>
                    <a:cubicBezTo>
                      <a:pt x="540" y="464"/>
                      <a:pt x="517" y="605"/>
                      <a:pt x="512" y="701"/>
                    </a:cubicBezTo>
                    <a:cubicBezTo>
                      <a:pt x="482" y="596"/>
                      <a:pt x="440" y="512"/>
                      <a:pt x="440" y="512"/>
                    </a:cubicBezTo>
                    <a:cubicBezTo>
                      <a:pt x="394" y="578"/>
                      <a:pt x="368" y="661"/>
                      <a:pt x="357" y="746"/>
                    </a:cubicBezTo>
                    <a:cubicBezTo>
                      <a:pt x="325" y="643"/>
                      <a:pt x="293" y="573"/>
                      <a:pt x="293" y="573"/>
                    </a:cubicBezTo>
                    <a:cubicBezTo>
                      <a:pt x="203" y="685"/>
                      <a:pt x="162" y="841"/>
                      <a:pt x="145" y="986"/>
                    </a:cubicBezTo>
                    <a:cubicBezTo>
                      <a:pt x="153" y="990"/>
                      <a:pt x="162" y="993"/>
                      <a:pt x="171" y="997"/>
                    </a:cubicBezTo>
                    <a:cubicBezTo>
                      <a:pt x="163" y="995"/>
                      <a:pt x="153" y="993"/>
                      <a:pt x="145" y="991"/>
                    </a:cubicBezTo>
                    <a:cubicBezTo>
                      <a:pt x="138" y="1051"/>
                      <a:pt x="134" y="1109"/>
                      <a:pt x="134" y="1162"/>
                    </a:cubicBezTo>
                    <a:cubicBezTo>
                      <a:pt x="125" y="1167"/>
                      <a:pt x="79" y="1197"/>
                      <a:pt x="25" y="1252"/>
                    </a:cubicBezTo>
                    <a:cubicBezTo>
                      <a:pt x="5" y="1342"/>
                      <a:pt x="1" y="1422"/>
                      <a:pt x="1" y="1422"/>
                    </a:cubicBezTo>
                    <a:cubicBezTo>
                      <a:pt x="73" y="1411"/>
                      <a:pt x="134" y="1370"/>
                      <a:pt x="185" y="1320"/>
                    </a:cubicBezTo>
                    <a:lnTo>
                      <a:pt x="185" y="1320"/>
                    </a:lnTo>
                    <a:cubicBezTo>
                      <a:pt x="178" y="1359"/>
                      <a:pt x="171" y="1395"/>
                      <a:pt x="167" y="1423"/>
                    </a:cubicBezTo>
                    <a:cubicBezTo>
                      <a:pt x="153" y="1431"/>
                      <a:pt x="141" y="1437"/>
                      <a:pt x="129" y="1445"/>
                    </a:cubicBezTo>
                    <a:cubicBezTo>
                      <a:pt x="129" y="1445"/>
                      <a:pt x="141" y="1454"/>
                      <a:pt x="161" y="1468"/>
                    </a:cubicBezTo>
                    <a:cubicBezTo>
                      <a:pt x="159" y="1485"/>
                      <a:pt x="158" y="1494"/>
                      <a:pt x="158" y="1494"/>
                    </a:cubicBezTo>
                    <a:cubicBezTo>
                      <a:pt x="169" y="1492"/>
                      <a:pt x="182" y="1490"/>
                      <a:pt x="193" y="1487"/>
                    </a:cubicBezTo>
                    <a:cubicBezTo>
                      <a:pt x="208" y="1495"/>
                      <a:pt x="224" y="1505"/>
                      <a:pt x="241" y="1512"/>
                    </a:cubicBezTo>
                    <a:cubicBezTo>
                      <a:pt x="192" y="1571"/>
                      <a:pt x="175" y="1684"/>
                      <a:pt x="175" y="1684"/>
                    </a:cubicBezTo>
                    <a:cubicBezTo>
                      <a:pt x="177" y="1684"/>
                      <a:pt x="179" y="1684"/>
                      <a:pt x="181" y="1684"/>
                    </a:cubicBezTo>
                    <a:cubicBezTo>
                      <a:pt x="259" y="1684"/>
                      <a:pt x="320" y="1625"/>
                      <a:pt x="356" y="1578"/>
                    </a:cubicBezTo>
                    <a:lnTo>
                      <a:pt x="356" y="1578"/>
                    </a:lnTo>
                    <a:cubicBezTo>
                      <a:pt x="347" y="1608"/>
                      <a:pt x="343" y="1637"/>
                      <a:pt x="340" y="1661"/>
                    </a:cubicBezTo>
                    <a:cubicBezTo>
                      <a:pt x="304" y="1669"/>
                      <a:pt x="268" y="1681"/>
                      <a:pt x="236" y="1696"/>
                    </a:cubicBezTo>
                    <a:cubicBezTo>
                      <a:pt x="236" y="1696"/>
                      <a:pt x="357" y="1805"/>
                      <a:pt x="498" y="1869"/>
                    </a:cubicBezTo>
                    <a:cubicBezTo>
                      <a:pt x="441" y="1851"/>
                      <a:pt x="358" y="1830"/>
                      <a:pt x="273" y="1830"/>
                    </a:cubicBezTo>
                    <a:cubicBezTo>
                      <a:pt x="216" y="1830"/>
                      <a:pt x="158" y="1840"/>
                      <a:pt x="106" y="1865"/>
                    </a:cubicBezTo>
                    <a:cubicBezTo>
                      <a:pt x="106" y="1865"/>
                      <a:pt x="161" y="1913"/>
                      <a:pt x="232" y="1957"/>
                    </a:cubicBezTo>
                    <a:cubicBezTo>
                      <a:pt x="172" y="2015"/>
                      <a:pt x="142" y="2137"/>
                      <a:pt x="142" y="2137"/>
                    </a:cubicBezTo>
                    <a:cubicBezTo>
                      <a:pt x="151" y="2138"/>
                      <a:pt x="160" y="2139"/>
                      <a:pt x="170" y="2139"/>
                    </a:cubicBezTo>
                    <a:cubicBezTo>
                      <a:pt x="251" y="2139"/>
                      <a:pt x="319" y="2087"/>
                      <a:pt x="362" y="2044"/>
                    </a:cubicBezTo>
                    <a:lnTo>
                      <a:pt x="362" y="2044"/>
                    </a:lnTo>
                    <a:cubicBezTo>
                      <a:pt x="336" y="2123"/>
                      <a:pt x="326" y="2197"/>
                      <a:pt x="326" y="2197"/>
                    </a:cubicBezTo>
                    <a:cubicBezTo>
                      <a:pt x="380" y="2195"/>
                      <a:pt x="431" y="2175"/>
                      <a:pt x="473" y="2145"/>
                    </a:cubicBezTo>
                    <a:cubicBezTo>
                      <a:pt x="477" y="2150"/>
                      <a:pt x="479" y="2155"/>
                      <a:pt x="483" y="2159"/>
                    </a:cubicBezTo>
                    <a:cubicBezTo>
                      <a:pt x="478" y="2176"/>
                      <a:pt x="474" y="2193"/>
                      <a:pt x="472" y="2208"/>
                    </a:cubicBezTo>
                    <a:cubicBezTo>
                      <a:pt x="466" y="2207"/>
                      <a:pt x="459" y="2207"/>
                      <a:pt x="453" y="2207"/>
                    </a:cubicBezTo>
                    <a:cubicBezTo>
                      <a:pt x="426" y="2207"/>
                      <a:pt x="400" y="2211"/>
                      <a:pt x="375" y="2222"/>
                    </a:cubicBezTo>
                    <a:cubicBezTo>
                      <a:pt x="375" y="2222"/>
                      <a:pt x="419" y="2291"/>
                      <a:pt x="478" y="2356"/>
                    </a:cubicBezTo>
                    <a:cubicBezTo>
                      <a:pt x="443" y="2340"/>
                      <a:pt x="397" y="2325"/>
                      <a:pt x="353" y="2325"/>
                    </a:cubicBezTo>
                    <a:cubicBezTo>
                      <a:pt x="321" y="2325"/>
                      <a:pt x="290" y="2333"/>
                      <a:pt x="263" y="2354"/>
                    </a:cubicBezTo>
                    <a:cubicBezTo>
                      <a:pt x="263" y="2354"/>
                      <a:pt x="346" y="2461"/>
                      <a:pt x="422" y="2492"/>
                    </a:cubicBezTo>
                    <a:cubicBezTo>
                      <a:pt x="388" y="2562"/>
                      <a:pt x="370" y="2629"/>
                      <a:pt x="370" y="2629"/>
                    </a:cubicBezTo>
                    <a:cubicBezTo>
                      <a:pt x="376" y="2630"/>
                      <a:pt x="382" y="2630"/>
                      <a:pt x="388" y="2630"/>
                    </a:cubicBezTo>
                    <a:cubicBezTo>
                      <a:pt x="510" y="2630"/>
                      <a:pt x="613" y="2535"/>
                      <a:pt x="669" y="2471"/>
                    </a:cubicBezTo>
                    <a:lnTo>
                      <a:pt x="669" y="2471"/>
                    </a:lnTo>
                    <a:cubicBezTo>
                      <a:pt x="593" y="2590"/>
                      <a:pt x="553" y="2741"/>
                      <a:pt x="553" y="2741"/>
                    </a:cubicBezTo>
                    <a:cubicBezTo>
                      <a:pt x="563" y="2742"/>
                      <a:pt x="574" y="2742"/>
                      <a:pt x="584" y="2742"/>
                    </a:cubicBezTo>
                    <a:cubicBezTo>
                      <a:pt x="659" y="2742"/>
                      <a:pt x="730" y="2716"/>
                      <a:pt x="791" y="2678"/>
                    </a:cubicBezTo>
                    <a:cubicBezTo>
                      <a:pt x="820" y="2690"/>
                      <a:pt x="858" y="2704"/>
                      <a:pt x="901" y="2717"/>
                    </a:cubicBezTo>
                    <a:cubicBezTo>
                      <a:pt x="847" y="2812"/>
                      <a:pt x="841" y="2972"/>
                      <a:pt x="841" y="2972"/>
                    </a:cubicBezTo>
                    <a:cubicBezTo>
                      <a:pt x="946" y="2954"/>
                      <a:pt x="1021" y="2850"/>
                      <a:pt x="1062" y="2774"/>
                    </a:cubicBezTo>
                    <a:lnTo>
                      <a:pt x="1062" y="2774"/>
                    </a:lnTo>
                    <a:cubicBezTo>
                      <a:pt x="1049" y="2879"/>
                      <a:pt x="1057" y="2974"/>
                      <a:pt x="1057" y="2974"/>
                    </a:cubicBezTo>
                    <a:cubicBezTo>
                      <a:pt x="1125" y="2946"/>
                      <a:pt x="1179" y="2892"/>
                      <a:pt x="1222" y="2830"/>
                    </a:cubicBezTo>
                    <a:lnTo>
                      <a:pt x="1222" y="2830"/>
                    </a:lnTo>
                    <a:cubicBezTo>
                      <a:pt x="1215" y="2933"/>
                      <a:pt x="1217" y="3011"/>
                      <a:pt x="1217" y="3011"/>
                    </a:cubicBezTo>
                    <a:cubicBezTo>
                      <a:pt x="1374" y="2959"/>
                      <a:pt x="1487" y="2812"/>
                      <a:pt x="1563" y="2671"/>
                    </a:cubicBezTo>
                    <a:cubicBezTo>
                      <a:pt x="1654" y="2594"/>
                      <a:pt x="1748" y="2508"/>
                      <a:pt x="1843" y="2415"/>
                    </a:cubicBezTo>
                    <a:cubicBezTo>
                      <a:pt x="1846" y="2524"/>
                      <a:pt x="1887" y="2633"/>
                      <a:pt x="1887" y="2633"/>
                    </a:cubicBezTo>
                    <a:cubicBezTo>
                      <a:pt x="1969" y="2554"/>
                      <a:pt x="1992" y="2415"/>
                      <a:pt x="1997" y="2318"/>
                    </a:cubicBezTo>
                    <a:cubicBezTo>
                      <a:pt x="2028" y="2424"/>
                      <a:pt x="2069" y="2510"/>
                      <a:pt x="2069" y="2510"/>
                    </a:cubicBezTo>
                    <a:cubicBezTo>
                      <a:pt x="2114" y="2444"/>
                      <a:pt x="2139" y="2360"/>
                      <a:pt x="2153" y="2278"/>
                    </a:cubicBezTo>
                    <a:cubicBezTo>
                      <a:pt x="2185" y="2379"/>
                      <a:pt x="2216" y="2450"/>
                      <a:pt x="2216" y="2450"/>
                    </a:cubicBezTo>
                    <a:cubicBezTo>
                      <a:pt x="2309" y="2334"/>
                      <a:pt x="2351" y="2171"/>
                      <a:pt x="2369" y="2019"/>
                    </a:cubicBezTo>
                    <a:cubicBezTo>
                      <a:pt x="2361" y="2017"/>
                      <a:pt x="2353" y="2013"/>
                      <a:pt x="2345" y="2011"/>
                    </a:cubicBezTo>
                    <a:lnTo>
                      <a:pt x="2345" y="2011"/>
                    </a:lnTo>
                    <a:cubicBezTo>
                      <a:pt x="2353" y="2012"/>
                      <a:pt x="2362" y="2013"/>
                      <a:pt x="2370" y="2014"/>
                    </a:cubicBezTo>
                    <a:cubicBezTo>
                      <a:pt x="2375" y="1961"/>
                      <a:pt x="2380" y="1910"/>
                      <a:pt x="2380" y="1863"/>
                    </a:cubicBezTo>
                    <a:cubicBezTo>
                      <a:pt x="2391" y="1855"/>
                      <a:pt x="2476" y="1803"/>
                      <a:pt x="2554" y="1702"/>
                    </a:cubicBezTo>
                    <a:lnTo>
                      <a:pt x="2554" y="1702"/>
                    </a:lnTo>
                    <a:cubicBezTo>
                      <a:pt x="2527" y="1726"/>
                      <a:pt x="2503" y="1750"/>
                      <a:pt x="2486" y="1774"/>
                    </a:cubicBezTo>
                    <a:cubicBezTo>
                      <a:pt x="2509" y="1674"/>
                      <a:pt x="2513" y="1580"/>
                      <a:pt x="2513" y="1580"/>
                    </a:cubicBezTo>
                    <a:lnTo>
                      <a:pt x="2513" y="1580"/>
                    </a:lnTo>
                    <a:cubicBezTo>
                      <a:pt x="2441" y="1592"/>
                      <a:pt x="2381" y="1634"/>
                      <a:pt x="2329" y="1685"/>
                    </a:cubicBezTo>
                    <a:cubicBezTo>
                      <a:pt x="2337" y="1645"/>
                      <a:pt x="2344" y="1610"/>
                      <a:pt x="2348" y="1580"/>
                    </a:cubicBezTo>
                    <a:cubicBezTo>
                      <a:pt x="2361" y="1574"/>
                      <a:pt x="2372" y="1568"/>
                      <a:pt x="2386" y="1559"/>
                    </a:cubicBezTo>
                    <a:cubicBezTo>
                      <a:pt x="2386" y="1559"/>
                      <a:pt x="2374" y="1550"/>
                      <a:pt x="2354" y="1537"/>
                    </a:cubicBezTo>
                    <a:cubicBezTo>
                      <a:pt x="2355" y="1520"/>
                      <a:pt x="2356" y="1511"/>
                      <a:pt x="2356" y="1511"/>
                    </a:cubicBezTo>
                    <a:lnTo>
                      <a:pt x="2356" y="1511"/>
                    </a:lnTo>
                    <a:cubicBezTo>
                      <a:pt x="2345" y="1512"/>
                      <a:pt x="2333" y="1515"/>
                      <a:pt x="2322" y="1517"/>
                    </a:cubicBezTo>
                    <a:cubicBezTo>
                      <a:pt x="2307" y="1510"/>
                      <a:pt x="2291" y="1500"/>
                      <a:pt x="2274" y="1492"/>
                    </a:cubicBezTo>
                    <a:cubicBezTo>
                      <a:pt x="2322" y="1433"/>
                      <a:pt x="2340" y="1320"/>
                      <a:pt x="2340" y="1320"/>
                    </a:cubicBezTo>
                    <a:cubicBezTo>
                      <a:pt x="2338" y="1320"/>
                      <a:pt x="2336" y="1320"/>
                      <a:pt x="2334" y="1320"/>
                    </a:cubicBezTo>
                    <a:cubicBezTo>
                      <a:pt x="2256" y="1320"/>
                      <a:pt x="2195" y="1380"/>
                      <a:pt x="2159" y="1428"/>
                    </a:cubicBezTo>
                    <a:cubicBezTo>
                      <a:pt x="2166" y="1397"/>
                      <a:pt x="2171" y="1369"/>
                      <a:pt x="2174" y="1344"/>
                    </a:cubicBezTo>
                    <a:cubicBezTo>
                      <a:pt x="2209" y="1337"/>
                      <a:pt x="2245" y="1325"/>
                      <a:pt x="2277" y="1307"/>
                    </a:cubicBezTo>
                    <a:cubicBezTo>
                      <a:pt x="2277" y="1307"/>
                      <a:pt x="2156" y="1201"/>
                      <a:pt x="2014" y="1137"/>
                    </a:cubicBezTo>
                    <a:lnTo>
                      <a:pt x="2014" y="1137"/>
                    </a:lnTo>
                    <a:cubicBezTo>
                      <a:pt x="2070" y="1154"/>
                      <a:pt x="2151" y="1173"/>
                      <a:pt x="2234" y="1173"/>
                    </a:cubicBezTo>
                    <a:cubicBezTo>
                      <a:pt x="2292" y="1173"/>
                      <a:pt x="2352" y="1164"/>
                      <a:pt x="2404" y="1138"/>
                    </a:cubicBezTo>
                    <a:cubicBezTo>
                      <a:pt x="2404" y="1138"/>
                      <a:pt x="2350" y="1090"/>
                      <a:pt x="2277" y="1048"/>
                    </a:cubicBezTo>
                    <a:cubicBezTo>
                      <a:pt x="2339" y="989"/>
                      <a:pt x="2367" y="868"/>
                      <a:pt x="2367" y="868"/>
                    </a:cubicBezTo>
                    <a:cubicBezTo>
                      <a:pt x="2357" y="866"/>
                      <a:pt x="2348" y="866"/>
                      <a:pt x="2339" y="866"/>
                    </a:cubicBezTo>
                    <a:cubicBezTo>
                      <a:pt x="2258" y="866"/>
                      <a:pt x="2190" y="919"/>
                      <a:pt x="2149" y="962"/>
                    </a:cubicBezTo>
                    <a:cubicBezTo>
                      <a:pt x="2175" y="883"/>
                      <a:pt x="2183" y="807"/>
                      <a:pt x="2183" y="807"/>
                    </a:cubicBezTo>
                    <a:lnTo>
                      <a:pt x="2183" y="807"/>
                    </a:lnTo>
                    <a:cubicBezTo>
                      <a:pt x="2129" y="810"/>
                      <a:pt x="2080" y="831"/>
                      <a:pt x="2037" y="859"/>
                    </a:cubicBezTo>
                    <a:cubicBezTo>
                      <a:pt x="2033" y="856"/>
                      <a:pt x="2030" y="851"/>
                      <a:pt x="2027" y="847"/>
                    </a:cubicBezTo>
                    <a:cubicBezTo>
                      <a:pt x="2032" y="830"/>
                      <a:pt x="2035" y="812"/>
                      <a:pt x="2038" y="798"/>
                    </a:cubicBezTo>
                    <a:cubicBezTo>
                      <a:pt x="2043" y="799"/>
                      <a:pt x="2049" y="799"/>
                      <a:pt x="2054" y="799"/>
                    </a:cubicBezTo>
                    <a:cubicBezTo>
                      <a:pt x="2081" y="799"/>
                      <a:pt x="2108" y="794"/>
                      <a:pt x="2134" y="783"/>
                    </a:cubicBezTo>
                    <a:cubicBezTo>
                      <a:pt x="2134" y="783"/>
                      <a:pt x="2091" y="714"/>
                      <a:pt x="2032" y="649"/>
                    </a:cubicBezTo>
                    <a:lnTo>
                      <a:pt x="2032" y="649"/>
                    </a:lnTo>
                    <a:cubicBezTo>
                      <a:pt x="2066" y="664"/>
                      <a:pt x="2111" y="679"/>
                      <a:pt x="2154" y="679"/>
                    </a:cubicBezTo>
                    <a:cubicBezTo>
                      <a:pt x="2187" y="679"/>
                      <a:pt x="2218" y="671"/>
                      <a:pt x="2246" y="649"/>
                    </a:cubicBezTo>
                    <a:cubicBezTo>
                      <a:pt x="2246" y="649"/>
                      <a:pt x="2164" y="543"/>
                      <a:pt x="2087" y="512"/>
                    </a:cubicBezTo>
                    <a:cubicBezTo>
                      <a:pt x="2121" y="442"/>
                      <a:pt x="2138" y="374"/>
                      <a:pt x="2138" y="374"/>
                    </a:cubicBezTo>
                    <a:cubicBezTo>
                      <a:pt x="2133" y="373"/>
                      <a:pt x="2127" y="373"/>
                      <a:pt x="2122" y="373"/>
                    </a:cubicBezTo>
                    <a:cubicBezTo>
                      <a:pt x="1999" y="373"/>
                      <a:pt x="1895" y="470"/>
                      <a:pt x="1840" y="535"/>
                    </a:cubicBezTo>
                    <a:cubicBezTo>
                      <a:pt x="1917" y="415"/>
                      <a:pt x="1955" y="263"/>
                      <a:pt x="1955" y="263"/>
                    </a:cubicBezTo>
                    <a:cubicBezTo>
                      <a:pt x="1947" y="262"/>
                      <a:pt x="1939" y="262"/>
                      <a:pt x="1931" y="262"/>
                    </a:cubicBezTo>
                    <a:cubicBezTo>
                      <a:pt x="1853" y="262"/>
                      <a:pt x="1780" y="289"/>
                      <a:pt x="1717" y="329"/>
                    </a:cubicBezTo>
                    <a:cubicBezTo>
                      <a:pt x="1689" y="317"/>
                      <a:pt x="1649" y="303"/>
                      <a:pt x="1607" y="292"/>
                    </a:cubicBezTo>
                    <a:cubicBezTo>
                      <a:pt x="1661" y="195"/>
                      <a:pt x="1665" y="36"/>
                      <a:pt x="1665" y="36"/>
                    </a:cubicBezTo>
                    <a:lnTo>
                      <a:pt x="1665" y="36"/>
                    </a:lnTo>
                    <a:cubicBezTo>
                      <a:pt x="1560" y="56"/>
                      <a:pt x="1486" y="161"/>
                      <a:pt x="1445" y="237"/>
                    </a:cubicBezTo>
                    <a:cubicBezTo>
                      <a:pt x="1455" y="131"/>
                      <a:pt x="1449" y="36"/>
                      <a:pt x="1449" y="36"/>
                    </a:cubicBezTo>
                    <a:lnTo>
                      <a:pt x="1449" y="36"/>
                    </a:lnTo>
                    <a:cubicBezTo>
                      <a:pt x="1380" y="64"/>
                      <a:pt x="1327" y="120"/>
                      <a:pt x="1283" y="182"/>
                    </a:cubicBezTo>
                    <a:cubicBezTo>
                      <a:pt x="1291" y="78"/>
                      <a:pt x="1289" y="0"/>
                      <a:pt x="12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57"/>
              <p:cNvSpPr/>
              <p:nvPr/>
            </p:nvSpPr>
            <p:spPr>
              <a:xfrm>
                <a:off x="8741916" y="2918129"/>
                <a:ext cx="132016" cy="155699"/>
              </a:xfrm>
              <a:custGeom>
                <a:avLst/>
                <a:gdLst/>
                <a:ahLst/>
                <a:cxnLst/>
                <a:rect l="l" t="t" r="r" b="b"/>
                <a:pathLst>
                  <a:path w="2553" h="3011" extrusionOk="0">
                    <a:moveTo>
                      <a:pt x="1544" y="475"/>
                    </a:moveTo>
                    <a:cubicBezTo>
                      <a:pt x="1522" y="500"/>
                      <a:pt x="1503" y="523"/>
                      <a:pt x="1491" y="539"/>
                    </a:cubicBezTo>
                    <a:cubicBezTo>
                      <a:pt x="1444" y="526"/>
                      <a:pt x="1394" y="512"/>
                      <a:pt x="1341" y="506"/>
                    </a:cubicBezTo>
                    <a:cubicBezTo>
                      <a:pt x="1341" y="506"/>
                      <a:pt x="1340" y="506"/>
                      <a:pt x="1340" y="505"/>
                    </a:cubicBezTo>
                    <a:cubicBezTo>
                      <a:pt x="1396" y="503"/>
                      <a:pt x="1467" y="496"/>
                      <a:pt x="1544" y="475"/>
                    </a:cubicBezTo>
                    <a:close/>
                    <a:moveTo>
                      <a:pt x="1015" y="2473"/>
                    </a:moveTo>
                    <a:cubicBezTo>
                      <a:pt x="1061" y="2487"/>
                      <a:pt x="1111" y="2500"/>
                      <a:pt x="1164" y="2508"/>
                    </a:cubicBezTo>
                    <a:cubicBezTo>
                      <a:pt x="1164" y="2508"/>
                      <a:pt x="1165" y="2508"/>
                      <a:pt x="1165" y="2510"/>
                    </a:cubicBezTo>
                    <a:cubicBezTo>
                      <a:pt x="1109" y="2510"/>
                      <a:pt x="1037" y="2515"/>
                      <a:pt x="960" y="2536"/>
                    </a:cubicBezTo>
                    <a:cubicBezTo>
                      <a:pt x="984" y="2511"/>
                      <a:pt x="1002" y="2490"/>
                      <a:pt x="1015" y="2473"/>
                    </a:cubicBezTo>
                    <a:close/>
                    <a:moveTo>
                      <a:pt x="1287" y="1"/>
                    </a:moveTo>
                    <a:cubicBezTo>
                      <a:pt x="1131" y="54"/>
                      <a:pt x="1018" y="202"/>
                      <a:pt x="945" y="342"/>
                    </a:cubicBezTo>
                    <a:cubicBezTo>
                      <a:pt x="853" y="420"/>
                      <a:pt x="760" y="507"/>
                      <a:pt x="667" y="602"/>
                    </a:cubicBezTo>
                    <a:cubicBezTo>
                      <a:pt x="659" y="495"/>
                      <a:pt x="620" y="386"/>
                      <a:pt x="620" y="386"/>
                    </a:cubicBezTo>
                    <a:cubicBezTo>
                      <a:pt x="539" y="465"/>
                      <a:pt x="517" y="606"/>
                      <a:pt x="511" y="702"/>
                    </a:cubicBezTo>
                    <a:cubicBezTo>
                      <a:pt x="481" y="596"/>
                      <a:pt x="439" y="512"/>
                      <a:pt x="439" y="512"/>
                    </a:cubicBezTo>
                    <a:cubicBezTo>
                      <a:pt x="393" y="577"/>
                      <a:pt x="368" y="661"/>
                      <a:pt x="356" y="745"/>
                    </a:cubicBezTo>
                    <a:cubicBezTo>
                      <a:pt x="325" y="644"/>
                      <a:pt x="291" y="572"/>
                      <a:pt x="291" y="572"/>
                    </a:cubicBezTo>
                    <a:cubicBezTo>
                      <a:pt x="201" y="685"/>
                      <a:pt x="161" y="840"/>
                      <a:pt x="144" y="986"/>
                    </a:cubicBezTo>
                    <a:cubicBezTo>
                      <a:pt x="153" y="991"/>
                      <a:pt x="161" y="993"/>
                      <a:pt x="170" y="997"/>
                    </a:cubicBezTo>
                    <a:cubicBezTo>
                      <a:pt x="162" y="996"/>
                      <a:pt x="153" y="993"/>
                      <a:pt x="144" y="992"/>
                    </a:cubicBezTo>
                    <a:cubicBezTo>
                      <a:pt x="137" y="1051"/>
                      <a:pt x="133" y="1109"/>
                      <a:pt x="133" y="1161"/>
                    </a:cubicBezTo>
                    <a:cubicBezTo>
                      <a:pt x="125" y="1167"/>
                      <a:pt x="78" y="1197"/>
                      <a:pt x="24" y="1251"/>
                    </a:cubicBezTo>
                    <a:cubicBezTo>
                      <a:pt x="4" y="1343"/>
                      <a:pt x="0" y="1423"/>
                      <a:pt x="0" y="1423"/>
                    </a:cubicBezTo>
                    <a:cubicBezTo>
                      <a:pt x="73" y="1410"/>
                      <a:pt x="133" y="1370"/>
                      <a:pt x="185" y="1319"/>
                    </a:cubicBezTo>
                    <a:lnTo>
                      <a:pt x="185" y="1319"/>
                    </a:lnTo>
                    <a:cubicBezTo>
                      <a:pt x="177" y="1360"/>
                      <a:pt x="170" y="1395"/>
                      <a:pt x="167" y="1424"/>
                    </a:cubicBezTo>
                    <a:cubicBezTo>
                      <a:pt x="153" y="1430"/>
                      <a:pt x="140" y="1438"/>
                      <a:pt x="128" y="1445"/>
                    </a:cubicBezTo>
                    <a:cubicBezTo>
                      <a:pt x="128" y="1445"/>
                      <a:pt x="140" y="1454"/>
                      <a:pt x="159" y="1467"/>
                    </a:cubicBezTo>
                    <a:cubicBezTo>
                      <a:pt x="158" y="1484"/>
                      <a:pt x="157" y="1493"/>
                      <a:pt x="157" y="1493"/>
                    </a:cubicBezTo>
                    <a:cubicBezTo>
                      <a:pt x="169" y="1492"/>
                      <a:pt x="180" y="1490"/>
                      <a:pt x="193" y="1487"/>
                    </a:cubicBezTo>
                    <a:cubicBezTo>
                      <a:pt x="207" y="1494"/>
                      <a:pt x="223" y="1504"/>
                      <a:pt x="240" y="1512"/>
                    </a:cubicBezTo>
                    <a:cubicBezTo>
                      <a:pt x="191" y="1571"/>
                      <a:pt x="174" y="1683"/>
                      <a:pt x="174" y="1683"/>
                    </a:cubicBezTo>
                    <a:cubicBezTo>
                      <a:pt x="177" y="1683"/>
                      <a:pt x="179" y="1683"/>
                      <a:pt x="182" y="1683"/>
                    </a:cubicBezTo>
                    <a:cubicBezTo>
                      <a:pt x="258" y="1683"/>
                      <a:pt x="319" y="1624"/>
                      <a:pt x="354" y="1578"/>
                    </a:cubicBezTo>
                    <a:lnTo>
                      <a:pt x="354" y="1578"/>
                    </a:lnTo>
                    <a:cubicBezTo>
                      <a:pt x="347" y="1608"/>
                      <a:pt x="343" y="1638"/>
                      <a:pt x="339" y="1661"/>
                    </a:cubicBezTo>
                    <a:cubicBezTo>
                      <a:pt x="304" y="1668"/>
                      <a:pt x="268" y="1681"/>
                      <a:pt x="235" y="1697"/>
                    </a:cubicBezTo>
                    <a:cubicBezTo>
                      <a:pt x="235" y="1697"/>
                      <a:pt x="356" y="1804"/>
                      <a:pt x="497" y="1870"/>
                    </a:cubicBezTo>
                    <a:cubicBezTo>
                      <a:pt x="440" y="1851"/>
                      <a:pt x="357" y="1831"/>
                      <a:pt x="272" y="1831"/>
                    </a:cubicBezTo>
                    <a:cubicBezTo>
                      <a:pt x="215" y="1831"/>
                      <a:pt x="157" y="1840"/>
                      <a:pt x="106" y="1865"/>
                    </a:cubicBezTo>
                    <a:cubicBezTo>
                      <a:pt x="106" y="1865"/>
                      <a:pt x="159" y="1913"/>
                      <a:pt x="232" y="1956"/>
                    </a:cubicBezTo>
                    <a:cubicBezTo>
                      <a:pt x="172" y="2014"/>
                      <a:pt x="141" y="2136"/>
                      <a:pt x="141" y="2136"/>
                    </a:cubicBezTo>
                    <a:cubicBezTo>
                      <a:pt x="151" y="2138"/>
                      <a:pt x="161" y="2139"/>
                      <a:pt x="171" y="2139"/>
                    </a:cubicBezTo>
                    <a:cubicBezTo>
                      <a:pt x="252" y="2139"/>
                      <a:pt x="319" y="2087"/>
                      <a:pt x="362" y="2045"/>
                    </a:cubicBezTo>
                    <a:lnTo>
                      <a:pt x="362" y="2045"/>
                    </a:lnTo>
                    <a:cubicBezTo>
                      <a:pt x="335" y="2124"/>
                      <a:pt x="326" y="2198"/>
                      <a:pt x="326" y="2198"/>
                    </a:cubicBezTo>
                    <a:cubicBezTo>
                      <a:pt x="380" y="2194"/>
                      <a:pt x="430" y="2175"/>
                      <a:pt x="472" y="2146"/>
                    </a:cubicBezTo>
                    <a:cubicBezTo>
                      <a:pt x="476" y="2150"/>
                      <a:pt x="479" y="2155"/>
                      <a:pt x="483" y="2160"/>
                    </a:cubicBezTo>
                    <a:cubicBezTo>
                      <a:pt x="478" y="2176"/>
                      <a:pt x="473" y="2193"/>
                      <a:pt x="470" y="2208"/>
                    </a:cubicBezTo>
                    <a:cubicBezTo>
                      <a:pt x="463" y="2207"/>
                      <a:pt x="456" y="2207"/>
                      <a:pt x="450" y="2207"/>
                    </a:cubicBezTo>
                    <a:cubicBezTo>
                      <a:pt x="424" y="2207"/>
                      <a:pt x="398" y="2212"/>
                      <a:pt x="374" y="2222"/>
                    </a:cubicBezTo>
                    <a:cubicBezTo>
                      <a:pt x="374" y="2222"/>
                      <a:pt x="418" y="2291"/>
                      <a:pt x="478" y="2357"/>
                    </a:cubicBezTo>
                    <a:cubicBezTo>
                      <a:pt x="442" y="2341"/>
                      <a:pt x="396" y="2325"/>
                      <a:pt x="352" y="2325"/>
                    </a:cubicBezTo>
                    <a:cubicBezTo>
                      <a:pt x="320" y="2325"/>
                      <a:pt x="289" y="2333"/>
                      <a:pt x="263" y="2354"/>
                    </a:cubicBezTo>
                    <a:cubicBezTo>
                      <a:pt x="263" y="2354"/>
                      <a:pt x="346" y="2461"/>
                      <a:pt x="422" y="2493"/>
                    </a:cubicBezTo>
                    <a:cubicBezTo>
                      <a:pt x="388" y="2562"/>
                      <a:pt x="369" y="2630"/>
                      <a:pt x="369" y="2630"/>
                    </a:cubicBezTo>
                    <a:cubicBezTo>
                      <a:pt x="375" y="2630"/>
                      <a:pt x="382" y="2630"/>
                      <a:pt x="388" y="2630"/>
                    </a:cubicBezTo>
                    <a:cubicBezTo>
                      <a:pt x="509" y="2630"/>
                      <a:pt x="612" y="2535"/>
                      <a:pt x="668" y="2472"/>
                    </a:cubicBezTo>
                    <a:lnTo>
                      <a:pt x="668" y="2472"/>
                    </a:lnTo>
                    <a:cubicBezTo>
                      <a:pt x="591" y="2590"/>
                      <a:pt x="552" y="2741"/>
                      <a:pt x="552" y="2741"/>
                    </a:cubicBezTo>
                    <a:cubicBezTo>
                      <a:pt x="562" y="2742"/>
                      <a:pt x="571" y="2743"/>
                      <a:pt x="580" y="2743"/>
                    </a:cubicBezTo>
                    <a:cubicBezTo>
                      <a:pt x="656" y="2743"/>
                      <a:pt x="729" y="2716"/>
                      <a:pt x="791" y="2678"/>
                    </a:cubicBezTo>
                    <a:cubicBezTo>
                      <a:pt x="818" y="2690"/>
                      <a:pt x="857" y="2705"/>
                      <a:pt x="900" y="2716"/>
                    </a:cubicBezTo>
                    <a:cubicBezTo>
                      <a:pt x="847" y="2811"/>
                      <a:pt x="839" y="2972"/>
                      <a:pt x="839" y="2972"/>
                    </a:cubicBezTo>
                    <a:cubicBezTo>
                      <a:pt x="945" y="2953"/>
                      <a:pt x="1021" y="2850"/>
                      <a:pt x="1061" y="2773"/>
                    </a:cubicBezTo>
                    <a:lnTo>
                      <a:pt x="1061" y="2773"/>
                    </a:lnTo>
                    <a:cubicBezTo>
                      <a:pt x="1049" y="2878"/>
                      <a:pt x="1055" y="2973"/>
                      <a:pt x="1055" y="2973"/>
                    </a:cubicBezTo>
                    <a:cubicBezTo>
                      <a:pt x="1124" y="2946"/>
                      <a:pt x="1179" y="2892"/>
                      <a:pt x="1222" y="2830"/>
                    </a:cubicBezTo>
                    <a:lnTo>
                      <a:pt x="1222" y="2830"/>
                    </a:lnTo>
                    <a:cubicBezTo>
                      <a:pt x="1213" y="2932"/>
                      <a:pt x="1217" y="3010"/>
                      <a:pt x="1217" y="3010"/>
                    </a:cubicBezTo>
                    <a:cubicBezTo>
                      <a:pt x="1374" y="2959"/>
                      <a:pt x="1486" y="2811"/>
                      <a:pt x="1561" y="2672"/>
                    </a:cubicBezTo>
                    <a:cubicBezTo>
                      <a:pt x="1654" y="2594"/>
                      <a:pt x="1748" y="2508"/>
                      <a:pt x="1843" y="2415"/>
                    </a:cubicBezTo>
                    <a:cubicBezTo>
                      <a:pt x="1846" y="2524"/>
                      <a:pt x="1887" y="2634"/>
                      <a:pt x="1887" y="2634"/>
                    </a:cubicBezTo>
                    <a:cubicBezTo>
                      <a:pt x="1967" y="2555"/>
                      <a:pt x="1991" y="2415"/>
                      <a:pt x="1997" y="2319"/>
                    </a:cubicBezTo>
                    <a:cubicBezTo>
                      <a:pt x="2027" y="2424"/>
                      <a:pt x="2067" y="2510"/>
                      <a:pt x="2067" y="2510"/>
                    </a:cubicBezTo>
                    <a:cubicBezTo>
                      <a:pt x="2114" y="2444"/>
                      <a:pt x="2139" y="2361"/>
                      <a:pt x="2152" y="2278"/>
                    </a:cubicBezTo>
                    <a:cubicBezTo>
                      <a:pt x="2183" y="2379"/>
                      <a:pt x="2215" y="2451"/>
                      <a:pt x="2215" y="2451"/>
                    </a:cubicBezTo>
                    <a:cubicBezTo>
                      <a:pt x="2309" y="2335"/>
                      <a:pt x="2351" y="2171"/>
                      <a:pt x="2368" y="2019"/>
                    </a:cubicBezTo>
                    <a:cubicBezTo>
                      <a:pt x="2360" y="2017"/>
                      <a:pt x="2352" y="2013"/>
                      <a:pt x="2344" y="2010"/>
                    </a:cubicBezTo>
                    <a:lnTo>
                      <a:pt x="2344" y="2010"/>
                    </a:lnTo>
                    <a:cubicBezTo>
                      <a:pt x="2352" y="2011"/>
                      <a:pt x="2361" y="2013"/>
                      <a:pt x="2370" y="2014"/>
                    </a:cubicBezTo>
                    <a:cubicBezTo>
                      <a:pt x="2375" y="1961"/>
                      <a:pt x="2378" y="1910"/>
                      <a:pt x="2378" y="1862"/>
                    </a:cubicBezTo>
                    <a:cubicBezTo>
                      <a:pt x="2391" y="1855"/>
                      <a:pt x="2475" y="1803"/>
                      <a:pt x="2552" y="1702"/>
                    </a:cubicBezTo>
                    <a:lnTo>
                      <a:pt x="2552" y="1702"/>
                    </a:lnTo>
                    <a:cubicBezTo>
                      <a:pt x="2526" y="1725"/>
                      <a:pt x="2503" y="1751"/>
                      <a:pt x="2486" y="1774"/>
                    </a:cubicBezTo>
                    <a:cubicBezTo>
                      <a:pt x="2509" y="1675"/>
                      <a:pt x="2513" y="1581"/>
                      <a:pt x="2513" y="1581"/>
                    </a:cubicBezTo>
                    <a:lnTo>
                      <a:pt x="2513" y="1581"/>
                    </a:lnTo>
                    <a:cubicBezTo>
                      <a:pt x="2440" y="1592"/>
                      <a:pt x="2380" y="1635"/>
                      <a:pt x="2329" y="1685"/>
                    </a:cubicBezTo>
                    <a:cubicBezTo>
                      <a:pt x="2336" y="1645"/>
                      <a:pt x="2342" y="1609"/>
                      <a:pt x="2347" y="1581"/>
                    </a:cubicBezTo>
                    <a:cubicBezTo>
                      <a:pt x="2360" y="1574"/>
                      <a:pt x="2372" y="1567"/>
                      <a:pt x="2386" y="1560"/>
                    </a:cubicBezTo>
                    <a:cubicBezTo>
                      <a:pt x="2386" y="1560"/>
                      <a:pt x="2373" y="1550"/>
                      <a:pt x="2354" y="1537"/>
                    </a:cubicBezTo>
                    <a:cubicBezTo>
                      <a:pt x="2355" y="1520"/>
                      <a:pt x="2356" y="1510"/>
                      <a:pt x="2356" y="1510"/>
                    </a:cubicBezTo>
                    <a:lnTo>
                      <a:pt x="2356" y="1510"/>
                    </a:lnTo>
                    <a:cubicBezTo>
                      <a:pt x="2344" y="1512"/>
                      <a:pt x="2332" y="1514"/>
                      <a:pt x="2320" y="1518"/>
                    </a:cubicBezTo>
                    <a:cubicBezTo>
                      <a:pt x="2306" y="1509"/>
                      <a:pt x="2290" y="1501"/>
                      <a:pt x="2273" y="1492"/>
                    </a:cubicBezTo>
                    <a:cubicBezTo>
                      <a:pt x="2320" y="1433"/>
                      <a:pt x="2339" y="1319"/>
                      <a:pt x="2339" y="1319"/>
                    </a:cubicBezTo>
                    <a:cubicBezTo>
                      <a:pt x="2338" y="1319"/>
                      <a:pt x="2336" y="1319"/>
                      <a:pt x="2335" y="1319"/>
                    </a:cubicBezTo>
                    <a:cubicBezTo>
                      <a:pt x="2257" y="1319"/>
                      <a:pt x="2195" y="1379"/>
                      <a:pt x="2159" y="1428"/>
                    </a:cubicBezTo>
                    <a:cubicBezTo>
                      <a:pt x="2165" y="1397"/>
                      <a:pt x="2170" y="1369"/>
                      <a:pt x="2173" y="1345"/>
                    </a:cubicBezTo>
                    <a:cubicBezTo>
                      <a:pt x="2208" y="1337"/>
                      <a:pt x="2244" y="1325"/>
                      <a:pt x="2277" y="1308"/>
                    </a:cubicBezTo>
                    <a:cubicBezTo>
                      <a:pt x="2277" y="1308"/>
                      <a:pt x="2156" y="1201"/>
                      <a:pt x="2013" y="1137"/>
                    </a:cubicBezTo>
                    <a:lnTo>
                      <a:pt x="2013" y="1137"/>
                    </a:lnTo>
                    <a:cubicBezTo>
                      <a:pt x="2069" y="1154"/>
                      <a:pt x="2151" y="1173"/>
                      <a:pt x="2235" y="1173"/>
                    </a:cubicBezTo>
                    <a:cubicBezTo>
                      <a:pt x="2293" y="1173"/>
                      <a:pt x="2352" y="1164"/>
                      <a:pt x="2403" y="1138"/>
                    </a:cubicBezTo>
                    <a:cubicBezTo>
                      <a:pt x="2403" y="1138"/>
                      <a:pt x="2350" y="1091"/>
                      <a:pt x="2277" y="1049"/>
                    </a:cubicBezTo>
                    <a:cubicBezTo>
                      <a:pt x="2338" y="990"/>
                      <a:pt x="2367" y="868"/>
                      <a:pt x="2367" y="868"/>
                    </a:cubicBezTo>
                    <a:cubicBezTo>
                      <a:pt x="2357" y="867"/>
                      <a:pt x="2347" y="866"/>
                      <a:pt x="2337" y="866"/>
                    </a:cubicBezTo>
                    <a:cubicBezTo>
                      <a:pt x="2256" y="866"/>
                      <a:pt x="2189" y="919"/>
                      <a:pt x="2148" y="961"/>
                    </a:cubicBezTo>
                    <a:cubicBezTo>
                      <a:pt x="2175" y="882"/>
                      <a:pt x="2182" y="807"/>
                      <a:pt x="2182" y="807"/>
                    </a:cubicBezTo>
                    <a:lnTo>
                      <a:pt x="2182" y="807"/>
                    </a:lnTo>
                    <a:cubicBezTo>
                      <a:pt x="2128" y="809"/>
                      <a:pt x="2080" y="830"/>
                      <a:pt x="2036" y="860"/>
                    </a:cubicBezTo>
                    <a:cubicBezTo>
                      <a:pt x="2032" y="856"/>
                      <a:pt x="2029" y="850"/>
                      <a:pt x="2025" y="846"/>
                    </a:cubicBezTo>
                    <a:cubicBezTo>
                      <a:pt x="2030" y="829"/>
                      <a:pt x="2035" y="812"/>
                      <a:pt x="2038" y="798"/>
                    </a:cubicBezTo>
                    <a:cubicBezTo>
                      <a:pt x="2044" y="798"/>
                      <a:pt x="2051" y="799"/>
                      <a:pt x="2058" y="799"/>
                    </a:cubicBezTo>
                    <a:cubicBezTo>
                      <a:pt x="2084" y="799"/>
                      <a:pt x="2109" y="794"/>
                      <a:pt x="2134" y="782"/>
                    </a:cubicBezTo>
                    <a:cubicBezTo>
                      <a:pt x="2134" y="782"/>
                      <a:pt x="2090" y="713"/>
                      <a:pt x="2030" y="649"/>
                    </a:cubicBezTo>
                    <a:lnTo>
                      <a:pt x="2030" y="649"/>
                    </a:lnTo>
                    <a:cubicBezTo>
                      <a:pt x="2065" y="664"/>
                      <a:pt x="2110" y="679"/>
                      <a:pt x="2154" y="679"/>
                    </a:cubicBezTo>
                    <a:cubicBezTo>
                      <a:pt x="2186" y="679"/>
                      <a:pt x="2218" y="671"/>
                      <a:pt x="2245" y="649"/>
                    </a:cubicBezTo>
                    <a:cubicBezTo>
                      <a:pt x="2245" y="649"/>
                      <a:pt x="2162" y="544"/>
                      <a:pt x="2086" y="512"/>
                    </a:cubicBezTo>
                    <a:cubicBezTo>
                      <a:pt x="2120" y="443"/>
                      <a:pt x="2138" y="374"/>
                      <a:pt x="2138" y="374"/>
                    </a:cubicBezTo>
                    <a:cubicBezTo>
                      <a:pt x="2132" y="374"/>
                      <a:pt x="2127" y="373"/>
                      <a:pt x="2121" y="373"/>
                    </a:cubicBezTo>
                    <a:cubicBezTo>
                      <a:pt x="1999" y="373"/>
                      <a:pt x="1895" y="470"/>
                      <a:pt x="1840" y="534"/>
                    </a:cubicBezTo>
                    <a:cubicBezTo>
                      <a:pt x="1916" y="414"/>
                      <a:pt x="1954" y="263"/>
                      <a:pt x="1954" y="263"/>
                    </a:cubicBezTo>
                    <a:cubicBezTo>
                      <a:pt x="1945" y="263"/>
                      <a:pt x="1936" y="262"/>
                      <a:pt x="1927" y="262"/>
                    </a:cubicBezTo>
                    <a:cubicBezTo>
                      <a:pt x="1850" y="262"/>
                      <a:pt x="1779" y="290"/>
                      <a:pt x="1716" y="329"/>
                    </a:cubicBezTo>
                    <a:cubicBezTo>
                      <a:pt x="1687" y="317"/>
                      <a:pt x="1649" y="302"/>
                      <a:pt x="1607" y="292"/>
                    </a:cubicBezTo>
                    <a:cubicBezTo>
                      <a:pt x="1660" y="196"/>
                      <a:pt x="1665" y="37"/>
                      <a:pt x="1665" y="37"/>
                    </a:cubicBezTo>
                    <a:lnTo>
                      <a:pt x="1665" y="37"/>
                    </a:lnTo>
                    <a:cubicBezTo>
                      <a:pt x="1559" y="56"/>
                      <a:pt x="1485" y="160"/>
                      <a:pt x="1444" y="237"/>
                    </a:cubicBezTo>
                    <a:cubicBezTo>
                      <a:pt x="1455" y="132"/>
                      <a:pt x="1448" y="37"/>
                      <a:pt x="1448" y="37"/>
                    </a:cubicBezTo>
                    <a:lnTo>
                      <a:pt x="1448" y="37"/>
                    </a:lnTo>
                    <a:cubicBezTo>
                      <a:pt x="1380" y="64"/>
                      <a:pt x="1326" y="119"/>
                      <a:pt x="1282" y="181"/>
                    </a:cubicBezTo>
                    <a:cubicBezTo>
                      <a:pt x="1290" y="79"/>
                      <a:pt x="1287" y="1"/>
                      <a:pt x="1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57"/>
              <p:cNvSpPr/>
              <p:nvPr/>
            </p:nvSpPr>
            <p:spPr>
              <a:xfrm>
                <a:off x="8770563" y="2676799"/>
                <a:ext cx="132067" cy="155699"/>
              </a:xfrm>
              <a:custGeom>
                <a:avLst/>
                <a:gdLst/>
                <a:ahLst/>
                <a:cxnLst/>
                <a:rect l="l" t="t" r="r" b="b"/>
                <a:pathLst>
                  <a:path w="2554" h="3011" extrusionOk="0">
                    <a:moveTo>
                      <a:pt x="1545" y="476"/>
                    </a:moveTo>
                    <a:lnTo>
                      <a:pt x="1545" y="476"/>
                    </a:lnTo>
                    <a:cubicBezTo>
                      <a:pt x="1523" y="500"/>
                      <a:pt x="1504" y="523"/>
                      <a:pt x="1491" y="540"/>
                    </a:cubicBezTo>
                    <a:cubicBezTo>
                      <a:pt x="1445" y="525"/>
                      <a:pt x="1395" y="513"/>
                      <a:pt x="1342" y="505"/>
                    </a:cubicBezTo>
                    <a:cubicBezTo>
                      <a:pt x="1342" y="505"/>
                      <a:pt x="1340" y="505"/>
                      <a:pt x="1340" y="504"/>
                    </a:cubicBezTo>
                    <a:cubicBezTo>
                      <a:pt x="1396" y="503"/>
                      <a:pt x="1469" y="497"/>
                      <a:pt x="1545" y="476"/>
                    </a:cubicBezTo>
                    <a:close/>
                    <a:moveTo>
                      <a:pt x="1016" y="2473"/>
                    </a:moveTo>
                    <a:cubicBezTo>
                      <a:pt x="1062" y="2487"/>
                      <a:pt x="1112" y="2501"/>
                      <a:pt x="1164" y="2508"/>
                    </a:cubicBezTo>
                    <a:cubicBezTo>
                      <a:pt x="1164" y="2508"/>
                      <a:pt x="1165" y="2508"/>
                      <a:pt x="1165" y="2510"/>
                    </a:cubicBezTo>
                    <a:cubicBezTo>
                      <a:pt x="1111" y="2510"/>
                      <a:pt x="1038" y="2515"/>
                      <a:pt x="962" y="2537"/>
                    </a:cubicBezTo>
                    <a:cubicBezTo>
                      <a:pt x="984" y="2511"/>
                      <a:pt x="1002" y="2490"/>
                      <a:pt x="1016" y="2473"/>
                    </a:cubicBezTo>
                    <a:close/>
                    <a:moveTo>
                      <a:pt x="1289" y="0"/>
                    </a:moveTo>
                    <a:lnTo>
                      <a:pt x="1289" y="0"/>
                    </a:lnTo>
                    <a:cubicBezTo>
                      <a:pt x="1132" y="53"/>
                      <a:pt x="1020" y="203"/>
                      <a:pt x="946" y="342"/>
                    </a:cubicBezTo>
                    <a:cubicBezTo>
                      <a:pt x="853" y="420"/>
                      <a:pt x="762" y="506"/>
                      <a:pt x="668" y="601"/>
                    </a:cubicBezTo>
                    <a:cubicBezTo>
                      <a:pt x="659" y="495"/>
                      <a:pt x="620" y="385"/>
                      <a:pt x="620" y="385"/>
                    </a:cubicBezTo>
                    <a:cubicBezTo>
                      <a:pt x="540" y="464"/>
                      <a:pt x="517" y="605"/>
                      <a:pt x="512" y="701"/>
                    </a:cubicBezTo>
                    <a:cubicBezTo>
                      <a:pt x="482" y="596"/>
                      <a:pt x="440" y="512"/>
                      <a:pt x="440" y="512"/>
                    </a:cubicBezTo>
                    <a:cubicBezTo>
                      <a:pt x="394" y="578"/>
                      <a:pt x="368" y="661"/>
                      <a:pt x="357" y="746"/>
                    </a:cubicBezTo>
                    <a:cubicBezTo>
                      <a:pt x="325" y="643"/>
                      <a:pt x="293" y="573"/>
                      <a:pt x="293" y="573"/>
                    </a:cubicBezTo>
                    <a:cubicBezTo>
                      <a:pt x="203" y="685"/>
                      <a:pt x="162" y="841"/>
                      <a:pt x="145" y="986"/>
                    </a:cubicBezTo>
                    <a:cubicBezTo>
                      <a:pt x="153" y="990"/>
                      <a:pt x="162" y="993"/>
                      <a:pt x="171" y="997"/>
                    </a:cubicBezTo>
                    <a:cubicBezTo>
                      <a:pt x="163" y="995"/>
                      <a:pt x="153" y="993"/>
                      <a:pt x="145" y="991"/>
                    </a:cubicBezTo>
                    <a:cubicBezTo>
                      <a:pt x="138" y="1051"/>
                      <a:pt x="134" y="1109"/>
                      <a:pt x="134" y="1162"/>
                    </a:cubicBezTo>
                    <a:cubicBezTo>
                      <a:pt x="125" y="1167"/>
                      <a:pt x="79" y="1197"/>
                      <a:pt x="25" y="1252"/>
                    </a:cubicBezTo>
                    <a:cubicBezTo>
                      <a:pt x="5" y="1342"/>
                      <a:pt x="1" y="1422"/>
                      <a:pt x="1" y="1422"/>
                    </a:cubicBezTo>
                    <a:cubicBezTo>
                      <a:pt x="73" y="1411"/>
                      <a:pt x="134" y="1370"/>
                      <a:pt x="185" y="1320"/>
                    </a:cubicBezTo>
                    <a:lnTo>
                      <a:pt x="185" y="1320"/>
                    </a:lnTo>
                    <a:cubicBezTo>
                      <a:pt x="178" y="1359"/>
                      <a:pt x="171" y="1395"/>
                      <a:pt x="167" y="1423"/>
                    </a:cubicBezTo>
                    <a:cubicBezTo>
                      <a:pt x="153" y="1431"/>
                      <a:pt x="141" y="1437"/>
                      <a:pt x="129" y="1445"/>
                    </a:cubicBezTo>
                    <a:cubicBezTo>
                      <a:pt x="129" y="1445"/>
                      <a:pt x="141" y="1454"/>
                      <a:pt x="161" y="1468"/>
                    </a:cubicBezTo>
                    <a:cubicBezTo>
                      <a:pt x="159" y="1485"/>
                      <a:pt x="158" y="1494"/>
                      <a:pt x="158" y="1494"/>
                    </a:cubicBezTo>
                    <a:cubicBezTo>
                      <a:pt x="169" y="1492"/>
                      <a:pt x="182" y="1490"/>
                      <a:pt x="193" y="1487"/>
                    </a:cubicBezTo>
                    <a:cubicBezTo>
                      <a:pt x="208" y="1495"/>
                      <a:pt x="224" y="1505"/>
                      <a:pt x="241" y="1512"/>
                    </a:cubicBezTo>
                    <a:cubicBezTo>
                      <a:pt x="192" y="1571"/>
                      <a:pt x="175" y="1684"/>
                      <a:pt x="175" y="1684"/>
                    </a:cubicBezTo>
                    <a:cubicBezTo>
                      <a:pt x="177" y="1684"/>
                      <a:pt x="179" y="1684"/>
                      <a:pt x="181" y="1684"/>
                    </a:cubicBezTo>
                    <a:cubicBezTo>
                      <a:pt x="259" y="1684"/>
                      <a:pt x="320" y="1625"/>
                      <a:pt x="356" y="1578"/>
                    </a:cubicBezTo>
                    <a:lnTo>
                      <a:pt x="356" y="1578"/>
                    </a:lnTo>
                    <a:cubicBezTo>
                      <a:pt x="347" y="1608"/>
                      <a:pt x="343" y="1637"/>
                      <a:pt x="340" y="1661"/>
                    </a:cubicBezTo>
                    <a:cubicBezTo>
                      <a:pt x="304" y="1669"/>
                      <a:pt x="268" y="1681"/>
                      <a:pt x="236" y="1696"/>
                    </a:cubicBezTo>
                    <a:cubicBezTo>
                      <a:pt x="236" y="1696"/>
                      <a:pt x="357" y="1805"/>
                      <a:pt x="498" y="1869"/>
                    </a:cubicBezTo>
                    <a:cubicBezTo>
                      <a:pt x="441" y="1851"/>
                      <a:pt x="358" y="1830"/>
                      <a:pt x="273" y="1830"/>
                    </a:cubicBezTo>
                    <a:cubicBezTo>
                      <a:pt x="216" y="1830"/>
                      <a:pt x="158" y="1840"/>
                      <a:pt x="106" y="1865"/>
                    </a:cubicBezTo>
                    <a:cubicBezTo>
                      <a:pt x="106" y="1865"/>
                      <a:pt x="161" y="1913"/>
                      <a:pt x="232" y="1957"/>
                    </a:cubicBezTo>
                    <a:cubicBezTo>
                      <a:pt x="172" y="2015"/>
                      <a:pt x="142" y="2137"/>
                      <a:pt x="142" y="2137"/>
                    </a:cubicBezTo>
                    <a:cubicBezTo>
                      <a:pt x="151" y="2138"/>
                      <a:pt x="160" y="2139"/>
                      <a:pt x="170" y="2139"/>
                    </a:cubicBezTo>
                    <a:cubicBezTo>
                      <a:pt x="251" y="2139"/>
                      <a:pt x="319" y="2087"/>
                      <a:pt x="362" y="2044"/>
                    </a:cubicBezTo>
                    <a:lnTo>
                      <a:pt x="362" y="2044"/>
                    </a:lnTo>
                    <a:cubicBezTo>
                      <a:pt x="336" y="2123"/>
                      <a:pt x="326" y="2197"/>
                      <a:pt x="326" y="2197"/>
                    </a:cubicBezTo>
                    <a:cubicBezTo>
                      <a:pt x="380" y="2195"/>
                      <a:pt x="431" y="2175"/>
                      <a:pt x="473" y="2145"/>
                    </a:cubicBezTo>
                    <a:cubicBezTo>
                      <a:pt x="477" y="2150"/>
                      <a:pt x="479" y="2155"/>
                      <a:pt x="483" y="2159"/>
                    </a:cubicBezTo>
                    <a:cubicBezTo>
                      <a:pt x="478" y="2176"/>
                      <a:pt x="474" y="2193"/>
                      <a:pt x="472" y="2208"/>
                    </a:cubicBezTo>
                    <a:cubicBezTo>
                      <a:pt x="466" y="2207"/>
                      <a:pt x="459" y="2207"/>
                      <a:pt x="453" y="2207"/>
                    </a:cubicBezTo>
                    <a:cubicBezTo>
                      <a:pt x="426" y="2207"/>
                      <a:pt x="400" y="2211"/>
                      <a:pt x="375" y="2222"/>
                    </a:cubicBezTo>
                    <a:cubicBezTo>
                      <a:pt x="375" y="2222"/>
                      <a:pt x="419" y="2291"/>
                      <a:pt x="478" y="2356"/>
                    </a:cubicBezTo>
                    <a:cubicBezTo>
                      <a:pt x="443" y="2340"/>
                      <a:pt x="397" y="2325"/>
                      <a:pt x="353" y="2325"/>
                    </a:cubicBezTo>
                    <a:cubicBezTo>
                      <a:pt x="321" y="2325"/>
                      <a:pt x="290" y="2333"/>
                      <a:pt x="263" y="2354"/>
                    </a:cubicBezTo>
                    <a:cubicBezTo>
                      <a:pt x="263" y="2354"/>
                      <a:pt x="346" y="2461"/>
                      <a:pt x="422" y="2492"/>
                    </a:cubicBezTo>
                    <a:cubicBezTo>
                      <a:pt x="388" y="2562"/>
                      <a:pt x="370" y="2629"/>
                      <a:pt x="370" y="2629"/>
                    </a:cubicBezTo>
                    <a:cubicBezTo>
                      <a:pt x="376" y="2630"/>
                      <a:pt x="382" y="2630"/>
                      <a:pt x="388" y="2630"/>
                    </a:cubicBezTo>
                    <a:cubicBezTo>
                      <a:pt x="510" y="2630"/>
                      <a:pt x="613" y="2535"/>
                      <a:pt x="669" y="2471"/>
                    </a:cubicBezTo>
                    <a:lnTo>
                      <a:pt x="669" y="2471"/>
                    </a:lnTo>
                    <a:cubicBezTo>
                      <a:pt x="593" y="2590"/>
                      <a:pt x="553" y="2741"/>
                      <a:pt x="553" y="2741"/>
                    </a:cubicBezTo>
                    <a:cubicBezTo>
                      <a:pt x="563" y="2742"/>
                      <a:pt x="574" y="2742"/>
                      <a:pt x="584" y="2742"/>
                    </a:cubicBezTo>
                    <a:cubicBezTo>
                      <a:pt x="659" y="2742"/>
                      <a:pt x="730" y="2716"/>
                      <a:pt x="791" y="2678"/>
                    </a:cubicBezTo>
                    <a:cubicBezTo>
                      <a:pt x="820" y="2690"/>
                      <a:pt x="858" y="2704"/>
                      <a:pt x="901" y="2717"/>
                    </a:cubicBezTo>
                    <a:cubicBezTo>
                      <a:pt x="847" y="2812"/>
                      <a:pt x="841" y="2972"/>
                      <a:pt x="841" y="2972"/>
                    </a:cubicBezTo>
                    <a:cubicBezTo>
                      <a:pt x="946" y="2954"/>
                      <a:pt x="1021" y="2850"/>
                      <a:pt x="1062" y="2774"/>
                    </a:cubicBezTo>
                    <a:lnTo>
                      <a:pt x="1062" y="2774"/>
                    </a:lnTo>
                    <a:cubicBezTo>
                      <a:pt x="1049" y="2879"/>
                      <a:pt x="1057" y="2974"/>
                      <a:pt x="1057" y="2974"/>
                    </a:cubicBezTo>
                    <a:cubicBezTo>
                      <a:pt x="1125" y="2946"/>
                      <a:pt x="1179" y="2892"/>
                      <a:pt x="1222" y="2830"/>
                    </a:cubicBezTo>
                    <a:lnTo>
                      <a:pt x="1222" y="2830"/>
                    </a:lnTo>
                    <a:cubicBezTo>
                      <a:pt x="1215" y="2933"/>
                      <a:pt x="1217" y="3011"/>
                      <a:pt x="1217" y="3011"/>
                    </a:cubicBezTo>
                    <a:cubicBezTo>
                      <a:pt x="1374" y="2959"/>
                      <a:pt x="1487" y="2812"/>
                      <a:pt x="1563" y="2671"/>
                    </a:cubicBezTo>
                    <a:cubicBezTo>
                      <a:pt x="1654" y="2594"/>
                      <a:pt x="1748" y="2508"/>
                      <a:pt x="1843" y="2415"/>
                    </a:cubicBezTo>
                    <a:cubicBezTo>
                      <a:pt x="1846" y="2524"/>
                      <a:pt x="1887" y="2633"/>
                      <a:pt x="1887" y="2633"/>
                    </a:cubicBezTo>
                    <a:cubicBezTo>
                      <a:pt x="1969" y="2554"/>
                      <a:pt x="1992" y="2415"/>
                      <a:pt x="1997" y="2318"/>
                    </a:cubicBezTo>
                    <a:cubicBezTo>
                      <a:pt x="2028" y="2424"/>
                      <a:pt x="2069" y="2510"/>
                      <a:pt x="2069" y="2510"/>
                    </a:cubicBezTo>
                    <a:cubicBezTo>
                      <a:pt x="2114" y="2444"/>
                      <a:pt x="2139" y="2360"/>
                      <a:pt x="2153" y="2278"/>
                    </a:cubicBezTo>
                    <a:cubicBezTo>
                      <a:pt x="2185" y="2379"/>
                      <a:pt x="2216" y="2450"/>
                      <a:pt x="2216" y="2450"/>
                    </a:cubicBezTo>
                    <a:cubicBezTo>
                      <a:pt x="2309" y="2334"/>
                      <a:pt x="2351" y="2171"/>
                      <a:pt x="2369" y="2019"/>
                    </a:cubicBezTo>
                    <a:cubicBezTo>
                      <a:pt x="2361" y="2017"/>
                      <a:pt x="2353" y="2013"/>
                      <a:pt x="2345" y="2011"/>
                    </a:cubicBezTo>
                    <a:lnTo>
                      <a:pt x="2345" y="2011"/>
                    </a:lnTo>
                    <a:cubicBezTo>
                      <a:pt x="2353" y="2012"/>
                      <a:pt x="2362" y="2013"/>
                      <a:pt x="2370" y="2014"/>
                    </a:cubicBezTo>
                    <a:cubicBezTo>
                      <a:pt x="2375" y="1961"/>
                      <a:pt x="2380" y="1910"/>
                      <a:pt x="2380" y="1863"/>
                    </a:cubicBezTo>
                    <a:cubicBezTo>
                      <a:pt x="2391" y="1855"/>
                      <a:pt x="2476" y="1803"/>
                      <a:pt x="2554" y="1702"/>
                    </a:cubicBezTo>
                    <a:lnTo>
                      <a:pt x="2554" y="1702"/>
                    </a:lnTo>
                    <a:cubicBezTo>
                      <a:pt x="2527" y="1726"/>
                      <a:pt x="2503" y="1750"/>
                      <a:pt x="2486" y="1774"/>
                    </a:cubicBezTo>
                    <a:cubicBezTo>
                      <a:pt x="2509" y="1674"/>
                      <a:pt x="2513" y="1580"/>
                      <a:pt x="2513" y="1580"/>
                    </a:cubicBezTo>
                    <a:lnTo>
                      <a:pt x="2513" y="1580"/>
                    </a:lnTo>
                    <a:cubicBezTo>
                      <a:pt x="2441" y="1592"/>
                      <a:pt x="2381" y="1634"/>
                      <a:pt x="2329" y="1685"/>
                    </a:cubicBezTo>
                    <a:cubicBezTo>
                      <a:pt x="2337" y="1645"/>
                      <a:pt x="2344" y="1610"/>
                      <a:pt x="2348" y="1580"/>
                    </a:cubicBezTo>
                    <a:cubicBezTo>
                      <a:pt x="2361" y="1574"/>
                      <a:pt x="2372" y="1568"/>
                      <a:pt x="2386" y="1559"/>
                    </a:cubicBezTo>
                    <a:cubicBezTo>
                      <a:pt x="2386" y="1559"/>
                      <a:pt x="2374" y="1550"/>
                      <a:pt x="2354" y="1537"/>
                    </a:cubicBezTo>
                    <a:cubicBezTo>
                      <a:pt x="2355" y="1520"/>
                      <a:pt x="2356" y="1511"/>
                      <a:pt x="2356" y="1511"/>
                    </a:cubicBezTo>
                    <a:lnTo>
                      <a:pt x="2356" y="1511"/>
                    </a:lnTo>
                    <a:cubicBezTo>
                      <a:pt x="2345" y="1512"/>
                      <a:pt x="2333" y="1515"/>
                      <a:pt x="2322" y="1517"/>
                    </a:cubicBezTo>
                    <a:cubicBezTo>
                      <a:pt x="2307" y="1510"/>
                      <a:pt x="2291" y="1500"/>
                      <a:pt x="2274" y="1492"/>
                    </a:cubicBezTo>
                    <a:cubicBezTo>
                      <a:pt x="2322" y="1433"/>
                      <a:pt x="2340" y="1320"/>
                      <a:pt x="2340" y="1320"/>
                    </a:cubicBezTo>
                    <a:cubicBezTo>
                      <a:pt x="2338" y="1320"/>
                      <a:pt x="2336" y="1320"/>
                      <a:pt x="2334" y="1320"/>
                    </a:cubicBezTo>
                    <a:cubicBezTo>
                      <a:pt x="2256" y="1320"/>
                      <a:pt x="2195" y="1380"/>
                      <a:pt x="2159" y="1428"/>
                    </a:cubicBezTo>
                    <a:cubicBezTo>
                      <a:pt x="2166" y="1397"/>
                      <a:pt x="2171" y="1369"/>
                      <a:pt x="2174" y="1344"/>
                    </a:cubicBezTo>
                    <a:cubicBezTo>
                      <a:pt x="2209" y="1337"/>
                      <a:pt x="2245" y="1325"/>
                      <a:pt x="2277" y="1307"/>
                    </a:cubicBezTo>
                    <a:cubicBezTo>
                      <a:pt x="2277" y="1307"/>
                      <a:pt x="2156" y="1201"/>
                      <a:pt x="2014" y="1137"/>
                    </a:cubicBezTo>
                    <a:lnTo>
                      <a:pt x="2014" y="1137"/>
                    </a:lnTo>
                    <a:cubicBezTo>
                      <a:pt x="2070" y="1154"/>
                      <a:pt x="2151" y="1173"/>
                      <a:pt x="2234" y="1173"/>
                    </a:cubicBezTo>
                    <a:cubicBezTo>
                      <a:pt x="2292" y="1173"/>
                      <a:pt x="2352" y="1164"/>
                      <a:pt x="2404" y="1138"/>
                    </a:cubicBezTo>
                    <a:cubicBezTo>
                      <a:pt x="2404" y="1138"/>
                      <a:pt x="2350" y="1090"/>
                      <a:pt x="2277" y="1048"/>
                    </a:cubicBezTo>
                    <a:cubicBezTo>
                      <a:pt x="2339" y="989"/>
                      <a:pt x="2367" y="868"/>
                      <a:pt x="2367" y="868"/>
                    </a:cubicBezTo>
                    <a:cubicBezTo>
                      <a:pt x="2357" y="866"/>
                      <a:pt x="2348" y="866"/>
                      <a:pt x="2339" y="866"/>
                    </a:cubicBezTo>
                    <a:cubicBezTo>
                      <a:pt x="2258" y="866"/>
                      <a:pt x="2190" y="919"/>
                      <a:pt x="2149" y="962"/>
                    </a:cubicBezTo>
                    <a:cubicBezTo>
                      <a:pt x="2175" y="883"/>
                      <a:pt x="2183" y="807"/>
                      <a:pt x="2183" y="807"/>
                    </a:cubicBezTo>
                    <a:lnTo>
                      <a:pt x="2183" y="807"/>
                    </a:lnTo>
                    <a:cubicBezTo>
                      <a:pt x="2129" y="810"/>
                      <a:pt x="2080" y="831"/>
                      <a:pt x="2037" y="859"/>
                    </a:cubicBezTo>
                    <a:cubicBezTo>
                      <a:pt x="2033" y="856"/>
                      <a:pt x="2030" y="851"/>
                      <a:pt x="2027" y="847"/>
                    </a:cubicBezTo>
                    <a:cubicBezTo>
                      <a:pt x="2032" y="830"/>
                      <a:pt x="2035" y="812"/>
                      <a:pt x="2038" y="798"/>
                    </a:cubicBezTo>
                    <a:cubicBezTo>
                      <a:pt x="2043" y="799"/>
                      <a:pt x="2049" y="799"/>
                      <a:pt x="2054" y="799"/>
                    </a:cubicBezTo>
                    <a:cubicBezTo>
                      <a:pt x="2081" y="799"/>
                      <a:pt x="2108" y="794"/>
                      <a:pt x="2134" y="783"/>
                    </a:cubicBezTo>
                    <a:cubicBezTo>
                      <a:pt x="2134" y="783"/>
                      <a:pt x="2091" y="714"/>
                      <a:pt x="2032" y="649"/>
                    </a:cubicBezTo>
                    <a:lnTo>
                      <a:pt x="2032" y="649"/>
                    </a:lnTo>
                    <a:cubicBezTo>
                      <a:pt x="2066" y="664"/>
                      <a:pt x="2111" y="679"/>
                      <a:pt x="2154" y="679"/>
                    </a:cubicBezTo>
                    <a:cubicBezTo>
                      <a:pt x="2187" y="679"/>
                      <a:pt x="2218" y="671"/>
                      <a:pt x="2246" y="649"/>
                    </a:cubicBezTo>
                    <a:cubicBezTo>
                      <a:pt x="2246" y="649"/>
                      <a:pt x="2164" y="543"/>
                      <a:pt x="2087" y="512"/>
                    </a:cubicBezTo>
                    <a:cubicBezTo>
                      <a:pt x="2121" y="442"/>
                      <a:pt x="2138" y="374"/>
                      <a:pt x="2138" y="374"/>
                    </a:cubicBezTo>
                    <a:cubicBezTo>
                      <a:pt x="2133" y="373"/>
                      <a:pt x="2127" y="373"/>
                      <a:pt x="2122" y="373"/>
                    </a:cubicBezTo>
                    <a:cubicBezTo>
                      <a:pt x="1999" y="373"/>
                      <a:pt x="1895" y="470"/>
                      <a:pt x="1840" y="535"/>
                    </a:cubicBezTo>
                    <a:cubicBezTo>
                      <a:pt x="1917" y="415"/>
                      <a:pt x="1955" y="263"/>
                      <a:pt x="1955" y="263"/>
                    </a:cubicBezTo>
                    <a:cubicBezTo>
                      <a:pt x="1947" y="262"/>
                      <a:pt x="1939" y="262"/>
                      <a:pt x="1931" y="262"/>
                    </a:cubicBezTo>
                    <a:cubicBezTo>
                      <a:pt x="1853" y="262"/>
                      <a:pt x="1780" y="289"/>
                      <a:pt x="1717" y="329"/>
                    </a:cubicBezTo>
                    <a:cubicBezTo>
                      <a:pt x="1689" y="317"/>
                      <a:pt x="1649" y="303"/>
                      <a:pt x="1607" y="292"/>
                    </a:cubicBezTo>
                    <a:cubicBezTo>
                      <a:pt x="1661" y="195"/>
                      <a:pt x="1665" y="36"/>
                      <a:pt x="1665" y="36"/>
                    </a:cubicBezTo>
                    <a:lnTo>
                      <a:pt x="1665" y="36"/>
                    </a:lnTo>
                    <a:cubicBezTo>
                      <a:pt x="1560" y="56"/>
                      <a:pt x="1486" y="161"/>
                      <a:pt x="1445" y="237"/>
                    </a:cubicBezTo>
                    <a:cubicBezTo>
                      <a:pt x="1455" y="131"/>
                      <a:pt x="1449" y="36"/>
                      <a:pt x="1449" y="36"/>
                    </a:cubicBezTo>
                    <a:lnTo>
                      <a:pt x="1449" y="36"/>
                    </a:lnTo>
                    <a:cubicBezTo>
                      <a:pt x="1380" y="64"/>
                      <a:pt x="1327" y="120"/>
                      <a:pt x="1283" y="182"/>
                    </a:cubicBezTo>
                    <a:cubicBezTo>
                      <a:pt x="1291" y="78"/>
                      <a:pt x="1289" y="0"/>
                      <a:pt x="1289" y="0"/>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57"/>
              <p:cNvSpPr/>
              <p:nvPr/>
            </p:nvSpPr>
            <p:spPr>
              <a:xfrm>
                <a:off x="8741916" y="2918129"/>
                <a:ext cx="132016" cy="155699"/>
              </a:xfrm>
              <a:custGeom>
                <a:avLst/>
                <a:gdLst/>
                <a:ahLst/>
                <a:cxnLst/>
                <a:rect l="l" t="t" r="r" b="b"/>
                <a:pathLst>
                  <a:path w="2553" h="3011" extrusionOk="0">
                    <a:moveTo>
                      <a:pt x="1544" y="475"/>
                    </a:moveTo>
                    <a:cubicBezTo>
                      <a:pt x="1522" y="500"/>
                      <a:pt x="1503" y="523"/>
                      <a:pt x="1491" y="539"/>
                    </a:cubicBezTo>
                    <a:cubicBezTo>
                      <a:pt x="1444" y="526"/>
                      <a:pt x="1394" y="512"/>
                      <a:pt x="1341" y="506"/>
                    </a:cubicBezTo>
                    <a:cubicBezTo>
                      <a:pt x="1341" y="506"/>
                      <a:pt x="1340" y="506"/>
                      <a:pt x="1340" y="505"/>
                    </a:cubicBezTo>
                    <a:cubicBezTo>
                      <a:pt x="1396" y="503"/>
                      <a:pt x="1467" y="496"/>
                      <a:pt x="1544" y="475"/>
                    </a:cubicBezTo>
                    <a:close/>
                    <a:moveTo>
                      <a:pt x="1015" y="2473"/>
                    </a:moveTo>
                    <a:cubicBezTo>
                      <a:pt x="1061" y="2487"/>
                      <a:pt x="1111" y="2500"/>
                      <a:pt x="1164" y="2508"/>
                    </a:cubicBezTo>
                    <a:cubicBezTo>
                      <a:pt x="1164" y="2508"/>
                      <a:pt x="1165" y="2508"/>
                      <a:pt x="1165" y="2510"/>
                    </a:cubicBezTo>
                    <a:cubicBezTo>
                      <a:pt x="1109" y="2510"/>
                      <a:pt x="1037" y="2515"/>
                      <a:pt x="960" y="2536"/>
                    </a:cubicBezTo>
                    <a:cubicBezTo>
                      <a:pt x="984" y="2511"/>
                      <a:pt x="1002" y="2490"/>
                      <a:pt x="1015" y="2473"/>
                    </a:cubicBezTo>
                    <a:close/>
                    <a:moveTo>
                      <a:pt x="1287" y="1"/>
                    </a:moveTo>
                    <a:cubicBezTo>
                      <a:pt x="1131" y="54"/>
                      <a:pt x="1018" y="202"/>
                      <a:pt x="945" y="342"/>
                    </a:cubicBezTo>
                    <a:cubicBezTo>
                      <a:pt x="853" y="420"/>
                      <a:pt x="760" y="507"/>
                      <a:pt x="667" y="602"/>
                    </a:cubicBezTo>
                    <a:cubicBezTo>
                      <a:pt x="659" y="495"/>
                      <a:pt x="620" y="386"/>
                      <a:pt x="620" y="386"/>
                    </a:cubicBezTo>
                    <a:cubicBezTo>
                      <a:pt x="539" y="465"/>
                      <a:pt x="517" y="606"/>
                      <a:pt x="511" y="702"/>
                    </a:cubicBezTo>
                    <a:cubicBezTo>
                      <a:pt x="481" y="596"/>
                      <a:pt x="439" y="512"/>
                      <a:pt x="439" y="512"/>
                    </a:cubicBezTo>
                    <a:cubicBezTo>
                      <a:pt x="393" y="577"/>
                      <a:pt x="368" y="661"/>
                      <a:pt x="356" y="745"/>
                    </a:cubicBezTo>
                    <a:cubicBezTo>
                      <a:pt x="325" y="644"/>
                      <a:pt x="291" y="572"/>
                      <a:pt x="291" y="572"/>
                    </a:cubicBezTo>
                    <a:cubicBezTo>
                      <a:pt x="201" y="685"/>
                      <a:pt x="161" y="840"/>
                      <a:pt x="144" y="986"/>
                    </a:cubicBezTo>
                    <a:cubicBezTo>
                      <a:pt x="153" y="991"/>
                      <a:pt x="161" y="993"/>
                      <a:pt x="170" y="997"/>
                    </a:cubicBezTo>
                    <a:cubicBezTo>
                      <a:pt x="162" y="996"/>
                      <a:pt x="153" y="993"/>
                      <a:pt x="144" y="992"/>
                    </a:cubicBezTo>
                    <a:cubicBezTo>
                      <a:pt x="137" y="1051"/>
                      <a:pt x="133" y="1109"/>
                      <a:pt x="133" y="1161"/>
                    </a:cubicBezTo>
                    <a:cubicBezTo>
                      <a:pt x="125" y="1167"/>
                      <a:pt x="78" y="1197"/>
                      <a:pt x="24" y="1251"/>
                    </a:cubicBezTo>
                    <a:cubicBezTo>
                      <a:pt x="4" y="1343"/>
                      <a:pt x="0" y="1423"/>
                      <a:pt x="0" y="1423"/>
                    </a:cubicBezTo>
                    <a:cubicBezTo>
                      <a:pt x="73" y="1410"/>
                      <a:pt x="133" y="1370"/>
                      <a:pt x="185" y="1319"/>
                    </a:cubicBezTo>
                    <a:lnTo>
                      <a:pt x="185" y="1319"/>
                    </a:lnTo>
                    <a:cubicBezTo>
                      <a:pt x="177" y="1360"/>
                      <a:pt x="170" y="1395"/>
                      <a:pt x="167" y="1424"/>
                    </a:cubicBezTo>
                    <a:cubicBezTo>
                      <a:pt x="153" y="1430"/>
                      <a:pt x="140" y="1438"/>
                      <a:pt x="128" y="1445"/>
                    </a:cubicBezTo>
                    <a:cubicBezTo>
                      <a:pt x="128" y="1445"/>
                      <a:pt x="140" y="1454"/>
                      <a:pt x="159" y="1467"/>
                    </a:cubicBezTo>
                    <a:cubicBezTo>
                      <a:pt x="158" y="1484"/>
                      <a:pt x="157" y="1493"/>
                      <a:pt x="157" y="1493"/>
                    </a:cubicBezTo>
                    <a:cubicBezTo>
                      <a:pt x="169" y="1492"/>
                      <a:pt x="180" y="1490"/>
                      <a:pt x="193" y="1487"/>
                    </a:cubicBezTo>
                    <a:cubicBezTo>
                      <a:pt x="207" y="1494"/>
                      <a:pt x="223" y="1504"/>
                      <a:pt x="240" y="1512"/>
                    </a:cubicBezTo>
                    <a:cubicBezTo>
                      <a:pt x="191" y="1571"/>
                      <a:pt x="174" y="1683"/>
                      <a:pt x="174" y="1683"/>
                    </a:cubicBezTo>
                    <a:cubicBezTo>
                      <a:pt x="177" y="1683"/>
                      <a:pt x="179" y="1683"/>
                      <a:pt x="182" y="1683"/>
                    </a:cubicBezTo>
                    <a:cubicBezTo>
                      <a:pt x="258" y="1683"/>
                      <a:pt x="319" y="1624"/>
                      <a:pt x="354" y="1578"/>
                    </a:cubicBezTo>
                    <a:lnTo>
                      <a:pt x="354" y="1578"/>
                    </a:lnTo>
                    <a:cubicBezTo>
                      <a:pt x="347" y="1608"/>
                      <a:pt x="343" y="1638"/>
                      <a:pt x="339" y="1661"/>
                    </a:cubicBezTo>
                    <a:cubicBezTo>
                      <a:pt x="304" y="1668"/>
                      <a:pt x="268" y="1681"/>
                      <a:pt x="235" y="1697"/>
                    </a:cubicBezTo>
                    <a:cubicBezTo>
                      <a:pt x="235" y="1697"/>
                      <a:pt x="356" y="1804"/>
                      <a:pt x="497" y="1870"/>
                    </a:cubicBezTo>
                    <a:cubicBezTo>
                      <a:pt x="440" y="1851"/>
                      <a:pt x="357" y="1831"/>
                      <a:pt x="272" y="1831"/>
                    </a:cubicBezTo>
                    <a:cubicBezTo>
                      <a:pt x="215" y="1831"/>
                      <a:pt x="157" y="1840"/>
                      <a:pt x="106" y="1865"/>
                    </a:cubicBezTo>
                    <a:cubicBezTo>
                      <a:pt x="106" y="1865"/>
                      <a:pt x="159" y="1913"/>
                      <a:pt x="232" y="1956"/>
                    </a:cubicBezTo>
                    <a:cubicBezTo>
                      <a:pt x="172" y="2014"/>
                      <a:pt x="141" y="2136"/>
                      <a:pt x="141" y="2136"/>
                    </a:cubicBezTo>
                    <a:cubicBezTo>
                      <a:pt x="151" y="2138"/>
                      <a:pt x="161" y="2139"/>
                      <a:pt x="171" y="2139"/>
                    </a:cubicBezTo>
                    <a:cubicBezTo>
                      <a:pt x="252" y="2139"/>
                      <a:pt x="319" y="2087"/>
                      <a:pt x="362" y="2045"/>
                    </a:cubicBezTo>
                    <a:lnTo>
                      <a:pt x="362" y="2045"/>
                    </a:lnTo>
                    <a:cubicBezTo>
                      <a:pt x="335" y="2124"/>
                      <a:pt x="326" y="2198"/>
                      <a:pt x="326" y="2198"/>
                    </a:cubicBezTo>
                    <a:cubicBezTo>
                      <a:pt x="380" y="2194"/>
                      <a:pt x="430" y="2175"/>
                      <a:pt x="472" y="2146"/>
                    </a:cubicBezTo>
                    <a:cubicBezTo>
                      <a:pt x="476" y="2150"/>
                      <a:pt x="479" y="2155"/>
                      <a:pt x="483" y="2160"/>
                    </a:cubicBezTo>
                    <a:cubicBezTo>
                      <a:pt x="478" y="2176"/>
                      <a:pt x="473" y="2193"/>
                      <a:pt x="470" y="2208"/>
                    </a:cubicBezTo>
                    <a:cubicBezTo>
                      <a:pt x="463" y="2207"/>
                      <a:pt x="456" y="2207"/>
                      <a:pt x="450" y="2207"/>
                    </a:cubicBezTo>
                    <a:cubicBezTo>
                      <a:pt x="424" y="2207"/>
                      <a:pt x="398" y="2212"/>
                      <a:pt x="374" y="2222"/>
                    </a:cubicBezTo>
                    <a:cubicBezTo>
                      <a:pt x="374" y="2222"/>
                      <a:pt x="418" y="2291"/>
                      <a:pt x="478" y="2357"/>
                    </a:cubicBezTo>
                    <a:cubicBezTo>
                      <a:pt x="442" y="2341"/>
                      <a:pt x="396" y="2325"/>
                      <a:pt x="352" y="2325"/>
                    </a:cubicBezTo>
                    <a:cubicBezTo>
                      <a:pt x="320" y="2325"/>
                      <a:pt x="289" y="2333"/>
                      <a:pt x="263" y="2354"/>
                    </a:cubicBezTo>
                    <a:cubicBezTo>
                      <a:pt x="263" y="2354"/>
                      <a:pt x="346" y="2461"/>
                      <a:pt x="422" y="2493"/>
                    </a:cubicBezTo>
                    <a:cubicBezTo>
                      <a:pt x="388" y="2562"/>
                      <a:pt x="369" y="2630"/>
                      <a:pt x="369" y="2630"/>
                    </a:cubicBezTo>
                    <a:cubicBezTo>
                      <a:pt x="375" y="2630"/>
                      <a:pt x="382" y="2630"/>
                      <a:pt x="388" y="2630"/>
                    </a:cubicBezTo>
                    <a:cubicBezTo>
                      <a:pt x="509" y="2630"/>
                      <a:pt x="612" y="2535"/>
                      <a:pt x="668" y="2472"/>
                    </a:cubicBezTo>
                    <a:lnTo>
                      <a:pt x="668" y="2472"/>
                    </a:lnTo>
                    <a:cubicBezTo>
                      <a:pt x="591" y="2590"/>
                      <a:pt x="552" y="2741"/>
                      <a:pt x="552" y="2741"/>
                    </a:cubicBezTo>
                    <a:cubicBezTo>
                      <a:pt x="562" y="2742"/>
                      <a:pt x="571" y="2743"/>
                      <a:pt x="580" y="2743"/>
                    </a:cubicBezTo>
                    <a:cubicBezTo>
                      <a:pt x="656" y="2743"/>
                      <a:pt x="729" y="2716"/>
                      <a:pt x="791" y="2678"/>
                    </a:cubicBezTo>
                    <a:cubicBezTo>
                      <a:pt x="818" y="2690"/>
                      <a:pt x="857" y="2705"/>
                      <a:pt x="900" y="2716"/>
                    </a:cubicBezTo>
                    <a:cubicBezTo>
                      <a:pt x="847" y="2811"/>
                      <a:pt x="839" y="2972"/>
                      <a:pt x="839" y="2972"/>
                    </a:cubicBezTo>
                    <a:cubicBezTo>
                      <a:pt x="945" y="2953"/>
                      <a:pt x="1021" y="2850"/>
                      <a:pt x="1061" y="2773"/>
                    </a:cubicBezTo>
                    <a:lnTo>
                      <a:pt x="1061" y="2773"/>
                    </a:lnTo>
                    <a:cubicBezTo>
                      <a:pt x="1049" y="2878"/>
                      <a:pt x="1055" y="2973"/>
                      <a:pt x="1055" y="2973"/>
                    </a:cubicBezTo>
                    <a:cubicBezTo>
                      <a:pt x="1124" y="2946"/>
                      <a:pt x="1179" y="2892"/>
                      <a:pt x="1222" y="2830"/>
                    </a:cubicBezTo>
                    <a:lnTo>
                      <a:pt x="1222" y="2830"/>
                    </a:lnTo>
                    <a:cubicBezTo>
                      <a:pt x="1213" y="2932"/>
                      <a:pt x="1217" y="3010"/>
                      <a:pt x="1217" y="3010"/>
                    </a:cubicBezTo>
                    <a:cubicBezTo>
                      <a:pt x="1374" y="2959"/>
                      <a:pt x="1486" y="2811"/>
                      <a:pt x="1561" y="2672"/>
                    </a:cubicBezTo>
                    <a:cubicBezTo>
                      <a:pt x="1654" y="2594"/>
                      <a:pt x="1748" y="2508"/>
                      <a:pt x="1843" y="2415"/>
                    </a:cubicBezTo>
                    <a:cubicBezTo>
                      <a:pt x="1846" y="2524"/>
                      <a:pt x="1887" y="2634"/>
                      <a:pt x="1887" y="2634"/>
                    </a:cubicBezTo>
                    <a:cubicBezTo>
                      <a:pt x="1967" y="2555"/>
                      <a:pt x="1991" y="2415"/>
                      <a:pt x="1997" y="2319"/>
                    </a:cubicBezTo>
                    <a:cubicBezTo>
                      <a:pt x="2027" y="2424"/>
                      <a:pt x="2067" y="2510"/>
                      <a:pt x="2067" y="2510"/>
                    </a:cubicBezTo>
                    <a:cubicBezTo>
                      <a:pt x="2114" y="2444"/>
                      <a:pt x="2139" y="2361"/>
                      <a:pt x="2152" y="2278"/>
                    </a:cubicBezTo>
                    <a:cubicBezTo>
                      <a:pt x="2183" y="2379"/>
                      <a:pt x="2215" y="2451"/>
                      <a:pt x="2215" y="2451"/>
                    </a:cubicBezTo>
                    <a:cubicBezTo>
                      <a:pt x="2309" y="2335"/>
                      <a:pt x="2351" y="2171"/>
                      <a:pt x="2368" y="2019"/>
                    </a:cubicBezTo>
                    <a:cubicBezTo>
                      <a:pt x="2360" y="2017"/>
                      <a:pt x="2352" y="2013"/>
                      <a:pt x="2344" y="2010"/>
                    </a:cubicBezTo>
                    <a:lnTo>
                      <a:pt x="2344" y="2010"/>
                    </a:lnTo>
                    <a:cubicBezTo>
                      <a:pt x="2352" y="2011"/>
                      <a:pt x="2361" y="2013"/>
                      <a:pt x="2370" y="2014"/>
                    </a:cubicBezTo>
                    <a:cubicBezTo>
                      <a:pt x="2375" y="1961"/>
                      <a:pt x="2378" y="1910"/>
                      <a:pt x="2378" y="1862"/>
                    </a:cubicBezTo>
                    <a:cubicBezTo>
                      <a:pt x="2391" y="1855"/>
                      <a:pt x="2475" y="1803"/>
                      <a:pt x="2552" y="1702"/>
                    </a:cubicBezTo>
                    <a:lnTo>
                      <a:pt x="2552" y="1702"/>
                    </a:lnTo>
                    <a:cubicBezTo>
                      <a:pt x="2526" y="1725"/>
                      <a:pt x="2503" y="1751"/>
                      <a:pt x="2486" y="1774"/>
                    </a:cubicBezTo>
                    <a:cubicBezTo>
                      <a:pt x="2509" y="1675"/>
                      <a:pt x="2513" y="1581"/>
                      <a:pt x="2513" y="1581"/>
                    </a:cubicBezTo>
                    <a:lnTo>
                      <a:pt x="2513" y="1581"/>
                    </a:lnTo>
                    <a:cubicBezTo>
                      <a:pt x="2440" y="1592"/>
                      <a:pt x="2380" y="1635"/>
                      <a:pt x="2329" y="1685"/>
                    </a:cubicBezTo>
                    <a:cubicBezTo>
                      <a:pt x="2336" y="1645"/>
                      <a:pt x="2342" y="1609"/>
                      <a:pt x="2347" y="1581"/>
                    </a:cubicBezTo>
                    <a:cubicBezTo>
                      <a:pt x="2360" y="1574"/>
                      <a:pt x="2372" y="1567"/>
                      <a:pt x="2386" y="1560"/>
                    </a:cubicBezTo>
                    <a:cubicBezTo>
                      <a:pt x="2386" y="1560"/>
                      <a:pt x="2373" y="1550"/>
                      <a:pt x="2354" y="1537"/>
                    </a:cubicBezTo>
                    <a:cubicBezTo>
                      <a:pt x="2355" y="1520"/>
                      <a:pt x="2356" y="1510"/>
                      <a:pt x="2356" y="1510"/>
                    </a:cubicBezTo>
                    <a:lnTo>
                      <a:pt x="2356" y="1510"/>
                    </a:lnTo>
                    <a:cubicBezTo>
                      <a:pt x="2344" y="1512"/>
                      <a:pt x="2332" y="1514"/>
                      <a:pt x="2320" y="1518"/>
                    </a:cubicBezTo>
                    <a:cubicBezTo>
                      <a:pt x="2306" y="1509"/>
                      <a:pt x="2290" y="1501"/>
                      <a:pt x="2273" y="1492"/>
                    </a:cubicBezTo>
                    <a:cubicBezTo>
                      <a:pt x="2320" y="1433"/>
                      <a:pt x="2339" y="1319"/>
                      <a:pt x="2339" y="1319"/>
                    </a:cubicBezTo>
                    <a:cubicBezTo>
                      <a:pt x="2338" y="1319"/>
                      <a:pt x="2336" y="1319"/>
                      <a:pt x="2335" y="1319"/>
                    </a:cubicBezTo>
                    <a:cubicBezTo>
                      <a:pt x="2257" y="1319"/>
                      <a:pt x="2195" y="1379"/>
                      <a:pt x="2159" y="1428"/>
                    </a:cubicBezTo>
                    <a:cubicBezTo>
                      <a:pt x="2165" y="1397"/>
                      <a:pt x="2170" y="1369"/>
                      <a:pt x="2173" y="1345"/>
                    </a:cubicBezTo>
                    <a:cubicBezTo>
                      <a:pt x="2208" y="1337"/>
                      <a:pt x="2244" y="1325"/>
                      <a:pt x="2277" y="1308"/>
                    </a:cubicBezTo>
                    <a:cubicBezTo>
                      <a:pt x="2277" y="1308"/>
                      <a:pt x="2156" y="1201"/>
                      <a:pt x="2013" y="1137"/>
                    </a:cubicBezTo>
                    <a:lnTo>
                      <a:pt x="2013" y="1137"/>
                    </a:lnTo>
                    <a:cubicBezTo>
                      <a:pt x="2069" y="1154"/>
                      <a:pt x="2151" y="1173"/>
                      <a:pt x="2235" y="1173"/>
                    </a:cubicBezTo>
                    <a:cubicBezTo>
                      <a:pt x="2293" y="1173"/>
                      <a:pt x="2352" y="1164"/>
                      <a:pt x="2403" y="1138"/>
                    </a:cubicBezTo>
                    <a:cubicBezTo>
                      <a:pt x="2403" y="1138"/>
                      <a:pt x="2350" y="1091"/>
                      <a:pt x="2277" y="1049"/>
                    </a:cubicBezTo>
                    <a:cubicBezTo>
                      <a:pt x="2338" y="990"/>
                      <a:pt x="2367" y="868"/>
                      <a:pt x="2367" y="868"/>
                    </a:cubicBezTo>
                    <a:cubicBezTo>
                      <a:pt x="2357" y="867"/>
                      <a:pt x="2347" y="866"/>
                      <a:pt x="2337" y="866"/>
                    </a:cubicBezTo>
                    <a:cubicBezTo>
                      <a:pt x="2256" y="866"/>
                      <a:pt x="2189" y="919"/>
                      <a:pt x="2148" y="961"/>
                    </a:cubicBezTo>
                    <a:cubicBezTo>
                      <a:pt x="2175" y="882"/>
                      <a:pt x="2182" y="807"/>
                      <a:pt x="2182" y="807"/>
                    </a:cubicBezTo>
                    <a:lnTo>
                      <a:pt x="2182" y="807"/>
                    </a:lnTo>
                    <a:cubicBezTo>
                      <a:pt x="2128" y="809"/>
                      <a:pt x="2080" y="830"/>
                      <a:pt x="2036" y="860"/>
                    </a:cubicBezTo>
                    <a:cubicBezTo>
                      <a:pt x="2032" y="856"/>
                      <a:pt x="2029" y="850"/>
                      <a:pt x="2025" y="846"/>
                    </a:cubicBezTo>
                    <a:cubicBezTo>
                      <a:pt x="2030" y="829"/>
                      <a:pt x="2035" y="812"/>
                      <a:pt x="2038" y="798"/>
                    </a:cubicBezTo>
                    <a:cubicBezTo>
                      <a:pt x="2044" y="798"/>
                      <a:pt x="2051" y="799"/>
                      <a:pt x="2058" y="799"/>
                    </a:cubicBezTo>
                    <a:cubicBezTo>
                      <a:pt x="2084" y="799"/>
                      <a:pt x="2109" y="794"/>
                      <a:pt x="2134" y="782"/>
                    </a:cubicBezTo>
                    <a:cubicBezTo>
                      <a:pt x="2134" y="782"/>
                      <a:pt x="2090" y="713"/>
                      <a:pt x="2030" y="649"/>
                    </a:cubicBezTo>
                    <a:lnTo>
                      <a:pt x="2030" y="649"/>
                    </a:lnTo>
                    <a:cubicBezTo>
                      <a:pt x="2065" y="664"/>
                      <a:pt x="2110" y="679"/>
                      <a:pt x="2154" y="679"/>
                    </a:cubicBezTo>
                    <a:cubicBezTo>
                      <a:pt x="2186" y="679"/>
                      <a:pt x="2218" y="671"/>
                      <a:pt x="2245" y="649"/>
                    </a:cubicBezTo>
                    <a:cubicBezTo>
                      <a:pt x="2245" y="649"/>
                      <a:pt x="2162" y="544"/>
                      <a:pt x="2086" y="512"/>
                    </a:cubicBezTo>
                    <a:cubicBezTo>
                      <a:pt x="2120" y="443"/>
                      <a:pt x="2138" y="374"/>
                      <a:pt x="2138" y="374"/>
                    </a:cubicBezTo>
                    <a:cubicBezTo>
                      <a:pt x="2132" y="374"/>
                      <a:pt x="2127" y="373"/>
                      <a:pt x="2121" y="373"/>
                    </a:cubicBezTo>
                    <a:cubicBezTo>
                      <a:pt x="1999" y="373"/>
                      <a:pt x="1895" y="470"/>
                      <a:pt x="1840" y="534"/>
                    </a:cubicBezTo>
                    <a:cubicBezTo>
                      <a:pt x="1916" y="414"/>
                      <a:pt x="1954" y="263"/>
                      <a:pt x="1954" y="263"/>
                    </a:cubicBezTo>
                    <a:cubicBezTo>
                      <a:pt x="1945" y="263"/>
                      <a:pt x="1936" y="262"/>
                      <a:pt x="1927" y="262"/>
                    </a:cubicBezTo>
                    <a:cubicBezTo>
                      <a:pt x="1850" y="262"/>
                      <a:pt x="1779" y="290"/>
                      <a:pt x="1716" y="329"/>
                    </a:cubicBezTo>
                    <a:cubicBezTo>
                      <a:pt x="1687" y="317"/>
                      <a:pt x="1649" y="302"/>
                      <a:pt x="1607" y="292"/>
                    </a:cubicBezTo>
                    <a:cubicBezTo>
                      <a:pt x="1660" y="196"/>
                      <a:pt x="1665" y="37"/>
                      <a:pt x="1665" y="37"/>
                    </a:cubicBezTo>
                    <a:lnTo>
                      <a:pt x="1665" y="37"/>
                    </a:lnTo>
                    <a:cubicBezTo>
                      <a:pt x="1559" y="56"/>
                      <a:pt x="1485" y="160"/>
                      <a:pt x="1444" y="237"/>
                    </a:cubicBezTo>
                    <a:cubicBezTo>
                      <a:pt x="1455" y="132"/>
                      <a:pt x="1448" y="37"/>
                      <a:pt x="1448" y="37"/>
                    </a:cubicBezTo>
                    <a:lnTo>
                      <a:pt x="1448" y="37"/>
                    </a:lnTo>
                    <a:cubicBezTo>
                      <a:pt x="1380" y="64"/>
                      <a:pt x="1326" y="119"/>
                      <a:pt x="1282" y="181"/>
                    </a:cubicBezTo>
                    <a:cubicBezTo>
                      <a:pt x="1290" y="79"/>
                      <a:pt x="1287" y="1"/>
                      <a:pt x="1287"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5" name="Google Shape;2067;p44">
            <a:extLst>
              <a:ext uri="{FF2B5EF4-FFF2-40B4-BE49-F238E27FC236}">
                <a16:creationId xmlns:a16="http://schemas.microsoft.com/office/drawing/2014/main" id="{593980E1-ACDB-E945-743E-AA2B1CBE1339}"/>
              </a:ext>
            </a:extLst>
          </p:cNvPr>
          <p:cNvSpPr txBox="1">
            <a:spLocks noGrp="1"/>
          </p:cNvSpPr>
          <p:nvPr>
            <p:ph type="title"/>
          </p:nvPr>
        </p:nvSpPr>
        <p:spPr>
          <a:xfrm flipH="1">
            <a:off x="1224149" y="1802732"/>
            <a:ext cx="4117698" cy="1661925"/>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s" sz="5400" dirty="0"/>
              <a:t>TỔNG KẾT</a:t>
            </a:r>
            <a:endParaRPr sz="5400" dirty="0"/>
          </a:p>
        </p:txBody>
      </p:sp>
      <p:sp>
        <p:nvSpPr>
          <p:cNvPr id="246" name="Google Shape;2068;p44">
            <a:extLst>
              <a:ext uri="{FF2B5EF4-FFF2-40B4-BE49-F238E27FC236}">
                <a16:creationId xmlns:a16="http://schemas.microsoft.com/office/drawing/2014/main" id="{3E5D3162-4949-578F-45A3-A84CE4773C1D}"/>
              </a:ext>
            </a:extLst>
          </p:cNvPr>
          <p:cNvSpPr txBox="1">
            <a:spLocks/>
          </p:cNvSpPr>
          <p:nvPr/>
        </p:nvSpPr>
        <p:spPr>
          <a:xfrm flipH="1">
            <a:off x="1305809" y="956211"/>
            <a:ext cx="1624423" cy="1096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6000"/>
            </a:pPr>
            <a:r>
              <a:rPr lang="es" sz="7500" b="1" dirty="0">
                <a:solidFill>
                  <a:schemeClr val="accent2"/>
                </a:solidFill>
                <a:latin typeface="Eczar"/>
                <a:ea typeface="Eczar"/>
                <a:cs typeface="Eczar"/>
                <a:sym typeface="Eczar"/>
              </a:rPr>
              <a:t>III.</a:t>
            </a:r>
          </a:p>
        </p:txBody>
      </p:sp>
      <p:cxnSp>
        <p:nvCxnSpPr>
          <p:cNvPr id="247" name="Google Shape;2070;p44">
            <a:extLst>
              <a:ext uri="{FF2B5EF4-FFF2-40B4-BE49-F238E27FC236}">
                <a16:creationId xmlns:a16="http://schemas.microsoft.com/office/drawing/2014/main" id="{EB87927A-6485-8DFB-88B5-D1A1449F134F}"/>
              </a:ext>
            </a:extLst>
          </p:cNvPr>
          <p:cNvCxnSpPr>
            <a:cxnSpLocks/>
          </p:cNvCxnSpPr>
          <p:nvPr/>
        </p:nvCxnSpPr>
        <p:spPr>
          <a:xfrm flipH="1">
            <a:off x="983525" y="973664"/>
            <a:ext cx="0" cy="2565900"/>
          </a:xfrm>
          <a:prstGeom prst="straightConnector1">
            <a:avLst/>
          </a:prstGeom>
          <a:noFill/>
          <a:ln w="19050" cap="flat" cmpd="sng">
            <a:solidFill>
              <a:schemeClr val="accent5"/>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9"/>
                                            </p:tgtEl>
                                            <p:attrNameLst>
                                              <p:attrName>style.visibility</p:attrName>
                                            </p:attrNameLst>
                                          </p:cBhvr>
                                          <p:to>
                                            <p:strVal val="visible"/>
                                          </p:to>
                                        </p:set>
                                        <p:anim calcmode="lin" valueType="num">
                                          <p:cBhvr additive="base">
                                            <p:cTn id="7" dur="500" fill="hold"/>
                                            <p:tgtEl>
                                              <p:spTgt spid="3999"/>
                                            </p:tgtEl>
                                            <p:attrNameLst>
                                              <p:attrName>ppt_x</p:attrName>
                                            </p:attrNameLst>
                                          </p:cBhvr>
                                          <p:tavLst>
                                            <p:tav tm="0">
                                              <p:val>
                                                <p:strVal val="#ppt_x"/>
                                              </p:val>
                                            </p:tav>
                                            <p:tav tm="100000">
                                              <p:val>
                                                <p:strVal val="#ppt_x"/>
                                              </p:val>
                                            </p:tav>
                                          </p:tavLst>
                                        </p:anim>
                                        <p:anim calcmode="lin" valueType="num">
                                          <p:cBhvr additive="base">
                                            <p:cTn id="8" dur="500" fill="hold"/>
                                            <p:tgtEl>
                                              <p:spTgt spid="3999"/>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14:presetBounceEnd="64000">
                                      <p:stCondLst>
                                        <p:cond delay="0"/>
                                      </p:stCondLst>
                                      <p:childTnLst>
                                        <p:set>
                                          <p:cBhvr>
                                            <p:cTn id="10" dur="1" fill="hold">
                                              <p:stCondLst>
                                                <p:cond delay="0"/>
                                              </p:stCondLst>
                                            </p:cTn>
                                            <p:tgtEl>
                                              <p:spTgt spid="246"/>
                                            </p:tgtEl>
                                            <p:attrNameLst>
                                              <p:attrName>style.visibility</p:attrName>
                                            </p:attrNameLst>
                                          </p:cBhvr>
                                          <p:to>
                                            <p:strVal val="visible"/>
                                          </p:to>
                                        </p:set>
                                        <p:anim calcmode="lin" valueType="num" p14:bounceEnd="64000">
                                          <p:cBhvr additive="base">
                                            <p:cTn id="11" dur="750" fill="hold"/>
                                            <p:tgtEl>
                                              <p:spTgt spid="246"/>
                                            </p:tgtEl>
                                            <p:attrNameLst>
                                              <p:attrName>ppt_x</p:attrName>
                                            </p:attrNameLst>
                                          </p:cBhvr>
                                          <p:tavLst>
                                            <p:tav tm="0">
                                              <p:val>
                                                <p:strVal val="1+#ppt_w/2"/>
                                              </p:val>
                                            </p:tav>
                                            <p:tav tm="100000">
                                              <p:val>
                                                <p:strVal val="#ppt_x"/>
                                              </p:val>
                                            </p:tav>
                                          </p:tavLst>
                                        </p:anim>
                                        <p:anim calcmode="lin" valueType="num" p14:bounceEnd="64000">
                                          <p:cBhvr additive="base">
                                            <p:cTn id="12" dur="750" fill="hold"/>
                                            <p:tgtEl>
                                              <p:spTgt spid="24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64000">
                                      <p:stCondLst>
                                        <p:cond delay="0"/>
                                      </p:stCondLst>
                                      <p:childTnLst>
                                        <p:set>
                                          <p:cBhvr>
                                            <p:cTn id="14" dur="1" fill="hold">
                                              <p:stCondLst>
                                                <p:cond delay="0"/>
                                              </p:stCondLst>
                                            </p:cTn>
                                            <p:tgtEl>
                                              <p:spTgt spid="245"/>
                                            </p:tgtEl>
                                            <p:attrNameLst>
                                              <p:attrName>style.visibility</p:attrName>
                                            </p:attrNameLst>
                                          </p:cBhvr>
                                          <p:to>
                                            <p:strVal val="visible"/>
                                          </p:to>
                                        </p:set>
                                        <p:anim calcmode="lin" valueType="num" p14:bounceEnd="64000">
                                          <p:cBhvr additive="base">
                                            <p:cTn id="15" dur="750" fill="hold"/>
                                            <p:tgtEl>
                                              <p:spTgt spid="245"/>
                                            </p:tgtEl>
                                            <p:attrNameLst>
                                              <p:attrName>ppt_x</p:attrName>
                                            </p:attrNameLst>
                                          </p:cBhvr>
                                          <p:tavLst>
                                            <p:tav tm="0">
                                              <p:val>
                                                <p:strVal val="1+#ppt_w/2"/>
                                              </p:val>
                                            </p:tav>
                                            <p:tav tm="100000">
                                              <p:val>
                                                <p:strVal val="#ppt_x"/>
                                              </p:val>
                                            </p:tav>
                                          </p:tavLst>
                                        </p:anim>
                                        <p:anim calcmode="lin" valueType="num" p14:bounceEnd="64000">
                                          <p:cBhvr additive="base">
                                            <p:cTn id="16" dur="750" fill="hold"/>
                                            <p:tgtEl>
                                              <p:spTgt spid="24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64000">
                                      <p:stCondLst>
                                        <p:cond delay="0"/>
                                      </p:stCondLst>
                                      <p:childTnLst>
                                        <p:set>
                                          <p:cBhvr>
                                            <p:cTn id="18" dur="1" fill="hold">
                                              <p:stCondLst>
                                                <p:cond delay="0"/>
                                              </p:stCondLst>
                                            </p:cTn>
                                            <p:tgtEl>
                                              <p:spTgt spid="247"/>
                                            </p:tgtEl>
                                            <p:attrNameLst>
                                              <p:attrName>style.visibility</p:attrName>
                                            </p:attrNameLst>
                                          </p:cBhvr>
                                          <p:to>
                                            <p:strVal val="visible"/>
                                          </p:to>
                                        </p:set>
                                        <p:anim calcmode="lin" valueType="num" p14:bounceEnd="64000">
                                          <p:cBhvr additive="base">
                                            <p:cTn id="19" dur="750" fill="hold"/>
                                            <p:tgtEl>
                                              <p:spTgt spid="247"/>
                                            </p:tgtEl>
                                            <p:attrNameLst>
                                              <p:attrName>ppt_x</p:attrName>
                                            </p:attrNameLst>
                                          </p:cBhvr>
                                          <p:tavLst>
                                            <p:tav tm="0">
                                              <p:val>
                                                <p:strVal val="1+#ppt_w/2"/>
                                              </p:val>
                                            </p:tav>
                                            <p:tav tm="100000">
                                              <p:val>
                                                <p:strVal val="#ppt_x"/>
                                              </p:val>
                                            </p:tav>
                                          </p:tavLst>
                                        </p:anim>
                                        <p:anim calcmode="lin" valueType="num" p14:bounceEnd="64000">
                                          <p:cBhvr additive="base">
                                            <p:cTn id="20" dur="750" fill="hold"/>
                                            <p:tgtEl>
                                              <p:spTgt spid="2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P spid="24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9"/>
                                            </p:tgtEl>
                                            <p:attrNameLst>
                                              <p:attrName>style.visibility</p:attrName>
                                            </p:attrNameLst>
                                          </p:cBhvr>
                                          <p:to>
                                            <p:strVal val="visible"/>
                                          </p:to>
                                        </p:set>
                                        <p:anim calcmode="lin" valueType="num">
                                          <p:cBhvr additive="base">
                                            <p:cTn id="7" dur="500" fill="hold"/>
                                            <p:tgtEl>
                                              <p:spTgt spid="3999"/>
                                            </p:tgtEl>
                                            <p:attrNameLst>
                                              <p:attrName>ppt_x</p:attrName>
                                            </p:attrNameLst>
                                          </p:cBhvr>
                                          <p:tavLst>
                                            <p:tav tm="0">
                                              <p:val>
                                                <p:strVal val="#ppt_x"/>
                                              </p:val>
                                            </p:tav>
                                            <p:tav tm="100000">
                                              <p:val>
                                                <p:strVal val="#ppt_x"/>
                                              </p:val>
                                            </p:tav>
                                          </p:tavLst>
                                        </p:anim>
                                        <p:anim calcmode="lin" valueType="num">
                                          <p:cBhvr additive="base">
                                            <p:cTn id="8" dur="500" fill="hold"/>
                                            <p:tgtEl>
                                              <p:spTgt spid="3999"/>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6"/>
                                            </p:tgtEl>
                                            <p:attrNameLst>
                                              <p:attrName>style.visibility</p:attrName>
                                            </p:attrNameLst>
                                          </p:cBhvr>
                                          <p:to>
                                            <p:strVal val="visible"/>
                                          </p:to>
                                        </p:set>
                                        <p:anim calcmode="lin" valueType="num">
                                          <p:cBhvr additive="base">
                                            <p:cTn id="11" dur="750" fill="hold"/>
                                            <p:tgtEl>
                                              <p:spTgt spid="246"/>
                                            </p:tgtEl>
                                            <p:attrNameLst>
                                              <p:attrName>ppt_x</p:attrName>
                                            </p:attrNameLst>
                                          </p:cBhvr>
                                          <p:tavLst>
                                            <p:tav tm="0">
                                              <p:val>
                                                <p:strVal val="1+#ppt_w/2"/>
                                              </p:val>
                                            </p:tav>
                                            <p:tav tm="100000">
                                              <p:val>
                                                <p:strVal val="#ppt_x"/>
                                              </p:val>
                                            </p:tav>
                                          </p:tavLst>
                                        </p:anim>
                                        <p:anim calcmode="lin" valueType="num">
                                          <p:cBhvr additive="base">
                                            <p:cTn id="12" dur="750" fill="hold"/>
                                            <p:tgtEl>
                                              <p:spTgt spid="24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5"/>
                                            </p:tgtEl>
                                            <p:attrNameLst>
                                              <p:attrName>style.visibility</p:attrName>
                                            </p:attrNameLst>
                                          </p:cBhvr>
                                          <p:to>
                                            <p:strVal val="visible"/>
                                          </p:to>
                                        </p:set>
                                        <p:anim calcmode="lin" valueType="num">
                                          <p:cBhvr additive="base">
                                            <p:cTn id="15" dur="750" fill="hold"/>
                                            <p:tgtEl>
                                              <p:spTgt spid="245"/>
                                            </p:tgtEl>
                                            <p:attrNameLst>
                                              <p:attrName>ppt_x</p:attrName>
                                            </p:attrNameLst>
                                          </p:cBhvr>
                                          <p:tavLst>
                                            <p:tav tm="0">
                                              <p:val>
                                                <p:strVal val="1+#ppt_w/2"/>
                                              </p:val>
                                            </p:tav>
                                            <p:tav tm="100000">
                                              <p:val>
                                                <p:strVal val="#ppt_x"/>
                                              </p:val>
                                            </p:tav>
                                          </p:tavLst>
                                        </p:anim>
                                        <p:anim calcmode="lin" valueType="num">
                                          <p:cBhvr additive="base">
                                            <p:cTn id="16" dur="750" fill="hold"/>
                                            <p:tgtEl>
                                              <p:spTgt spid="24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47"/>
                                            </p:tgtEl>
                                            <p:attrNameLst>
                                              <p:attrName>style.visibility</p:attrName>
                                            </p:attrNameLst>
                                          </p:cBhvr>
                                          <p:to>
                                            <p:strVal val="visible"/>
                                          </p:to>
                                        </p:set>
                                        <p:anim calcmode="lin" valueType="num">
                                          <p:cBhvr additive="base">
                                            <p:cTn id="19" dur="750" fill="hold"/>
                                            <p:tgtEl>
                                              <p:spTgt spid="247"/>
                                            </p:tgtEl>
                                            <p:attrNameLst>
                                              <p:attrName>ppt_x</p:attrName>
                                            </p:attrNameLst>
                                          </p:cBhvr>
                                          <p:tavLst>
                                            <p:tav tm="0">
                                              <p:val>
                                                <p:strVal val="1+#ppt_w/2"/>
                                              </p:val>
                                            </p:tav>
                                            <p:tav tm="100000">
                                              <p:val>
                                                <p:strVal val="#ppt_x"/>
                                              </p:val>
                                            </p:tav>
                                          </p:tavLst>
                                        </p:anim>
                                        <p:anim calcmode="lin" valueType="num">
                                          <p:cBhvr additive="base">
                                            <p:cTn id="20" dur="750" fill="hold"/>
                                            <p:tgtEl>
                                              <p:spTgt spid="2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P spid="24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0" name="Nhóm 29">
            <a:extLst>
              <a:ext uri="{FF2B5EF4-FFF2-40B4-BE49-F238E27FC236}">
                <a16:creationId xmlns:a16="http://schemas.microsoft.com/office/drawing/2014/main" id="{4F8F6596-D601-4979-1BE2-F9B40D8553F9}"/>
              </a:ext>
            </a:extLst>
          </p:cNvPr>
          <p:cNvGrpSpPr/>
          <p:nvPr/>
        </p:nvGrpSpPr>
        <p:grpSpPr>
          <a:xfrm>
            <a:off x="3230992" y="332880"/>
            <a:ext cx="5913008" cy="1117328"/>
            <a:chOff x="4033562" y="584454"/>
            <a:chExt cx="7391521" cy="1239769"/>
          </a:xfrm>
        </p:grpSpPr>
        <p:sp>
          <p:nvSpPr>
            <p:cNvPr id="31" name="椭圆 37">
              <a:extLst>
                <a:ext uri="{FF2B5EF4-FFF2-40B4-BE49-F238E27FC236}">
                  <a16:creationId xmlns:a16="http://schemas.microsoft.com/office/drawing/2014/main" id="{171EE2E4-A03D-75AF-1AFC-316A56CAF925}"/>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8">
              <a:extLst>
                <a:ext uri="{FF2B5EF4-FFF2-40B4-BE49-F238E27FC236}">
                  <a16:creationId xmlns:a16="http://schemas.microsoft.com/office/drawing/2014/main" id="{59A55996-E1BA-96DC-4628-9F392D8E03FE}"/>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Hình chữ nhật: Góc Tròn 32">
              <a:extLst>
                <a:ext uri="{FF2B5EF4-FFF2-40B4-BE49-F238E27FC236}">
                  <a16:creationId xmlns:a16="http://schemas.microsoft.com/office/drawing/2014/main" id="{9C6543AE-C80C-D44A-D560-36C5A17D2BED}"/>
                </a:ext>
              </a:extLst>
            </p:cNvPr>
            <p:cNvSpPr/>
            <p:nvPr/>
          </p:nvSpPr>
          <p:spPr>
            <a:xfrm>
              <a:off x="4088084" y="806245"/>
              <a:ext cx="7220984" cy="687207"/>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Hộp Văn bản 8">
              <a:extLst>
                <a:ext uri="{FF2B5EF4-FFF2-40B4-BE49-F238E27FC236}">
                  <a16:creationId xmlns:a16="http://schemas.microsoft.com/office/drawing/2014/main" id="{C6CE996B-5DA6-4B03-BFBC-005ACCD61E99}"/>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III. TỔNG KẾT</a:t>
              </a:r>
            </a:p>
          </p:txBody>
        </p:sp>
        <p:sp>
          <p:nvSpPr>
            <p:cNvPr id="35" name="Hộp Văn bản 8">
              <a:extLst>
                <a:ext uri="{FF2B5EF4-FFF2-40B4-BE49-F238E27FC236}">
                  <a16:creationId xmlns:a16="http://schemas.microsoft.com/office/drawing/2014/main" id="{BB38F052-CC2F-BA16-6712-C27696CB5F26}"/>
                </a:ext>
              </a:extLst>
            </p:cNvPr>
            <p:cNvSpPr txBox="1"/>
            <p:nvPr/>
          </p:nvSpPr>
          <p:spPr>
            <a:xfrm>
              <a:off x="4114982" y="1014231"/>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Giá trị nội dung</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36" name="Google Shape;2365;p47">
              <a:extLst>
                <a:ext uri="{FF2B5EF4-FFF2-40B4-BE49-F238E27FC236}">
                  <a16:creationId xmlns:a16="http://schemas.microsoft.com/office/drawing/2014/main" id="{9FCD8F59-A8A4-D716-9D77-97F95BF80651}"/>
                </a:ext>
              </a:extLst>
            </p:cNvPr>
            <p:cNvGrpSpPr/>
            <p:nvPr/>
          </p:nvGrpSpPr>
          <p:grpSpPr>
            <a:xfrm>
              <a:off x="4114982" y="584454"/>
              <a:ext cx="445314" cy="443581"/>
              <a:chOff x="1576325" y="2162175"/>
              <a:chExt cx="526625" cy="524575"/>
            </a:xfrm>
          </p:grpSpPr>
          <p:sp>
            <p:nvSpPr>
              <p:cNvPr id="37" name="Google Shape;2366;p47">
                <a:extLst>
                  <a:ext uri="{FF2B5EF4-FFF2-40B4-BE49-F238E27FC236}">
                    <a16:creationId xmlns:a16="http://schemas.microsoft.com/office/drawing/2014/main" id="{56CEEE56-31A3-680F-10F0-A67C176F7700}"/>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8" name="Google Shape;2367;p47">
                <a:extLst>
                  <a:ext uri="{FF2B5EF4-FFF2-40B4-BE49-F238E27FC236}">
                    <a16:creationId xmlns:a16="http://schemas.microsoft.com/office/drawing/2014/main" id="{27C34088-7D61-6AE2-35A9-4811AB6322D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 name="Google Shape;2368;p47">
                <a:extLst>
                  <a:ext uri="{FF2B5EF4-FFF2-40B4-BE49-F238E27FC236}">
                    <a16:creationId xmlns:a16="http://schemas.microsoft.com/office/drawing/2014/main" id="{95835C41-8833-766E-015B-802BA29A2695}"/>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40" name="Google Shape;2369;p47">
                <a:extLst>
                  <a:ext uri="{FF2B5EF4-FFF2-40B4-BE49-F238E27FC236}">
                    <a16:creationId xmlns:a16="http://schemas.microsoft.com/office/drawing/2014/main" id="{B11DC0D3-87F2-6F12-C488-8D50521696F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1" name="Google Shape;2370;p47">
                <a:extLst>
                  <a:ext uri="{FF2B5EF4-FFF2-40B4-BE49-F238E27FC236}">
                    <a16:creationId xmlns:a16="http://schemas.microsoft.com/office/drawing/2014/main" id="{68C891A1-090D-2933-158C-757E66E46516}"/>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2371;p47">
                <a:extLst>
                  <a:ext uri="{FF2B5EF4-FFF2-40B4-BE49-F238E27FC236}">
                    <a16:creationId xmlns:a16="http://schemas.microsoft.com/office/drawing/2014/main" id="{43ABCEC9-E14E-A976-9780-AC464EC02E5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2372;p47">
                <a:extLst>
                  <a:ext uri="{FF2B5EF4-FFF2-40B4-BE49-F238E27FC236}">
                    <a16:creationId xmlns:a16="http://schemas.microsoft.com/office/drawing/2014/main" id="{A0D46701-0967-3B3A-43C0-429027EC297D}"/>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2373;p47">
                <a:extLst>
                  <a:ext uri="{FF2B5EF4-FFF2-40B4-BE49-F238E27FC236}">
                    <a16:creationId xmlns:a16="http://schemas.microsoft.com/office/drawing/2014/main" id="{06E5915E-427C-8820-738E-8CCAD9E1D69A}"/>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2374;p47">
                <a:extLst>
                  <a:ext uri="{FF2B5EF4-FFF2-40B4-BE49-F238E27FC236}">
                    <a16:creationId xmlns:a16="http://schemas.microsoft.com/office/drawing/2014/main" id="{9FECC436-B18D-C3AD-677C-67E3880ECB2D}"/>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sp>
        <p:nvSpPr>
          <p:cNvPr id="25" name="Hộp Văn bản 24">
            <a:extLst>
              <a:ext uri="{FF2B5EF4-FFF2-40B4-BE49-F238E27FC236}">
                <a16:creationId xmlns:a16="http://schemas.microsoft.com/office/drawing/2014/main" id="{05465DC3-96AB-E1D1-AF84-7A0EFD905A0C}"/>
              </a:ext>
            </a:extLst>
          </p:cNvPr>
          <p:cNvSpPr txBox="1"/>
          <p:nvPr/>
        </p:nvSpPr>
        <p:spPr>
          <a:xfrm>
            <a:off x="422694" y="1304947"/>
            <a:ext cx="8298611" cy="3139321"/>
          </a:xfrm>
          <a:prstGeom prst="rect">
            <a:avLst/>
          </a:prstGeom>
          <a:noFill/>
        </p:spPr>
        <p:txBody>
          <a:bodyPr wrap="square">
            <a:spAutoFit/>
          </a:bodyPr>
          <a:lstStyle/>
          <a:p>
            <a:pPr marL="285750" indent="-285750" algn="just" rtl="0">
              <a:buFont typeface="Arial" panose="020B0604020202020204" pitchFamily="34" charset="0"/>
              <a:buChar char="•"/>
            </a:pPr>
            <a:r>
              <a:rPr lang="vi-VN" sz="1800" b="0" i="0" dirty="0">
                <a:solidFill>
                  <a:srgbClr val="000000"/>
                </a:solidFill>
                <a:effectLst/>
                <a:latin typeface="Calibri" panose="020F0502020204030204" pitchFamily="34" charset="0"/>
                <a:cs typeface="Calibri" panose="020F0502020204030204" pitchFamily="34" charset="0"/>
              </a:rPr>
              <a:t>Truyện giúp người đọc hình dung sự hình thành con người và thế giới muôn loài. Từ đó, ca ngợi công lao to lớn của hai vị thần </a:t>
            </a:r>
            <a:r>
              <a:rPr lang="vi-VN" sz="1800" b="0" i="0" dirty="0" err="1">
                <a:solidFill>
                  <a:srgbClr val="000000"/>
                </a:solidFill>
                <a:effectLst/>
                <a:latin typeface="Calibri" panose="020F0502020204030204" pitchFamily="34" charset="0"/>
                <a:cs typeface="Calibri" panose="020F0502020204030204" pitchFamily="34" charset="0"/>
              </a:rPr>
              <a:t>Prô</a:t>
            </a:r>
            <a:r>
              <a:rPr lang="vi-VN" sz="1800" b="0" i="0" dirty="0">
                <a:solidFill>
                  <a:srgbClr val="000000"/>
                </a:solidFill>
                <a:effectLst/>
                <a:latin typeface="Calibri" panose="020F0502020204030204" pitchFamily="34" charset="0"/>
                <a:cs typeface="Calibri" panose="020F0502020204030204" pitchFamily="34" charset="0"/>
              </a:rPr>
              <a:t>-mê-tê và Ê-pi-mê-tê đã cho mỗi loại có những đặc ân, “vũ khí” riêng và giúp cuộc sống trở nên tươi sáng và phong phú hơn.</a:t>
            </a:r>
          </a:p>
          <a:p>
            <a:pPr marL="285750" indent="-285750" algn="just" rtl="0">
              <a:buFont typeface="Arial" panose="020B0604020202020204" pitchFamily="34" charset="0"/>
              <a:buChar char="•"/>
            </a:pPr>
            <a:r>
              <a:rPr lang="vi-VN" sz="1800" b="0" i="0" dirty="0">
                <a:solidFill>
                  <a:srgbClr val="000000"/>
                </a:solidFill>
                <a:effectLst/>
                <a:latin typeface="Calibri" panose="020F0502020204030204" pitchFamily="34" charset="0"/>
                <a:cs typeface="Calibri" panose="020F0502020204030204" pitchFamily="34" charset="0"/>
              </a:rPr>
              <a:t>Qua </a:t>
            </a:r>
            <a:r>
              <a:rPr lang="vi-VN" sz="1800" b="0" i="0" dirty="0" err="1">
                <a:solidFill>
                  <a:srgbClr val="000000"/>
                </a:solidFill>
                <a:effectLst/>
                <a:latin typeface="Calibri" panose="020F0502020204030204" pitchFamily="34" charset="0"/>
                <a:cs typeface="Calibri" panose="020F0502020204030204" pitchFamily="34" charset="0"/>
              </a:rPr>
              <a:t>Prô</a:t>
            </a:r>
            <a:r>
              <a:rPr lang="vi-VN" sz="1800" b="0" i="0" dirty="0">
                <a:solidFill>
                  <a:srgbClr val="000000"/>
                </a:solidFill>
                <a:effectLst/>
                <a:latin typeface="Calibri" panose="020F0502020204030204" pitchFamily="34" charset="0"/>
                <a:cs typeface="Calibri" panose="020F0502020204030204" pitchFamily="34" charset="0"/>
              </a:rPr>
              <a:t>-mê-tê và loài người, ta thấy cách nhận thức và lý giải nguồn gốc con người và thế giới muôn loài của người Hy Lạp xưa chủ yếu dựa vào sự tưởng tượng của người xưa, xuất phát từ tình thương và mong muốn có một cuộc sống phong phú hơn, văn minh hơn, tươi sáng hơn của các vị thần.</a:t>
            </a:r>
          </a:p>
          <a:p>
            <a:pPr marL="285750" indent="-285750" algn="just" rtl="0">
              <a:buFont typeface="Arial" panose="020B0604020202020204" pitchFamily="34" charset="0"/>
              <a:buChar char="•"/>
            </a:pPr>
            <a:r>
              <a:rPr lang="vi-VN" sz="1800" b="0" i="0" dirty="0">
                <a:solidFill>
                  <a:srgbClr val="000000"/>
                </a:solidFill>
                <a:effectLst/>
                <a:latin typeface="Calibri" panose="020F0502020204030204" pitchFamily="34" charset="0"/>
                <a:cs typeface="Calibri" panose="020F0502020204030204" pitchFamily="34" charset="0"/>
              </a:rPr>
              <a:t>Qua câu chuyện, người xưa còn muốn gửi gắm thông điệp: mỗi loài (con vật, con người) đều cần có những đặc ân riêng, “vũ khí” riêng, sức mạnh riêng để có thể phòng thân, hộ mệnh, tự lập, tự bảo vệ được cuộc sống của chính mình.</a:t>
            </a:r>
          </a:p>
        </p:txBody>
      </p:sp>
    </p:spTree>
    <p:extLst>
      <p:ext uri="{BB962C8B-B14F-4D97-AF65-F5344CB8AC3E}">
        <p14:creationId xmlns:p14="http://schemas.microsoft.com/office/powerpoint/2010/main" val="13256228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0" name="Nhóm 29">
            <a:extLst>
              <a:ext uri="{FF2B5EF4-FFF2-40B4-BE49-F238E27FC236}">
                <a16:creationId xmlns:a16="http://schemas.microsoft.com/office/drawing/2014/main" id="{4F8F6596-D601-4979-1BE2-F9B40D8553F9}"/>
              </a:ext>
            </a:extLst>
          </p:cNvPr>
          <p:cNvGrpSpPr/>
          <p:nvPr/>
        </p:nvGrpSpPr>
        <p:grpSpPr>
          <a:xfrm>
            <a:off x="3230992" y="332880"/>
            <a:ext cx="5913008" cy="1117328"/>
            <a:chOff x="4033562" y="584454"/>
            <a:chExt cx="7391521" cy="1239769"/>
          </a:xfrm>
        </p:grpSpPr>
        <p:sp>
          <p:nvSpPr>
            <p:cNvPr id="31" name="椭圆 37">
              <a:extLst>
                <a:ext uri="{FF2B5EF4-FFF2-40B4-BE49-F238E27FC236}">
                  <a16:creationId xmlns:a16="http://schemas.microsoft.com/office/drawing/2014/main" id="{171EE2E4-A03D-75AF-1AFC-316A56CAF925}"/>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8">
              <a:extLst>
                <a:ext uri="{FF2B5EF4-FFF2-40B4-BE49-F238E27FC236}">
                  <a16:creationId xmlns:a16="http://schemas.microsoft.com/office/drawing/2014/main" id="{59A55996-E1BA-96DC-4628-9F392D8E03FE}"/>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Hình chữ nhật: Góc Tròn 32">
              <a:extLst>
                <a:ext uri="{FF2B5EF4-FFF2-40B4-BE49-F238E27FC236}">
                  <a16:creationId xmlns:a16="http://schemas.microsoft.com/office/drawing/2014/main" id="{9C6543AE-C80C-D44A-D560-36C5A17D2BED}"/>
                </a:ext>
              </a:extLst>
            </p:cNvPr>
            <p:cNvSpPr/>
            <p:nvPr/>
          </p:nvSpPr>
          <p:spPr>
            <a:xfrm>
              <a:off x="4088084" y="806245"/>
              <a:ext cx="7220984" cy="687207"/>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Hộp Văn bản 8">
              <a:extLst>
                <a:ext uri="{FF2B5EF4-FFF2-40B4-BE49-F238E27FC236}">
                  <a16:creationId xmlns:a16="http://schemas.microsoft.com/office/drawing/2014/main" id="{C6CE996B-5DA6-4B03-BFBC-005ACCD61E99}"/>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III. TỔNG KẾT</a:t>
              </a:r>
            </a:p>
          </p:txBody>
        </p:sp>
        <p:sp>
          <p:nvSpPr>
            <p:cNvPr id="35" name="Hộp Văn bản 8">
              <a:extLst>
                <a:ext uri="{FF2B5EF4-FFF2-40B4-BE49-F238E27FC236}">
                  <a16:creationId xmlns:a16="http://schemas.microsoft.com/office/drawing/2014/main" id="{BB38F052-CC2F-BA16-6712-C27696CB5F26}"/>
                </a:ext>
              </a:extLst>
            </p:cNvPr>
            <p:cNvSpPr txBox="1"/>
            <p:nvPr/>
          </p:nvSpPr>
          <p:spPr>
            <a:xfrm>
              <a:off x="4114982" y="1014231"/>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Giá trị nghệ thuật</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36" name="Google Shape;2365;p47">
              <a:extLst>
                <a:ext uri="{FF2B5EF4-FFF2-40B4-BE49-F238E27FC236}">
                  <a16:creationId xmlns:a16="http://schemas.microsoft.com/office/drawing/2014/main" id="{9FCD8F59-A8A4-D716-9D77-97F95BF80651}"/>
                </a:ext>
              </a:extLst>
            </p:cNvPr>
            <p:cNvGrpSpPr/>
            <p:nvPr/>
          </p:nvGrpSpPr>
          <p:grpSpPr>
            <a:xfrm>
              <a:off x="4114982" y="584454"/>
              <a:ext cx="445314" cy="443581"/>
              <a:chOff x="1576325" y="2162175"/>
              <a:chExt cx="526625" cy="524575"/>
            </a:xfrm>
          </p:grpSpPr>
          <p:sp>
            <p:nvSpPr>
              <p:cNvPr id="37" name="Google Shape;2366;p47">
                <a:extLst>
                  <a:ext uri="{FF2B5EF4-FFF2-40B4-BE49-F238E27FC236}">
                    <a16:creationId xmlns:a16="http://schemas.microsoft.com/office/drawing/2014/main" id="{56CEEE56-31A3-680F-10F0-A67C176F7700}"/>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8" name="Google Shape;2367;p47">
                <a:extLst>
                  <a:ext uri="{FF2B5EF4-FFF2-40B4-BE49-F238E27FC236}">
                    <a16:creationId xmlns:a16="http://schemas.microsoft.com/office/drawing/2014/main" id="{27C34088-7D61-6AE2-35A9-4811AB6322D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 name="Google Shape;2368;p47">
                <a:extLst>
                  <a:ext uri="{FF2B5EF4-FFF2-40B4-BE49-F238E27FC236}">
                    <a16:creationId xmlns:a16="http://schemas.microsoft.com/office/drawing/2014/main" id="{95835C41-8833-766E-015B-802BA29A2695}"/>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40" name="Google Shape;2369;p47">
                <a:extLst>
                  <a:ext uri="{FF2B5EF4-FFF2-40B4-BE49-F238E27FC236}">
                    <a16:creationId xmlns:a16="http://schemas.microsoft.com/office/drawing/2014/main" id="{B11DC0D3-87F2-6F12-C488-8D50521696F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1" name="Google Shape;2370;p47">
                <a:extLst>
                  <a:ext uri="{FF2B5EF4-FFF2-40B4-BE49-F238E27FC236}">
                    <a16:creationId xmlns:a16="http://schemas.microsoft.com/office/drawing/2014/main" id="{68C891A1-090D-2933-158C-757E66E46516}"/>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2371;p47">
                <a:extLst>
                  <a:ext uri="{FF2B5EF4-FFF2-40B4-BE49-F238E27FC236}">
                    <a16:creationId xmlns:a16="http://schemas.microsoft.com/office/drawing/2014/main" id="{43ABCEC9-E14E-A976-9780-AC464EC02E5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2372;p47">
                <a:extLst>
                  <a:ext uri="{FF2B5EF4-FFF2-40B4-BE49-F238E27FC236}">
                    <a16:creationId xmlns:a16="http://schemas.microsoft.com/office/drawing/2014/main" id="{A0D46701-0967-3B3A-43C0-429027EC297D}"/>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2373;p47">
                <a:extLst>
                  <a:ext uri="{FF2B5EF4-FFF2-40B4-BE49-F238E27FC236}">
                    <a16:creationId xmlns:a16="http://schemas.microsoft.com/office/drawing/2014/main" id="{06E5915E-427C-8820-738E-8CCAD9E1D69A}"/>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2374;p47">
                <a:extLst>
                  <a:ext uri="{FF2B5EF4-FFF2-40B4-BE49-F238E27FC236}">
                    <a16:creationId xmlns:a16="http://schemas.microsoft.com/office/drawing/2014/main" id="{9FECC436-B18D-C3AD-677C-67E3880ECB2D}"/>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sp>
        <p:nvSpPr>
          <p:cNvPr id="26" name="Hộp Văn bản 25">
            <a:extLst>
              <a:ext uri="{FF2B5EF4-FFF2-40B4-BE49-F238E27FC236}">
                <a16:creationId xmlns:a16="http://schemas.microsoft.com/office/drawing/2014/main" id="{DCF17144-FC33-720F-3CCC-1F2AF81C0700}"/>
              </a:ext>
            </a:extLst>
          </p:cNvPr>
          <p:cNvSpPr txBox="1"/>
          <p:nvPr/>
        </p:nvSpPr>
        <p:spPr>
          <a:xfrm>
            <a:off x="911216" y="1643753"/>
            <a:ext cx="7220309" cy="2308324"/>
          </a:xfrm>
          <a:prstGeom prst="rect">
            <a:avLst/>
          </a:prstGeom>
          <a:noFill/>
        </p:spPr>
        <p:txBody>
          <a:bodyPr wrap="square">
            <a:spAutoFit/>
          </a:bodyPr>
          <a:lstStyle/>
          <a:p>
            <a:pPr marL="285750" indent="-28575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Mang những đặc trưng của thể loại thần thoại như không gian không xác định nơi chốn cụ thể, thời gian cổ sơ</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Nhân vật điển hình, mang sức mạnh phi thường</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Cốt truyện tập trung nói về quá trình tạo nên con người và thế giới muôn loài của hai vị thần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8651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416CEE-0F93-64A8-06BD-B85B53DF989E}"/>
              </a:ext>
            </a:extLst>
          </p:cNvPr>
          <p:cNvSpPr>
            <a:spLocks noGrp="1"/>
          </p:cNvSpPr>
          <p:nvPr>
            <p:ph type="title" idx="2"/>
          </p:nvPr>
        </p:nvSpPr>
        <p:spPr>
          <a:xfrm>
            <a:off x="2828906" y="1405617"/>
            <a:ext cx="5906589" cy="1096500"/>
          </a:xfrm>
        </p:spPr>
        <p:txBody>
          <a:bodyPr/>
          <a:lstStyle/>
          <a:p>
            <a:r>
              <a:rPr lang="en-US" sz="8000" dirty="0">
                <a:latin typeface="Calibri" panose="020F0502020204030204" pitchFamily="34" charset="0"/>
                <a:cs typeface="Calibri" panose="020F0502020204030204" pitchFamily="34" charset="0"/>
              </a:rPr>
              <a:t>LUYỆN TẬP</a:t>
            </a:r>
          </a:p>
        </p:txBody>
      </p:sp>
      <p:grpSp>
        <p:nvGrpSpPr>
          <p:cNvPr id="7" name="Google Shape;2477;p47">
            <a:extLst>
              <a:ext uri="{FF2B5EF4-FFF2-40B4-BE49-F238E27FC236}">
                <a16:creationId xmlns:a16="http://schemas.microsoft.com/office/drawing/2014/main" id="{0C0D840A-0D8B-B0E1-A945-598B53EE843B}"/>
              </a:ext>
            </a:extLst>
          </p:cNvPr>
          <p:cNvGrpSpPr/>
          <p:nvPr/>
        </p:nvGrpSpPr>
        <p:grpSpPr>
          <a:xfrm>
            <a:off x="305206" y="958062"/>
            <a:ext cx="4080665" cy="3670051"/>
            <a:chOff x="5235020" y="2374313"/>
            <a:chExt cx="2248672" cy="2022401"/>
          </a:xfrm>
        </p:grpSpPr>
        <p:grpSp>
          <p:nvGrpSpPr>
            <p:cNvPr id="8" name="Google Shape;2478;p47">
              <a:extLst>
                <a:ext uri="{FF2B5EF4-FFF2-40B4-BE49-F238E27FC236}">
                  <a16:creationId xmlns:a16="http://schemas.microsoft.com/office/drawing/2014/main" id="{157C1449-8C1C-C0E2-31A1-76FE3D8917A7}"/>
                </a:ext>
              </a:extLst>
            </p:cNvPr>
            <p:cNvGrpSpPr/>
            <p:nvPr/>
          </p:nvGrpSpPr>
          <p:grpSpPr>
            <a:xfrm>
              <a:off x="5235020" y="3859953"/>
              <a:ext cx="2248672" cy="536761"/>
              <a:chOff x="5235020" y="4088553"/>
              <a:chExt cx="2248672" cy="536761"/>
            </a:xfrm>
          </p:grpSpPr>
          <p:sp>
            <p:nvSpPr>
              <p:cNvPr id="114" name="Google Shape;2479;p47">
                <a:extLst>
                  <a:ext uri="{FF2B5EF4-FFF2-40B4-BE49-F238E27FC236}">
                    <a16:creationId xmlns:a16="http://schemas.microsoft.com/office/drawing/2014/main" id="{EF5E657B-B71C-D02C-5451-5ABC6ABFA6C8}"/>
                  </a:ext>
                </a:extLst>
              </p:cNvPr>
              <p:cNvSpPr/>
              <p:nvPr/>
            </p:nvSpPr>
            <p:spPr>
              <a:xfrm>
                <a:off x="5235020" y="4088553"/>
                <a:ext cx="2248672" cy="536761"/>
              </a:xfrm>
              <a:custGeom>
                <a:avLst/>
                <a:gdLst/>
                <a:ahLst/>
                <a:cxnLst/>
                <a:rect l="l" t="t" r="r" b="b"/>
                <a:pathLst>
                  <a:path w="37327" h="8910" extrusionOk="0">
                    <a:moveTo>
                      <a:pt x="9208" y="1"/>
                    </a:moveTo>
                    <a:cubicBezTo>
                      <a:pt x="9101" y="1"/>
                      <a:pt x="8991" y="3"/>
                      <a:pt x="8878" y="8"/>
                    </a:cubicBezTo>
                    <a:cubicBezTo>
                      <a:pt x="6040" y="126"/>
                      <a:pt x="5814" y="3067"/>
                      <a:pt x="5814" y="3067"/>
                    </a:cubicBezTo>
                    <a:cubicBezTo>
                      <a:pt x="5595" y="2900"/>
                      <a:pt x="5356" y="2826"/>
                      <a:pt x="5109" y="2826"/>
                    </a:cubicBezTo>
                    <a:cubicBezTo>
                      <a:pt x="2881" y="2826"/>
                      <a:pt x="0" y="8909"/>
                      <a:pt x="5385" y="8909"/>
                    </a:cubicBezTo>
                    <a:lnTo>
                      <a:pt x="34727" y="8909"/>
                    </a:lnTo>
                    <a:cubicBezTo>
                      <a:pt x="34727" y="8909"/>
                      <a:pt x="34735" y="8910"/>
                      <a:pt x="34750" y="8910"/>
                    </a:cubicBezTo>
                    <a:cubicBezTo>
                      <a:pt x="34944" y="8910"/>
                      <a:pt x="36308" y="8877"/>
                      <a:pt x="36513" y="7963"/>
                    </a:cubicBezTo>
                    <a:cubicBezTo>
                      <a:pt x="36731" y="6980"/>
                      <a:pt x="36262" y="6639"/>
                      <a:pt x="36262" y="6639"/>
                    </a:cubicBezTo>
                    <a:cubicBezTo>
                      <a:pt x="36262" y="6639"/>
                      <a:pt x="37326" y="5391"/>
                      <a:pt x="36106" y="3728"/>
                    </a:cubicBezTo>
                    <a:cubicBezTo>
                      <a:pt x="35797" y="3307"/>
                      <a:pt x="35462" y="3149"/>
                      <a:pt x="35134" y="3149"/>
                    </a:cubicBezTo>
                    <a:cubicBezTo>
                      <a:pt x="34164" y="3149"/>
                      <a:pt x="33256" y="4521"/>
                      <a:pt x="33256" y="4521"/>
                    </a:cubicBezTo>
                    <a:cubicBezTo>
                      <a:pt x="33256" y="4521"/>
                      <a:pt x="33465" y="2268"/>
                      <a:pt x="31719" y="2268"/>
                    </a:cubicBezTo>
                    <a:cubicBezTo>
                      <a:pt x="31559" y="2268"/>
                      <a:pt x="31383" y="2287"/>
                      <a:pt x="31189" y="2328"/>
                    </a:cubicBezTo>
                    <a:cubicBezTo>
                      <a:pt x="28871" y="2819"/>
                      <a:pt x="28996" y="5620"/>
                      <a:pt x="28996" y="5620"/>
                    </a:cubicBezTo>
                    <a:cubicBezTo>
                      <a:pt x="28996" y="5620"/>
                      <a:pt x="28614" y="4725"/>
                      <a:pt x="27870" y="4725"/>
                    </a:cubicBezTo>
                    <a:cubicBezTo>
                      <a:pt x="27762" y="4725"/>
                      <a:pt x="27647" y="4744"/>
                      <a:pt x="27524" y="4787"/>
                    </a:cubicBezTo>
                    <a:cubicBezTo>
                      <a:pt x="26553" y="5126"/>
                      <a:pt x="26616" y="6489"/>
                      <a:pt x="26616" y="6489"/>
                    </a:cubicBezTo>
                    <a:cubicBezTo>
                      <a:pt x="26616" y="6489"/>
                      <a:pt x="26228" y="5605"/>
                      <a:pt x="25506" y="5605"/>
                    </a:cubicBezTo>
                    <a:cubicBezTo>
                      <a:pt x="25358" y="5605"/>
                      <a:pt x="25195" y="5642"/>
                      <a:pt x="25019" y="5732"/>
                    </a:cubicBezTo>
                    <a:cubicBezTo>
                      <a:pt x="24325" y="6089"/>
                      <a:pt x="22854" y="7195"/>
                      <a:pt x="21279" y="7195"/>
                    </a:cubicBezTo>
                    <a:cubicBezTo>
                      <a:pt x="20509" y="7195"/>
                      <a:pt x="19715" y="6931"/>
                      <a:pt x="18975" y="6186"/>
                    </a:cubicBezTo>
                    <a:cubicBezTo>
                      <a:pt x="17890" y="5094"/>
                      <a:pt x="16734" y="4665"/>
                      <a:pt x="15757" y="4665"/>
                    </a:cubicBezTo>
                    <a:cubicBezTo>
                      <a:pt x="14703" y="4665"/>
                      <a:pt x="13856" y="5164"/>
                      <a:pt x="13531" y="5871"/>
                    </a:cubicBezTo>
                    <a:cubicBezTo>
                      <a:pt x="13531" y="5871"/>
                      <a:pt x="14621" y="1"/>
                      <a:pt x="9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80;p47">
                <a:extLst>
                  <a:ext uri="{FF2B5EF4-FFF2-40B4-BE49-F238E27FC236}">
                    <a16:creationId xmlns:a16="http://schemas.microsoft.com/office/drawing/2014/main" id="{C13C34B4-ACF5-909A-57E6-EF9C97B86CF6}"/>
                  </a:ext>
                </a:extLst>
              </p:cNvPr>
              <p:cNvSpPr/>
              <p:nvPr/>
            </p:nvSpPr>
            <p:spPr>
              <a:xfrm>
                <a:off x="5598945" y="4239943"/>
                <a:ext cx="1255454" cy="385371"/>
              </a:xfrm>
              <a:custGeom>
                <a:avLst/>
                <a:gdLst/>
                <a:ahLst/>
                <a:cxnLst/>
                <a:rect l="l" t="t" r="r" b="b"/>
                <a:pathLst>
                  <a:path w="20840" h="6397" extrusionOk="0">
                    <a:moveTo>
                      <a:pt x="7223" y="0"/>
                    </a:moveTo>
                    <a:cubicBezTo>
                      <a:pt x="5492" y="1595"/>
                      <a:pt x="3836" y="6161"/>
                      <a:pt x="1" y="6396"/>
                    </a:cubicBezTo>
                    <a:lnTo>
                      <a:pt x="20840" y="6396"/>
                    </a:lnTo>
                    <a:cubicBezTo>
                      <a:pt x="18230" y="5907"/>
                      <a:pt x="19218" y="3614"/>
                      <a:pt x="19888" y="3198"/>
                    </a:cubicBezTo>
                    <a:cubicBezTo>
                      <a:pt x="19763" y="3133"/>
                      <a:pt x="19622" y="3092"/>
                      <a:pt x="19466" y="3092"/>
                    </a:cubicBezTo>
                    <a:cubicBezTo>
                      <a:pt x="19317" y="3092"/>
                      <a:pt x="19154" y="3129"/>
                      <a:pt x="18978" y="3219"/>
                    </a:cubicBezTo>
                    <a:cubicBezTo>
                      <a:pt x="18284" y="3576"/>
                      <a:pt x="16813" y="4682"/>
                      <a:pt x="15238" y="4682"/>
                    </a:cubicBezTo>
                    <a:cubicBezTo>
                      <a:pt x="14468" y="4682"/>
                      <a:pt x="13674" y="4418"/>
                      <a:pt x="12934" y="3673"/>
                    </a:cubicBezTo>
                    <a:cubicBezTo>
                      <a:pt x="11849" y="2581"/>
                      <a:pt x="10693" y="2152"/>
                      <a:pt x="9716" y="2152"/>
                    </a:cubicBezTo>
                    <a:cubicBezTo>
                      <a:pt x="8662" y="2152"/>
                      <a:pt x="7815" y="2651"/>
                      <a:pt x="7490" y="3358"/>
                    </a:cubicBezTo>
                    <a:cubicBezTo>
                      <a:pt x="7490" y="3358"/>
                      <a:pt x="7817" y="1595"/>
                      <a:pt x="7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2481;p47">
                <a:extLst>
                  <a:ext uri="{FF2B5EF4-FFF2-40B4-BE49-F238E27FC236}">
                    <a16:creationId xmlns:a16="http://schemas.microsoft.com/office/drawing/2014/main" id="{1037C5C4-363C-B9C4-9F07-B84E6F46C5E8}"/>
                  </a:ext>
                </a:extLst>
              </p:cNvPr>
              <p:cNvGrpSpPr/>
              <p:nvPr/>
            </p:nvGrpSpPr>
            <p:grpSpPr>
              <a:xfrm>
                <a:off x="5235020" y="4088553"/>
                <a:ext cx="2248672" cy="536761"/>
                <a:chOff x="5235020" y="4012353"/>
                <a:chExt cx="2248672" cy="536761"/>
              </a:xfrm>
            </p:grpSpPr>
            <p:sp>
              <p:nvSpPr>
                <p:cNvPr id="117" name="Google Shape;2482;p47">
                  <a:extLst>
                    <a:ext uri="{FF2B5EF4-FFF2-40B4-BE49-F238E27FC236}">
                      <a16:creationId xmlns:a16="http://schemas.microsoft.com/office/drawing/2014/main" id="{65802973-E3B8-59F2-7CB8-A4CC4AB1DBCD}"/>
                    </a:ext>
                  </a:extLst>
                </p:cNvPr>
                <p:cNvSpPr/>
                <p:nvPr/>
              </p:nvSpPr>
              <p:spPr>
                <a:xfrm>
                  <a:off x="5235020" y="4012353"/>
                  <a:ext cx="2248672" cy="536761"/>
                </a:xfrm>
                <a:custGeom>
                  <a:avLst/>
                  <a:gdLst/>
                  <a:ahLst/>
                  <a:cxnLst/>
                  <a:rect l="l" t="t" r="r" b="b"/>
                  <a:pathLst>
                    <a:path w="37327" h="8910" extrusionOk="0">
                      <a:moveTo>
                        <a:pt x="9208" y="1"/>
                      </a:moveTo>
                      <a:cubicBezTo>
                        <a:pt x="9101" y="1"/>
                        <a:pt x="8991" y="3"/>
                        <a:pt x="8878" y="8"/>
                      </a:cubicBezTo>
                      <a:cubicBezTo>
                        <a:pt x="6040" y="126"/>
                        <a:pt x="5814" y="3067"/>
                        <a:pt x="5814" y="3067"/>
                      </a:cubicBezTo>
                      <a:cubicBezTo>
                        <a:pt x="5595" y="2900"/>
                        <a:pt x="5356" y="2826"/>
                        <a:pt x="5109" y="2826"/>
                      </a:cubicBezTo>
                      <a:cubicBezTo>
                        <a:pt x="2881" y="2826"/>
                        <a:pt x="0" y="8909"/>
                        <a:pt x="5385" y="8909"/>
                      </a:cubicBezTo>
                      <a:lnTo>
                        <a:pt x="34727" y="8909"/>
                      </a:lnTo>
                      <a:cubicBezTo>
                        <a:pt x="34727" y="8909"/>
                        <a:pt x="34735" y="8910"/>
                        <a:pt x="34750" y="8910"/>
                      </a:cubicBezTo>
                      <a:cubicBezTo>
                        <a:pt x="34944" y="8910"/>
                        <a:pt x="36308" y="8877"/>
                        <a:pt x="36513" y="7963"/>
                      </a:cubicBezTo>
                      <a:cubicBezTo>
                        <a:pt x="36731" y="6980"/>
                        <a:pt x="36262" y="6639"/>
                        <a:pt x="36262" y="6639"/>
                      </a:cubicBezTo>
                      <a:cubicBezTo>
                        <a:pt x="36262" y="6639"/>
                        <a:pt x="37326" y="5391"/>
                        <a:pt x="36106" y="3728"/>
                      </a:cubicBezTo>
                      <a:cubicBezTo>
                        <a:pt x="35797" y="3307"/>
                        <a:pt x="35462" y="3149"/>
                        <a:pt x="35134" y="3149"/>
                      </a:cubicBezTo>
                      <a:cubicBezTo>
                        <a:pt x="34164" y="3149"/>
                        <a:pt x="33256" y="4521"/>
                        <a:pt x="33256" y="4521"/>
                      </a:cubicBezTo>
                      <a:cubicBezTo>
                        <a:pt x="33256" y="4521"/>
                        <a:pt x="33465" y="2268"/>
                        <a:pt x="31719" y="2268"/>
                      </a:cubicBezTo>
                      <a:cubicBezTo>
                        <a:pt x="31559" y="2268"/>
                        <a:pt x="31383" y="2287"/>
                        <a:pt x="31189" y="2328"/>
                      </a:cubicBezTo>
                      <a:cubicBezTo>
                        <a:pt x="28871" y="2819"/>
                        <a:pt x="28996" y="5620"/>
                        <a:pt x="28996" y="5620"/>
                      </a:cubicBezTo>
                      <a:cubicBezTo>
                        <a:pt x="28996" y="5620"/>
                        <a:pt x="28614" y="4725"/>
                        <a:pt x="27870" y="4725"/>
                      </a:cubicBezTo>
                      <a:cubicBezTo>
                        <a:pt x="27762" y="4725"/>
                        <a:pt x="27647" y="4744"/>
                        <a:pt x="27524" y="4787"/>
                      </a:cubicBezTo>
                      <a:cubicBezTo>
                        <a:pt x="26553" y="5126"/>
                        <a:pt x="26616" y="6489"/>
                        <a:pt x="26616" y="6489"/>
                      </a:cubicBezTo>
                      <a:cubicBezTo>
                        <a:pt x="26616" y="6489"/>
                        <a:pt x="26228" y="5605"/>
                        <a:pt x="25506" y="5605"/>
                      </a:cubicBezTo>
                      <a:cubicBezTo>
                        <a:pt x="25358" y="5605"/>
                        <a:pt x="25195" y="5642"/>
                        <a:pt x="25019" y="5732"/>
                      </a:cubicBezTo>
                      <a:cubicBezTo>
                        <a:pt x="24325" y="6089"/>
                        <a:pt x="22854" y="7195"/>
                        <a:pt x="21279" y="7195"/>
                      </a:cubicBezTo>
                      <a:cubicBezTo>
                        <a:pt x="20509" y="7195"/>
                        <a:pt x="19715" y="6931"/>
                        <a:pt x="18975" y="6186"/>
                      </a:cubicBezTo>
                      <a:cubicBezTo>
                        <a:pt x="17890" y="5094"/>
                        <a:pt x="16734" y="4665"/>
                        <a:pt x="15757" y="4665"/>
                      </a:cubicBezTo>
                      <a:cubicBezTo>
                        <a:pt x="14703" y="4665"/>
                        <a:pt x="13856" y="5164"/>
                        <a:pt x="13531" y="5871"/>
                      </a:cubicBezTo>
                      <a:cubicBezTo>
                        <a:pt x="13531" y="5871"/>
                        <a:pt x="14621" y="1"/>
                        <a:pt x="9208" y="1"/>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83;p47">
                  <a:extLst>
                    <a:ext uri="{FF2B5EF4-FFF2-40B4-BE49-F238E27FC236}">
                      <a16:creationId xmlns:a16="http://schemas.microsoft.com/office/drawing/2014/main" id="{3ED70717-7B67-3BD8-4CE5-C57AC9E1546A}"/>
                    </a:ext>
                  </a:extLst>
                </p:cNvPr>
                <p:cNvSpPr/>
                <p:nvPr/>
              </p:nvSpPr>
              <p:spPr>
                <a:xfrm>
                  <a:off x="5598945" y="4163743"/>
                  <a:ext cx="1255454" cy="385371"/>
                </a:xfrm>
                <a:custGeom>
                  <a:avLst/>
                  <a:gdLst/>
                  <a:ahLst/>
                  <a:cxnLst/>
                  <a:rect l="l" t="t" r="r" b="b"/>
                  <a:pathLst>
                    <a:path w="20840" h="6397" extrusionOk="0">
                      <a:moveTo>
                        <a:pt x="7223" y="0"/>
                      </a:moveTo>
                      <a:cubicBezTo>
                        <a:pt x="5492" y="1595"/>
                        <a:pt x="3836" y="6161"/>
                        <a:pt x="1" y="6396"/>
                      </a:cubicBezTo>
                      <a:lnTo>
                        <a:pt x="20840" y="6396"/>
                      </a:lnTo>
                      <a:cubicBezTo>
                        <a:pt x="18230" y="5907"/>
                        <a:pt x="19218" y="3614"/>
                        <a:pt x="19888" y="3198"/>
                      </a:cubicBezTo>
                      <a:cubicBezTo>
                        <a:pt x="19763" y="3133"/>
                        <a:pt x="19622" y="3092"/>
                        <a:pt x="19466" y="3092"/>
                      </a:cubicBezTo>
                      <a:cubicBezTo>
                        <a:pt x="19317" y="3092"/>
                        <a:pt x="19154" y="3129"/>
                        <a:pt x="18978" y="3219"/>
                      </a:cubicBezTo>
                      <a:cubicBezTo>
                        <a:pt x="18284" y="3576"/>
                        <a:pt x="16813" y="4682"/>
                        <a:pt x="15238" y="4682"/>
                      </a:cubicBezTo>
                      <a:cubicBezTo>
                        <a:pt x="14468" y="4682"/>
                        <a:pt x="13674" y="4418"/>
                        <a:pt x="12934" y="3673"/>
                      </a:cubicBezTo>
                      <a:cubicBezTo>
                        <a:pt x="11849" y="2581"/>
                        <a:pt x="10693" y="2152"/>
                        <a:pt x="9716" y="2152"/>
                      </a:cubicBezTo>
                      <a:cubicBezTo>
                        <a:pt x="8662" y="2152"/>
                        <a:pt x="7815" y="2651"/>
                        <a:pt x="7490" y="3358"/>
                      </a:cubicBezTo>
                      <a:cubicBezTo>
                        <a:pt x="7490" y="3358"/>
                        <a:pt x="7817" y="1595"/>
                        <a:pt x="7223" y="0"/>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2484;p47">
              <a:extLst>
                <a:ext uri="{FF2B5EF4-FFF2-40B4-BE49-F238E27FC236}">
                  <a16:creationId xmlns:a16="http://schemas.microsoft.com/office/drawing/2014/main" id="{AA3AFE7E-F807-431C-0C64-C5E4E7C2BE0A}"/>
                </a:ext>
              </a:extLst>
            </p:cNvPr>
            <p:cNvSpPr/>
            <p:nvPr/>
          </p:nvSpPr>
          <p:spPr>
            <a:xfrm>
              <a:off x="6809518" y="3937546"/>
              <a:ext cx="44037" cy="37591"/>
            </a:xfrm>
            <a:custGeom>
              <a:avLst/>
              <a:gdLst/>
              <a:ahLst/>
              <a:cxnLst/>
              <a:rect l="l" t="t" r="r" b="b"/>
              <a:pathLst>
                <a:path w="731" h="624" extrusionOk="0">
                  <a:moveTo>
                    <a:pt x="376" y="0"/>
                  </a:moveTo>
                  <a:cubicBezTo>
                    <a:pt x="351" y="0"/>
                    <a:pt x="326" y="3"/>
                    <a:pt x="301" y="8"/>
                  </a:cubicBezTo>
                  <a:cubicBezTo>
                    <a:pt x="119" y="46"/>
                    <a:pt x="0" y="213"/>
                    <a:pt x="35" y="381"/>
                  </a:cubicBezTo>
                  <a:cubicBezTo>
                    <a:pt x="65" y="526"/>
                    <a:pt x="200" y="624"/>
                    <a:pt x="354" y="624"/>
                  </a:cubicBezTo>
                  <a:cubicBezTo>
                    <a:pt x="378" y="624"/>
                    <a:pt x="403" y="621"/>
                    <a:pt x="428" y="616"/>
                  </a:cubicBezTo>
                  <a:cubicBezTo>
                    <a:pt x="612" y="577"/>
                    <a:pt x="731" y="412"/>
                    <a:pt x="695" y="243"/>
                  </a:cubicBezTo>
                  <a:cubicBezTo>
                    <a:pt x="664" y="98"/>
                    <a:pt x="530"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85;p47">
              <a:extLst>
                <a:ext uri="{FF2B5EF4-FFF2-40B4-BE49-F238E27FC236}">
                  <a16:creationId xmlns:a16="http://schemas.microsoft.com/office/drawing/2014/main" id="{ABBBAE25-F2AD-9E07-0045-45D09F6599EB}"/>
                </a:ext>
              </a:extLst>
            </p:cNvPr>
            <p:cNvSpPr/>
            <p:nvPr/>
          </p:nvSpPr>
          <p:spPr>
            <a:xfrm>
              <a:off x="6601260" y="4147792"/>
              <a:ext cx="44037" cy="37591"/>
            </a:xfrm>
            <a:custGeom>
              <a:avLst/>
              <a:gdLst/>
              <a:ahLst/>
              <a:cxnLst/>
              <a:rect l="l" t="t" r="r" b="b"/>
              <a:pathLst>
                <a:path w="731" h="624" extrusionOk="0">
                  <a:moveTo>
                    <a:pt x="377" y="1"/>
                  </a:moveTo>
                  <a:cubicBezTo>
                    <a:pt x="352" y="1"/>
                    <a:pt x="326" y="3"/>
                    <a:pt x="300" y="9"/>
                  </a:cubicBezTo>
                  <a:cubicBezTo>
                    <a:pt x="119" y="47"/>
                    <a:pt x="0" y="215"/>
                    <a:pt x="35" y="381"/>
                  </a:cubicBezTo>
                  <a:cubicBezTo>
                    <a:pt x="65" y="526"/>
                    <a:pt x="200" y="624"/>
                    <a:pt x="353" y="624"/>
                  </a:cubicBezTo>
                  <a:cubicBezTo>
                    <a:pt x="378" y="624"/>
                    <a:pt x="403" y="621"/>
                    <a:pt x="428" y="616"/>
                  </a:cubicBezTo>
                  <a:cubicBezTo>
                    <a:pt x="611" y="578"/>
                    <a:pt x="730" y="411"/>
                    <a:pt x="695" y="243"/>
                  </a:cubicBezTo>
                  <a:cubicBezTo>
                    <a:pt x="664" y="99"/>
                    <a:pt x="530" y="1"/>
                    <a:pt x="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86;p47">
              <a:extLst>
                <a:ext uri="{FF2B5EF4-FFF2-40B4-BE49-F238E27FC236}">
                  <a16:creationId xmlns:a16="http://schemas.microsoft.com/office/drawing/2014/main" id="{EDC4417B-A752-3ACF-3293-7A031BF66B1A}"/>
                </a:ext>
              </a:extLst>
            </p:cNvPr>
            <p:cNvSpPr/>
            <p:nvPr/>
          </p:nvSpPr>
          <p:spPr>
            <a:xfrm>
              <a:off x="6743854" y="4114960"/>
              <a:ext cx="180848" cy="154522"/>
            </a:xfrm>
            <a:custGeom>
              <a:avLst/>
              <a:gdLst/>
              <a:ahLst/>
              <a:cxnLst/>
              <a:rect l="l" t="t" r="r" b="b"/>
              <a:pathLst>
                <a:path w="3002" h="2565" extrusionOk="0">
                  <a:moveTo>
                    <a:pt x="1549" y="1"/>
                  </a:moveTo>
                  <a:cubicBezTo>
                    <a:pt x="1446" y="1"/>
                    <a:pt x="1342" y="11"/>
                    <a:pt x="1238" y="33"/>
                  </a:cubicBezTo>
                  <a:cubicBezTo>
                    <a:pt x="490" y="191"/>
                    <a:pt x="0" y="878"/>
                    <a:pt x="146" y="1568"/>
                  </a:cubicBezTo>
                  <a:cubicBezTo>
                    <a:pt x="270" y="2162"/>
                    <a:pt x="824" y="2564"/>
                    <a:pt x="1453" y="2564"/>
                  </a:cubicBezTo>
                  <a:cubicBezTo>
                    <a:pt x="1555" y="2564"/>
                    <a:pt x="1659" y="2553"/>
                    <a:pt x="1764" y="2531"/>
                  </a:cubicBezTo>
                  <a:cubicBezTo>
                    <a:pt x="2512" y="2373"/>
                    <a:pt x="3001" y="1687"/>
                    <a:pt x="2856" y="997"/>
                  </a:cubicBezTo>
                  <a:cubicBezTo>
                    <a:pt x="2732" y="403"/>
                    <a:pt x="2178" y="1"/>
                    <a:pt x="1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87;p47">
              <a:extLst>
                <a:ext uri="{FF2B5EF4-FFF2-40B4-BE49-F238E27FC236}">
                  <a16:creationId xmlns:a16="http://schemas.microsoft.com/office/drawing/2014/main" id="{DE0CB1AC-9669-2169-E4DF-52B7E5A56496}"/>
                </a:ext>
              </a:extLst>
            </p:cNvPr>
            <p:cNvSpPr/>
            <p:nvPr/>
          </p:nvSpPr>
          <p:spPr>
            <a:xfrm>
              <a:off x="6811325" y="4257614"/>
              <a:ext cx="182294" cy="123015"/>
            </a:xfrm>
            <a:custGeom>
              <a:avLst/>
              <a:gdLst/>
              <a:ahLst/>
              <a:cxnLst/>
              <a:rect l="l" t="t" r="r" b="b"/>
              <a:pathLst>
                <a:path w="3026" h="2042" extrusionOk="0">
                  <a:moveTo>
                    <a:pt x="3025" y="0"/>
                  </a:moveTo>
                  <a:cubicBezTo>
                    <a:pt x="2691" y="535"/>
                    <a:pt x="2283" y="748"/>
                    <a:pt x="1854" y="748"/>
                  </a:cubicBezTo>
                  <a:cubicBezTo>
                    <a:pt x="1361" y="748"/>
                    <a:pt x="839" y="466"/>
                    <a:pt x="367" y="67"/>
                  </a:cubicBezTo>
                  <a:lnTo>
                    <a:pt x="1" y="258"/>
                  </a:lnTo>
                  <a:cubicBezTo>
                    <a:pt x="1247" y="327"/>
                    <a:pt x="2459" y="1625"/>
                    <a:pt x="2754" y="1962"/>
                  </a:cubicBezTo>
                  <a:lnTo>
                    <a:pt x="2754" y="1962"/>
                  </a:lnTo>
                  <a:cubicBezTo>
                    <a:pt x="2336" y="1398"/>
                    <a:pt x="2806" y="398"/>
                    <a:pt x="3025" y="0"/>
                  </a:cubicBezTo>
                  <a:close/>
                  <a:moveTo>
                    <a:pt x="2754" y="1962"/>
                  </a:moveTo>
                  <a:cubicBezTo>
                    <a:pt x="2774" y="1990"/>
                    <a:pt x="2797" y="2016"/>
                    <a:pt x="2822" y="2042"/>
                  </a:cubicBezTo>
                  <a:cubicBezTo>
                    <a:pt x="2822" y="2042"/>
                    <a:pt x="2798" y="2013"/>
                    <a:pt x="2754" y="19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88;p47">
              <a:extLst>
                <a:ext uri="{FF2B5EF4-FFF2-40B4-BE49-F238E27FC236}">
                  <a16:creationId xmlns:a16="http://schemas.microsoft.com/office/drawing/2014/main" id="{70F272FF-C6CC-9B5B-15D1-17D32CE2DE13}"/>
                </a:ext>
              </a:extLst>
            </p:cNvPr>
            <p:cNvSpPr/>
            <p:nvPr/>
          </p:nvSpPr>
          <p:spPr>
            <a:xfrm>
              <a:off x="5662621" y="3327651"/>
              <a:ext cx="131509" cy="48134"/>
            </a:xfrm>
            <a:custGeom>
              <a:avLst/>
              <a:gdLst/>
              <a:ahLst/>
              <a:cxnLst/>
              <a:rect l="l" t="t" r="r" b="b"/>
              <a:pathLst>
                <a:path w="2183" h="799" extrusionOk="0">
                  <a:moveTo>
                    <a:pt x="695" y="27"/>
                  </a:moveTo>
                  <a:cubicBezTo>
                    <a:pt x="657" y="27"/>
                    <a:pt x="620" y="28"/>
                    <a:pt x="583" y="31"/>
                  </a:cubicBezTo>
                  <a:cubicBezTo>
                    <a:pt x="449" y="39"/>
                    <a:pt x="1" y="0"/>
                    <a:pt x="13" y="197"/>
                  </a:cubicBezTo>
                  <a:cubicBezTo>
                    <a:pt x="23" y="334"/>
                    <a:pt x="23" y="456"/>
                    <a:pt x="243" y="658"/>
                  </a:cubicBezTo>
                  <a:cubicBezTo>
                    <a:pt x="341" y="746"/>
                    <a:pt x="600" y="798"/>
                    <a:pt x="905" y="798"/>
                  </a:cubicBezTo>
                  <a:cubicBezTo>
                    <a:pt x="1319" y="798"/>
                    <a:pt x="1818" y="702"/>
                    <a:pt x="2109" y="470"/>
                  </a:cubicBezTo>
                  <a:cubicBezTo>
                    <a:pt x="2183" y="412"/>
                    <a:pt x="1356" y="27"/>
                    <a:pt x="695" y="27"/>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89;p47">
              <a:extLst>
                <a:ext uri="{FF2B5EF4-FFF2-40B4-BE49-F238E27FC236}">
                  <a16:creationId xmlns:a16="http://schemas.microsoft.com/office/drawing/2014/main" id="{90FE1F44-7741-E57A-FF8C-E71F0D09DE65}"/>
                </a:ext>
              </a:extLst>
            </p:cNvPr>
            <p:cNvSpPr/>
            <p:nvPr/>
          </p:nvSpPr>
          <p:spPr>
            <a:xfrm>
              <a:off x="5630331" y="3263131"/>
              <a:ext cx="66990" cy="66207"/>
            </a:xfrm>
            <a:custGeom>
              <a:avLst/>
              <a:gdLst/>
              <a:ahLst/>
              <a:cxnLst/>
              <a:rect l="l" t="t" r="r" b="b"/>
              <a:pathLst>
                <a:path w="1112" h="1099" extrusionOk="0">
                  <a:moveTo>
                    <a:pt x="600" y="1"/>
                  </a:moveTo>
                  <a:cubicBezTo>
                    <a:pt x="398" y="1"/>
                    <a:pt x="162" y="64"/>
                    <a:pt x="105" y="211"/>
                  </a:cubicBezTo>
                  <a:cubicBezTo>
                    <a:pt x="39" y="375"/>
                    <a:pt x="0" y="572"/>
                    <a:pt x="149" y="761"/>
                  </a:cubicBezTo>
                  <a:cubicBezTo>
                    <a:pt x="267" y="912"/>
                    <a:pt x="828" y="1099"/>
                    <a:pt x="981" y="1099"/>
                  </a:cubicBezTo>
                  <a:cubicBezTo>
                    <a:pt x="998" y="1099"/>
                    <a:pt x="1011" y="1096"/>
                    <a:pt x="1016" y="1091"/>
                  </a:cubicBezTo>
                  <a:cubicBezTo>
                    <a:pt x="1111" y="1010"/>
                    <a:pt x="1016" y="175"/>
                    <a:pt x="885" y="66"/>
                  </a:cubicBezTo>
                  <a:cubicBezTo>
                    <a:pt x="834" y="24"/>
                    <a:pt x="723" y="1"/>
                    <a:pt x="60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90;p47">
              <a:extLst>
                <a:ext uri="{FF2B5EF4-FFF2-40B4-BE49-F238E27FC236}">
                  <a16:creationId xmlns:a16="http://schemas.microsoft.com/office/drawing/2014/main" id="{BC5BC1BD-3DAE-775A-0688-3AE0D74A8B60}"/>
                </a:ext>
              </a:extLst>
            </p:cNvPr>
            <p:cNvSpPr/>
            <p:nvPr/>
          </p:nvSpPr>
          <p:spPr>
            <a:xfrm>
              <a:off x="5608704" y="3201503"/>
              <a:ext cx="69520" cy="74881"/>
            </a:xfrm>
            <a:custGeom>
              <a:avLst/>
              <a:gdLst/>
              <a:ahLst/>
              <a:cxnLst/>
              <a:rect l="l" t="t" r="r" b="b"/>
              <a:pathLst>
                <a:path w="1154" h="1243" extrusionOk="0">
                  <a:moveTo>
                    <a:pt x="281" y="1"/>
                  </a:moveTo>
                  <a:cubicBezTo>
                    <a:pt x="177" y="1"/>
                    <a:pt x="95" y="29"/>
                    <a:pt x="65" y="103"/>
                  </a:cubicBezTo>
                  <a:cubicBezTo>
                    <a:pt x="1" y="267"/>
                    <a:pt x="42" y="715"/>
                    <a:pt x="191" y="905"/>
                  </a:cubicBezTo>
                  <a:cubicBezTo>
                    <a:pt x="309" y="1056"/>
                    <a:pt x="869" y="1242"/>
                    <a:pt x="1022" y="1242"/>
                  </a:cubicBezTo>
                  <a:cubicBezTo>
                    <a:pt x="1039" y="1242"/>
                    <a:pt x="1051" y="1240"/>
                    <a:pt x="1057" y="1235"/>
                  </a:cubicBezTo>
                  <a:cubicBezTo>
                    <a:pt x="1153" y="1154"/>
                    <a:pt x="1057" y="319"/>
                    <a:pt x="925" y="210"/>
                  </a:cubicBezTo>
                  <a:cubicBezTo>
                    <a:pt x="834" y="134"/>
                    <a:pt x="508" y="1"/>
                    <a:pt x="28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91;p47">
              <a:extLst>
                <a:ext uri="{FF2B5EF4-FFF2-40B4-BE49-F238E27FC236}">
                  <a16:creationId xmlns:a16="http://schemas.microsoft.com/office/drawing/2014/main" id="{F70CC89D-6F09-C6FC-C2FE-38732266DDE5}"/>
                </a:ext>
              </a:extLst>
            </p:cNvPr>
            <p:cNvSpPr/>
            <p:nvPr/>
          </p:nvSpPr>
          <p:spPr>
            <a:xfrm>
              <a:off x="6919943" y="3425786"/>
              <a:ext cx="220066" cy="227355"/>
            </a:xfrm>
            <a:custGeom>
              <a:avLst/>
              <a:gdLst/>
              <a:ahLst/>
              <a:cxnLst/>
              <a:rect l="l" t="t" r="r" b="b"/>
              <a:pathLst>
                <a:path w="3653" h="3774" extrusionOk="0">
                  <a:moveTo>
                    <a:pt x="2330" y="1"/>
                  </a:moveTo>
                  <a:lnTo>
                    <a:pt x="0" y="1211"/>
                  </a:lnTo>
                  <a:cubicBezTo>
                    <a:pt x="0" y="1211"/>
                    <a:pt x="473" y="3441"/>
                    <a:pt x="935" y="3728"/>
                  </a:cubicBezTo>
                  <a:cubicBezTo>
                    <a:pt x="986" y="3759"/>
                    <a:pt x="1051" y="3773"/>
                    <a:pt x="1128" y="3773"/>
                  </a:cubicBezTo>
                  <a:cubicBezTo>
                    <a:pt x="1761" y="3773"/>
                    <a:pt x="3189" y="2832"/>
                    <a:pt x="3653" y="2762"/>
                  </a:cubicBezTo>
                  <a:cubicBezTo>
                    <a:pt x="3545" y="1362"/>
                    <a:pt x="3016" y="1095"/>
                    <a:pt x="233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2;p47">
              <a:extLst>
                <a:ext uri="{FF2B5EF4-FFF2-40B4-BE49-F238E27FC236}">
                  <a16:creationId xmlns:a16="http://schemas.microsoft.com/office/drawing/2014/main" id="{56F9680C-844D-908B-09C6-0EA6E33884B7}"/>
                </a:ext>
              </a:extLst>
            </p:cNvPr>
            <p:cNvSpPr/>
            <p:nvPr/>
          </p:nvSpPr>
          <p:spPr>
            <a:xfrm>
              <a:off x="6981631" y="3623984"/>
              <a:ext cx="68857" cy="42350"/>
            </a:xfrm>
            <a:custGeom>
              <a:avLst/>
              <a:gdLst/>
              <a:ahLst/>
              <a:cxnLst/>
              <a:rect l="l" t="t" r="r" b="b"/>
              <a:pathLst>
                <a:path w="1143" h="703" extrusionOk="0">
                  <a:moveTo>
                    <a:pt x="662" y="0"/>
                  </a:moveTo>
                  <a:cubicBezTo>
                    <a:pt x="613" y="0"/>
                    <a:pt x="562" y="5"/>
                    <a:pt x="510" y="14"/>
                  </a:cubicBezTo>
                  <a:cubicBezTo>
                    <a:pt x="214" y="68"/>
                    <a:pt x="1" y="263"/>
                    <a:pt x="36" y="451"/>
                  </a:cubicBezTo>
                  <a:cubicBezTo>
                    <a:pt x="64" y="604"/>
                    <a:pt x="250" y="703"/>
                    <a:pt x="481" y="703"/>
                  </a:cubicBezTo>
                  <a:cubicBezTo>
                    <a:pt x="530" y="703"/>
                    <a:pt x="581" y="698"/>
                    <a:pt x="633" y="689"/>
                  </a:cubicBezTo>
                  <a:cubicBezTo>
                    <a:pt x="931" y="635"/>
                    <a:pt x="1142" y="438"/>
                    <a:pt x="1108" y="252"/>
                  </a:cubicBezTo>
                  <a:cubicBezTo>
                    <a:pt x="1080" y="100"/>
                    <a:pt x="893" y="0"/>
                    <a:pt x="66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3;p47">
              <a:extLst>
                <a:ext uri="{FF2B5EF4-FFF2-40B4-BE49-F238E27FC236}">
                  <a16:creationId xmlns:a16="http://schemas.microsoft.com/office/drawing/2014/main" id="{ED329AC2-6289-2158-B2AC-EF3B47DB3A98}"/>
                </a:ext>
              </a:extLst>
            </p:cNvPr>
            <p:cNvSpPr/>
            <p:nvPr/>
          </p:nvSpPr>
          <p:spPr>
            <a:xfrm>
              <a:off x="7035427" y="3601754"/>
              <a:ext cx="68797" cy="42350"/>
            </a:xfrm>
            <a:custGeom>
              <a:avLst/>
              <a:gdLst/>
              <a:ahLst/>
              <a:cxnLst/>
              <a:rect l="l" t="t" r="r" b="b"/>
              <a:pathLst>
                <a:path w="1142" h="703" extrusionOk="0">
                  <a:moveTo>
                    <a:pt x="661" y="0"/>
                  </a:moveTo>
                  <a:cubicBezTo>
                    <a:pt x="612" y="0"/>
                    <a:pt x="561" y="5"/>
                    <a:pt x="509" y="14"/>
                  </a:cubicBezTo>
                  <a:cubicBezTo>
                    <a:pt x="213" y="68"/>
                    <a:pt x="1" y="263"/>
                    <a:pt x="34" y="451"/>
                  </a:cubicBezTo>
                  <a:cubicBezTo>
                    <a:pt x="63" y="604"/>
                    <a:pt x="249" y="703"/>
                    <a:pt x="481" y="703"/>
                  </a:cubicBezTo>
                  <a:cubicBezTo>
                    <a:pt x="530" y="703"/>
                    <a:pt x="581" y="698"/>
                    <a:pt x="633" y="689"/>
                  </a:cubicBezTo>
                  <a:cubicBezTo>
                    <a:pt x="929" y="633"/>
                    <a:pt x="1141" y="438"/>
                    <a:pt x="1108" y="253"/>
                  </a:cubicBezTo>
                  <a:cubicBezTo>
                    <a:pt x="1079" y="100"/>
                    <a:pt x="892" y="0"/>
                    <a:pt x="66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4;p47">
              <a:extLst>
                <a:ext uri="{FF2B5EF4-FFF2-40B4-BE49-F238E27FC236}">
                  <a16:creationId xmlns:a16="http://schemas.microsoft.com/office/drawing/2014/main" id="{E5DBF29E-465C-9594-5509-4054C0007BFA}"/>
                </a:ext>
              </a:extLst>
            </p:cNvPr>
            <p:cNvSpPr/>
            <p:nvPr/>
          </p:nvSpPr>
          <p:spPr>
            <a:xfrm>
              <a:off x="7081031" y="3507595"/>
              <a:ext cx="68857" cy="110425"/>
            </a:xfrm>
            <a:custGeom>
              <a:avLst/>
              <a:gdLst/>
              <a:ahLst/>
              <a:cxnLst/>
              <a:rect l="l" t="t" r="r" b="b"/>
              <a:pathLst>
                <a:path w="1143" h="1833" extrusionOk="0">
                  <a:moveTo>
                    <a:pt x="441" y="1"/>
                  </a:moveTo>
                  <a:cubicBezTo>
                    <a:pt x="435" y="1"/>
                    <a:pt x="428" y="1"/>
                    <a:pt x="422" y="3"/>
                  </a:cubicBezTo>
                  <a:cubicBezTo>
                    <a:pt x="126" y="56"/>
                    <a:pt x="1" y="1394"/>
                    <a:pt x="35" y="1579"/>
                  </a:cubicBezTo>
                  <a:cubicBezTo>
                    <a:pt x="63" y="1733"/>
                    <a:pt x="250" y="1833"/>
                    <a:pt x="481" y="1833"/>
                  </a:cubicBezTo>
                  <a:cubicBezTo>
                    <a:pt x="530" y="1833"/>
                    <a:pt x="581" y="1828"/>
                    <a:pt x="633" y="1819"/>
                  </a:cubicBezTo>
                  <a:cubicBezTo>
                    <a:pt x="930" y="1764"/>
                    <a:pt x="1142" y="1569"/>
                    <a:pt x="1107" y="1382"/>
                  </a:cubicBezTo>
                  <a:cubicBezTo>
                    <a:pt x="1074" y="1201"/>
                    <a:pt x="734" y="1"/>
                    <a:pt x="44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5;p47">
              <a:extLst>
                <a:ext uri="{FF2B5EF4-FFF2-40B4-BE49-F238E27FC236}">
                  <a16:creationId xmlns:a16="http://schemas.microsoft.com/office/drawing/2014/main" id="{20B1D00C-AFE9-4E3C-3A8E-87E2641481E4}"/>
                </a:ext>
              </a:extLst>
            </p:cNvPr>
            <p:cNvSpPr/>
            <p:nvPr/>
          </p:nvSpPr>
          <p:spPr>
            <a:xfrm>
              <a:off x="6972052" y="3402291"/>
              <a:ext cx="140726" cy="170185"/>
            </a:xfrm>
            <a:custGeom>
              <a:avLst/>
              <a:gdLst/>
              <a:ahLst/>
              <a:cxnLst/>
              <a:rect l="l" t="t" r="r" b="b"/>
              <a:pathLst>
                <a:path w="2336" h="2825" extrusionOk="0">
                  <a:moveTo>
                    <a:pt x="1052" y="0"/>
                  </a:moveTo>
                  <a:cubicBezTo>
                    <a:pt x="906" y="0"/>
                    <a:pt x="668" y="58"/>
                    <a:pt x="491" y="383"/>
                  </a:cubicBezTo>
                  <a:cubicBezTo>
                    <a:pt x="127" y="1055"/>
                    <a:pt x="989" y="1645"/>
                    <a:pt x="989" y="1645"/>
                  </a:cubicBezTo>
                  <a:cubicBezTo>
                    <a:pt x="989" y="1645"/>
                    <a:pt x="420" y="1922"/>
                    <a:pt x="196" y="2228"/>
                  </a:cubicBezTo>
                  <a:cubicBezTo>
                    <a:pt x="0" y="2496"/>
                    <a:pt x="410" y="2825"/>
                    <a:pt x="631" y="2825"/>
                  </a:cubicBezTo>
                  <a:cubicBezTo>
                    <a:pt x="663" y="2825"/>
                    <a:pt x="691" y="2818"/>
                    <a:pt x="712" y="2804"/>
                  </a:cubicBezTo>
                  <a:cubicBezTo>
                    <a:pt x="849" y="2713"/>
                    <a:pt x="2210" y="2080"/>
                    <a:pt x="2272" y="1686"/>
                  </a:cubicBezTo>
                  <a:cubicBezTo>
                    <a:pt x="2336" y="1292"/>
                    <a:pt x="2060" y="499"/>
                    <a:pt x="1184" y="18"/>
                  </a:cubicBezTo>
                  <a:cubicBezTo>
                    <a:pt x="1184" y="18"/>
                    <a:pt x="1132" y="0"/>
                    <a:pt x="105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6;p47">
              <a:extLst>
                <a:ext uri="{FF2B5EF4-FFF2-40B4-BE49-F238E27FC236}">
                  <a16:creationId xmlns:a16="http://schemas.microsoft.com/office/drawing/2014/main" id="{922D17E7-EAE5-8587-4026-8BC96506B512}"/>
                </a:ext>
              </a:extLst>
            </p:cNvPr>
            <p:cNvSpPr/>
            <p:nvPr/>
          </p:nvSpPr>
          <p:spPr>
            <a:xfrm>
              <a:off x="7057536" y="3541512"/>
              <a:ext cx="83556" cy="74821"/>
            </a:xfrm>
            <a:custGeom>
              <a:avLst/>
              <a:gdLst/>
              <a:ahLst/>
              <a:cxnLst/>
              <a:rect l="l" t="t" r="r" b="b"/>
              <a:pathLst>
                <a:path w="1387" h="1242" extrusionOk="0">
                  <a:moveTo>
                    <a:pt x="488" y="1"/>
                  </a:moveTo>
                  <a:cubicBezTo>
                    <a:pt x="332" y="1"/>
                    <a:pt x="1" y="233"/>
                    <a:pt x="5" y="397"/>
                  </a:cubicBezTo>
                  <a:cubicBezTo>
                    <a:pt x="9" y="578"/>
                    <a:pt x="449" y="1089"/>
                    <a:pt x="685" y="1210"/>
                  </a:cubicBezTo>
                  <a:cubicBezTo>
                    <a:pt x="726" y="1232"/>
                    <a:pt x="775" y="1241"/>
                    <a:pt x="827" y="1241"/>
                  </a:cubicBezTo>
                  <a:cubicBezTo>
                    <a:pt x="1071" y="1241"/>
                    <a:pt x="1387" y="1036"/>
                    <a:pt x="1376" y="879"/>
                  </a:cubicBezTo>
                  <a:cubicBezTo>
                    <a:pt x="1365" y="689"/>
                    <a:pt x="796" y="144"/>
                    <a:pt x="533" y="10"/>
                  </a:cubicBezTo>
                  <a:cubicBezTo>
                    <a:pt x="521" y="4"/>
                    <a:pt x="505" y="1"/>
                    <a:pt x="48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7;p47">
              <a:extLst>
                <a:ext uri="{FF2B5EF4-FFF2-40B4-BE49-F238E27FC236}">
                  <a16:creationId xmlns:a16="http://schemas.microsoft.com/office/drawing/2014/main" id="{2C6D2104-99B6-FB89-BA8D-FD6E6F97FA0F}"/>
                </a:ext>
              </a:extLst>
            </p:cNvPr>
            <p:cNvSpPr/>
            <p:nvPr/>
          </p:nvSpPr>
          <p:spPr>
            <a:xfrm>
              <a:off x="7009644" y="3567597"/>
              <a:ext cx="80424" cy="76869"/>
            </a:xfrm>
            <a:custGeom>
              <a:avLst/>
              <a:gdLst/>
              <a:ahLst/>
              <a:cxnLst/>
              <a:rect l="l" t="t" r="r" b="b"/>
              <a:pathLst>
                <a:path w="1335" h="1276" extrusionOk="0">
                  <a:moveTo>
                    <a:pt x="456" y="1"/>
                  </a:moveTo>
                  <a:cubicBezTo>
                    <a:pt x="310" y="1"/>
                    <a:pt x="1" y="251"/>
                    <a:pt x="8" y="420"/>
                  </a:cubicBezTo>
                  <a:cubicBezTo>
                    <a:pt x="18" y="608"/>
                    <a:pt x="451" y="1126"/>
                    <a:pt x="677" y="1246"/>
                  </a:cubicBezTo>
                  <a:cubicBezTo>
                    <a:pt x="715" y="1266"/>
                    <a:pt x="759" y="1275"/>
                    <a:pt x="805" y="1275"/>
                  </a:cubicBezTo>
                  <a:cubicBezTo>
                    <a:pt x="1037" y="1275"/>
                    <a:pt x="1335" y="1053"/>
                    <a:pt x="1320" y="889"/>
                  </a:cubicBezTo>
                  <a:cubicBezTo>
                    <a:pt x="1304" y="693"/>
                    <a:pt x="748" y="141"/>
                    <a:pt x="495" y="9"/>
                  </a:cubicBezTo>
                  <a:cubicBezTo>
                    <a:pt x="484" y="3"/>
                    <a:pt x="471" y="1"/>
                    <a:pt x="456"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47">
              <a:extLst>
                <a:ext uri="{FF2B5EF4-FFF2-40B4-BE49-F238E27FC236}">
                  <a16:creationId xmlns:a16="http://schemas.microsoft.com/office/drawing/2014/main" id="{4C21132E-A50E-430E-CC77-FAF6A2ADBA07}"/>
                </a:ext>
              </a:extLst>
            </p:cNvPr>
            <p:cNvSpPr/>
            <p:nvPr/>
          </p:nvSpPr>
          <p:spPr>
            <a:xfrm>
              <a:off x="6950305" y="3584886"/>
              <a:ext cx="77713" cy="77954"/>
            </a:xfrm>
            <a:custGeom>
              <a:avLst/>
              <a:gdLst/>
              <a:ahLst/>
              <a:cxnLst/>
              <a:rect l="l" t="t" r="r" b="b"/>
              <a:pathLst>
                <a:path w="1290" h="1294" extrusionOk="0">
                  <a:moveTo>
                    <a:pt x="462" y="1"/>
                  </a:moveTo>
                  <a:cubicBezTo>
                    <a:pt x="312" y="1"/>
                    <a:pt x="2" y="228"/>
                    <a:pt x="0" y="394"/>
                  </a:cubicBezTo>
                  <a:cubicBezTo>
                    <a:pt x="0" y="581"/>
                    <a:pt x="403" y="1126"/>
                    <a:pt x="622" y="1258"/>
                  </a:cubicBezTo>
                  <a:cubicBezTo>
                    <a:pt x="664" y="1283"/>
                    <a:pt x="715" y="1294"/>
                    <a:pt x="768" y="1294"/>
                  </a:cubicBezTo>
                  <a:cubicBezTo>
                    <a:pt x="997" y="1294"/>
                    <a:pt x="1289" y="1096"/>
                    <a:pt x="1284" y="937"/>
                  </a:cubicBezTo>
                  <a:cubicBezTo>
                    <a:pt x="1278" y="741"/>
                    <a:pt x="755" y="157"/>
                    <a:pt x="509" y="12"/>
                  </a:cubicBezTo>
                  <a:cubicBezTo>
                    <a:pt x="497" y="4"/>
                    <a:pt x="481" y="1"/>
                    <a:pt x="462"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47">
              <a:extLst>
                <a:ext uri="{FF2B5EF4-FFF2-40B4-BE49-F238E27FC236}">
                  <a16:creationId xmlns:a16="http://schemas.microsoft.com/office/drawing/2014/main" id="{420DDA83-7EB3-39F5-5C96-253B67935AB4}"/>
                </a:ext>
              </a:extLst>
            </p:cNvPr>
            <p:cNvSpPr/>
            <p:nvPr/>
          </p:nvSpPr>
          <p:spPr>
            <a:xfrm>
              <a:off x="6809518" y="3937546"/>
              <a:ext cx="44037" cy="37591"/>
            </a:xfrm>
            <a:custGeom>
              <a:avLst/>
              <a:gdLst/>
              <a:ahLst/>
              <a:cxnLst/>
              <a:rect l="l" t="t" r="r" b="b"/>
              <a:pathLst>
                <a:path w="731" h="624" extrusionOk="0">
                  <a:moveTo>
                    <a:pt x="376" y="0"/>
                  </a:moveTo>
                  <a:cubicBezTo>
                    <a:pt x="351" y="0"/>
                    <a:pt x="326" y="3"/>
                    <a:pt x="301" y="8"/>
                  </a:cubicBezTo>
                  <a:cubicBezTo>
                    <a:pt x="119" y="46"/>
                    <a:pt x="0" y="213"/>
                    <a:pt x="35" y="381"/>
                  </a:cubicBezTo>
                  <a:cubicBezTo>
                    <a:pt x="65" y="526"/>
                    <a:pt x="200" y="624"/>
                    <a:pt x="354" y="624"/>
                  </a:cubicBezTo>
                  <a:cubicBezTo>
                    <a:pt x="378" y="624"/>
                    <a:pt x="403" y="621"/>
                    <a:pt x="428" y="616"/>
                  </a:cubicBezTo>
                  <a:cubicBezTo>
                    <a:pt x="612" y="577"/>
                    <a:pt x="731" y="412"/>
                    <a:pt x="695" y="243"/>
                  </a:cubicBezTo>
                  <a:cubicBezTo>
                    <a:pt x="664" y="98"/>
                    <a:pt x="530" y="0"/>
                    <a:pt x="376"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47">
              <a:extLst>
                <a:ext uri="{FF2B5EF4-FFF2-40B4-BE49-F238E27FC236}">
                  <a16:creationId xmlns:a16="http://schemas.microsoft.com/office/drawing/2014/main" id="{B209360B-AD3C-3B37-A6CB-691027A0ED4B}"/>
                </a:ext>
              </a:extLst>
            </p:cNvPr>
            <p:cNvSpPr/>
            <p:nvPr/>
          </p:nvSpPr>
          <p:spPr>
            <a:xfrm>
              <a:off x="6601260" y="4147792"/>
              <a:ext cx="44037" cy="37591"/>
            </a:xfrm>
            <a:custGeom>
              <a:avLst/>
              <a:gdLst/>
              <a:ahLst/>
              <a:cxnLst/>
              <a:rect l="l" t="t" r="r" b="b"/>
              <a:pathLst>
                <a:path w="731" h="624" extrusionOk="0">
                  <a:moveTo>
                    <a:pt x="377" y="1"/>
                  </a:moveTo>
                  <a:cubicBezTo>
                    <a:pt x="352" y="1"/>
                    <a:pt x="326" y="3"/>
                    <a:pt x="300" y="9"/>
                  </a:cubicBezTo>
                  <a:cubicBezTo>
                    <a:pt x="119" y="47"/>
                    <a:pt x="0" y="215"/>
                    <a:pt x="35" y="381"/>
                  </a:cubicBezTo>
                  <a:cubicBezTo>
                    <a:pt x="65" y="526"/>
                    <a:pt x="200" y="624"/>
                    <a:pt x="353" y="624"/>
                  </a:cubicBezTo>
                  <a:cubicBezTo>
                    <a:pt x="378" y="624"/>
                    <a:pt x="403" y="621"/>
                    <a:pt x="428" y="616"/>
                  </a:cubicBezTo>
                  <a:cubicBezTo>
                    <a:pt x="611" y="578"/>
                    <a:pt x="730" y="411"/>
                    <a:pt x="695" y="243"/>
                  </a:cubicBezTo>
                  <a:cubicBezTo>
                    <a:pt x="664" y="99"/>
                    <a:pt x="530" y="1"/>
                    <a:pt x="377" y="1"/>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501;p47">
              <a:extLst>
                <a:ext uri="{FF2B5EF4-FFF2-40B4-BE49-F238E27FC236}">
                  <a16:creationId xmlns:a16="http://schemas.microsoft.com/office/drawing/2014/main" id="{86F854E7-BB1D-2D0D-3BDE-FAD5B30477AB}"/>
                </a:ext>
              </a:extLst>
            </p:cNvPr>
            <p:cNvGrpSpPr/>
            <p:nvPr/>
          </p:nvGrpSpPr>
          <p:grpSpPr>
            <a:xfrm>
              <a:off x="6555656" y="4216890"/>
              <a:ext cx="180788" cy="154522"/>
              <a:chOff x="6555656" y="4369290"/>
              <a:chExt cx="180788" cy="154522"/>
            </a:xfrm>
          </p:grpSpPr>
          <p:sp>
            <p:nvSpPr>
              <p:cNvPr id="112" name="Google Shape;2502;p47">
                <a:extLst>
                  <a:ext uri="{FF2B5EF4-FFF2-40B4-BE49-F238E27FC236}">
                    <a16:creationId xmlns:a16="http://schemas.microsoft.com/office/drawing/2014/main" id="{7C4273E5-AF54-1EC9-5497-674FE7018987}"/>
                  </a:ext>
                </a:extLst>
              </p:cNvPr>
              <p:cNvSpPr/>
              <p:nvPr/>
            </p:nvSpPr>
            <p:spPr>
              <a:xfrm>
                <a:off x="6555656" y="4369290"/>
                <a:ext cx="180788" cy="154522"/>
              </a:xfrm>
              <a:custGeom>
                <a:avLst/>
                <a:gdLst/>
                <a:ahLst/>
                <a:cxnLst/>
                <a:rect l="l" t="t" r="r" b="b"/>
                <a:pathLst>
                  <a:path w="3001" h="2565" extrusionOk="0">
                    <a:moveTo>
                      <a:pt x="1546" y="1"/>
                    </a:moveTo>
                    <a:cubicBezTo>
                      <a:pt x="1445" y="1"/>
                      <a:pt x="1341" y="11"/>
                      <a:pt x="1238" y="33"/>
                    </a:cubicBezTo>
                    <a:cubicBezTo>
                      <a:pt x="489" y="191"/>
                      <a:pt x="0" y="877"/>
                      <a:pt x="145" y="1568"/>
                    </a:cubicBezTo>
                    <a:cubicBezTo>
                      <a:pt x="270" y="2162"/>
                      <a:pt x="824" y="2565"/>
                      <a:pt x="1454" y="2565"/>
                    </a:cubicBezTo>
                    <a:cubicBezTo>
                      <a:pt x="1555" y="2565"/>
                      <a:pt x="1659" y="2554"/>
                      <a:pt x="1763" y="2532"/>
                    </a:cubicBezTo>
                    <a:cubicBezTo>
                      <a:pt x="2511" y="2375"/>
                      <a:pt x="3000" y="1688"/>
                      <a:pt x="2856" y="998"/>
                    </a:cubicBezTo>
                    <a:cubicBezTo>
                      <a:pt x="2730" y="404"/>
                      <a:pt x="2176"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03;p47">
                <a:extLst>
                  <a:ext uri="{FF2B5EF4-FFF2-40B4-BE49-F238E27FC236}">
                    <a16:creationId xmlns:a16="http://schemas.microsoft.com/office/drawing/2014/main" id="{EA2FA70F-BC17-248C-C274-A4798B30A11F}"/>
                  </a:ext>
                </a:extLst>
              </p:cNvPr>
              <p:cNvSpPr/>
              <p:nvPr/>
            </p:nvSpPr>
            <p:spPr>
              <a:xfrm>
                <a:off x="6555656" y="4369290"/>
                <a:ext cx="180788" cy="154522"/>
              </a:xfrm>
              <a:custGeom>
                <a:avLst/>
                <a:gdLst/>
                <a:ahLst/>
                <a:cxnLst/>
                <a:rect l="l" t="t" r="r" b="b"/>
                <a:pathLst>
                  <a:path w="3001" h="2565" extrusionOk="0">
                    <a:moveTo>
                      <a:pt x="1546" y="1"/>
                    </a:moveTo>
                    <a:cubicBezTo>
                      <a:pt x="1445" y="1"/>
                      <a:pt x="1341" y="11"/>
                      <a:pt x="1238" y="33"/>
                    </a:cubicBezTo>
                    <a:cubicBezTo>
                      <a:pt x="489" y="191"/>
                      <a:pt x="0" y="877"/>
                      <a:pt x="145" y="1568"/>
                    </a:cubicBezTo>
                    <a:cubicBezTo>
                      <a:pt x="270" y="2162"/>
                      <a:pt x="824" y="2565"/>
                      <a:pt x="1454" y="2565"/>
                    </a:cubicBezTo>
                    <a:cubicBezTo>
                      <a:pt x="1555" y="2565"/>
                      <a:pt x="1659" y="2554"/>
                      <a:pt x="1763" y="2532"/>
                    </a:cubicBezTo>
                    <a:cubicBezTo>
                      <a:pt x="2511" y="2375"/>
                      <a:pt x="3000" y="1688"/>
                      <a:pt x="2856" y="998"/>
                    </a:cubicBezTo>
                    <a:cubicBezTo>
                      <a:pt x="2730" y="404"/>
                      <a:pt x="2176" y="1"/>
                      <a:pt x="1546" y="1"/>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504;p47">
              <a:extLst>
                <a:ext uri="{FF2B5EF4-FFF2-40B4-BE49-F238E27FC236}">
                  <a16:creationId xmlns:a16="http://schemas.microsoft.com/office/drawing/2014/main" id="{CFE4B767-DA71-04D8-85EB-9FDCBBFA564A}"/>
                </a:ext>
              </a:extLst>
            </p:cNvPr>
            <p:cNvSpPr/>
            <p:nvPr/>
          </p:nvSpPr>
          <p:spPr>
            <a:xfrm>
              <a:off x="5443519" y="3914593"/>
              <a:ext cx="119220" cy="93135"/>
            </a:xfrm>
            <a:custGeom>
              <a:avLst/>
              <a:gdLst/>
              <a:ahLst/>
              <a:cxnLst/>
              <a:rect l="l" t="t" r="r" b="b"/>
              <a:pathLst>
                <a:path w="1979" h="1546" extrusionOk="0">
                  <a:moveTo>
                    <a:pt x="1127" y="0"/>
                  </a:moveTo>
                  <a:cubicBezTo>
                    <a:pt x="975" y="0"/>
                    <a:pt x="815" y="36"/>
                    <a:pt x="662" y="112"/>
                  </a:cubicBezTo>
                  <a:cubicBezTo>
                    <a:pt x="215" y="333"/>
                    <a:pt x="0" y="807"/>
                    <a:pt x="181" y="1172"/>
                  </a:cubicBezTo>
                  <a:cubicBezTo>
                    <a:pt x="299" y="1412"/>
                    <a:pt x="560" y="1545"/>
                    <a:pt x="852" y="1545"/>
                  </a:cubicBezTo>
                  <a:cubicBezTo>
                    <a:pt x="1003" y="1545"/>
                    <a:pt x="1163" y="1509"/>
                    <a:pt x="1316" y="1435"/>
                  </a:cubicBezTo>
                  <a:cubicBezTo>
                    <a:pt x="1763" y="1213"/>
                    <a:pt x="1979" y="739"/>
                    <a:pt x="1799" y="373"/>
                  </a:cubicBezTo>
                  <a:cubicBezTo>
                    <a:pt x="1679" y="133"/>
                    <a:pt x="1419" y="0"/>
                    <a:pt x="1127"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5;p47">
              <a:extLst>
                <a:ext uri="{FF2B5EF4-FFF2-40B4-BE49-F238E27FC236}">
                  <a16:creationId xmlns:a16="http://schemas.microsoft.com/office/drawing/2014/main" id="{75C20EE5-4AEB-2747-BB98-C5DE4E824EAC}"/>
                </a:ext>
              </a:extLst>
            </p:cNvPr>
            <p:cNvSpPr/>
            <p:nvPr/>
          </p:nvSpPr>
          <p:spPr>
            <a:xfrm>
              <a:off x="6743854" y="4114960"/>
              <a:ext cx="180848" cy="154522"/>
            </a:xfrm>
            <a:custGeom>
              <a:avLst/>
              <a:gdLst/>
              <a:ahLst/>
              <a:cxnLst/>
              <a:rect l="l" t="t" r="r" b="b"/>
              <a:pathLst>
                <a:path w="3002" h="2565" extrusionOk="0">
                  <a:moveTo>
                    <a:pt x="1549" y="1"/>
                  </a:moveTo>
                  <a:cubicBezTo>
                    <a:pt x="1446" y="1"/>
                    <a:pt x="1342" y="11"/>
                    <a:pt x="1238" y="33"/>
                  </a:cubicBezTo>
                  <a:cubicBezTo>
                    <a:pt x="490" y="191"/>
                    <a:pt x="0" y="878"/>
                    <a:pt x="146" y="1568"/>
                  </a:cubicBezTo>
                  <a:cubicBezTo>
                    <a:pt x="270" y="2162"/>
                    <a:pt x="824" y="2564"/>
                    <a:pt x="1453" y="2564"/>
                  </a:cubicBezTo>
                  <a:cubicBezTo>
                    <a:pt x="1555" y="2564"/>
                    <a:pt x="1659" y="2553"/>
                    <a:pt x="1764" y="2531"/>
                  </a:cubicBezTo>
                  <a:cubicBezTo>
                    <a:pt x="2512" y="2373"/>
                    <a:pt x="3001" y="1687"/>
                    <a:pt x="2856" y="997"/>
                  </a:cubicBezTo>
                  <a:cubicBezTo>
                    <a:pt x="2732" y="403"/>
                    <a:pt x="2178" y="1"/>
                    <a:pt x="154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506;p47">
              <a:extLst>
                <a:ext uri="{FF2B5EF4-FFF2-40B4-BE49-F238E27FC236}">
                  <a16:creationId xmlns:a16="http://schemas.microsoft.com/office/drawing/2014/main" id="{B04BC8BE-0732-EF39-2FE4-FD9F64D38703}"/>
                </a:ext>
              </a:extLst>
            </p:cNvPr>
            <p:cNvGrpSpPr/>
            <p:nvPr/>
          </p:nvGrpSpPr>
          <p:grpSpPr>
            <a:xfrm>
              <a:off x="6303602" y="4077255"/>
              <a:ext cx="307237" cy="231632"/>
              <a:chOff x="6303602" y="4305855"/>
              <a:chExt cx="307237" cy="231632"/>
            </a:xfrm>
          </p:grpSpPr>
          <p:sp>
            <p:nvSpPr>
              <p:cNvPr id="110" name="Google Shape;2507;p47">
                <a:extLst>
                  <a:ext uri="{FF2B5EF4-FFF2-40B4-BE49-F238E27FC236}">
                    <a16:creationId xmlns:a16="http://schemas.microsoft.com/office/drawing/2014/main" id="{DAF95A0C-557B-E03E-5584-8CD92B7AD515}"/>
                  </a:ext>
                </a:extLst>
              </p:cNvPr>
              <p:cNvSpPr/>
              <p:nvPr/>
            </p:nvSpPr>
            <p:spPr>
              <a:xfrm>
                <a:off x="6303602" y="4305855"/>
                <a:ext cx="307237" cy="231632"/>
              </a:xfrm>
              <a:custGeom>
                <a:avLst/>
                <a:gdLst/>
                <a:ahLst/>
                <a:cxnLst/>
                <a:rect l="l" t="t" r="r" b="b"/>
                <a:pathLst>
                  <a:path w="5100" h="3845" extrusionOk="0">
                    <a:moveTo>
                      <a:pt x="2549" y="0"/>
                    </a:moveTo>
                    <a:cubicBezTo>
                      <a:pt x="1141" y="0"/>
                      <a:pt x="1" y="860"/>
                      <a:pt x="1" y="1922"/>
                    </a:cubicBezTo>
                    <a:cubicBezTo>
                      <a:pt x="1" y="2984"/>
                      <a:pt x="1141" y="3845"/>
                      <a:pt x="2549" y="3845"/>
                    </a:cubicBezTo>
                    <a:cubicBezTo>
                      <a:pt x="3958" y="3845"/>
                      <a:pt x="5099" y="2984"/>
                      <a:pt x="5099" y="1922"/>
                    </a:cubicBezTo>
                    <a:cubicBezTo>
                      <a:pt x="5099" y="860"/>
                      <a:pt x="3958" y="0"/>
                      <a:pt x="2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8;p47">
                <a:extLst>
                  <a:ext uri="{FF2B5EF4-FFF2-40B4-BE49-F238E27FC236}">
                    <a16:creationId xmlns:a16="http://schemas.microsoft.com/office/drawing/2014/main" id="{D3A28ACA-FA5B-AD2A-CFCF-2E73AB36F9FA}"/>
                  </a:ext>
                </a:extLst>
              </p:cNvPr>
              <p:cNvSpPr/>
              <p:nvPr/>
            </p:nvSpPr>
            <p:spPr>
              <a:xfrm>
                <a:off x="6303602" y="4305855"/>
                <a:ext cx="307237" cy="231632"/>
              </a:xfrm>
              <a:custGeom>
                <a:avLst/>
                <a:gdLst/>
                <a:ahLst/>
                <a:cxnLst/>
                <a:rect l="l" t="t" r="r" b="b"/>
                <a:pathLst>
                  <a:path w="5100" h="3845" extrusionOk="0">
                    <a:moveTo>
                      <a:pt x="2549" y="0"/>
                    </a:moveTo>
                    <a:cubicBezTo>
                      <a:pt x="1141" y="0"/>
                      <a:pt x="1" y="860"/>
                      <a:pt x="1" y="1922"/>
                    </a:cubicBezTo>
                    <a:cubicBezTo>
                      <a:pt x="1" y="2984"/>
                      <a:pt x="1141" y="3845"/>
                      <a:pt x="2549" y="3845"/>
                    </a:cubicBezTo>
                    <a:cubicBezTo>
                      <a:pt x="3958" y="3845"/>
                      <a:pt x="5099" y="2984"/>
                      <a:pt x="5099" y="1922"/>
                    </a:cubicBezTo>
                    <a:cubicBezTo>
                      <a:pt x="5099" y="860"/>
                      <a:pt x="3958" y="0"/>
                      <a:pt x="2549" y="0"/>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509;p47">
              <a:extLst>
                <a:ext uri="{FF2B5EF4-FFF2-40B4-BE49-F238E27FC236}">
                  <a16:creationId xmlns:a16="http://schemas.microsoft.com/office/drawing/2014/main" id="{2768BFA5-573D-10E4-EBF4-5E612E6B1781}"/>
                </a:ext>
              </a:extLst>
            </p:cNvPr>
            <p:cNvGrpSpPr/>
            <p:nvPr/>
          </p:nvGrpSpPr>
          <p:grpSpPr>
            <a:xfrm>
              <a:off x="5996425" y="3755553"/>
              <a:ext cx="790924" cy="502302"/>
              <a:chOff x="5996425" y="4060353"/>
              <a:chExt cx="790924" cy="502302"/>
            </a:xfrm>
          </p:grpSpPr>
          <p:sp>
            <p:nvSpPr>
              <p:cNvPr id="108" name="Google Shape;2510;p47">
                <a:extLst>
                  <a:ext uri="{FF2B5EF4-FFF2-40B4-BE49-F238E27FC236}">
                    <a16:creationId xmlns:a16="http://schemas.microsoft.com/office/drawing/2014/main" id="{3B706D4F-F182-4657-FB98-91A8A75DC428}"/>
                  </a:ext>
                </a:extLst>
              </p:cNvPr>
              <p:cNvSpPr/>
              <p:nvPr/>
            </p:nvSpPr>
            <p:spPr>
              <a:xfrm>
                <a:off x="5996425" y="4060353"/>
                <a:ext cx="790924" cy="502302"/>
              </a:xfrm>
              <a:custGeom>
                <a:avLst/>
                <a:gdLst/>
                <a:ahLst/>
                <a:cxnLst/>
                <a:rect l="l" t="t" r="r" b="b"/>
                <a:pathLst>
                  <a:path w="13129" h="8338" extrusionOk="0">
                    <a:moveTo>
                      <a:pt x="11443" y="0"/>
                    </a:moveTo>
                    <a:cubicBezTo>
                      <a:pt x="7442" y="0"/>
                      <a:pt x="0" y="7881"/>
                      <a:pt x="0" y="7881"/>
                    </a:cubicBezTo>
                    <a:cubicBezTo>
                      <a:pt x="1340" y="8192"/>
                      <a:pt x="2606" y="8337"/>
                      <a:pt x="3783" y="8337"/>
                    </a:cubicBezTo>
                    <a:cubicBezTo>
                      <a:pt x="9512" y="8337"/>
                      <a:pt x="13129" y="4898"/>
                      <a:pt x="12843" y="465"/>
                    </a:cubicBezTo>
                    <a:cubicBezTo>
                      <a:pt x="12456" y="143"/>
                      <a:pt x="11980" y="0"/>
                      <a:pt x="1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11;p47">
                <a:extLst>
                  <a:ext uri="{FF2B5EF4-FFF2-40B4-BE49-F238E27FC236}">
                    <a16:creationId xmlns:a16="http://schemas.microsoft.com/office/drawing/2014/main" id="{8A08DB8E-BF17-29E0-DD15-758013342583}"/>
                  </a:ext>
                </a:extLst>
              </p:cNvPr>
              <p:cNvSpPr/>
              <p:nvPr/>
            </p:nvSpPr>
            <p:spPr>
              <a:xfrm>
                <a:off x="5996425" y="4060353"/>
                <a:ext cx="790924" cy="502302"/>
              </a:xfrm>
              <a:custGeom>
                <a:avLst/>
                <a:gdLst/>
                <a:ahLst/>
                <a:cxnLst/>
                <a:rect l="l" t="t" r="r" b="b"/>
                <a:pathLst>
                  <a:path w="13129" h="8338" extrusionOk="0">
                    <a:moveTo>
                      <a:pt x="11443" y="0"/>
                    </a:moveTo>
                    <a:cubicBezTo>
                      <a:pt x="7442" y="0"/>
                      <a:pt x="0" y="7881"/>
                      <a:pt x="0" y="7881"/>
                    </a:cubicBezTo>
                    <a:cubicBezTo>
                      <a:pt x="1340" y="8192"/>
                      <a:pt x="2606" y="8337"/>
                      <a:pt x="3783" y="8337"/>
                    </a:cubicBezTo>
                    <a:cubicBezTo>
                      <a:pt x="9512" y="8337"/>
                      <a:pt x="13129" y="4898"/>
                      <a:pt x="12843" y="465"/>
                    </a:cubicBezTo>
                    <a:cubicBezTo>
                      <a:pt x="12456" y="143"/>
                      <a:pt x="11980" y="0"/>
                      <a:pt x="11443"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512;p47">
              <a:extLst>
                <a:ext uri="{FF2B5EF4-FFF2-40B4-BE49-F238E27FC236}">
                  <a16:creationId xmlns:a16="http://schemas.microsoft.com/office/drawing/2014/main" id="{E2C4D6B6-CFB3-2391-B93C-9A42DAE571C5}"/>
                </a:ext>
              </a:extLst>
            </p:cNvPr>
            <p:cNvSpPr/>
            <p:nvPr/>
          </p:nvSpPr>
          <p:spPr>
            <a:xfrm>
              <a:off x="6562584" y="2672453"/>
              <a:ext cx="510736" cy="836889"/>
            </a:xfrm>
            <a:custGeom>
              <a:avLst/>
              <a:gdLst/>
              <a:ahLst/>
              <a:cxnLst/>
              <a:rect l="l" t="t" r="r" b="b"/>
              <a:pathLst>
                <a:path w="8478" h="13892" extrusionOk="0">
                  <a:moveTo>
                    <a:pt x="745" y="0"/>
                  </a:moveTo>
                  <a:lnTo>
                    <a:pt x="0" y="6065"/>
                  </a:lnTo>
                  <a:cubicBezTo>
                    <a:pt x="2788" y="9534"/>
                    <a:pt x="6607" y="13892"/>
                    <a:pt x="6607" y="13892"/>
                  </a:cubicBezTo>
                  <a:lnTo>
                    <a:pt x="8478" y="13227"/>
                  </a:lnTo>
                  <a:cubicBezTo>
                    <a:pt x="8478" y="13227"/>
                    <a:pt x="4189" y="3486"/>
                    <a:pt x="745"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13;p47">
              <a:extLst>
                <a:ext uri="{FF2B5EF4-FFF2-40B4-BE49-F238E27FC236}">
                  <a16:creationId xmlns:a16="http://schemas.microsoft.com/office/drawing/2014/main" id="{B49C3EB9-9B90-F40B-3B38-8E4C39F42947}"/>
                </a:ext>
              </a:extLst>
            </p:cNvPr>
            <p:cNvSpPr/>
            <p:nvPr/>
          </p:nvSpPr>
          <p:spPr>
            <a:xfrm>
              <a:off x="6559512" y="2846012"/>
              <a:ext cx="451096" cy="680258"/>
            </a:xfrm>
            <a:custGeom>
              <a:avLst/>
              <a:gdLst/>
              <a:ahLst/>
              <a:cxnLst/>
              <a:rect l="l" t="t" r="r" b="b"/>
              <a:pathLst>
                <a:path w="7488" h="11292" extrusionOk="0">
                  <a:moveTo>
                    <a:pt x="1763" y="0"/>
                  </a:moveTo>
                  <a:cubicBezTo>
                    <a:pt x="1305" y="0"/>
                    <a:pt x="0" y="3298"/>
                    <a:pt x="0" y="3298"/>
                  </a:cubicBezTo>
                  <a:cubicBezTo>
                    <a:pt x="2785" y="6775"/>
                    <a:pt x="6311" y="11291"/>
                    <a:pt x="6311" y="11291"/>
                  </a:cubicBezTo>
                  <a:lnTo>
                    <a:pt x="7488" y="10899"/>
                  </a:lnTo>
                  <a:cubicBezTo>
                    <a:pt x="4958" y="7136"/>
                    <a:pt x="2599" y="1925"/>
                    <a:pt x="1869" y="97"/>
                  </a:cubicBezTo>
                  <a:cubicBezTo>
                    <a:pt x="1843" y="31"/>
                    <a:pt x="1807" y="0"/>
                    <a:pt x="1763"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14;p47">
              <a:extLst>
                <a:ext uri="{FF2B5EF4-FFF2-40B4-BE49-F238E27FC236}">
                  <a16:creationId xmlns:a16="http://schemas.microsoft.com/office/drawing/2014/main" id="{3629BF2B-12C6-6FA7-6EAB-E3B55AF2CDD6}"/>
                </a:ext>
              </a:extLst>
            </p:cNvPr>
            <p:cNvSpPr/>
            <p:nvPr/>
          </p:nvSpPr>
          <p:spPr>
            <a:xfrm>
              <a:off x="6993559" y="4247253"/>
              <a:ext cx="6084" cy="10422"/>
            </a:xfrm>
            <a:custGeom>
              <a:avLst/>
              <a:gdLst/>
              <a:ahLst/>
              <a:cxnLst/>
              <a:rect l="l" t="t" r="r" b="b"/>
              <a:pathLst>
                <a:path w="101" h="173" extrusionOk="0">
                  <a:moveTo>
                    <a:pt x="100" y="0"/>
                  </a:moveTo>
                  <a:cubicBezTo>
                    <a:pt x="100" y="0"/>
                    <a:pt x="59" y="64"/>
                    <a:pt x="0" y="172"/>
                  </a:cubicBezTo>
                  <a:cubicBezTo>
                    <a:pt x="34" y="118"/>
                    <a:pt x="66" y="61"/>
                    <a:pt x="100" y="0"/>
                  </a:cubicBezTo>
                  <a:cubicBezTo>
                    <a:pt x="100" y="0"/>
                    <a:pt x="100" y="0"/>
                    <a:pt x="100" y="0"/>
                  </a:cubicBezTo>
                  <a:close/>
                </a:path>
              </a:pathLst>
            </a:custGeom>
            <a:solidFill>
              <a:srgbClr val="E1C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15;p47">
              <a:extLst>
                <a:ext uri="{FF2B5EF4-FFF2-40B4-BE49-F238E27FC236}">
                  <a16:creationId xmlns:a16="http://schemas.microsoft.com/office/drawing/2014/main" id="{30E0B7BA-7807-483F-EF59-1E264342A7F6}"/>
                </a:ext>
              </a:extLst>
            </p:cNvPr>
            <p:cNvSpPr/>
            <p:nvPr/>
          </p:nvSpPr>
          <p:spPr>
            <a:xfrm>
              <a:off x="6811325" y="4257614"/>
              <a:ext cx="182294" cy="123015"/>
            </a:xfrm>
            <a:custGeom>
              <a:avLst/>
              <a:gdLst/>
              <a:ahLst/>
              <a:cxnLst/>
              <a:rect l="l" t="t" r="r" b="b"/>
              <a:pathLst>
                <a:path w="3026" h="2042" extrusionOk="0">
                  <a:moveTo>
                    <a:pt x="3025" y="0"/>
                  </a:moveTo>
                  <a:cubicBezTo>
                    <a:pt x="2691" y="535"/>
                    <a:pt x="2283" y="748"/>
                    <a:pt x="1854" y="748"/>
                  </a:cubicBezTo>
                  <a:cubicBezTo>
                    <a:pt x="1361" y="748"/>
                    <a:pt x="839" y="466"/>
                    <a:pt x="367" y="67"/>
                  </a:cubicBezTo>
                  <a:lnTo>
                    <a:pt x="1" y="258"/>
                  </a:lnTo>
                  <a:cubicBezTo>
                    <a:pt x="1247" y="327"/>
                    <a:pt x="2459" y="1625"/>
                    <a:pt x="2754" y="1962"/>
                  </a:cubicBezTo>
                  <a:lnTo>
                    <a:pt x="2754" y="1962"/>
                  </a:lnTo>
                  <a:cubicBezTo>
                    <a:pt x="2336" y="1398"/>
                    <a:pt x="2806" y="398"/>
                    <a:pt x="3025" y="0"/>
                  </a:cubicBezTo>
                  <a:close/>
                  <a:moveTo>
                    <a:pt x="2754" y="1962"/>
                  </a:moveTo>
                  <a:cubicBezTo>
                    <a:pt x="2774" y="1990"/>
                    <a:pt x="2797" y="2016"/>
                    <a:pt x="2822" y="2042"/>
                  </a:cubicBezTo>
                  <a:cubicBezTo>
                    <a:pt x="2822" y="2042"/>
                    <a:pt x="2798" y="2013"/>
                    <a:pt x="2754" y="1962"/>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6;p47">
              <a:extLst>
                <a:ext uri="{FF2B5EF4-FFF2-40B4-BE49-F238E27FC236}">
                  <a16:creationId xmlns:a16="http://schemas.microsoft.com/office/drawing/2014/main" id="{161A87C4-9878-65CA-DB37-7DDF0E9460F5}"/>
                </a:ext>
              </a:extLst>
            </p:cNvPr>
            <p:cNvSpPr/>
            <p:nvPr/>
          </p:nvSpPr>
          <p:spPr>
            <a:xfrm>
              <a:off x="7010849" y="4007367"/>
              <a:ext cx="214403" cy="174402"/>
            </a:xfrm>
            <a:custGeom>
              <a:avLst/>
              <a:gdLst/>
              <a:ahLst/>
              <a:cxnLst/>
              <a:rect l="l" t="t" r="r" b="b"/>
              <a:pathLst>
                <a:path w="3559" h="2895" extrusionOk="0">
                  <a:moveTo>
                    <a:pt x="2189" y="0"/>
                  </a:moveTo>
                  <a:cubicBezTo>
                    <a:pt x="2046" y="0"/>
                    <a:pt x="1890" y="17"/>
                    <a:pt x="1717" y="54"/>
                  </a:cubicBezTo>
                  <a:cubicBezTo>
                    <a:pt x="731" y="263"/>
                    <a:pt x="243" y="940"/>
                    <a:pt x="1" y="1592"/>
                  </a:cubicBezTo>
                  <a:cubicBezTo>
                    <a:pt x="342" y="2366"/>
                    <a:pt x="1016" y="2894"/>
                    <a:pt x="1791" y="2894"/>
                  </a:cubicBezTo>
                  <a:cubicBezTo>
                    <a:pt x="2551" y="2894"/>
                    <a:pt x="3214" y="2385"/>
                    <a:pt x="3558" y="1635"/>
                  </a:cubicBezTo>
                  <a:cubicBezTo>
                    <a:pt x="3528" y="1055"/>
                    <a:pt x="3317" y="0"/>
                    <a:pt x="2189"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7;p47">
              <a:extLst>
                <a:ext uri="{FF2B5EF4-FFF2-40B4-BE49-F238E27FC236}">
                  <a16:creationId xmlns:a16="http://schemas.microsoft.com/office/drawing/2014/main" id="{9F00B81E-35B2-7546-C4D6-BFB6447F8039}"/>
                </a:ext>
              </a:extLst>
            </p:cNvPr>
            <p:cNvSpPr/>
            <p:nvPr/>
          </p:nvSpPr>
          <p:spPr>
            <a:xfrm>
              <a:off x="5919857" y="3699769"/>
              <a:ext cx="391516" cy="696945"/>
            </a:xfrm>
            <a:custGeom>
              <a:avLst/>
              <a:gdLst/>
              <a:ahLst/>
              <a:cxnLst/>
              <a:rect l="l" t="t" r="r" b="b"/>
              <a:pathLst>
                <a:path w="6499" h="11569" extrusionOk="0">
                  <a:moveTo>
                    <a:pt x="1504" y="0"/>
                  </a:moveTo>
                  <a:lnTo>
                    <a:pt x="1" y="11568"/>
                  </a:lnTo>
                  <a:lnTo>
                    <a:pt x="160" y="11568"/>
                  </a:lnTo>
                  <a:cubicBezTo>
                    <a:pt x="160" y="11568"/>
                    <a:pt x="4628" y="6585"/>
                    <a:pt x="6498" y="605"/>
                  </a:cubicBezTo>
                  <a:lnTo>
                    <a:pt x="1504"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8;p47">
              <a:extLst>
                <a:ext uri="{FF2B5EF4-FFF2-40B4-BE49-F238E27FC236}">
                  <a16:creationId xmlns:a16="http://schemas.microsoft.com/office/drawing/2014/main" id="{1A020B30-A12A-010B-E6A1-A996BD6E4968}"/>
                </a:ext>
              </a:extLst>
            </p:cNvPr>
            <p:cNvSpPr/>
            <p:nvPr/>
          </p:nvSpPr>
          <p:spPr>
            <a:xfrm>
              <a:off x="5932086" y="3699769"/>
              <a:ext cx="379166" cy="602967"/>
            </a:xfrm>
            <a:custGeom>
              <a:avLst/>
              <a:gdLst/>
              <a:ahLst/>
              <a:cxnLst/>
              <a:rect l="l" t="t" r="r" b="b"/>
              <a:pathLst>
                <a:path w="6294" h="10009" extrusionOk="0">
                  <a:moveTo>
                    <a:pt x="1301" y="0"/>
                  </a:moveTo>
                  <a:lnTo>
                    <a:pt x="0" y="10008"/>
                  </a:lnTo>
                  <a:cubicBezTo>
                    <a:pt x="324" y="9861"/>
                    <a:pt x="670" y="9728"/>
                    <a:pt x="1034" y="9613"/>
                  </a:cubicBezTo>
                  <a:cubicBezTo>
                    <a:pt x="1237" y="9550"/>
                    <a:pt x="1438" y="9494"/>
                    <a:pt x="1637" y="9447"/>
                  </a:cubicBezTo>
                  <a:cubicBezTo>
                    <a:pt x="3103" y="7439"/>
                    <a:pt x="5168" y="4203"/>
                    <a:pt x="6293" y="604"/>
                  </a:cubicBezTo>
                  <a:lnTo>
                    <a:pt x="1301"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9;p47">
              <a:extLst>
                <a:ext uri="{FF2B5EF4-FFF2-40B4-BE49-F238E27FC236}">
                  <a16:creationId xmlns:a16="http://schemas.microsoft.com/office/drawing/2014/main" id="{F15C538D-0385-8DDC-657D-8F49FE5FE687}"/>
                </a:ext>
              </a:extLst>
            </p:cNvPr>
            <p:cNvSpPr/>
            <p:nvPr/>
          </p:nvSpPr>
          <p:spPr>
            <a:xfrm>
              <a:off x="6449449" y="3704829"/>
              <a:ext cx="445554" cy="691885"/>
            </a:xfrm>
            <a:custGeom>
              <a:avLst/>
              <a:gdLst/>
              <a:ahLst/>
              <a:cxnLst/>
              <a:rect l="l" t="t" r="r" b="b"/>
              <a:pathLst>
                <a:path w="7396" h="11485" extrusionOk="0">
                  <a:moveTo>
                    <a:pt x="4208" y="0"/>
                  </a:moveTo>
                  <a:lnTo>
                    <a:pt x="1" y="999"/>
                  </a:lnTo>
                  <a:cubicBezTo>
                    <a:pt x="2613" y="6937"/>
                    <a:pt x="7236" y="11484"/>
                    <a:pt x="7236" y="11484"/>
                  </a:cubicBezTo>
                  <a:lnTo>
                    <a:pt x="7395" y="11484"/>
                  </a:lnTo>
                  <a:lnTo>
                    <a:pt x="4208"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20;p47">
              <a:extLst>
                <a:ext uri="{FF2B5EF4-FFF2-40B4-BE49-F238E27FC236}">
                  <a16:creationId xmlns:a16="http://schemas.microsoft.com/office/drawing/2014/main" id="{3ED0ACD4-64E3-96AC-6C4F-6F40A03752AD}"/>
                </a:ext>
              </a:extLst>
            </p:cNvPr>
            <p:cNvSpPr/>
            <p:nvPr/>
          </p:nvSpPr>
          <p:spPr>
            <a:xfrm>
              <a:off x="6449449" y="3704829"/>
              <a:ext cx="319105" cy="493687"/>
            </a:xfrm>
            <a:custGeom>
              <a:avLst/>
              <a:gdLst/>
              <a:ahLst/>
              <a:cxnLst/>
              <a:rect l="l" t="t" r="r" b="b"/>
              <a:pathLst>
                <a:path w="5297" h="8195" extrusionOk="0">
                  <a:moveTo>
                    <a:pt x="4208" y="0"/>
                  </a:moveTo>
                  <a:lnTo>
                    <a:pt x="1" y="999"/>
                  </a:lnTo>
                  <a:cubicBezTo>
                    <a:pt x="1245" y="3827"/>
                    <a:pt x="2945" y="6337"/>
                    <a:pt x="4384" y="8195"/>
                  </a:cubicBezTo>
                  <a:cubicBezTo>
                    <a:pt x="4458" y="6484"/>
                    <a:pt x="4798" y="4975"/>
                    <a:pt x="5296" y="3924"/>
                  </a:cubicBezTo>
                  <a:lnTo>
                    <a:pt x="4208"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21;p47">
              <a:extLst>
                <a:ext uri="{FF2B5EF4-FFF2-40B4-BE49-F238E27FC236}">
                  <a16:creationId xmlns:a16="http://schemas.microsoft.com/office/drawing/2014/main" id="{D2133985-0194-5A8B-215D-584FE8F007E3}"/>
                </a:ext>
              </a:extLst>
            </p:cNvPr>
            <p:cNvSpPr/>
            <p:nvPr/>
          </p:nvSpPr>
          <p:spPr>
            <a:xfrm>
              <a:off x="6401496" y="2439616"/>
              <a:ext cx="91267" cy="86809"/>
            </a:xfrm>
            <a:custGeom>
              <a:avLst/>
              <a:gdLst/>
              <a:ahLst/>
              <a:cxnLst/>
              <a:rect l="l" t="t" r="r" b="b"/>
              <a:pathLst>
                <a:path w="1515" h="1441" extrusionOk="0">
                  <a:moveTo>
                    <a:pt x="628" y="1"/>
                  </a:moveTo>
                  <a:cubicBezTo>
                    <a:pt x="584" y="1"/>
                    <a:pt x="531" y="8"/>
                    <a:pt x="468" y="25"/>
                  </a:cubicBezTo>
                  <a:cubicBezTo>
                    <a:pt x="1" y="152"/>
                    <a:pt x="436" y="1440"/>
                    <a:pt x="1048" y="1440"/>
                  </a:cubicBezTo>
                  <a:cubicBezTo>
                    <a:pt x="1071" y="1440"/>
                    <a:pt x="1095" y="1438"/>
                    <a:pt x="1118" y="1435"/>
                  </a:cubicBezTo>
                  <a:cubicBezTo>
                    <a:pt x="1515" y="1371"/>
                    <a:pt x="1420" y="856"/>
                    <a:pt x="1206" y="802"/>
                  </a:cubicBezTo>
                  <a:cubicBezTo>
                    <a:pt x="1206" y="802"/>
                    <a:pt x="1330" y="336"/>
                    <a:pt x="874" y="336"/>
                  </a:cubicBezTo>
                  <a:cubicBezTo>
                    <a:pt x="866" y="336"/>
                    <a:pt x="857" y="336"/>
                    <a:pt x="848" y="336"/>
                  </a:cubicBezTo>
                  <a:cubicBezTo>
                    <a:pt x="848" y="336"/>
                    <a:pt x="928" y="1"/>
                    <a:pt x="628" y="1"/>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22;p47">
              <a:extLst>
                <a:ext uri="{FF2B5EF4-FFF2-40B4-BE49-F238E27FC236}">
                  <a16:creationId xmlns:a16="http://schemas.microsoft.com/office/drawing/2014/main" id="{6DD6F24F-725D-4F6C-5C02-7AF3202AC42C}"/>
                </a:ext>
              </a:extLst>
            </p:cNvPr>
            <p:cNvSpPr/>
            <p:nvPr/>
          </p:nvSpPr>
          <p:spPr>
            <a:xfrm>
              <a:off x="6434990" y="2509799"/>
              <a:ext cx="124762" cy="109882"/>
            </a:xfrm>
            <a:custGeom>
              <a:avLst/>
              <a:gdLst/>
              <a:ahLst/>
              <a:cxnLst/>
              <a:rect l="l" t="t" r="r" b="b"/>
              <a:pathLst>
                <a:path w="2071" h="1824" extrusionOk="0">
                  <a:moveTo>
                    <a:pt x="880" y="0"/>
                  </a:moveTo>
                  <a:cubicBezTo>
                    <a:pt x="816" y="0"/>
                    <a:pt x="739" y="11"/>
                    <a:pt x="646" y="37"/>
                  </a:cubicBezTo>
                  <a:cubicBezTo>
                    <a:pt x="1" y="210"/>
                    <a:pt x="577" y="1823"/>
                    <a:pt x="1414" y="1823"/>
                  </a:cubicBezTo>
                  <a:cubicBezTo>
                    <a:pt x="1451" y="1823"/>
                    <a:pt x="1487" y="1820"/>
                    <a:pt x="1525" y="1814"/>
                  </a:cubicBezTo>
                  <a:cubicBezTo>
                    <a:pt x="2071" y="1722"/>
                    <a:pt x="1946" y="1068"/>
                    <a:pt x="1652" y="1005"/>
                  </a:cubicBezTo>
                  <a:cubicBezTo>
                    <a:pt x="1652" y="1005"/>
                    <a:pt x="1826" y="420"/>
                    <a:pt x="1222" y="420"/>
                  </a:cubicBezTo>
                  <a:cubicBezTo>
                    <a:pt x="1204" y="420"/>
                    <a:pt x="1186" y="420"/>
                    <a:pt x="1166" y="421"/>
                  </a:cubicBezTo>
                  <a:cubicBezTo>
                    <a:pt x="1166" y="421"/>
                    <a:pt x="1276" y="0"/>
                    <a:pt x="880"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23;p47">
              <a:extLst>
                <a:ext uri="{FF2B5EF4-FFF2-40B4-BE49-F238E27FC236}">
                  <a16:creationId xmlns:a16="http://schemas.microsoft.com/office/drawing/2014/main" id="{D62D5EC4-7746-E37B-2917-87136563D14C}"/>
                </a:ext>
              </a:extLst>
            </p:cNvPr>
            <p:cNvSpPr/>
            <p:nvPr/>
          </p:nvSpPr>
          <p:spPr>
            <a:xfrm>
              <a:off x="6139260" y="2505280"/>
              <a:ext cx="124702" cy="109882"/>
            </a:xfrm>
            <a:custGeom>
              <a:avLst/>
              <a:gdLst/>
              <a:ahLst/>
              <a:cxnLst/>
              <a:rect l="l" t="t" r="r" b="b"/>
              <a:pathLst>
                <a:path w="2070" h="1824" extrusionOk="0">
                  <a:moveTo>
                    <a:pt x="1192" y="0"/>
                  </a:moveTo>
                  <a:cubicBezTo>
                    <a:pt x="796" y="0"/>
                    <a:pt x="906" y="422"/>
                    <a:pt x="906" y="422"/>
                  </a:cubicBezTo>
                  <a:cubicBezTo>
                    <a:pt x="887" y="420"/>
                    <a:pt x="868" y="420"/>
                    <a:pt x="850" y="420"/>
                  </a:cubicBezTo>
                  <a:cubicBezTo>
                    <a:pt x="245" y="420"/>
                    <a:pt x="419" y="1004"/>
                    <a:pt x="419" y="1004"/>
                  </a:cubicBezTo>
                  <a:cubicBezTo>
                    <a:pt x="126" y="1068"/>
                    <a:pt x="1" y="1721"/>
                    <a:pt x="548" y="1814"/>
                  </a:cubicBezTo>
                  <a:cubicBezTo>
                    <a:pt x="585" y="1820"/>
                    <a:pt x="622" y="1823"/>
                    <a:pt x="658" y="1823"/>
                  </a:cubicBezTo>
                  <a:cubicBezTo>
                    <a:pt x="1495" y="1823"/>
                    <a:pt x="2069" y="211"/>
                    <a:pt x="1426" y="37"/>
                  </a:cubicBezTo>
                  <a:cubicBezTo>
                    <a:pt x="1333" y="11"/>
                    <a:pt x="1256" y="0"/>
                    <a:pt x="1192"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24;p47">
              <a:extLst>
                <a:ext uri="{FF2B5EF4-FFF2-40B4-BE49-F238E27FC236}">
                  <a16:creationId xmlns:a16="http://schemas.microsoft.com/office/drawing/2014/main" id="{300CDAE5-1BCA-3E6B-7038-F5E9E133234D}"/>
                </a:ext>
              </a:extLst>
            </p:cNvPr>
            <p:cNvSpPr/>
            <p:nvPr/>
          </p:nvSpPr>
          <p:spPr>
            <a:xfrm>
              <a:off x="6212575" y="2433291"/>
              <a:ext cx="75966" cy="87653"/>
            </a:xfrm>
            <a:custGeom>
              <a:avLst/>
              <a:gdLst/>
              <a:ahLst/>
              <a:cxnLst/>
              <a:rect l="l" t="t" r="r" b="b"/>
              <a:pathLst>
                <a:path w="1261" h="1455" extrusionOk="0">
                  <a:moveTo>
                    <a:pt x="724" y="0"/>
                  </a:moveTo>
                  <a:cubicBezTo>
                    <a:pt x="293" y="0"/>
                    <a:pt x="469" y="370"/>
                    <a:pt x="469" y="370"/>
                  </a:cubicBezTo>
                  <a:cubicBezTo>
                    <a:pt x="0" y="450"/>
                    <a:pt x="221" y="879"/>
                    <a:pt x="221" y="879"/>
                  </a:cubicBezTo>
                  <a:cubicBezTo>
                    <a:pt x="30" y="969"/>
                    <a:pt x="38" y="1455"/>
                    <a:pt x="411" y="1455"/>
                  </a:cubicBezTo>
                  <a:cubicBezTo>
                    <a:pt x="418" y="1455"/>
                    <a:pt x="424" y="1455"/>
                    <a:pt x="431" y="1454"/>
                  </a:cubicBezTo>
                  <a:cubicBezTo>
                    <a:pt x="1072" y="1424"/>
                    <a:pt x="1261" y="31"/>
                    <a:pt x="771" y="2"/>
                  </a:cubicBezTo>
                  <a:cubicBezTo>
                    <a:pt x="754" y="1"/>
                    <a:pt x="739" y="0"/>
                    <a:pt x="724"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25;p47">
              <a:extLst>
                <a:ext uri="{FF2B5EF4-FFF2-40B4-BE49-F238E27FC236}">
                  <a16:creationId xmlns:a16="http://schemas.microsoft.com/office/drawing/2014/main" id="{5081CCB5-3884-76B1-D0D0-F25985B7425D}"/>
                </a:ext>
              </a:extLst>
            </p:cNvPr>
            <p:cNvSpPr/>
            <p:nvPr/>
          </p:nvSpPr>
          <p:spPr>
            <a:xfrm>
              <a:off x="6423484" y="2460520"/>
              <a:ext cx="32049" cy="35603"/>
            </a:xfrm>
            <a:custGeom>
              <a:avLst/>
              <a:gdLst/>
              <a:ahLst/>
              <a:cxnLst/>
              <a:rect l="l" t="t" r="r" b="b"/>
              <a:pathLst>
                <a:path w="532" h="591" extrusionOk="0">
                  <a:moveTo>
                    <a:pt x="195" y="1"/>
                  </a:moveTo>
                  <a:cubicBezTo>
                    <a:pt x="136" y="1"/>
                    <a:pt x="84" y="24"/>
                    <a:pt x="59" y="80"/>
                  </a:cubicBezTo>
                  <a:cubicBezTo>
                    <a:pt x="1" y="205"/>
                    <a:pt x="86" y="591"/>
                    <a:pt x="183" y="591"/>
                  </a:cubicBezTo>
                  <a:cubicBezTo>
                    <a:pt x="185" y="591"/>
                    <a:pt x="187" y="590"/>
                    <a:pt x="189" y="590"/>
                  </a:cubicBezTo>
                  <a:cubicBezTo>
                    <a:pt x="490" y="537"/>
                    <a:pt x="532" y="202"/>
                    <a:pt x="420" y="97"/>
                  </a:cubicBezTo>
                  <a:cubicBezTo>
                    <a:pt x="358" y="38"/>
                    <a:pt x="270" y="1"/>
                    <a:pt x="195"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6;p47">
              <a:extLst>
                <a:ext uri="{FF2B5EF4-FFF2-40B4-BE49-F238E27FC236}">
                  <a16:creationId xmlns:a16="http://schemas.microsoft.com/office/drawing/2014/main" id="{4978F1B9-C20B-9A93-5327-9B652C00BAA3}"/>
                </a:ext>
              </a:extLst>
            </p:cNvPr>
            <p:cNvSpPr/>
            <p:nvPr/>
          </p:nvSpPr>
          <p:spPr>
            <a:xfrm>
              <a:off x="6424749" y="2468653"/>
              <a:ext cx="20904" cy="19579"/>
            </a:xfrm>
            <a:custGeom>
              <a:avLst/>
              <a:gdLst/>
              <a:ahLst/>
              <a:cxnLst/>
              <a:rect l="l" t="t" r="r" b="b"/>
              <a:pathLst>
                <a:path w="347" h="325" extrusionOk="0">
                  <a:moveTo>
                    <a:pt x="134" y="1"/>
                  </a:moveTo>
                  <a:cubicBezTo>
                    <a:pt x="94" y="1"/>
                    <a:pt x="58" y="14"/>
                    <a:pt x="40" y="46"/>
                  </a:cubicBezTo>
                  <a:cubicBezTo>
                    <a:pt x="1" y="114"/>
                    <a:pt x="51" y="325"/>
                    <a:pt x="114" y="325"/>
                  </a:cubicBezTo>
                  <a:cubicBezTo>
                    <a:pt x="116" y="325"/>
                    <a:pt x="117" y="325"/>
                    <a:pt x="119" y="324"/>
                  </a:cubicBezTo>
                  <a:cubicBezTo>
                    <a:pt x="315" y="292"/>
                    <a:pt x="346" y="107"/>
                    <a:pt x="275" y="51"/>
                  </a:cubicBezTo>
                  <a:cubicBezTo>
                    <a:pt x="236" y="20"/>
                    <a:pt x="182" y="1"/>
                    <a:pt x="134" y="1"/>
                  </a:cubicBezTo>
                  <a:close/>
                </a:path>
              </a:pathLst>
            </a:custGeom>
            <a:solidFill>
              <a:srgbClr val="BF5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7;p47">
              <a:extLst>
                <a:ext uri="{FF2B5EF4-FFF2-40B4-BE49-F238E27FC236}">
                  <a16:creationId xmlns:a16="http://schemas.microsoft.com/office/drawing/2014/main" id="{20ECF0B9-8BC3-57DD-A3C4-547221ABD7AE}"/>
                </a:ext>
              </a:extLst>
            </p:cNvPr>
            <p:cNvSpPr/>
            <p:nvPr/>
          </p:nvSpPr>
          <p:spPr>
            <a:xfrm>
              <a:off x="6237094" y="2468773"/>
              <a:ext cx="28856" cy="35905"/>
            </a:xfrm>
            <a:custGeom>
              <a:avLst/>
              <a:gdLst/>
              <a:ahLst/>
              <a:cxnLst/>
              <a:rect l="l" t="t" r="r" b="b"/>
              <a:pathLst>
                <a:path w="479" h="596" extrusionOk="0">
                  <a:moveTo>
                    <a:pt x="278" y="1"/>
                  </a:moveTo>
                  <a:cubicBezTo>
                    <a:pt x="212" y="1"/>
                    <a:pt x="140" y="37"/>
                    <a:pt x="91" y="93"/>
                  </a:cubicBezTo>
                  <a:cubicBezTo>
                    <a:pt x="1" y="196"/>
                    <a:pt x="73" y="535"/>
                    <a:pt x="348" y="595"/>
                  </a:cubicBezTo>
                  <a:cubicBezTo>
                    <a:pt x="350" y="596"/>
                    <a:pt x="352" y="596"/>
                    <a:pt x="354" y="596"/>
                  </a:cubicBezTo>
                  <a:cubicBezTo>
                    <a:pt x="440" y="596"/>
                    <a:pt x="478" y="210"/>
                    <a:pt x="414" y="84"/>
                  </a:cubicBezTo>
                  <a:cubicBezTo>
                    <a:pt x="384" y="25"/>
                    <a:pt x="333" y="1"/>
                    <a:pt x="278"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8;p47">
              <a:extLst>
                <a:ext uri="{FF2B5EF4-FFF2-40B4-BE49-F238E27FC236}">
                  <a16:creationId xmlns:a16="http://schemas.microsoft.com/office/drawing/2014/main" id="{161A271B-450E-FB3C-7D12-86BA018EDDF6}"/>
                </a:ext>
              </a:extLst>
            </p:cNvPr>
            <p:cNvSpPr/>
            <p:nvPr/>
          </p:nvSpPr>
          <p:spPr>
            <a:xfrm>
              <a:off x="6247275" y="2476424"/>
              <a:ext cx="17109" cy="21145"/>
            </a:xfrm>
            <a:custGeom>
              <a:avLst/>
              <a:gdLst/>
              <a:ahLst/>
              <a:cxnLst/>
              <a:rect l="l" t="t" r="r" b="b"/>
              <a:pathLst>
                <a:path w="284" h="351" extrusionOk="0">
                  <a:moveTo>
                    <a:pt x="166" y="0"/>
                  </a:moveTo>
                  <a:cubicBezTo>
                    <a:pt x="127" y="0"/>
                    <a:pt x="84" y="21"/>
                    <a:pt x="55" y="54"/>
                  </a:cubicBezTo>
                  <a:cubicBezTo>
                    <a:pt x="1" y="115"/>
                    <a:pt x="45" y="316"/>
                    <a:pt x="206" y="350"/>
                  </a:cubicBezTo>
                  <a:cubicBezTo>
                    <a:pt x="207" y="351"/>
                    <a:pt x="209" y="351"/>
                    <a:pt x="210" y="351"/>
                  </a:cubicBezTo>
                  <a:cubicBezTo>
                    <a:pt x="261" y="351"/>
                    <a:pt x="283" y="124"/>
                    <a:pt x="246" y="49"/>
                  </a:cubicBezTo>
                  <a:cubicBezTo>
                    <a:pt x="228" y="15"/>
                    <a:pt x="198" y="0"/>
                    <a:pt x="166" y="0"/>
                  </a:cubicBezTo>
                  <a:close/>
                </a:path>
              </a:pathLst>
            </a:custGeom>
            <a:solidFill>
              <a:srgbClr val="BF5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9;p47">
              <a:extLst>
                <a:ext uri="{FF2B5EF4-FFF2-40B4-BE49-F238E27FC236}">
                  <a16:creationId xmlns:a16="http://schemas.microsoft.com/office/drawing/2014/main" id="{E49AB07D-0D3F-CD4B-7B88-0A5C9C81E48B}"/>
                </a:ext>
              </a:extLst>
            </p:cNvPr>
            <p:cNvSpPr/>
            <p:nvPr/>
          </p:nvSpPr>
          <p:spPr>
            <a:xfrm>
              <a:off x="5847385" y="2638959"/>
              <a:ext cx="386154" cy="711584"/>
            </a:xfrm>
            <a:custGeom>
              <a:avLst/>
              <a:gdLst/>
              <a:ahLst/>
              <a:cxnLst/>
              <a:rect l="l" t="t" r="r" b="b"/>
              <a:pathLst>
                <a:path w="6410" h="11812" extrusionOk="0">
                  <a:moveTo>
                    <a:pt x="4760" y="0"/>
                  </a:moveTo>
                  <a:cubicBezTo>
                    <a:pt x="4702" y="0"/>
                    <a:pt x="4642" y="13"/>
                    <a:pt x="4578" y="39"/>
                  </a:cubicBezTo>
                  <a:cubicBezTo>
                    <a:pt x="2686" y="804"/>
                    <a:pt x="908" y="4957"/>
                    <a:pt x="738" y="7687"/>
                  </a:cubicBezTo>
                  <a:cubicBezTo>
                    <a:pt x="670" y="8772"/>
                    <a:pt x="0" y="11812"/>
                    <a:pt x="1474" y="11812"/>
                  </a:cubicBezTo>
                  <a:cubicBezTo>
                    <a:pt x="1664" y="11812"/>
                    <a:pt x="1890" y="11761"/>
                    <a:pt x="2157" y="11649"/>
                  </a:cubicBezTo>
                  <a:cubicBezTo>
                    <a:pt x="5515" y="10245"/>
                    <a:pt x="6409" y="0"/>
                    <a:pt x="4760"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0;p47">
              <a:extLst>
                <a:ext uri="{FF2B5EF4-FFF2-40B4-BE49-F238E27FC236}">
                  <a16:creationId xmlns:a16="http://schemas.microsoft.com/office/drawing/2014/main" id="{0529CB83-7D12-3E8E-0E6A-51A2E48BA771}"/>
                </a:ext>
              </a:extLst>
            </p:cNvPr>
            <p:cNvSpPr/>
            <p:nvPr/>
          </p:nvSpPr>
          <p:spPr>
            <a:xfrm>
              <a:off x="5857385" y="2664983"/>
              <a:ext cx="328804" cy="685017"/>
            </a:xfrm>
            <a:custGeom>
              <a:avLst/>
              <a:gdLst/>
              <a:ahLst/>
              <a:cxnLst/>
              <a:rect l="l" t="t" r="r" b="b"/>
              <a:pathLst>
                <a:path w="5458" h="11371" extrusionOk="0">
                  <a:moveTo>
                    <a:pt x="4237" y="1"/>
                  </a:moveTo>
                  <a:cubicBezTo>
                    <a:pt x="4237" y="1"/>
                    <a:pt x="4237" y="1"/>
                    <a:pt x="4237" y="1"/>
                  </a:cubicBezTo>
                  <a:cubicBezTo>
                    <a:pt x="1229" y="3587"/>
                    <a:pt x="3710" y="8498"/>
                    <a:pt x="1789" y="9545"/>
                  </a:cubicBezTo>
                  <a:cubicBezTo>
                    <a:pt x="1768" y="9556"/>
                    <a:pt x="1742" y="9561"/>
                    <a:pt x="1710" y="9561"/>
                  </a:cubicBezTo>
                  <a:cubicBezTo>
                    <a:pt x="1319" y="9561"/>
                    <a:pt x="205" y="8728"/>
                    <a:pt x="1" y="8709"/>
                  </a:cubicBezTo>
                  <a:lnTo>
                    <a:pt x="1" y="8709"/>
                  </a:lnTo>
                  <a:cubicBezTo>
                    <a:pt x="1" y="9979"/>
                    <a:pt x="275" y="11371"/>
                    <a:pt x="1324" y="11371"/>
                  </a:cubicBezTo>
                  <a:cubicBezTo>
                    <a:pt x="1518" y="11371"/>
                    <a:pt x="1738" y="11323"/>
                    <a:pt x="1989" y="11218"/>
                  </a:cubicBezTo>
                  <a:cubicBezTo>
                    <a:pt x="5458" y="9767"/>
                    <a:pt x="4317" y="1"/>
                    <a:pt x="4237"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31;p47">
              <a:extLst>
                <a:ext uri="{FF2B5EF4-FFF2-40B4-BE49-F238E27FC236}">
                  <a16:creationId xmlns:a16="http://schemas.microsoft.com/office/drawing/2014/main" id="{B999B4CD-DC65-302B-7931-B6719BEFD332}"/>
                </a:ext>
              </a:extLst>
            </p:cNvPr>
            <p:cNvSpPr/>
            <p:nvPr/>
          </p:nvSpPr>
          <p:spPr>
            <a:xfrm>
              <a:off x="5964075" y="2558173"/>
              <a:ext cx="747127" cy="844058"/>
            </a:xfrm>
            <a:custGeom>
              <a:avLst/>
              <a:gdLst/>
              <a:ahLst/>
              <a:cxnLst/>
              <a:rect l="l" t="t" r="r" b="b"/>
              <a:pathLst>
                <a:path w="12402" h="14011" extrusionOk="0">
                  <a:moveTo>
                    <a:pt x="6743" y="0"/>
                  </a:moveTo>
                  <a:cubicBezTo>
                    <a:pt x="6669" y="0"/>
                    <a:pt x="6597" y="3"/>
                    <a:pt x="6528" y="9"/>
                  </a:cubicBezTo>
                  <a:cubicBezTo>
                    <a:pt x="5094" y="136"/>
                    <a:pt x="2926" y="867"/>
                    <a:pt x="1843" y="2287"/>
                  </a:cubicBezTo>
                  <a:cubicBezTo>
                    <a:pt x="1578" y="2635"/>
                    <a:pt x="1" y="5533"/>
                    <a:pt x="2465" y="9889"/>
                  </a:cubicBezTo>
                  <a:cubicBezTo>
                    <a:pt x="2690" y="10767"/>
                    <a:pt x="2873" y="12990"/>
                    <a:pt x="2831" y="13968"/>
                  </a:cubicBezTo>
                  <a:lnTo>
                    <a:pt x="10819" y="14011"/>
                  </a:lnTo>
                  <a:cubicBezTo>
                    <a:pt x="10565" y="12417"/>
                    <a:pt x="10630" y="10865"/>
                    <a:pt x="11149" y="9750"/>
                  </a:cubicBezTo>
                  <a:cubicBezTo>
                    <a:pt x="12402" y="7579"/>
                    <a:pt x="12193" y="4278"/>
                    <a:pt x="11611" y="3069"/>
                  </a:cubicBezTo>
                  <a:cubicBezTo>
                    <a:pt x="10710" y="1194"/>
                    <a:pt x="8217" y="0"/>
                    <a:pt x="674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2;p47">
              <a:extLst>
                <a:ext uri="{FF2B5EF4-FFF2-40B4-BE49-F238E27FC236}">
                  <a16:creationId xmlns:a16="http://schemas.microsoft.com/office/drawing/2014/main" id="{4D7B8883-58B3-B3C6-802C-21B0F40CAC99}"/>
                </a:ext>
              </a:extLst>
            </p:cNvPr>
            <p:cNvSpPr/>
            <p:nvPr/>
          </p:nvSpPr>
          <p:spPr>
            <a:xfrm>
              <a:off x="6344326" y="3175297"/>
              <a:ext cx="28254" cy="153076"/>
            </a:xfrm>
            <a:custGeom>
              <a:avLst/>
              <a:gdLst/>
              <a:ahLst/>
              <a:cxnLst/>
              <a:rect l="l" t="t" r="r" b="b"/>
              <a:pathLst>
                <a:path w="469" h="2541" extrusionOk="0">
                  <a:moveTo>
                    <a:pt x="216" y="0"/>
                  </a:moveTo>
                  <a:cubicBezTo>
                    <a:pt x="216" y="0"/>
                    <a:pt x="0" y="1708"/>
                    <a:pt x="4" y="2189"/>
                  </a:cubicBezTo>
                  <a:lnTo>
                    <a:pt x="468" y="2541"/>
                  </a:lnTo>
                  <a:lnTo>
                    <a:pt x="468" y="2541"/>
                  </a:lnTo>
                  <a:lnTo>
                    <a:pt x="21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33;p47">
              <a:extLst>
                <a:ext uri="{FF2B5EF4-FFF2-40B4-BE49-F238E27FC236}">
                  <a16:creationId xmlns:a16="http://schemas.microsoft.com/office/drawing/2014/main" id="{0B05D3F2-BE6F-4A33-D7A8-72DE1F96D1D2}"/>
                </a:ext>
              </a:extLst>
            </p:cNvPr>
            <p:cNvSpPr/>
            <p:nvPr/>
          </p:nvSpPr>
          <p:spPr>
            <a:xfrm>
              <a:off x="6358663" y="3226082"/>
              <a:ext cx="98015" cy="26326"/>
            </a:xfrm>
            <a:custGeom>
              <a:avLst/>
              <a:gdLst/>
              <a:ahLst/>
              <a:cxnLst/>
              <a:rect l="l" t="t" r="r" b="b"/>
              <a:pathLst>
                <a:path w="1627" h="437" extrusionOk="0">
                  <a:moveTo>
                    <a:pt x="15" y="1"/>
                  </a:moveTo>
                  <a:lnTo>
                    <a:pt x="0" y="295"/>
                  </a:lnTo>
                  <a:cubicBezTo>
                    <a:pt x="330" y="354"/>
                    <a:pt x="1627" y="436"/>
                    <a:pt x="1627" y="436"/>
                  </a:cubicBezTo>
                  <a:lnTo>
                    <a:pt x="15"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34;p47">
              <a:extLst>
                <a:ext uri="{FF2B5EF4-FFF2-40B4-BE49-F238E27FC236}">
                  <a16:creationId xmlns:a16="http://schemas.microsoft.com/office/drawing/2014/main" id="{2E5B45B4-EDC3-470C-7987-14F3B787EA09}"/>
                </a:ext>
              </a:extLst>
            </p:cNvPr>
            <p:cNvSpPr/>
            <p:nvPr/>
          </p:nvSpPr>
          <p:spPr>
            <a:xfrm>
              <a:off x="6358663" y="3270240"/>
              <a:ext cx="98015" cy="26266"/>
            </a:xfrm>
            <a:custGeom>
              <a:avLst/>
              <a:gdLst/>
              <a:ahLst/>
              <a:cxnLst/>
              <a:rect l="l" t="t" r="r" b="b"/>
              <a:pathLst>
                <a:path w="1627" h="436" extrusionOk="0">
                  <a:moveTo>
                    <a:pt x="15" y="0"/>
                  </a:moveTo>
                  <a:lnTo>
                    <a:pt x="0" y="294"/>
                  </a:lnTo>
                  <a:cubicBezTo>
                    <a:pt x="330" y="353"/>
                    <a:pt x="1627" y="436"/>
                    <a:pt x="1627" y="436"/>
                  </a:cubicBezTo>
                  <a:lnTo>
                    <a:pt x="15"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35;p47">
              <a:extLst>
                <a:ext uri="{FF2B5EF4-FFF2-40B4-BE49-F238E27FC236}">
                  <a16:creationId xmlns:a16="http://schemas.microsoft.com/office/drawing/2014/main" id="{AE168BA6-9B7D-F536-2467-FC1527DC3D94}"/>
                </a:ext>
              </a:extLst>
            </p:cNvPr>
            <p:cNvSpPr/>
            <p:nvPr/>
          </p:nvSpPr>
          <p:spPr>
            <a:xfrm>
              <a:off x="6262697" y="3226082"/>
              <a:ext cx="92773" cy="26326"/>
            </a:xfrm>
            <a:custGeom>
              <a:avLst/>
              <a:gdLst/>
              <a:ahLst/>
              <a:cxnLst/>
              <a:rect l="l" t="t" r="r" b="b"/>
              <a:pathLst>
                <a:path w="1540" h="437" extrusionOk="0">
                  <a:moveTo>
                    <a:pt x="1526" y="1"/>
                  </a:moveTo>
                  <a:lnTo>
                    <a:pt x="1" y="436"/>
                  </a:lnTo>
                  <a:cubicBezTo>
                    <a:pt x="1" y="436"/>
                    <a:pt x="1229" y="354"/>
                    <a:pt x="1540" y="295"/>
                  </a:cubicBezTo>
                  <a:lnTo>
                    <a:pt x="1526"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6;p47">
              <a:extLst>
                <a:ext uri="{FF2B5EF4-FFF2-40B4-BE49-F238E27FC236}">
                  <a16:creationId xmlns:a16="http://schemas.microsoft.com/office/drawing/2014/main" id="{E2AE6777-4825-F02F-A3B5-2C03C10B1F4F}"/>
                </a:ext>
              </a:extLst>
            </p:cNvPr>
            <p:cNvSpPr/>
            <p:nvPr/>
          </p:nvSpPr>
          <p:spPr>
            <a:xfrm>
              <a:off x="6262697" y="3270240"/>
              <a:ext cx="92773" cy="26266"/>
            </a:xfrm>
            <a:custGeom>
              <a:avLst/>
              <a:gdLst/>
              <a:ahLst/>
              <a:cxnLst/>
              <a:rect l="l" t="t" r="r" b="b"/>
              <a:pathLst>
                <a:path w="1540" h="436" extrusionOk="0">
                  <a:moveTo>
                    <a:pt x="1526" y="0"/>
                  </a:moveTo>
                  <a:lnTo>
                    <a:pt x="1" y="436"/>
                  </a:lnTo>
                  <a:cubicBezTo>
                    <a:pt x="1" y="436"/>
                    <a:pt x="1229" y="353"/>
                    <a:pt x="1540" y="294"/>
                  </a:cubicBezTo>
                  <a:lnTo>
                    <a:pt x="152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7;p47">
              <a:extLst>
                <a:ext uri="{FF2B5EF4-FFF2-40B4-BE49-F238E27FC236}">
                  <a16:creationId xmlns:a16="http://schemas.microsoft.com/office/drawing/2014/main" id="{6BEA9505-7CB5-185F-60EF-589BAE75DA78}"/>
                </a:ext>
              </a:extLst>
            </p:cNvPr>
            <p:cNvSpPr/>
            <p:nvPr/>
          </p:nvSpPr>
          <p:spPr>
            <a:xfrm>
              <a:off x="6071608" y="2590704"/>
              <a:ext cx="556279" cy="387540"/>
            </a:xfrm>
            <a:custGeom>
              <a:avLst/>
              <a:gdLst/>
              <a:ahLst/>
              <a:cxnLst/>
              <a:rect l="l" t="t" r="r" b="b"/>
              <a:pathLst>
                <a:path w="9234" h="6433" extrusionOk="0">
                  <a:moveTo>
                    <a:pt x="4670" y="1"/>
                  </a:moveTo>
                  <a:cubicBezTo>
                    <a:pt x="4649" y="1"/>
                    <a:pt x="4628" y="1"/>
                    <a:pt x="4607" y="1"/>
                  </a:cubicBezTo>
                  <a:cubicBezTo>
                    <a:pt x="2917" y="10"/>
                    <a:pt x="1425" y="374"/>
                    <a:pt x="406" y="1080"/>
                  </a:cubicBezTo>
                  <a:cubicBezTo>
                    <a:pt x="363" y="1134"/>
                    <a:pt x="303" y="1280"/>
                    <a:pt x="270" y="1345"/>
                  </a:cubicBezTo>
                  <a:cubicBezTo>
                    <a:pt x="0" y="1869"/>
                    <a:pt x="547" y="2380"/>
                    <a:pt x="547" y="2380"/>
                  </a:cubicBezTo>
                  <a:cubicBezTo>
                    <a:pt x="139" y="3097"/>
                    <a:pt x="1016" y="3539"/>
                    <a:pt x="1016" y="3539"/>
                  </a:cubicBezTo>
                  <a:cubicBezTo>
                    <a:pt x="697" y="4238"/>
                    <a:pt x="1602" y="4569"/>
                    <a:pt x="1602" y="4569"/>
                  </a:cubicBezTo>
                  <a:cubicBezTo>
                    <a:pt x="1562" y="5180"/>
                    <a:pt x="2462" y="5230"/>
                    <a:pt x="2462" y="5230"/>
                  </a:cubicBezTo>
                  <a:cubicBezTo>
                    <a:pt x="2490" y="5797"/>
                    <a:pt x="3322" y="5836"/>
                    <a:pt x="3548" y="5836"/>
                  </a:cubicBezTo>
                  <a:cubicBezTo>
                    <a:pt x="3583" y="5836"/>
                    <a:pt x="3604" y="5835"/>
                    <a:pt x="3604" y="5835"/>
                  </a:cubicBezTo>
                  <a:cubicBezTo>
                    <a:pt x="3604" y="5835"/>
                    <a:pt x="3686" y="6432"/>
                    <a:pt x="4498" y="6432"/>
                  </a:cubicBezTo>
                  <a:cubicBezTo>
                    <a:pt x="4516" y="6432"/>
                    <a:pt x="4534" y="6432"/>
                    <a:pt x="4553" y="6432"/>
                  </a:cubicBezTo>
                  <a:cubicBezTo>
                    <a:pt x="5056" y="6416"/>
                    <a:pt x="5193" y="5763"/>
                    <a:pt x="5193" y="5763"/>
                  </a:cubicBezTo>
                  <a:cubicBezTo>
                    <a:pt x="5323" y="5812"/>
                    <a:pt x="5436" y="5832"/>
                    <a:pt x="5535" y="5832"/>
                  </a:cubicBezTo>
                  <a:cubicBezTo>
                    <a:pt x="6027" y="5832"/>
                    <a:pt x="6172" y="5336"/>
                    <a:pt x="6172" y="5336"/>
                  </a:cubicBezTo>
                  <a:cubicBezTo>
                    <a:pt x="6245" y="5344"/>
                    <a:pt x="6315" y="5347"/>
                    <a:pt x="6381" y="5347"/>
                  </a:cubicBezTo>
                  <a:cubicBezTo>
                    <a:pt x="6962" y="5347"/>
                    <a:pt x="7221" y="5070"/>
                    <a:pt x="7236" y="4583"/>
                  </a:cubicBezTo>
                  <a:cubicBezTo>
                    <a:pt x="8031" y="4469"/>
                    <a:pt x="8318" y="4082"/>
                    <a:pt x="8234" y="3497"/>
                  </a:cubicBezTo>
                  <a:cubicBezTo>
                    <a:pt x="8783" y="3334"/>
                    <a:pt x="9060" y="2563"/>
                    <a:pt x="8746" y="2146"/>
                  </a:cubicBezTo>
                  <a:cubicBezTo>
                    <a:pt x="9012" y="1971"/>
                    <a:pt x="9234" y="1377"/>
                    <a:pt x="8663" y="1031"/>
                  </a:cubicBezTo>
                  <a:cubicBezTo>
                    <a:pt x="7741" y="358"/>
                    <a:pt x="6254" y="1"/>
                    <a:pt x="467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8;p47">
              <a:extLst>
                <a:ext uri="{FF2B5EF4-FFF2-40B4-BE49-F238E27FC236}">
                  <a16:creationId xmlns:a16="http://schemas.microsoft.com/office/drawing/2014/main" id="{0544F6D7-4D41-38DF-3DE0-B401405F89CB}"/>
                </a:ext>
              </a:extLst>
            </p:cNvPr>
            <p:cNvSpPr/>
            <p:nvPr/>
          </p:nvSpPr>
          <p:spPr>
            <a:xfrm>
              <a:off x="6078415" y="2593174"/>
              <a:ext cx="537544" cy="808936"/>
            </a:xfrm>
            <a:custGeom>
              <a:avLst/>
              <a:gdLst/>
              <a:ahLst/>
              <a:cxnLst/>
              <a:rect l="l" t="t" r="r" b="b"/>
              <a:pathLst>
                <a:path w="8923" h="13428" extrusionOk="0">
                  <a:moveTo>
                    <a:pt x="2293" y="1"/>
                  </a:moveTo>
                  <a:cubicBezTo>
                    <a:pt x="2198" y="36"/>
                    <a:pt x="2102" y="75"/>
                    <a:pt x="2007" y="113"/>
                  </a:cubicBezTo>
                  <a:lnTo>
                    <a:pt x="1854" y="181"/>
                  </a:lnTo>
                  <a:cubicBezTo>
                    <a:pt x="1018" y="3398"/>
                    <a:pt x="172" y="5732"/>
                    <a:pt x="1" y="8761"/>
                  </a:cubicBezTo>
                  <a:cubicBezTo>
                    <a:pt x="33" y="8820"/>
                    <a:pt x="462" y="9295"/>
                    <a:pt x="494" y="9351"/>
                  </a:cubicBezTo>
                  <a:cubicBezTo>
                    <a:pt x="717" y="10228"/>
                    <a:pt x="1062" y="12409"/>
                    <a:pt x="1020" y="13385"/>
                  </a:cubicBezTo>
                  <a:lnTo>
                    <a:pt x="8923" y="13428"/>
                  </a:lnTo>
                  <a:cubicBezTo>
                    <a:pt x="8873" y="13114"/>
                    <a:pt x="8836" y="12802"/>
                    <a:pt x="8812" y="12495"/>
                  </a:cubicBezTo>
                  <a:cubicBezTo>
                    <a:pt x="8749" y="12487"/>
                    <a:pt x="8674" y="12485"/>
                    <a:pt x="8589" y="12485"/>
                  </a:cubicBezTo>
                  <a:cubicBezTo>
                    <a:pt x="8304" y="12485"/>
                    <a:pt x="7902" y="12516"/>
                    <a:pt x="7435" y="12516"/>
                  </a:cubicBezTo>
                  <a:cubicBezTo>
                    <a:pt x="4924" y="12516"/>
                    <a:pt x="530" y="11611"/>
                    <a:pt x="2287" y="65"/>
                  </a:cubicBezTo>
                  <a:cubicBezTo>
                    <a:pt x="2291" y="43"/>
                    <a:pt x="2292" y="20"/>
                    <a:pt x="2293"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9;p47">
              <a:extLst>
                <a:ext uri="{FF2B5EF4-FFF2-40B4-BE49-F238E27FC236}">
                  <a16:creationId xmlns:a16="http://schemas.microsoft.com/office/drawing/2014/main" id="{F9E46FE7-FDA8-7DC2-3AE1-57C915A58779}"/>
                </a:ext>
              </a:extLst>
            </p:cNvPr>
            <p:cNvSpPr/>
            <p:nvPr/>
          </p:nvSpPr>
          <p:spPr>
            <a:xfrm>
              <a:off x="6034438" y="3013004"/>
              <a:ext cx="644836" cy="389227"/>
            </a:xfrm>
            <a:custGeom>
              <a:avLst/>
              <a:gdLst/>
              <a:ahLst/>
              <a:cxnLst/>
              <a:rect l="l" t="t" r="r" b="b"/>
              <a:pathLst>
                <a:path w="10704" h="6461" extrusionOk="0">
                  <a:moveTo>
                    <a:pt x="0" y="0"/>
                  </a:moveTo>
                  <a:cubicBezTo>
                    <a:pt x="266" y="712"/>
                    <a:pt x="560" y="1539"/>
                    <a:pt x="1059" y="2418"/>
                  </a:cubicBezTo>
                  <a:cubicBezTo>
                    <a:pt x="1283" y="3296"/>
                    <a:pt x="1707" y="5440"/>
                    <a:pt x="1665" y="6418"/>
                  </a:cubicBezTo>
                  <a:lnTo>
                    <a:pt x="2415" y="6422"/>
                  </a:lnTo>
                  <a:cubicBezTo>
                    <a:pt x="2397" y="6271"/>
                    <a:pt x="2388" y="6118"/>
                    <a:pt x="2388" y="5961"/>
                  </a:cubicBezTo>
                  <a:cubicBezTo>
                    <a:pt x="2388" y="3995"/>
                    <a:pt x="3848" y="2402"/>
                    <a:pt x="5649" y="2402"/>
                  </a:cubicBezTo>
                  <a:cubicBezTo>
                    <a:pt x="7450" y="2402"/>
                    <a:pt x="8909" y="3995"/>
                    <a:pt x="8909" y="5961"/>
                  </a:cubicBezTo>
                  <a:cubicBezTo>
                    <a:pt x="8909" y="6130"/>
                    <a:pt x="8898" y="6294"/>
                    <a:pt x="8878" y="6456"/>
                  </a:cubicBezTo>
                  <a:lnTo>
                    <a:pt x="9655" y="6461"/>
                  </a:lnTo>
                  <a:cubicBezTo>
                    <a:pt x="9400" y="4867"/>
                    <a:pt x="9512" y="3374"/>
                    <a:pt x="10030" y="2260"/>
                  </a:cubicBezTo>
                  <a:cubicBezTo>
                    <a:pt x="10310" y="1768"/>
                    <a:pt x="10505" y="1187"/>
                    <a:pt x="10703" y="659"/>
                  </a:cubicBezTo>
                  <a:lnTo>
                    <a:pt x="10703" y="659"/>
                  </a:lnTo>
                  <a:cubicBezTo>
                    <a:pt x="9983" y="1949"/>
                    <a:pt x="8497" y="2134"/>
                    <a:pt x="7128" y="2134"/>
                  </a:cubicBezTo>
                  <a:cubicBezTo>
                    <a:pt x="6578" y="2134"/>
                    <a:pt x="6048" y="2104"/>
                    <a:pt x="5593" y="2104"/>
                  </a:cubicBezTo>
                  <a:cubicBezTo>
                    <a:pt x="5313" y="2104"/>
                    <a:pt x="5040" y="2106"/>
                    <a:pt x="4772" y="2106"/>
                  </a:cubicBezTo>
                  <a:cubicBezTo>
                    <a:pt x="2747" y="2106"/>
                    <a:pt x="1094" y="1990"/>
                    <a:pt x="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40;p47">
              <a:extLst>
                <a:ext uri="{FF2B5EF4-FFF2-40B4-BE49-F238E27FC236}">
                  <a16:creationId xmlns:a16="http://schemas.microsoft.com/office/drawing/2014/main" id="{619A52BF-5F70-A64C-464B-8D2FEA2562DA}"/>
                </a:ext>
              </a:extLst>
            </p:cNvPr>
            <p:cNvSpPr/>
            <p:nvPr/>
          </p:nvSpPr>
          <p:spPr>
            <a:xfrm>
              <a:off x="6336795" y="3009209"/>
              <a:ext cx="46146" cy="136931"/>
            </a:xfrm>
            <a:custGeom>
              <a:avLst/>
              <a:gdLst/>
              <a:ahLst/>
              <a:cxnLst/>
              <a:rect l="l" t="t" r="r" b="b"/>
              <a:pathLst>
                <a:path w="766" h="2273" extrusionOk="0">
                  <a:moveTo>
                    <a:pt x="384" y="0"/>
                  </a:moveTo>
                  <a:cubicBezTo>
                    <a:pt x="384" y="0"/>
                    <a:pt x="214" y="1773"/>
                    <a:pt x="1" y="2273"/>
                  </a:cubicBezTo>
                  <a:cubicBezTo>
                    <a:pt x="140" y="2214"/>
                    <a:pt x="267" y="2181"/>
                    <a:pt x="415" y="2181"/>
                  </a:cubicBezTo>
                  <a:cubicBezTo>
                    <a:pt x="518" y="2181"/>
                    <a:pt x="631" y="2197"/>
                    <a:pt x="765" y="2230"/>
                  </a:cubicBezTo>
                  <a:cubicBezTo>
                    <a:pt x="415" y="1340"/>
                    <a:pt x="384" y="0"/>
                    <a:pt x="38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41;p47">
              <a:extLst>
                <a:ext uri="{FF2B5EF4-FFF2-40B4-BE49-F238E27FC236}">
                  <a16:creationId xmlns:a16="http://schemas.microsoft.com/office/drawing/2014/main" id="{8A69FB9E-EEC9-1ABD-E98B-E5E774B9B21A}"/>
                </a:ext>
              </a:extLst>
            </p:cNvPr>
            <p:cNvSpPr/>
            <p:nvPr/>
          </p:nvSpPr>
          <p:spPr>
            <a:xfrm>
              <a:off x="5921483" y="2594620"/>
              <a:ext cx="848636" cy="1634439"/>
            </a:xfrm>
            <a:custGeom>
              <a:avLst/>
              <a:gdLst/>
              <a:ahLst/>
              <a:cxnLst/>
              <a:rect l="l" t="t" r="r" b="b"/>
              <a:pathLst>
                <a:path w="14087" h="27131" extrusionOk="0">
                  <a:moveTo>
                    <a:pt x="4559" y="1"/>
                  </a:moveTo>
                  <a:cubicBezTo>
                    <a:pt x="4494" y="1"/>
                    <a:pt x="4413" y="118"/>
                    <a:pt x="4367" y="404"/>
                  </a:cubicBezTo>
                  <a:cubicBezTo>
                    <a:pt x="2604" y="11303"/>
                    <a:pt x="1470" y="14183"/>
                    <a:pt x="0" y="27131"/>
                  </a:cubicBezTo>
                  <a:cubicBezTo>
                    <a:pt x="6598" y="23200"/>
                    <a:pt x="10371" y="25145"/>
                    <a:pt x="14087" y="19737"/>
                  </a:cubicBezTo>
                  <a:cubicBezTo>
                    <a:pt x="14087" y="19736"/>
                    <a:pt x="12046" y="13359"/>
                    <a:pt x="11440" y="12852"/>
                  </a:cubicBezTo>
                  <a:cubicBezTo>
                    <a:pt x="11374" y="12797"/>
                    <a:pt x="11227" y="12781"/>
                    <a:pt x="11020" y="12781"/>
                  </a:cubicBezTo>
                  <a:cubicBezTo>
                    <a:pt x="10732" y="12781"/>
                    <a:pt x="10327" y="12812"/>
                    <a:pt x="9856" y="12812"/>
                  </a:cubicBezTo>
                  <a:cubicBezTo>
                    <a:pt x="7317" y="12812"/>
                    <a:pt x="2872" y="11908"/>
                    <a:pt x="4650" y="356"/>
                  </a:cubicBezTo>
                  <a:cubicBezTo>
                    <a:pt x="4683" y="141"/>
                    <a:pt x="4630" y="1"/>
                    <a:pt x="4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42;p47">
              <a:extLst>
                <a:ext uri="{FF2B5EF4-FFF2-40B4-BE49-F238E27FC236}">
                  <a16:creationId xmlns:a16="http://schemas.microsoft.com/office/drawing/2014/main" id="{BA0D4814-CFDC-88E0-5EA6-D5DE14717F7D}"/>
                </a:ext>
              </a:extLst>
            </p:cNvPr>
            <p:cNvSpPr/>
            <p:nvPr/>
          </p:nvSpPr>
          <p:spPr>
            <a:xfrm>
              <a:off x="6082030" y="2595222"/>
              <a:ext cx="121569" cy="594473"/>
            </a:xfrm>
            <a:custGeom>
              <a:avLst/>
              <a:gdLst/>
              <a:ahLst/>
              <a:cxnLst/>
              <a:rect l="l" t="t" r="r" b="b"/>
              <a:pathLst>
                <a:path w="2018" h="9868" extrusionOk="0">
                  <a:moveTo>
                    <a:pt x="1841" y="0"/>
                  </a:moveTo>
                  <a:cubicBezTo>
                    <a:pt x="1748" y="0"/>
                    <a:pt x="1637" y="122"/>
                    <a:pt x="1589" y="413"/>
                  </a:cubicBezTo>
                  <a:cubicBezTo>
                    <a:pt x="956" y="4328"/>
                    <a:pt x="516" y="7185"/>
                    <a:pt x="1" y="9868"/>
                  </a:cubicBezTo>
                  <a:cubicBezTo>
                    <a:pt x="873" y="7375"/>
                    <a:pt x="877" y="5026"/>
                    <a:pt x="1203" y="4715"/>
                  </a:cubicBezTo>
                  <a:cubicBezTo>
                    <a:pt x="1219" y="4700"/>
                    <a:pt x="1233" y="4693"/>
                    <a:pt x="1246" y="4693"/>
                  </a:cubicBezTo>
                  <a:cubicBezTo>
                    <a:pt x="1435" y="4693"/>
                    <a:pt x="1303" y="6307"/>
                    <a:pt x="1767" y="7685"/>
                  </a:cubicBezTo>
                  <a:cubicBezTo>
                    <a:pt x="1479" y="5913"/>
                    <a:pt x="1494" y="3537"/>
                    <a:pt x="1985" y="344"/>
                  </a:cubicBezTo>
                  <a:cubicBezTo>
                    <a:pt x="2017" y="134"/>
                    <a:pt x="1938" y="0"/>
                    <a:pt x="184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43;p47">
              <a:extLst>
                <a:ext uri="{FF2B5EF4-FFF2-40B4-BE49-F238E27FC236}">
                  <a16:creationId xmlns:a16="http://schemas.microsoft.com/office/drawing/2014/main" id="{CE458D91-4D5E-2B33-FFBA-2290E90B8AEB}"/>
                </a:ext>
              </a:extLst>
            </p:cNvPr>
            <p:cNvSpPr/>
            <p:nvPr/>
          </p:nvSpPr>
          <p:spPr>
            <a:xfrm>
              <a:off x="6585115" y="3374700"/>
              <a:ext cx="185065" cy="591401"/>
            </a:xfrm>
            <a:custGeom>
              <a:avLst/>
              <a:gdLst/>
              <a:ahLst/>
              <a:cxnLst/>
              <a:rect l="l" t="t" r="r" b="b"/>
              <a:pathLst>
                <a:path w="3072" h="9817" extrusionOk="0">
                  <a:moveTo>
                    <a:pt x="509" y="0"/>
                  </a:moveTo>
                  <a:lnTo>
                    <a:pt x="509" y="0"/>
                  </a:lnTo>
                  <a:cubicBezTo>
                    <a:pt x="910" y="4516"/>
                    <a:pt x="849" y="7880"/>
                    <a:pt x="0" y="9817"/>
                  </a:cubicBezTo>
                  <a:cubicBezTo>
                    <a:pt x="1064" y="9169"/>
                    <a:pt x="2070" y="8246"/>
                    <a:pt x="3072" y="6787"/>
                  </a:cubicBezTo>
                  <a:cubicBezTo>
                    <a:pt x="3071" y="6787"/>
                    <a:pt x="1202" y="947"/>
                    <a:pt x="509"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44;p47">
              <a:extLst>
                <a:ext uri="{FF2B5EF4-FFF2-40B4-BE49-F238E27FC236}">
                  <a16:creationId xmlns:a16="http://schemas.microsoft.com/office/drawing/2014/main" id="{E769B959-4A58-37AA-8744-7E77AE733074}"/>
                </a:ext>
              </a:extLst>
            </p:cNvPr>
            <p:cNvSpPr/>
            <p:nvPr/>
          </p:nvSpPr>
          <p:spPr>
            <a:xfrm>
              <a:off x="6098054" y="2374313"/>
              <a:ext cx="508025" cy="570496"/>
            </a:xfrm>
            <a:custGeom>
              <a:avLst/>
              <a:gdLst/>
              <a:ahLst/>
              <a:cxnLst/>
              <a:rect l="l" t="t" r="r" b="b"/>
              <a:pathLst>
                <a:path w="8433" h="9470" extrusionOk="0">
                  <a:moveTo>
                    <a:pt x="4018" y="0"/>
                  </a:moveTo>
                  <a:cubicBezTo>
                    <a:pt x="4017" y="0"/>
                    <a:pt x="4016" y="0"/>
                    <a:pt x="4014" y="0"/>
                  </a:cubicBezTo>
                  <a:cubicBezTo>
                    <a:pt x="3799" y="4"/>
                    <a:pt x="3725" y="252"/>
                    <a:pt x="3725" y="252"/>
                  </a:cubicBezTo>
                  <a:cubicBezTo>
                    <a:pt x="3725" y="252"/>
                    <a:pt x="3655" y="199"/>
                    <a:pt x="3536" y="199"/>
                  </a:cubicBezTo>
                  <a:cubicBezTo>
                    <a:pt x="3493" y="199"/>
                    <a:pt x="3443" y="206"/>
                    <a:pt x="3388" y="225"/>
                  </a:cubicBezTo>
                  <a:cubicBezTo>
                    <a:pt x="3182" y="296"/>
                    <a:pt x="3275" y="500"/>
                    <a:pt x="3275" y="500"/>
                  </a:cubicBezTo>
                  <a:cubicBezTo>
                    <a:pt x="3275" y="500"/>
                    <a:pt x="3213" y="478"/>
                    <a:pt x="3131" y="478"/>
                  </a:cubicBezTo>
                  <a:cubicBezTo>
                    <a:pt x="3050" y="478"/>
                    <a:pt x="2951" y="499"/>
                    <a:pt x="2872" y="583"/>
                  </a:cubicBezTo>
                  <a:cubicBezTo>
                    <a:pt x="2713" y="753"/>
                    <a:pt x="2887" y="905"/>
                    <a:pt x="2887" y="905"/>
                  </a:cubicBezTo>
                  <a:cubicBezTo>
                    <a:pt x="2537" y="1182"/>
                    <a:pt x="2895" y="1253"/>
                    <a:pt x="2895" y="1253"/>
                  </a:cubicBezTo>
                  <a:cubicBezTo>
                    <a:pt x="2895" y="1253"/>
                    <a:pt x="2729" y="1339"/>
                    <a:pt x="2602" y="1531"/>
                  </a:cubicBezTo>
                  <a:cubicBezTo>
                    <a:pt x="2476" y="1722"/>
                    <a:pt x="2733" y="1903"/>
                    <a:pt x="2733" y="1903"/>
                  </a:cubicBezTo>
                  <a:cubicBezTo>
                    <a:pt x="2069" y="2301"/>
                    <a:pt x="2001" y="2845"/>
                    <a:pt x="2001" y="2845"/>
                  </a:cubicBezTo>
                  <a:cubicBezTo>
                    <a:pt x="2001" y="2845"/>
                    <a:pt x="1607" y="2898"/>
                    <a:pt x="1333" y="3091"/>
                  </a:cubicBezTo>
                  <a:cubicBezTo>
                    <a:pt x="1059" y="3284"/>
                    <a:pt x="941" y="3776"/>
                    <a:pt x="941" y="3776"/>
                  </a:cubicBezTo>
                  <a:cubicBezTo>
                    <a:pt x="941" y="3776"/>
                    <a:pt x="499" y="3874"/>
                    <a:pt x="250" y="4400"/>
                  </a:cubicBezTo>
                  <a:cubicBezTo>
                    <a:pt x="1" y="4926"/>
                    <a:pt x="396" y="5539"/>
                    <a:pt x="396" y="5539"/>
                  </a:cubicBezTo>
                  <a:cubicBezTo>
                    <a:pt x="21" y="6254"/>
                    <a:pt x="757" y="6706"/>
                    <a:pt x="757" y="6706"/>
                  </a:cubicBezTo>
                  <a:cubicBezTo>
                    <a:pt x="463" y="7405"/>
                    <a:pt x="1312" y="7762"/>
                    <a:pt x="1312" y="7762"/>
                  </a:cubicBezTo>
                  <a:cubicBezTo>
                    <a:pt x="1280" y="8379"/>
                    <a:pt x="2121" y="8449"/>
                    <a:pt x="2121" y="8449"/>
                  </a:cubicBezTo>
                  <a:cubicBezTo>
                    <a:pt x="2153" y="9064"/>
                    <a:pt x="3044" y="9087"/>
                    <a:pt x="3175" y="9087"/>
                  </a:cubicBezTo>
                  <a:cubicBezTo>
                    <a:pt x="3186" y="9087"/>
                    <a:pt x="3191" y="9087"/>
                    <a:pt x="3191" y="9087"/>
                  </a:cubicBezTo>
                  <a:cubicBezTo>
                    <a:pt x="3191" y="9087"/>
                    <a:pt x="3244" y="9469"/>
                    <a:pt x="4029" y="9469"/>
                  </a:cubicBezTo>
                  <a:cubicBezTo>
                    <a:pt x="4036" y="9469"/>
                    <a:pt x="4044" y="9469"/>
                    <a:pt x="4051" y="9469"/>
                  </a:cubicBezTo>
                  <a:cubicBezTo>
                    <a:pt x="4523" y="9465"/>
                    <a:pt x="4675" y="9052"/>
                    <a:pt x="4675" y="9049"/>
                  </a:cubicBezTo>
                  <a:cubicBezTo>
                    <a:pt x="4803" y="9103"/>
                    <a:pt x="4914" y="9126"/>
                    <a:pt x="5010" y="9126"/>
                  </a:cubicBezTo>
                  <a:cubicBezTo>
                    <a:pt x="5458" y="9126"/>
                    <a:pt x="5586" y="8637"/>
                    <a:pt x="5586" y="8637"/>
                  </a:cubicBezTo>
                  <a:cubicBezTo>
                    <a:pt x="5667" y="8648"/>
                    <a:pt x="5743" y="8653"/>
                    <a:pt x="5814" y="8653"/>
                  </a:cubicBezTo>
                  <a:cubicBezTo>
                    <a:pt x="6334" y="8653"/>
                    <a:pt x="6566" y="8379"/>
                    <a:pt x="6576" y="7899"/>
                  </a:cubicBezTo>
                  <a:cubicBezTo>
                    <a:pt x="7318" y="7801"/>
                    <a:pt x="7584" y="7416"/>
                    <a:pt x="7500" y="6823"/>
                  </a:cubicBezTo>
                  <a:cubicBezTo>
                    <a:pt x="8012" y="6671"/>
                    <a:pt x="8264" y="5897"/>
                    <a:pt x="7968" y="5467"/>
                  </a:cubicBezTo>
                  <a:cubicBezTo>
                    <a:pt x="8216" y="5295"/>
                    <a:pt x="8432" y="4754"/>
                    <a:pt x="7896" y="4391"/>
                  </a:cubicBezTo>
                  <a:cubicBezTo>
                    <a:pt x="7909" y="3846"/>
                    <a:pt x="7597" y="3446"/>
                    <a:pt x="7352" y="3446"/>
                  </a:cubicBezTo>
                  <a:cubicBezTo>
                    <a:pt x="7335" y="3446"/>
                    <a:pt x="7317" y="3448"/>
                    <a:pt x="7300" y="3453"/>
                  </a:cubicBezTo>
                  <a:cubicBezTo>
                    <a:pt x="7031" y="2929"/>
                    <a:pt x="6572" y="2585"/>
                    <a:pt x="6127" y="2585"/>
                  </a:cubicBezTo>
                  <a:cubicBezTo>
                    <a:pt x="6117" y="2585"/>
                    <a:pt x="6107" y="2585"/>
                    <a:pt x="6097" y="2585"/>
                  </a:cubicBezTo>
                  <a:cubicBezTo>
                    <a:pt x="6097" y="2585"/>
                    <a:pt x="6117" y="2316"/>
                    <a:pt x="5955" y="1996"/>
                  </a:cubicBezTo>
                  <a:cubicBezTo>
                    <a:pt x="5793" y="1675"/>
                    <a:pt x="5452" y="1637"/>
                    <a:pt x="5452" y="1637"/>
                  </a:cubicBezTo>
                  <a:cubicBezTo>
                    <a:pt x="5452" y="1637"/>
                    <a:pt x="5661" y="1492"/>
                    <a:pt x="5628" y="1286"/>
                  </a:cubicBezTo>
                  <a:cubicBezTo>
                    <a:pt x="5603" y="1127"/>
                    <a:pt x="5482" y="1109"/>
                    <a:pt x="5429" y="1109"/>
                  </a:cubicBezTo>
                  <a:cubicBezTo>
                    <a:pt x="5414" y="1109"/>
                    <a:pt x="5405" y="1110"/>
                    <a:pt x="5405" y="1110"/>
                  </a:cubicBezTo>
                  <a:cubicBezTo>
                    <a:pt x="5405" y="1110"/>
                    <a:pt x="5584" y="1020"/>
                    <a:pt x="5533" y="814"/>
                  </a:cubicBezTo>
                  <a:cubicBezTo>
                    <a:pt x="5501" y="680"/>
                    <a:pt x="5388" y="657"/>
                    <a:pt x="5313" y="657"/>
                  </a:cubicBezTo>
                  <a:cubicBezTo>
                    <a:pt x="5273" y="657"/>
                    <a:pt x="5244" y="663"/>
                    <a:pt x="5244" y="663"/>
                  </a:cubicBezTo>
                  <a:cubicBezTo>
                    <a:pt x="5244" y="663"/>
                    <a:pt x="5259" y="467"/>
                    <a:pt x="5141" y="321"/>
                  </a:cubicBezTo>
                  <a:cubicBezTo>
                    <a:pt x="5108" y="280"/>
                    <a:pt x="5064" y="265"/>
                    <a:pt x="5018" y="265"/>
                  </a:cubicBezTo>
                  <a:cubicBezTo>
                    <a:pt x="4900" y="265"/>
                    <a:pt x="4769" y="362"/>
                    <a:pt x="4769" y="362"/>
                  </a:cubicBezTo>
                  <a:cubicBezTo>
                    <a:pt x="4769" y="362"/>
                    <a:pt x="4817" y="257"/>
                    <a:pt x="4643" y="131"/>
                  </a:cubicBezTo>
                  <a:cubicBezTo>
                    <a:pt x="4602" y="102"/>
                    <a:pt x="4563" y="91"/>
                    <a:pt x="4527" y="91"/>
                  </a:cubicBezTo>
                  <a:cubicBezTo>
                    <a:pt x="4410" y="91"/>
                    <a:pt x="4326" y="209"/>
                    <a:pt x="4326" y="209"/>
                  </a:cubicBezTo>
                  <a:cubicBezTo>
                    <a:pt x="4326" y="209"/>
                    <a:pt x="4228" y="0"/>
                    <a:pt x="4018" y="0"/>
                  </a:cubicBezTo>
                  <a:close/>
                </a:path>
              </a:pathLst>
            </a:custGeom>
            <a:solidFill>
              <a:srgbClr val="F7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45;p47">
              <a:extLst>
                <a:ext uri="{FF2B5EF4-FFF2-40B4-BE49-F238E27FC236}">
                  <a16:creationId xmlns:a16="http://schemas.microsoft.com/office/drawing/2014/main" id="{4C0825DF-316F-03F2-1424-ADBF2A4B02CA}"/>
                </a:ext>
              </a:extLst>
            </p:cNvPr>
            <p:cNvSpPr/>
            <p:nvPr/>
          </p:nvSpPr>
          <p:spPr>
            <a:xfrm>
              <a:off x="6432280" y="2767938"/>
              <a:ext cx="15061" cy="3916"/>
            </a:xfrm>
            <a:custGeom>
              <a:avLst/>
              <a:gdLst/>
              <a:ahLst/>
              <a:cxnLst/>
              <a:rect l="l" t="t" r="r" b="b"/>
              <a:pathLst>
                <a:path w="250" h="65" extrusionOk="0">
                  <a:moveTo>
                    <a:pt x="62" y="1"/>
                  </a:moveTo>
                  <a:cubicBezTo>
                    <a:pt x="43" y="23"/>
                    <a:pt x="21" y="44"/>
                    <a:pt x="0" y="65"/>
                  </a:cubicBezTo>
                  <a:cubicBezTo>
                    <a:pt x="80" y="56"/>
                    <a:pt x="164" y="50"/>
                    <a:pt x="250" y="50"/>
                  </a:cubicBezTo>
                  <a:cubicBezTo>
                    <a:pt x="186" y="36"/>
                    <a:pt x="121" y="21"/>
                    <a:pt x="62" y="1"/>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6;p47">
              <a:extLst>
                <a:ext uri="{FF2B5EF4-FFF2-40B4-BE49-F238E27FC236}">
                  <a16:creationId xmlns:a16="http://schemas.microsoft.com/office/drawing/2014/main" id="{6B29B70D-18EE-6523-2829-387691B68F33}"/>
                </a:ext>
              </a:extLst>
            </p:cNvPr>
            <p:cNvSpPr/>
            <p:nvPr/>
          </p:nvSpPr>
          <p:spPr>
            <a:xfrm>
              <a:off x="6098175" y="2489376"/>
              <a:ext cx="507965" cy="455494"/>
            </a:xfrm>
            <a:custGeom>
              <a:avLst/>
              <a:gdLst/>
              <a:ahLst/>
              <a:cxnLst/>
              <a:rect l="l" t="t" r="r" b="b"/>
              <a:pathLst>
                <a:path w="8432" h="7561" extrusionOk="0">
                  <a:moveTo>
                    <a:pt x="5899" y="0"/>
                  </a:moveTo>
                  <a:cubicBezTo>
                    <a:pt x="5933" y="91"/>
                    <a:pt x="5954" y="186"/>
                    <a:pt x="5954" y="283"/>
                  </a:cubicBezTo>
                  <a:cubicBezTo>
                    <a:pt x="5954" y="462"/>
                    <a:pt x="5891" y="631"/>
                    <a:pt x="5780" y="783"/>
                  </a:cubicBezTo>
                  <a:cubicBezTo>
                    <a:pt x="5814" y="781"/>
                    <a:pt x="5847" y="780"/>
                    <a:pt x="5879" y="780"/>
                  </a:cubicBezTo>
                  <a:cubicBezTo>
                    <a:pt x="6539" y="780"/>
                    <a:pt x="7075" y="1118"/>
                    <a:pt x="7075" y="1534"/>
                  </a:cubicBezTo>
                  <a:cubicBezTo>
                    <a:pt x="7075" y="1743"/>
                    <a:pt x="6939" y="1933"/>
                    <a:pt x="6718" y="2070"/>
                  </a:cubicBezTo>
                  <a:cubicBezTo>
                    <a:pt x="7472" y="2265"/>
                    <a:pt x="7997" y="2732"/>
                    <a:pt x="7925" y="3185"/>
                  </a:cubicBezTo>
                  <a:cubicBezTo>
                    <a:pt x="7894" y="3387"/>
                    <a:pt x="7748" y="3555"/>
                    <a:pt x="7528" y="3676"/>
                  </a:cubicBezTo>
                  <a:cubicBezTo>
                    <a:pt x="7544" y="3730"/>
                    <a:pt x="7553" y="3787"/>
                    <a:pt x="7553" y="3844"/>
                  </a:cubicBezTo>
                  <a:cubicBezTo>
                    <a:pt x="7553" y="4318"/>
                    <a:pt x="6977" y="4704"/>
                    <a:pt x="6258" y="4718"/>
                  </a:cubicBezTo>
                  <a:cubicBezTo>
                    <a:pt x="6665" y="4802"/>
                    <a:pt x="6949" y="4995"/>
                    <a:pt x="6949" y="5219"/>
                  </a:cubicBezTo>
                  <a:cubicBezTo>
                    <a:pt x="6949" y="5520"/>
                    <a:pt x="6432" y="6003"/>
                    <a:pt x="5799" y="6003"/>
                  </a:cubicBezTo>
                  <a:cubicBezTo>
                    <a:pt x="5167" y="6003"/>
                    <a:pt x="4660" y="5521"/>
                    <a:pt x="4660" y="5219"/>
                  </a:cubicBezTo>
                  <a:cubicBezTo>
                    <a:pt x="4660" y="5182"/>
                    <a:pt x="4667" y="5145"/>
                    <a:pt x="4682" y="5109"/>
                  </a:cubicBezTo>
                  <a:lnTo>
                    <a:pt x="4682" y="5109"/>
                  </a:lnTo>
                  <a:cubicBezTo>
                    <a:pt x="4534" y="5139"/>
                    <a:pt x="4378" y="5155"/>
                    <a:pt x="4215" y="5155"/>
                  </a:cubicBezTo>
                  <a:cubicBezTo>
                    <a:pt x="3864" y="5155"/>
                    <a:pt x="3539" y="5082"/>
                    <a:pt x="3280" y="4961"/>
                  </a:cubicBezTo>
                  <a:lnTo>
                    <a:pt x="3280" y="4961"/>
                  </a:lnTo>
                  <a:cubicBezTo>
                    <a:pt x="3281" y="4971"/>
                    <a:pt x="3282" y="4983"/>
                    <a:pt x="3282" y="4995"/>
                  </a:cubicBezTo>
                  <a:cubicBezTo>
                    <a:pt x="3282" y="5095"/>
                    <a:pt x="3210" y="5186"/>
                    <a:pt x="3094" y="5255"/>
                  </a:cubicBezTo>
                  <a:cubicBezTo>
                    <a:pt x="3234" y="5186"/>
                    <a:pt x="3424" y="5144"/>
                    <a:pt x="3635" y="5144"/>
                  </a:cubicBezTo>
                  <a:cubicBezTo>
                    <a:pt x="4061" y="5144"/>
                    <a:pt x="4407" y="5315"/>
                    <a:pt x="4407" y="5526"/>
                  </a:cubicBezTo>
                  <a:cubicBezTo>
                    <a:pt x="4407" y="5737"/>
                    <a:pt x="4056" y="6153"/>
                    <a:pt x="3630" y="6153"/>
                  </a:cubicBezTo>
                  <a:cubicBezTo>
                    <a:pt x="3205" y="6153"/>
                    <a:pt x="2866" y="5738"/>
                    <a:pt x="2866" y="5526"/>
                  </a:cubicBezTo>
                  <a:cubicBezTo>
                    <a:pt x="2866" y="5430"/>
                    <a:pt x="2937" y="5342"/>
                    <a:pt x="3054" y="5276"/>
                  </a:cubicBezTo>
                  <a:lnTo>
                    <a:pt x="3054" y="5276"/>
                  </a:lnTo>
                  <a:cubicBezTo>
                    <a:pt x="2929" y="5339"/>
                    <a:pt x="2757" y="5540"/>
                    <a:pt x="2573" y="5540"/>
                  </a:cubicBezTo>
                  <a:cubicBezTo>
                    <a:pt x="2183" y="5540"/>
                    <a:pt x="1872" y="5205"/>
                    <a:pt x="1872" y="4995"/>
                  </a:cubicBezTo>
                  <a:cubicBezTo>
                    <a:pt x="1872" y="4784"/>
                    <a:pt x="2188" y="4613"/>
                    <a:pt x="2578" y="4613"/>
                  </a:cubicBezTo>
                  <a:cubicBezTo>
                    <a:pt x="2671" y="4613"/>
                    <a:pt x="2759" y="4624"/>
                    <a:pt x="2841" y="4640"/>
                  </a:cubicBezTo>
                  <a:cubicBezTo>
                    <a:pt x="2792" y="4584"/>
                    <a:pt x="2753" y="4523"/>
                    <a:pt x="2723" y="4461"/>
                  </a:cubicBezTo>
                  <a:cubicBezTo>
                    <a:pt x="2580" y="4530"/>
                    <a:pt x="2405" y="4571"/>
                    <a:pt x="2214" y="4571"/>
                  </a:cubicBezTo>
                  <a:cubicBezTo>
                    <a:pt x="1736" y="4571"/>
                    <a:pt x="1348" y="4319"/>
                    <a:pt x="1348" y="4008"/>
                  </a:cubicBezTo>
                  <a:cubicBezTo>
                    <a:pt x="1348" y="3911"/>
                    <a:pt x="1387" y="3819"/>
                    <a:pt x="1452" y="3739"/>
                  </a:cubicBezTo>
                  <a:cubicBezTo>
                    <a:pt x="824" y="3582"/>
                    <a:pt x="381" y="3206"/>
                    <a:pt x="381" y="2765"/>
                  </a:cubicBezTo>
                  <a:cubicBezTo>
                    <a:pt x="381" y="2389"/>
                    <a:pt x="705" y="2059"/>
                    <a:pt x="1193" y="1873"/>
                  </a:cubicBezTo>
                  <a:cubicBezTo>
                    <a:pt x="1171" y="1820"/>
                    <a:pt x="1157" y="1763"/>
                    <a:pt x="1157" y="1704"/>
                  </a:cubicBezTo>
                  <a:cubicBezTo>
                    <a:pt x="1157" y="1316"/>
                    <a:pt x="1674" y="1003"/>
                    <a:pt x="2310" y="1003"/>
                  </a:cubicBezTo>
                  <a:cubicBezTo>
                    <a:pt x="2721" y="1003"/>
                    <a:pt x="3081" y="1135"/>
                    <a:pt x="3284" y="1331"/>
                  </a:cubicBezTo>
                  <a:cubicBezTo>
                    <a:pt x="3300" y="1314"/>
                    <a:pt x="3317" y="1297"/>
                    <a:pt x="3337" y="1281"/>
                  </a:cubicBezTo>
                  <a:cubicBezTo>
                    <a:pt x="2818" y="1081"/>
                    <a:pt x="2469" y="709"/>
                    <a:pt x="2469" y="283"/>
                  </a:cubicBezTo>
                  <a:cubicBezTo>
                    <a:pt x="2469" y="248"/>
                    <a:pt x="2472" y="213"/>
                    <a:pt x="2478" y="177"/>
                  </a:cubicBezTo>
                  <a:lnTo>
                    <a:pt x="2478" y="177"/>
                  </a:lnTo>
                  <a:cubicBezTo>
                    <a:pt x="2051" y="541"/>
                    <a:pt x="2000" y="936"/>
                    <a:pt x="2000" y="936"/>
                  </a:cubicBezTo>
                  <a:cubicBezTo>
                    <a:pt x="2000" y="936"/>
                    <a:pt x="1606" y="988"/>
                    <a:pt x="1332" y="1182"/>
                  </a:cubicBezTo>
                  <a:cubicBezTo>
                    <a:pt x="1058" y="1374"/>
                    <a:pt x="940" y="1867"/>
                    <a:pt x="940" y="1867"/>
                  </a:cubicBezTo>
                  <a:cubicBezTo>
                    <a:pt x="940" y="1867"/>
                    <a:pt x="498" y="1967"/>
                    <a:pt x="249" y="2491"/>
                  </a:cubicBezTo>
                  <a:cubicBezTo>
                    <a:pt x="1" y="3017"/>
                    <a:pt x="396" y="3630"/>
                    <a:pt x="396" y="3630"/>
                  </a:cubicBezTo>
                  <a:cubicBezTo>
                    <a:pt x="20" y="4346"/>
                    <a:pt x="756" y="4797"/>
                    <a:pt x="756" y="4797"/>
                  </a:cubicBezTo>
                  <a:cubicBezTo>
                    <a:pt x="462" y="5497"/>
                    <a:pt x="1268" y="5893"/>
                    <a:pt x="1268" y="5893"/>
                  </a:cubicBezTo>
                  <a:cubicBezTo>
                    <a:pt x="1235" y="6510"/>
                    <a:pt x="2120" y="6541"/>
                    <a:pt x="2120" y="6541"/>
                  </a:cubicBezTo>
                  <a:cubicBezTo>
                    <a:pt x="2152" y="7156"/>
                    <a:pt x="3043" y="7179"/>
                    <a:pt x="3174" y="7179"/>
                  </a:cubicBezTo>
                  <a:cubicBezTo>
                    <a:pt x="3185" y="7179"/>
                    <a:pt x="3190" y="7179"/>
                    <a:pt x="3190" y="7179"/>
                  </a:cubicBezTo>
                  <a:cubicBezTo>
                    <a:pt x="3190" y="7179"/>
                    <a:pt x="3243" y="7560"/>
                    <a:pt x="4025" y="7560"/>
                  </a:cubicBezTo>
                  <a:cubicBezTo>
                    <a:pt x="4033" y="7560"/>
                    <a:pt x="4042" y="7560"/>
                    <a:pt x="4050" y="7560"/>
                  </a:cubicBezTo>
                  <a:cubicBezTo>
                    <a:pt x="4523" y="7555"/>
                    <a:pt x="4675" y="7143"/>
                    <a:pt x="4675" y="7143"/>
                  </a:cubicBezTo>
                  <a:cubicBezTo>
                    <a:pt x="4803" y="7198"/>
                    <a:pt x="4914" y="7220"/>
                    <a:pt x="5010" y="7220"/>
                  </a:cubicBezTo>
                  <a:cubicBezTo>
                    <a:pt x="5458" y="7220"/>
                    <a:pt x="5585" y="6732"/>
                    <a:pt x="5585" y="6732"/>
                  </a:cubicBezTo>
                  <a:cubicBezTo>
                    <a:pt x="5667" y="6742"/>
                    <a:pt x="5744" y="6747"/>
                    <a:pt x="5815" y="6747"/>
                  </a:cubicBezTo>
                  <a:cubicBezTo>
                    <a:pt x="6334" y="6747"/>
                    <a:pt x="6565" y="6475"/>
                    <a:pt x="6575" y="5993"/>
                  </a:cubicBezTo>
                  <a:cubicBezTo>
                    <a:pt x="7317" y="5894"/>
                    <a:pt x="7583" y="5510"/>
                    <a:pt x="7500" y="4918"/>
                  </a:cubicBezTo>
                  <a:cubicBezTo>
                    <a:pt x="8012" y="4765"/>
                    <a:pt x="8266" y="3991"/>
                    <a:pt x="7967" y="3561"/>
                  </a:cubicBezTo>
                  <a:cubicBezTo>
                    <a:pt x="8215" y="3389"/>
                    <a:pt x="8431" y="2849"/>
                    <a:pt x="7896" y="2485"/>
                  </a:cubicBezTo>
                  <a:cubicBezTo>
                    <a:pt x="7907" y="1941"/>
                    <a:pt x="7596" y="1540"/>
                    <a:pt x="7352" y="1540"/>
                  </a:cubicBezTo>
                  <a:cubicBezTo>
                    <a:pt x="7335" y="1540"/>
                    <a:pt x="7317" y="1542"/>
                    <a:pt x="7300" y="1547"/>
                  </a:cubicBezTo>
                  <a:cubicBezTo>
                    <a:pt x="7030" y="1022"/>
                    <a:pt x="6572" y="678"/>
                    <a:pt x="6126" y="678"/>
                  </a:cubicBezTo>
                  <a:cubicBezTo>
                    <a:pt x="6116" y="678"/>
                    <a:pt x="6106" y="678"/>
                    <a:pt x="6096" y="678"/>
                  </a:cubicBezTo>
                  <a:cubicBezTo>
                    <a:pt x="6096" y="678"/>
                    <a:pt x="6116" y="409"/>
                    <a:pt x="5954" y="90"/>
                  </a:cubicBezTo>
                  <a:cubicBezTo>
                    <a:pt x="5937" y="56"/>
                    <a:pt x="5919" y="28"/>
                    <a:pt x="5899" y="0"/>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7;p47">
              <a:extLst>
                <a:ext uri="{FF2B5EF4-FFF2-40B4-BE49-F238E27FC236}">
                  <a16:creationId xmlns:a16="http://schemas.microsoft.com/office/drawing/2014/main" id="{7C90F0A2-096A-DCE8-E29B-F32B354E0CE9}"/>
                </a:ext>
              </a:extLst>
            </p:cNvPr>
            <p:cNvSpPr/>
            <p:nvPr/>
          </p:nvSpPr>
          <p:spPr>
            <a:xfrm>
              <a:off x="6250829" y="2392205"/>
              <a:ext cx="186993" cy="88014"/>
            </a:xfrm>
            <a:custGeom>
              <a:avLst/>
              <a:gdLst/>
              <a:ahLst/>
              <a:cxnLst/>
              <a:rect l="l" t="t" r="r" b="b"/>
              <a:pathLst>
                <a:path w="3104" h="1461" extrusionOk="0">
                  <a:moveTo>
                    <a:pt x="748" y="1"/>
                  </a:moveTo>
                  <a:cubicBezTo>
                    <a:pt x="686" y="87"/>
                    <a:pt x="739" y="204"/>
                    <a:pt x="739" y="204"/>
                  </a:cubicBezTo>
                  <a:cubicBezTo>
                    <a:pt x="739" y="204"/>
                    <a:pt x="677" y="182"/>
                    <a:pt x="595" y="182"/>
                  </a:cubicBezTo>
                  <a:cubicBezTo>
                    <a:pt x="514" y="182"/>
                    <a:pt x="415" y="203"/>
                    <a:pt x="336" y="287"/>
                  </a:cubicBezTo>
                  <a:cubicBezTo>
                    <a:pt x="177" y="457"/>
                    <a:pt x="351" y="609"/>
                    <a:pt x="351" y="609"/>
                  </a:cubicBezTo>
                  <a:cubicBezTo>
                    <a:pt x="1" y="887"/>
                    <a:pt x="359" y="957"/>
                    <a:pt x="359" y="957"/>
                  </a:cubicBezTo>
                  <a:cubicBezTo>
                    <a:pt x="359" y="957"/>
                    <a:pt x="193" y="1042"/>
                    <a:pt x="66" y="1235"/>
                  </a:cubicBezTo>
                  <a:cubicBezTo>
                    <a:pt x="12" y="1316"/>
                    <a:pt x="28" y="1395"/>
                    <a:pt x="63" y="1461"/>
                  </a:cubicBezTo>
                  <a:cubicBezTo>
                    <a:pt x="323" y="1039"/>
                    <a:pt x="947" y="741"/>
                    <a:pt x="1676" y="741"/>
                  </a:cubicBezTo>
                  <a:cubicBezTo>
                    <a:pt x="2235" y="741"/>
                    <a:pt x="2734" y="917"/>
                    <a:pt x="3053" y="1190"/>
                  </a:cubicBezTo>
                  <a:cubicBezTo>
                    <a:pt x="3083" y="1135"/>
                    <a:pt x="3104" y="1068"/>
                    <a:pt x="3092" y="993"/>
                  </a:cubicBezTo>
                  <a:cubicBezTo>
                    <a:pt x="3067" y="830"/>
                    <a:pt x="2943" y="813"/>
                    <a:pt x="2892" y="813"/>
                  </a:cubicBezTo>
                  <a:cubicBezTo>
                    <a:pt x="2878" y="813"/>
                    <a:pt x="2870" y="814"/>
                    <a:pt x="2870" y="814"/>
                  </a:cubicBezTo>
                  <a:cubicBezTo>
                    <a:pt x="2870" y="814"/>
                    <a:pt x="3048" y="723"/>
                    <a:pt x="2998" y="518"/>
                  </a:cubicBezTo>
                  <a:cubicBezTo>
                    <a:pt x="2966" y="384"/>
                    <a:pt x="2853" y="361"/>
                    <a:pt x="2778" y="361"/>
                  </a:cubicBezTo>
                  <a:cubicBezTo>
                    <a:pt x="2738" y="361"/>
                    <a:pt x="2709" y="368"/>
                    <a:pt x="2709" y="368"/>
                  </a:cubicBezTo>
                  <a:cubicBezTo>
                    <a:pt x="2709" y="368"/>
                    <a:pt x="2719" y="236"/>
                    <a:pt x="2656" y="107"/>
                  </a:cubicBezTo>
                  <a:cubicBezTo>
                    <a:pt x="2645" y="103"/>
                    <a:pt x="2638" y="99"/>
                    <a:pt x="2638" y="99"/>
                  </a:cubicBezTo>
                  <a:lnTo>
                    <a:pt x="2638" y="99"/>
                  </a:lnTo>
                  <a:cubicBezTo>
                    <a:pt x="2638" y="99"/>
                    <a:pt x="2703" y="314"/>
                    <a:pt x="2489" y="357"/>
                  </a:cubicBezTo>
                  <a:cubicBezTo>
                    <a:pt x="2455" y="364"/>
                    <a:pt x="2423" y="367"/>
                    <a:pt x="2394" y="367"/>
                  </a:cubicBezTo>
                  <a:cubicBezTo>
                    <a:pt x="2241" y="367"/>
                    <a:pt x="2159" y="285"/>
                    <a:pt x="2159" y="285"/>
                  </a:cubicBezTo>
                  <a:cubicBezTo>
                    <a:pt x="2159" y="285"/>
                    <a:pt x="2062" y="498"/>
                    <a:pt x="1872" y="498"/>
                  </a:cubicBezTo>
                  <a:cubicBezTo>
                    <a:pt x="1861" y="498"/>
                    <a:pt x="1850" y="497"/>
                    <a:pt x="1839" y="496"/>
                  </a:cubicBezTo>
                  <a:cubicBezTo>
                    <a:pt x="1627" y="470"/>
                    <a:pt x="1556" y="249"/>
                    <a:pt x="1556" y="249"/>
                  </a:cubicBezTo>
                  <a:cubicBezTo>
                    <a:pt x="1556" y="249"/>
                    <a:pt x="1471" y="342"/>
                    <a:pt x="1366" y="342"/>
                  </a:cubicBezTo>
                  <a:cubicBezTo>
                    <a:pt x="1323" y="342"/>
                    <a:pt x="1278" y="327"/>
                    <a:pt x="1233" y="285"/>
                  </a:cubicBezTo>
                  <a:cubicBezTo>
                    <a:pt x="1078" y="139"/>
                    <a:pt x="1138" y="40"/>
                    <a:pt x="1138" y="40"/>
                  </a:cubicBezTo>
                  <a:lnTo>
                    <a:pt x="1138" y="40"/>
                  </a:lnTo>
                  <a:cubicBezTo>
                    <a:pt x="1138" y="40"/>
                    <a:pt x="1020" y="105"/>
                    <a:pt x="911" y="105"/>
                  </a:cubicBezTo>
                  <a:cubicBezTo>
                    <a:pt x="853" y="105"/>
                    <a:pt x="798" y="87"/>
                    <a:pt x="764" y="31"/>
                  </a:cubicBezTo>
                  <a:cubicBezTo>
                    <a:pt x="757" y="21"/>
                    <a:pt x="753" y="10"/>
                    <a:pt x="748" y="1"/>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8;p47">
              <a:extLst>
                <a:ext uri="{FF2B5EF4-FFF2-40B4-BE49-F238E27FC236}">
                  <a16:creationId xmlns:a16="http://schemas.microsoft.com/office/drawing/2014/main" id="{F4886FDA-2151-0FD2-0734-77D43BDD8E04}"/>
                </a:ext>
              </a:extLst>
            </p:cNvPr>
            <p:cNvSpPr/>
            <p:nvPr/>
          </p:nvSpPr>
          <p:spPr>
            <a:xfrm>
              <a:off x="6322518" y="2479497"/>
              <a:ext cx="44760" cy="37049"/>
            </a:xfrm>
            <a:custGeom>
              <a:avLst/>
              <a:gdLst/>
              <a:ahLst/>
              <a:cxnLst/>
              <a:rect l="l" t="t" r="r" b="b"/>
              <a:pathLst>
                <a:path w="743" h="615" extrusionOk="0">
                  <a:moveTo>
                    <a:pt x="364" y="1"/>
                  </a:moveTo>
                  <a:cubicBezTo>
                    <a:pt x="361" y="1"/>
                    <a:pt x="359" y="1"/>
                    <a:pt x="357" y="1"/>
                  </a:cubicBezTo>
                  <a:cubicBezTo>
                    <a:pt x="205" y="3"/>
                    <a:pt x="75" y="118"/>
                    <a:pt x="46" y="277"/>
                  </a:cubicBezTo>
                  <a:lnTo>
                    <a:pt x="15" y="445"/>
                  </a:lnTo>
                  <a:cubicBezTo>
                    <a:pt x="1" y="521"/>
                    <a:pt x="52" y="592"/>
                    <a:pt x="125" y="602"/>
                  </a:cubicBezTo>
                  <a:cubicBezTo>
                    <a:pt x="199" y="610"/>
                    <a:pt x="274" y="615"/>
                    <a:pt x="351" y="615"/>
                  </a:cubicBezTo>
                  <a:cubicBezTo>
                    <a:pt x="437" y="615"/>
                    <a:pt x="525" y="609"/>
                    <a:pt x="614" y="599"/>
                  </a:cubicBezTo>
                  <a:cubicBezTo>
                    <a:pt x="691" y="589"/>
                    <a:pt x="743" y="509"/>
                    <a:pt x="721" y="429"/>
                  </a:cubicBezTo>
                  <a:lnTo>
                    <a:pt x="667" y="243"/>
                  </a:lnTo>
                  <a:cubicBezTo>
                    <a:pt x="626" y="99"/>
                    <a:pt x="503" y="1"/>
                    <a:pt x="364" y="1"/>
                  </a:cubicBezTo>
                  <a:close/>
                </a:path>
              </a:pathLst>
            </a:custGeom>
            <a:solidFill>
              <a:srgbClr val="EDD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9;p47">
              <a:extLst>
                <a:ext uri="{FF2B5EF4-FFF2-40B4-BE49-F238E27FC236}">
                  <a16:creationId xmlns:a16="http://schemas.microsoft.com/office/drawing/2014/main" id="{32A55E8E-2218-6D06-5B9B-2EBB4F8E2DBE}"/>
                </a:ext>
              </a:extLst>
            </p:cNvPr>
            <p:cNvSpPr/>
            <p:nvPr/>
          </p:nvSpPr>
          <p:spPr>
            <a:xfrm>
              <a:off x="6277878" y="2472689"/>
              <a:ext cx="134762" cy="21687"/>
            </a:xfrm>
            <a:custGeom>
              <a:avLst/>
              <a:gdLst/>
              <a:ahLst/>
              <a:cxnLst/>
              <a:rect l="l" t="t" r="r" b="b"/>
              <a:pathLst>
                <a:path w="2237" h="360" extrusionOk="0">
                  <a:moveTo>
                    <a:pt x="1992" y="0"/>
                  </a:moveTo>
                  <a:cubicBezTo>
                    <a:pt x="1767" y="0"/>
                    <a:pt x="1456" y="93"/>
                    <a:pt x="1141" y="101"/>
                  </a:cubicBezTo>
                  <a:cubicBezTo>
                    <a:pt x="1123" y="102"/>
                    <a:pt x="1104" y="102"/>
                    <a:pt x="1086" y="102"/>
                  </a:cubicBezTo>
                  <a:cubicBezTo>
                    <a:pt x="799" y="102"/>
                    <a:pt x="513" y="39"/>
                    <a:pt x="289" y="39"/>
                  </a:cubicBezTo>
                  <a:cubicBezTo>
                    <a:pt x="174" y="39"/>
                    <a:pt x="75" y="56"/>
                    <a:pt x="1" y="106"/>
                  </a:cubicBezTo>
                  <a:cubicBezTo>
                    <a:pt x="1" y="106"/>
                    <a:pt x="121" y="359"/>
                    <a:pt x="676" y="359"/>
                  </a:cubicBezTo>
                  <a:cubicBezTo>
                    <a:pt x="799" y="359"/>
                    <a:pt x="944" y="347"/>
                    <a:pt x="1113" y="316"/>
                  </a:cubicBezTo>
                  <a:cubicBezTo>
                    <a:pt x="1195" y="322"/>
                    <a:pt x="1271" y="325"/>
                    <a:pt x="1343" y="325"/>
                  </a:cubicBezTo>
                  <a:cubicBezTo>
                    <a:pt x="2033" y="325"/>
                    <a:pt x="2236" y="74"/>
                    <a:pt x="2236" y="74"/>
                  </a:cubicBezTo>
                  <a:cubicBezTo>
                    <a:pt x="2178" y="19"/>
                    <a:pt x="2094" y="0"/>
                    <a:pt x="199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0;p47">
              <a:extLst>
                <a:ext uri="{FF2B5EF4-FFF2-40B4-BE49-F238E27FC236}">
                  <a16:creationId xmlns:a16="http://schemas.microsoft.com/office/drawing/2014/main" id="{9C1348CB-6362-0471-2F20-44E4EF0EFD4E}"/>
                </a:ext>
              </a:extLst>
            </p:cNvPr>
            <p:cNvSpPr/>
            <p:nvPr/>
          </p:nvSpPr>
          <p:spPr>
            <a:xfrm>
              <a:off x="6277878" y="2472749"/>
              <a:ext cx="134762" cy="16205"/>
            </a:xfrm>
            <a:custGeom>
              <a:avLst/>
              <a:gdLst/>
              <a:ahLst/>
              <a:cxnLst/>
              <a:rect l="l" t="t" r="r" b="b"/>
              <a:pathLst>
                <a:path w="2237" h="269" extrusionOk="0">
                  <a:moveTo>
                    <a:pt x="1992" y="0"/>
                  </a:moveTo>
                  <a:cubicBezTo>
                    <a:pt x="1767" y="0"/>
                    <a:pt x="1456" y="93"/>
                    <a:pt x="1141" y="102"/>
                  </a:cubicBezTo>
                  <a:cubicBezTo>
                    <a:pt x="1124" y="103"/>
                    <a:pt x="1107" y="103"/>
                    <a:pt x="1090" y="103"/>
                  </a:cubicBezTo>
                  <a:cubicBezTo>
                    <a:pt x="801" y="103"/>
                    <a:pt x="514" y="39"/>
                    <a:pt x="288" y="39"/>
                  </a:cubicBezTo>
                  <a:cubicBezTo>
                    <a:pt x="174" y="39"/>
                    <a:pt x="75" y="56"/>
                    <a:pt x="1" y="106"/>
                  </a:cubicBezTo>
                  <a:lnTo>
                    <a:pt x="1" y="106"/>
                  </a:lnTo>
                  <a:cubicBezTo>
                    <a:pt x="1" y="106"/>
                    <a:pt x="1" y="106"/>
                    <a:pt x="1" y="106"/>
                  </a:cubicBezTo>
                  <a:cubicBezTo>
                    <a:pt x="1" y="106"/>
                    <a:pt x="1" y="106"/>
                    <a:pt x="1" y="106"/>
                  </a:cubicBezTo>
                  <a:cubicBezTo>
                    <a:pt x="1" y="106"/>
                    <a:pt x="1" y="106"/>
                    <a:pt x="1" y="106"/>
                  </a:cubicBezTo>
                  <a:lnTo>
                    <a:pt x="1" y="106"/>
                  </a:lnTo>
                  <a:cubicBezTo>
                    <a:pt x="1" y="106"/>
                    <a:pt x="20" y="146"/>
                    <a:pt x="82" y="195"/>
                  </a:cubicBezTo>
                  <a:cubicBezTo>
                    <a:pt x="134" y="175"/>
                    <a:pt x="192" y="167"/>
                    <a:pt x="255" y="167"/>
                  </a:cubicBezTo>
                  <a:cubicBezTo>
                    <a:pt x="484" y="167"/>
                    <a:pt x="782" y="269"/>
                    <a:pt x="1093" y="269"/>
                  </a:cubicBezTo>
                  <a:cubicBezTo>
                    <a:pt x="1106" y="269"/>
                    <a:pt x="1119" y="268"/>
                    <a:pt x="1132" y="268"/>
                  </a:cubicBezTo>
                  <a:cubicBezTo>
                    <a:pt x="1460" y="258"/>
                    <a:pt x="1804" y="127"/>
                    <a:pt x="2035" y="127"/>
                  </a:cubicBezTo>
                  <a:cubicBezTo>
                    <a:pt x="2074" y="127"/>
                    <a:pt x="2110" y="130"/>
                    <a:pt x="2143" y="139"/>
                  </a:cubicBezTo>
                  <a:cubicBezTo>
                    <a:pt x="2204" y="100"/>
                    <a:pt x="2236" y="74"/>
                    <a:pt x="2236" y="74"/>
                  </a:cubicBezTo>
                  <a:cubicBezTo>
                    <a:pt x="2178" y="19"/>
                    <a:pt x="2094" y="0"/>
                    <a:pt x="199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51;p47">
              <a:extLst>
                <a:ext uri="{FF2B5EF4-FFF2-40B4-BE49-F238E27FC236}">
                  <a16:creationId xmlns:a16="http://schemas.microsoft.com/office/drawing/2014/main" id="{E20FEB63-BEAA-3989-C5FB-43C9B94B3660}"/>
                </a:ext>
              </a:extLst>
            </p:cNvPr>
            <p:cNvSpPr/>
            <p:nvPr/>
          </p:nvSpPr>
          <p:spPr>
            <a:xfrm>
              <a:off x="6326253" y="2481605"/>
              <a:ext cx="36808" cy="31025"/>
            </a:xfrm>
            <a:custGeom>
              <a:avLst/>
              <a:gdLst/>
              <a:ahLst/>
              <a:cxnLst/>
              <a:rect l="l" t="t" r="r" b="b"/>
              <a:pathLst>
                <a:path w="611" h="515" extrusionOk="0">
                  <a:moveTo>
                    <a:pt x="294" y="1"/>
                  </a:moveTo>
                  <a:cubicBezTo>
                    <a:pt x="293" y="1"/>
                    <a:pt x="293" y="1"/>
                    <a:pt x="292" y="1"/>
                  </a:cubicBezTo>
                  <a:cubicBezTo>
                    <a:pt x="167" y="3"/>
                    <a:pt x="62" y="100"/>
                    <a:pt x="38" y="233"/>
                  </a:cubicBezTo>
                  <a:lnTo>
                    <a:pt x="13" y="373"/>
                  </a:lnTo>
                  <a:cubicBezTo>
                    <a:pt x="1" y="437"/>
                    <a:pt x="43" y="496"/>
                    <a:pt x="102" y="504"/>
                  </a:cubicBezTo>
                  <a:cubicBezTo>
                    <a:pt x="162" y="511"/>
                    <a:pt x="222" y="514"/>
                    <a:pt x="283" y="514"/>
                  </a:cubicBezTo>
                  <a:cubicBezTo>
                    <a:pt x="355" y="514"/>
                    <a:pt x="429" y="510"/>
                    <a:pt x="505" y="500"/>
                  </a:cubicBezTo>
                  <a:cubicBezTo>
                    <a:pt x="568" y="493"/>
                    <a:pt x="610" y="426"/>
                    <a:pt x="591" y="358"/>
                  </a:cubicBezTo>
                  <a:lnTo>
                    <a:pt x="548" y="203"/>
                  </a:lnTo>
                  <a:cubicBezTo>
                    <a:pt x="512" y="83"/>
                    <a:pt x="411" y="1"/>
                    <a:pt x="294"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52;p47">
              <a:extLst>
                <a:ext uri="{FF2B5EF4-FFF2-40B4-BE49-F238E27FC236}">
                  <a16:creationId xmlns:a16="http://schemas.microsoft.com/office/drawing/2014/main" id="{5FC9B544-1F80-0FB9-2A40-44515D72827D}"/>
                </a:ext>
              </a:extLst>
            </p:cNvPr>
            <p:cNvSpPr/>
            <p:nvPr/>
          </p:nvSpPr>
          <p:spPr>
            <a:xfrm>
              <a:off x="6330711" y="2480942"/>
              <a:ext cx="27591" cy="27651"/>
            </a:xfrm>
            <a:custGeom>
              <a:avLst/>
              <a:gdLst/>
              <a:ahLst/>
              <a:cxnLst/>
              <a:rect l="l" t="t" r="r" b="b"/>
              <a:pathLst>
                <a:path w="458" h="459" extrusionOk="0">
                  <a:moveTo>
                    <a:pt x="220" y="0"/>
                  </a:moveTo>
                  <a:cubicBezTo>
                    <a:pt x="219" y="0"/>
                    <a:pt x="218" y="0"/>
                    <a:pt x="218" y="0"/>
                  </a:cubicBezTo>
                  <a:cubicBezTo>
                    <a:pt x="125" y="1"/>
                    <a:pt x="46" y="89"/>
                    <a:pt x="28" y="207"/>
                  </a:cubicBezTo>
                  <a:lnTo>
                    <a:pt x="10" y="332"/>
                  </a:lnTo>
                  <a:cubicBezTo>
                    <a:pt x="1" y="389"/>
                    <a:pt x="32" y="443"/>
                    <a:pt x="78" y="448"/>
                  </a:cubicBezTo>
                  <a:cubicBezTo>
                    <a:pt x="123" y="455"/>
                    <a:pt x="170" y="459"/>
                    <a:pt x="217" y="459"/>
                  </a:cubicBezTo>
                  <a:cubicBezTo>
                    <a:pt x="269" y="459"/>
                    <a:pt x="323" y="454"/>
                    <a:pt x="378" y="446"/>
                  </a:cubicBezTo>
                  <a:cubicBezTo>
                    <a:pt x="425" y="439"/>
                    <a:pt x="457" y="379"/>
                    <a:pt x="442" y="320"/>
                  </a:cubicBezTo>
                  <a:lnTo>
                    <a:pt x="410" y="180"/>
                  </a:lnTo>
                  <a:cubicBezTo>
                    <a:pt x="384" y="74"/>
                    <a:pt x="306" y="0"/>
                    <a:pt x="220"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53;p47">
              <a:extLst>
                <a:ext uri="{FF2B5EF4-FFF2-40B4-BE49-F238E27FC236}">
                  <a16:creationId xmlns:a16="http://schemas.microsoft.com/office/drawing/2014/main" id="{283D11F0-9955-F77A-15BB-4DB3E9C3721C}"/>
                </a:ext>
              </a:extLst>
            </p:cNvPr>
            <p:cNvSpPr/>
            <p:nvPr/>
          </p:nvSpPr>
          <p:spPr>
            <a:xfrm>
              <a:off x="5470327" y="3825615"/>
              <a:ext cx="881167" cy="504651"/>
            </a:xfrm>
            <a:custGeom>
              <a:avLst/>
              <a:gdLst/>
              <a:ahLst/>
              <a:cxnLst/>
              <a:rect l="l" t="t" r="r" b="b"/>
              <a:pathLst>
                <a:path w="14627" h="8377" extrusionOk="0">
                  <a:moveTo>
                    <a:pt x="8353" y="0"/>
                  </a:moveTo>
                  <a:cubicBezTo>
                    <a:pt x="6320" y="3557"/>
                    <a:pt x="5250" y="7562"/>
                    <a:pt x="0" y="8201"/>
                  </a:cubicBezTo>
                  <a:cubicBezTo>
                    <a:pt x="576" y="8321"/>
                    <a:pt x="1150" y="8376"/>
                    <a:pt x="1722" y="8376"/>
                  </a:cubicBezTo>
                  <a:cubicBezTo>
                    <a:pt x="5853" y="8376"/>
                    <a:pt x="9935" y="5520"/>
                    <a:pt x="14626" y="3840"/>
                  </a:cubicBezTo>
                  <a:cubicBezTo>
                    <a:pt x="11622" y="3389"/>
                    <a:pt x="9701" y="1955"/>
                    <a:pt x="8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54;p47">
              <a:extLst>
                <a:ext uri="{FF2B5EF4-FFF2-40B4-BE49-F238E27FC236}">
                  <a16:creationId xmlns:a16="http://schemas.microsoft.com/office/drawing/2014/main" id="{C49B38B1-997A-B9DB-64FC-78C545391E63}"/>
                </a:ext>
              </a:extLst>
            </p:cNvPr>
            <p:cNvSpPr/>
            <p:nvPr/>
          </p:nvSpPr>
          <p:spPr>
            <a:xfrm>
              <a:off x="5385867" y="4030620"/>
              <a:ext cx="286092" cy="300128"/>
            </a:xfrm>
            <a:custGeom>
              <a:avLst/>
              <a:gdLst/>
              <a:ahLst/>
              <a:cxnLst/>
              <a:rect l="l" t="t" r="r" b="b"/>
              <a:pathLst>
                <a:path w="4749" h="4982" extrusionOk="0">
                  <a:moveTo>
                    <a:pt x="2375" y="1"/>
                  </a:moveTo>
                  <a:cubicBezTo>
                    <a:pt x="1063" y="1"/>
                    <a:pt x="0" y="1116"/>
                    <a:pt x="0" y="2490"/>
                  </a:cubicBezTo>
                  <a:cubicBezTo>
                    <a:pt x="0" y="3866"/>
                    <a:pt x="1063" y="4981"/>
                    <a:pt x="2375" y="4981"/>
                  </a:cubicBezTo>
                  <a:cubicBezTo>
                    <a:pt x="3686" y="4981"/>
                    <a:pt x="4749" y="3866"/>
                    <a:pt x="4749" y="2490"/>
                  </a:cubicBezTo>
                  <a:cubicBezTo>
                    <a:pt x="4749" y="1116"/>
                    <a:pt x="3686" y="1"/>
                    <a:pt x="237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55;p47">
              <a:extLst>
                <a:ext uri="{FF2B5EF4-FFF2-40B4-BE49-F238E27FC236}">
                  <a16:creationId xmlns:a16="http://schemas.microsoft.com/office/drawing/2014/main" id="{BE093912-B67F-6F11-1ABF-95F0BFABBA9E}"/>
                </a:ext>
              </a:extLst>
            </p:cNvPr>
            <p:cNvSpPr/>
            <p:nvPr/>
          </p:nvSpPr>
          <p:spPr>
            <a:xfrm>
              <a:off x="5601656" y="3896521"/>
              <a:ext cx="235066" cy="164583"/>
            </a:xfrm>
            <a:custGeom>
              <a:avLst/>
              <a:gdLst/>
              <a:ahLst/>
              <a:cxnLst/>
              <a:rect l="l" t="t" r="r" b="b"/>
              <a:pathLst>
                <a:path w="3902" h="2732" extrusionOk="0">
                  <a:moveTo>
                    <a:pt x="2191" y="1"/>
                  </a:moveTo>
                  <a:cubicBezTo>
                    <a:pt x="2155" y="1"/>
                    <a:pt x="2119" y="2"/>
                    <a:pt x="2083" y="4"/>
                  </a:cubicBezTo>
                  <a:cubicBezTo>
                    <a:pt x="1124" y="61"/>
                    <a:pt x="289" y="889"/>
                    <a:pt x="94" y="1771"/>
                  </a:cubicBezTo>
                  <a:cubicBezTo>
                    <a:pt x="0" y="2192"/>
                    <a:pt x="95" y="2270"/>
                    <a:pt x="317" y="2270"/>
                  </a:cubicBezTo>
                  <a:cubicBezTo>
                    <a:pt x="448" y="2270"/>
                    <a:pt x="624" y="2243"/>
                    <a:pt x="832" y="2243"/>
                  </a:cubicBezTo>
                  <a:cubicBezTo>
                    <a:pt x="936" y="2243"/>
                    <a:pt x="1048" y="2250"/>
                    <a:pt x="1166" y="2270"/>
                  </a:cubicBezTo>
                  <a:cubicBezTo>
                    <a:pt x="1729" y="2366"/>
                    <a:pt x="2276" y="2731"/>
                    <a:pt x="2719" y="2731"/>
                  </a:cubicBezTo>
                  <a:cubicBezTo>
                    <a:pt x="2982" y="2731"/>
                    <a:pt x="3209" y="2602"/>
                    <a:pt x="3381" y="2212"/>
                  </a:cubicBezTo>
                  <a:cubicBezTo>
                    <a:pt x="3901" y="1037"/>
                    <a:pt x="3296" y="1"/>
                    <a:pt x="2191"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6;p47">
              <a:extLst>
                <a:ext uri="{FF2B5EF4-FFF2-40B4-BE49-F238E27FC236}">
                  <a16:creationId xmlns:a16="http://schemas.microsoft.com/office/drawing/2014/main" id="{4257333C-A0A4-134D-7C5E-5D14A6964FEB}"/>
                </a:ext>
              </a:extLst>
            </p:cNvPr>
            <p:cNvSpPr/>
            <p:nvPr/>
          </p:nvSpPr>
          <p:spPr>
            <a:xfrm>
              <a:off x="6867230" y="4362557"/>
              <a:ext cx="82954" cy="34157"/>
            </a:xfrm>
            <a:custGeom>
              <a:avLst/>
              <a:gdLst/>
              <a:ahLst/>
              <a:cxnLst/>
              <a:rect l="l" t="t" r="r" b="b"/>
              <a:pathLst>
                <a:path w="1377" h="567" extrusionOk="0">
                  <a:moveTo>
                    <a:pt x="239" y="1"/>
                  </a:moveTo>
                  <a:cubicBezTo>
                    <a:pt x="215" y="1"/>
                    <a:pt x="196" y="5"/>
                    <a:pt x="182" y="14"/>
                  </a:cubicBezTo>
                  <a:cubicBezTo>
                    <a:pt x="1" y="133"/>
                    <a:pt x="21" y="566"/>
                    <a:pt x="21" y="566"/>
                  </a:cubicBezTo>
                  <a:lnTo>
                    <a:pt x="1376" y="566"/>
                  </a:lnTo>
                  <a:cubicBezTo>
                    <a:pt x="1376" y="566"/>
                    <a:pt x="515" y="1"/>
                    <a:pt x="23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7;p47">
              <a:extLst>
                <a:ext uri="{FF2B5EF4-FFF2-40B4-BE49-F238E27FC236}">
                  <a16:creationId xmlns:a16="http://schemas.microsoft.com/office/drawing/2014/main" id="{DE703C1E-75C3-0F4A-9A15-1F7128FAD9CE}"/>
                </a:ext>
              </a:extLst>
            </p:cNvPr>
            <p:cNvSpPr/>
            <p:nvPr/>
          </p:nvSpPr>
          <p:spPr>
            <a:xfrm>
              <a:off x="5857084" y="4362557"/>
              <a:ext cx="89701" cy="34157"/>
            </a:xfrm>
            <a:custGeom>
              <a:avLst/>
              <a:gdLst/>
              <a:ahLst/>
              <a:cxnLst/>
              <a:rect l="l" t="t" r="r" b="b"/>
              <a:pathLst>
                <a:path w="1489" h="567" extrusionOk="0">
                  <a:moveTo>
                    <a:pt x="1230" y="1"/>
                  </a:moveTo>
                  <a:cubicBezTo>
                    <a:pt x="932" y="1"/>
                    <a:pt x="0" y="566"/>
                    <a:pt x="0" y="566"/>
                  </a:cubicBezTo>
                  <a:lnTo>
                    <a:pt x="1467" y="566"/>
                  </a:lnTo>
                  <a:cubicBezTo>
                    <a:pt x="1467" y="566"/>
                    <a:pt x="1489" y="133"/>
                    <a:pt x="1292" y="14"/>
                  </a:cubicBezTo>
                  <a:cubicBezTo>
                    <a:pt x="1276" y="5"/>
                    <a:pt x="1255" y="1"/>
                    <a:pt x="123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58;p47">
              <a:extLst>
                <a:ext uri="{FF2B5EF4-FFF2-40B4-BE49-F238E27FC236}">
                  <a16:creationId xmlns:a16="http://schemas.microsoft.com/office/drawing/2014/main" id="{836E725E-DA27-B473-DB3B-59195FF57596}"/>
                </a:ext>
              </a:extLst>
            </p:cNvPr>
            <p:cNvSpPr/>
            <p:nvPr/>
          </p:nvSpPr>
          <p:spPr>
            <a:xfrm>
              <a:off x="5704550" y="3093368"/>
              <a:ext cx="367118" cy="250428"/>
            </a:xfrm>
            <a:custGeom>
              <a:avLst/>
              <a:gdLst/>
              <a:ahLst/>
              <a:cxnLst/>
              <a:rect l="l" t="t" r="r" b="b"/>
              <a:pathLst>
                <a:path w="6094" h="4157" extrusionOk="0">
                  <a:moveTo>
                    <a:pt x="3423" y="0"/>
                  </a:moveTo>
                  <a:cubicBezTo>
                    <a:pt x="3374" y="0"/>
                    <a:pt x="3324" y="2"/>
                    <a:pt x="3273" y="6"/>
                  </a:cubicBezTo>
                  <a:cubicBezTo>
                    <a:pt x="2700" y="48"/>
                    <a:pt x="509" y="1314"/>
                    <a:pt x="321" y="1578"/>
                  </a:cubicBezTo>
                  <a:cubicBezTo>
                    <a:pt x="1" y="2025"/>
                    <a:pt x="755" y="4013"/>
                    <a:pt x="1435" y="4080"/>
                  </a:cubicBezTo>
                  <a:cubicBezTo>
                    <a:pt x="1966" y="4132"/>
                    <a:pt x="2436" y="4156"/>
                    <a:pt x="2845" y="4156"/>
                  </a:cubicBezTo>
                  <a:cubicBezTo>
                    <a:pt x="3761" y="4156"/>
                    <a:pt x="4372" y="4036"/>
                    <a:pt x="4686" y="3842"/>
                  </a:cubicBezTo>
                  <a:cubicBezTo>
                    <a:pt x="6094" y="2967"/>
                    <a:pt x="5402" y="0"/>
                    <a:pt x="342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59;p47">
              <a:extLst>
                <a:ext uri="{FF2B5EF4-FFF2-40B4-BE49-F238E27FC236}">
                  <a16:creationId xmlns:a16="http://schemas.microsoft.com/office/drawing/2014/main" id="{896F23D4-4131-69D4-7DC5-F876A9BAFC48}"/>
                </a:ext>
              </a:extLst>
            </p:cNvPr>
            <p:cNvSpPr/>
            <p:nvPr/>
          </p:nvSpPr>
          <p:spPr>
            <a:xfrm>
              <a:off x="5721117" y="3133308"/>
              <a:ext cx="332117" cy="221873"/>
            </a:xfrm>
            <a:custGeom>
              <a:avLst/>
              <a:gdLst/>
              <a:ahLst/>
              <a:cxnLst/>
              <a:rect l="l" t="t" r="r" b="b"/>
              <a:pathLst>
                <a:path w="5513" h="3683" extrusionOk="0">
                  <a:moveTo>
                    <a:pt x="4839" y="1"/>
                  </a:moveTo>
                  <a:cubicBezTo>
                    <a:pt x="4797" y="670"/>
                    <a:pt x="4508" y="1491"/>
                    <a:pt x="3948" y="1839"/>
                  </a:cubicBezTo>
                  <a:cubicBezTo>
                    <a:pt x="3582" y="2066"/>
                    <a:pt x="2800" y="2322"/>
                    <a:pt x="1606" y="2322"/>
                  </a:cubicBezTo>
                  <a:cubicBezTo>
                    <a:pt x="1321" y="2322"/>
                    <a:pt x="1013" y="2307"/>
                    <a:pt x="682" y="2274"/>
                  </a:cubicBezTo>
                  <a:cubicBezTo>
                    <a:pt x="448" y="2251"/>
                    <a:pt x="205" y="1976"/>
                    <a:pt x="1" y="1605"/>
                  </a:cubicBezTo>
                  <a:lnTo>
                    <a:pt x="1" y="1605"/>
                  </a:lnTo>
                  <a:cubicBezTo>
                    <a:pt x="133" y="2410"/>
                    <a:pt x="658" y="3565"/>
                    <a:pt x="1150" y="3613"/>
                  </a:cubicBezTo>
                  <a:cubicBezTo>
                    <a:pt x="1635" y="3661"/>
                    <a:pt x="2074" y="3683"/>
                    <a:pt x="2465" y="3683"/>
                  </a:cubicBezTo>
                  <a:cubicBezTo>
                    <a:pt x="3460" y="3683"/>
                    <a:pt x="4140" y="3542"/>
                    <a:pt x="4466" y="3341"/>
                  </a:cubicBezTo>
                  <a:cubicBezTo>
                    <a:pt x="5390" y="2767"/>
                    <a:pt x="5512" y="996"/>
                    <a:pt x="4839"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60;p47">
              <a:extLst>
                <a:ext uri="{FF2B5EF4-FFF2-40B4-BE49-F238E27FC236}">
                  <a16:creationId xmlns:a16="http://schemas.microsoft.com/office/drawing/2014/main" id="{EF2CCA1B-3AD9-A06B-0E4E-63D9F99A15A4}"/>
                </a:ext>
              </a:extLst>
            </p:cNvPr>
            <p:cNvSpPr/>
            <p:nvPr/>
          </p:nvSpPr>
          <p:spPr>
            <a:xfrm>
              <a:off x="5632681" y="3170418"/>
              <a:ext cx="251091" cy="184342"/>
            </a:xfrm>
            <a:custGeom>
              <a:avLst/>
              <a:gdLst/>
              <a:ahLst/>
              <a:cxnLst/>
              <a:rect l="l" t="t" r="r" b="b"/>
              <a:pathLst>
                <a:path w="4168" h="3060" extrusionOk="0">
                  <a:moveTo>
                    <a:pt x="1788" y="1"/>
                  </a:moveTo>
                  <a:cubicBezTo>
                    <a:pt x="1080" y="1"/>
                    <a:pt x="697" y="533"/>
                    <a:pt x="113" y="581"/>
                  </a:cubicBezTo>
                  <a:cubicBezTo>
                    <a:pt x="0" y="1030"/>
                    <a:pt x="253" y="2283"/>
                    <a:pt x="843" y="2738"/>
                  </a:cubicBezTo>
                  <a:cubicBezTo>
                    <a:pt x="1158" y="2981"/>
                    <a:pt x="1404" y="3059"/>
                    <a:pt x="1631" y="3059"/>
                  </a:cubicBezTo>
                  <a:cubicBezTo>
                    <a:pt x="2031" y="3059"/>
                    <a:pt x="2370" y="2817"/>
                    <a:pt x="2914" y="2801"/>
                  </a:cubicBezTo>
                  <a:cubicBezTo>
                    <a:pt x="4167" y="2763"/>
                    <a:pt x="3633" y="609"/>
                    <a:pt x="2453" y="140"/>
                  </a:cubicBezTo>
                  <a:cubicBezTo>
                    <a:pt x="2200" y="40"/>
                    <a:pt x="1982" y="1"/>
                    <a:pt x="178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61;p47">
              <a:extLst>
                <a:ext uri="{FF2B5EF4-FFF2-40B4-BE49-F238E27FC236}">
                  <a16:creationId xmlns:a16="http://schemas.microsoft.com/office/drawing/2014/main" id="{1AC553A1-122C-3C42-F4EC-11579ED92B05}"/>
                </a:ext>
              </a:extLst>
            </p:cNvPr>
            <p:cNvSpPr/>
            <p:nvPr/>
          </p:nvSpPr>
          <p:spPr>
            <a:xfrm>
              <a:off x="5714972" y="3155357"/>
              <a:ext cx="141992" cy="159040"/>
            </a:xfrm>
            <a:custGeom>
              <a:avLst/>
              <a:gdLst/>
              <a:ahLst/>
              <a:cxnLst/>
              <a:rect l="l" t="t" r="r" b="b"/>
              <a:pathLst>
                <a:path w="2357" h="2640" extrusionOk="0">
                  <a:moveTo>
                    <a:pt x="741" y="0"/>
                  </a:moveTo>
                  <a:cubicBezTo>
                    <a:pt x="267" y="0"/>
                    <a:pt x="93" y="328"/>
                    <a:pt x="51" y="551"/>
                  </a:cubicBezTo>
                  <a:cubicBezTo>
                    <a:pt x="0" y="816"/>
                    <a:pt x="475" y="2541"/>
                    <a:pt x="809" y="2633"/>
                  </a:cubicBezTo>
                  <a:cubicBezTo>
                    <a:pt x="827" y="2638"/>
                    <a:pt x="853" y="2640"/>
                    <a:pt x="884" y="2640"/>
                  </a:cubicBezTo>
                  <a:cubicBezTo>
                    <a:pt x="1241" y="2640"/>
                    <a:pt x="2343" y="2320"/>
                    <a:pt x="2350" y="2045"/>
                  </a:cubicBezTo>
                  <a:cubicBezTo>
                    <a:pt x="2356" y="1784"/>
                    <a:pt x="1067" y="37"/>
                    <a:pt x="927" y="15"/>
                  </a:cubicBezTo>
                  <a:cubicBezTo>
                    <a:pt x="861" y="5"/>
                    <a:pt x="799" y="0"/>
                    <a:pt x="74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62;p47">
              <a:extLst>
                <a:ext uri="{FF2B5EF4-FFF2-40B4-BE49-F238E27FC236}">
                  <a16:creationId xmlns:a16="http://schemas.microsoft.com/office/drawing/2014/main" id="{DFD3395B-6A6B-2C07-5C17-735446134167}"/>
                </a:ext>
              </a:extLst>
            </p:cNvPr>
            <p:cNvSpPr/>
            <p:nvPr/>
          </p:nvSpPr>
          <p:spPr>
            <a:xfrm>
              <a:off x="5626837" y="3204154"/>
              <a:ext cx="236090" cy="161510"/>
            </a:xfrm>
            <a:custGeom>
              <a:avLst/>
              <a:gdLst/>
              <a:ahLst/>
              <a:cxnLst/>
              <a:rect l="l" t="t" r="r" b="b"/>
              <a:pathLst>
                <a:path w="3919" h="2681" extrusionOk="0">
                  <a:moveTo>
                    <a:pt x="621" y="0"/>
                  </a:moveTo>
                  <a:cubicBezTo>
                    <a:pt x="351" y="0"/>
                    <a:pt x="1" y="142"/>
                    <a:pt x="154" y="733"/>
                  </a:cubicBezTo>
                  <a:cubicBezTo>
                    <a:pt x="301" y="1338"/>
                    <a:pt x="643" y="2070"/>
                    <a:pt x="989" y="2337"/>
                  </a:cubicBezTo>
                  <a:cubicBezTo>
                    <a:pt x="1328" y="2599"/>
                    <a:pt x="1600" y="2680"/>
                    <a:pt x="1858" y="2680"/>
                  </a:cubicBezTo>
                  <a:cubicBezTo>
                    <a:pt x="2259" y="2680"/>
                    <a:pt x="2624" y="2483"/>
                    <a:pt x="3145" y="2467"/>
                  </a:cubicBezTo>
                  <a:cubicBezTo>
                    <a:pt x="3777" y="2448"/>
                    <a:pt x="3918" y="1831"/>
                    <a:pt x="3754" y="1165"/>
                  </a:cubicBezTo>
                  <a:lnTo>
                    <a:pt x="3754" y="1165"/>
                  </a:lnTo>
                  <a:cubicBezTo>
                    <a:pt x="3653" y="1202"/>
                    <a:pt x="3538" y="1228"/>
                    <a:pt x="3403" y="1235"/>
                  </a:cubicBezTo>
                  <a:cubicBezTo>
                    <a:pt x="3353" y="1238"/>
                    <a:pt x="3304" y="1240"/>
                    <a:pt x="3257" y="1240"/>
                  </a:cubicBezTo>
                  <a:cubicBezTo>
                    <a:pt x="2293" y="1240"/>
                    <a:pt x="1941" y="647"/>
                    <a:pt x="866" y="47"/>
                  </a:cubicBezTo>
                  <a:cubicBezTo>
                    <a:pt x="820" y="22"/>
                    <a:pt x="727" y="0"/>
                    <a:pt x="62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63;p47">
              <a:extLst>
                <a:ext uri="{FF2B5EF4-FFF2-40B4-BE49-F238E27FC236}">
                  <a16:creationId xmlns:a16="http://schemas.microsoft.com/office/drawing/2014/main" id="{5B562222-7F05-A9BD-F903-95DB7DEED508}"/>
                </a:ext>
              </a:extLst>
            </p:cNvPr>
            <p:cNvSpPr/>
            <p:nvPr/>
          </p:nvSpPr>
          <p:spPr>
            <a:xfrm>
              <a:off x="5517377" y="2641248"/>
              <a:ext cx="440794" cy="1153162"/>
            </a:xfrm>
            <a:custGeom>
              <a:avLst/>
              <a:gdLst/>
              <a:ahLst/>
              <a:cxnLst/>
              <a:rect l="l" t="t" r="r" b="b"/>
              <a:pathLst>
                <a:path w="7317" h="19142" extrusionOk="0">
                  <a:moveTo>
                    <a:pt x="0" y="1"/>
                  </a:moveTo>
                  <a:lnTo>
                    <a:pt x="393" y="2484"/>
                  </a:lnTo>
                  <a:lnTo>
                    <a:pt x="82" y="2525"/>
                  </a:lnTo>
                  <a:lnTo>
                    <a:pt x="2556" y="8131"/>
                  </a:lnTo>
                  <a:lnTo>
                    <a:pt x="2137" y="7913"/>
                  </a:lnTo>
                  <a:lnTo>
                    <a:pt x="3951" y="11838"/>
                  </a:lnTo>
                  <a:lnTo>
                    <a:pt x="4280" y="13219"/>
                  </a:lnTo>
                  <a:lnTo>
                    <a:pt x="6453" y="17412"/>
                  </a:lnTo>
                  <a:lnTo>
                    <a:pt x="6050" y="17222"/>
                  </a:lnTo>
                  <a:lnTo>
                    <a:pt x="6050" y="17222"/>
                  </a:lnTo>
                  <a:lnTo>
                    <a:pt x="7316" y="19142"/>
                  </a:lnTo>
                  <a:lnTo>
                    <a:pt x="6744" y="16914"/>
                  </a:lnTo>
                  <a:lnTo>
                    <a:pt x="6587" y="17434"/>
                  </a:lnTo>
                  <a:lnTo>
                    <a:pt x="4438" y="12323"/>
                  </a:lnTo>
                  <a:lnTo>
                    <a:pt x="3288" y="8834"/>
                  </a:lnTo>
                  <a:lnTo>
                    <a:pt x="2883" y="70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64;p47">
              <a:extLst>
                <a:ext uri="{FF2B5EF4-FFF2-40B4-BE49-F238E27FC236}">
                  <a16:creationId xmlns:a16="http://schemas.microsoft.com/office/drawing/2014/main" id="{FC2C1A9F-DAD9-5955-1AEA-C0FBB7976483}"/>
                </a:ext>
              </a:extLst>
            </p:cNvPr>
            <p:cNvSpPr/>
            <p:nvPr/>
          </p:nvSpPr>
          <p:spPr>
            <a:xfrm>
              <a:off x="6246251" y="3422653"/>
              <a:ext cx="349286" cy="675559"/>
            </a:xfrm>
            <a:custGeom>
              <a:avLst/>
              <a:gdLst/>
              <a:ahLst/>
              <a:cxnLst/>
              <a:rect l="l" t="t" r="r" b="b"/>
              <a:pathLst>
                <a:path w="5798" h="11214" extrusionOk="0">
                  <a:moveTo>
                    <a:pt x="5797" y="0"/>
                  </a:moveTo>
                  <a:cubicBezTo>
                    <a:pt x="5536" y="2080"/>
                    <a:pt x="3921" y="6926"/>
                    <a:pt x="1" y="11213"/>
                  </a:cubicBezTo>
                  <a:cubicBezTo>
                    <a:pt x="624" y="11020"/>
                    <a:pt x="1117" y="10708"/>
                    <a:pt x="1687" y="10547"/>
                  </a:cubicBezTo>
                  <a:cubicBezTo>
                    <a:pt x="3754" y="6661"/>
                    <a:pt x="5598" y="3063"/>
                    <a:pt x="5797"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65;p47">
              <a:extLst>
                <a:ext uri="{FF2B5EF4-FFF2-40B4-BE49-F238E27FC236}">
                  <a16:creationId xmlns:a16="http://schemas.microsoft.com/office/drawing/2014/main" id="{57B87A33-65EE-9F97-C49D-83014893BE71}"/>
                </a:ext>
              </a:extLst>
            </p:cNvPr>
            <p:cNvSpPr/>
            <p:nvPr/>
          </p:nvSpPr>
          <p:spPr>
            <a:xfrm>
              <a:off x="6523728" y="3094753"/>
              <a:ext cx="66628" cy="27109"/>
            </a:xfrm>
            <a:custGeom>
              <a:avLst/>
              <a:gdLst/>
              <a:ahLst/>
              <a:cxnLst/>
              <a:rect l="l" t="t" r="r" b="b"/>
              <a:pathLst>
                <a:path w="1106" h="450" extrusionOk="0">
                  <a:moveTo>
                    <a:pt x="697" y="1"/>
                  </a:moveTo>
                  <a:cubicBezTo>
                    <a:pt x="642" y="1"/>
                    <a:pt x="584" y="4"/>
                    <a:pt x="524" y="13"/>
                  </a:cubicBezTo>
                  <a:cubicBezTo>
                    <a:pt x="228" y="52"/>
                    <a:pt x="0" y="178"/>
                    <a:pt x="16" y="295"/>
                  </a:cubicBezTo>
                  <a:cubicBezTo>
                    <a:pt x="28" y="389"/>
                    <a:pt x="193" y="449"/>
                    <a:pt x="410" y="449"/>
                  </a:cubicBezTo>
                  <a:cubicBezTo>
                    <a:pt x="464" y="449"/>
                    <a:pt x="521" y="445"/>
                    <a:pt x="581" y="437"/>
                  </a:cubicBezTo>
                  <a:cubicBezTo>
                    <a:pt x="877" y="399"/>
                    <a:pt x="1106" y="272"/>
                    <a:pt x="1090" y="155"/>
                  </a:cubicBezTo>
                  <a:cubicBezTo>
                    <a:pt x="1077" y="61"/>
                    <a:pt x="914" y="1"/>
                    <a:pt x="697" y="1"/>
                  </a:cubicBezTo>
                  <a:close/>
                </a:path>
              </a:pathLst>
            </a:custGeom>
            <a:solidFill>
              <a:srgbClr val="D57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66;p47">
              <a:extLst>
                <a:ext uri="{FF2B5EF4-FFF2-40B4-BE49-F238E27FC236}">
                  <a16:creationId xmlns:a16="http://schemas.microsoft.com/office/drawing/2014/main" id="{C6238846-31ED-403D-9811-8D558965E164}"/>
                </a:ext>
              </a:extLst>
            </p:cNvPr>
            <p:cNvSpPr/>
            <p:nvPr/>
          </p:nvSpPr>
          <p:spPr>
            <a:xfrm>
              <a:off x="5602740" y="2850470"/>
              <a:ext cx="105304" cy="401577"/>
            </a:xfrm>
            <a:custGeom>
              <a:avLst/>
              <a:gdLst/>
              <a:ahLst/>
              <a:cxnLst/>
              <a:rect l="l" t="t" r="r" b="b"/>
              <a:pathLst>
                <a:path w="1748" h="6666" extrusionOk="0">
                  <a:moveTo>
                    <a:pt x="1" y="1"/>
                  </a:moveTo>
                  <a:lnTo>
                    <a:pt x="1" y="2082"/>
                  </a:lnTo>
                  <a:lnTo>
                    <a:pt x="1139" y="4658"/>
                  </a:lnTo>
                  <a:lnTo>
                    <a:pt x="720" y="4440"/>
                  </a:lnTo>
                  <a:lnTo>
                    <a:pt x="1747" y="6666"/>
                  </a:lnTo>
                  <a:lnTo>
                    <a:pt x="1561" y="4004"/>
                  </a:lnTo>
                  <a:lnTo>
                    <a:pt x="1466" y="3588"/>
                  </a:lnTo>
                  <a:lnTo>
                    <a:pt x="1"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67;p47">
              <a:extLst>
                <a:ext uri="{FF2B5EF4-FFF2-40B4-BE49-F238E27FC236}">
                  <a16:creationId xmlns:a16="http://schemas.microsoft.com/office/drawing/2014/main" id="{BCF394E9-A505-C0BF-169F-393EDB35EBBE}"/>
                </a:ext>
              </a:extLst>
            </p:cNvPr>
            <p:cNvSpPr/>
            <p:nvPr/>
          </p:nvSpPr>
          <p:spPr>
            <a:xfrm>
              <a:off x="5770937" y="3341748"/>
              <a:ext cx="110304" cy="300369"/>
            </a:xfrm>
            <a:custGeom>
              <a:avLst/>
              <a:gdLst/>
              <a:ahLst/>
              <a:cxnLst/>
              <a:rect l="l" t="t" r="r" b="b"/>
              <a:pathLst>
                <a:path w="1831" h="4986" extrusionOk="0">
                  <a:moveTo>
                    <a:pt x="0" y="0"/>
                  </a:moveTo>
                  <a:lnTo>
                    <a:pt x="389" y="2202"/>
                  </a:lnTo>
                  <a:lnTo>
                    <a:pt x="1831" y="4986"/>
                  </a:lnTo>
                  <a:lnTo>
                    <a:pt x="1831" y="4505"/>
                  </a:lnTo>
                  <a:lnTo>
                    <a:pt x="229" y="695"/>
                  </a:lnTo>
                  <a:lnTo>
                    <a:pt x="0"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68;p47">
              <a:extLst>
                <a:ext uri="{FF2B5EF4-FFF2-40B4-BE49-F238E27FC236}">
                  <a16:creationId xmlns:a16="http://schemas.microsoft.com/office/drawing/2014/main" id="{FFBEDCBF-CF60-FAE1-542B-62E3BDD5E9FD}"/>
                </a:ext>
              </a:extLst>
            </p:cNvPr>
            <p:cNvSpPr/>
            <p:nvPr/>
          </p:nvSpPr>
          <p:spPr>
            <a:xfrm>
              <a:off x="7229228" y="4049657"/>
              <a:ext cx="251452" cy="334286"/>
            </a:xfrm>
            <a:custGeom>
              <a:avLst/>
              <a:gdLst/>
              <a:ahLst/>
              <a:cxnLst/>
              <a:rect l="l" t="t" r="r" b="b"/>
              <a:pathLst>
                <a:path w="4174" h="5549" extrusionOk="0">
                  <a:moveTo>
                    <a:pt x="2030" y="1"/>
                  </a:moveTo>
                  <a:cubicBezTo>
                    <a:pt x="1623" y="1"/>
                    <a:pt x="1220" y="235"/>
                    <a:pt x="890" y="506"/>
                  </a:cubicBezTo>
                  <a:cubicBezTo>
                    <a:pt x="371" y="1160"/>
                    <a:pt x="46" y="2025"/>
                    <a:pt x="23" y="2975"/>
                  </a:cubicBezTo>
                  <a:cubicBezTo>
                    <a:pt x="1" y="3975"/>
                    <a:pt x="321" y="4882"/>
                    <a:pt x="859" y="5549"/>
                  </a:cubicBezTo>
                  <a:lnTo>
                    <a:pt x="1496" y="5549"/>
                  </a:lnTo>
                  <a:cubicBezTo>
                    <a:pt x="1496" y="5549"/>
                    <a:pt x="1505" y="5549"/>
                    <a:pt x="1520" y="5549"/>
                  </a:cubicBezTo>
                  <a:cubicBezTo>
                    <a:pt x="1716" y="5549"/>
                    <a:pt x="3079" y="5517"/>
                    <a:pt x="3303" y="4638"/>
                  </a:cubicBezTo>
                  <a:cubicBezTo>
                    <a:pt x="3543" y="3690"/>
                    <a:pt x="2929" y="3456"/>
                    <a:pt x="2929" y="3456"/>
                  </a:cubicBezTo>
                  <a:cubicBezTo>
                    <a:pt x="2929" y="3456"/>
                    <a:pt x="4174" y="2160"/>
                    <a:pt x="2989" y="558"/>
                  </a:cubicBezTo>
                  <a:cubicBezTo>
                    <a:pt x="2690" y="152"/>
                    <a:pt x="2358" y="1"/>
                    <a:pt x="2030"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69;p47">
              <a:extLst>
                <a:ext uri="{FF2B5EF4-FFF2-40B4-BE49-F238E27FC236}">
                  <a16:creationId xmlns:a16="http://schemas.microsoft.com/office/drawing/2014/main" id="{AC9AF630-2DC2-2F1A-75FA-8F2B22EB6B9F}"/>
                </a:ext>
              </a:extLst>
            </p:cNvPr>
            <p:cNvSpPr/>
            <p:nvPr/>
          </p:nvSpPr>
          <p:spPr>
            <a:xfrm>
              <a:off x="7022837" y="4219601"/>
              <a:ext cx="202475" cy="153679"/>
            </a:xfrm>
            <a:custGeom>
              <a:avLst/>
              <a:gdLst/>
              <a:ahLst/>
              <a:cxnLst/>
              <a:rect l="l" t="t" r="r" b="b"/>
              <a:pathLst>
                <a:path w="3361" h="2551" extrusionOk="0">
                  <a:moveTo>
                    <a:pt x="1396" y="1"/>
                  </a:moveTo>
                  <a:cubicBezTo>
                    <a:pt x="585" y="1"/>
                    <a:pt x="0" y="566"/>
                    <a:pt x="67" y="1324"/>
                  </a:cubicBezTo>
                  <a:cubicBezTo>
                    <a:pt x="137" y="2130"/>
                    <a:pt x="682" y="2456"/>
                    <a:pt x="1576" y="2535"/>
                  </a:cubicBezTo>
                  <a:cubicBezTo>
                    <a:pt x="1695" y="2545"/>
                    <a:pt x="1814" y="2551"/>
                    <a:pt x="1931" y="2551"/>
                  </a:cubicBezTo>
                  <a:cubicBezTo>
                    <a:pt x="2692" y="2551"/>
                    <a:pt x="3361" y="2311"/>
                    <a:pt x="3300" y="1612"/>
                  </a:cubicBezTo>
                  <a:cubicBezTo>
                    <a:pt x="3230" y="806"/>
                    <a:pt x="2450" y="88"/>
                    <a:pt x="1556" y="8"/>
                  </a:cubicBezTo>
                  <a:cubicBezTo>
                    <a:pt x="1502" y="3"/>
                    <a:pt x="1449" y="1"/>
                    <a:pt x="1396"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70;p47">
              <a:extLst>
                <a:ext uri="{FF2B5EF4-FFF2-40B4-BE49-F238E27FC236}">
                  <a16:creationId xmlns:a16="http://schemas.microsoft.com/office/drawing/2014/main" id="{1DAEE252-BB0A-1012-5E7C-0408B012F145}"/>
                </a:ext>
              </a:extLst>
            </p:cNvPr>
            <p:cNvSpPr/>
            <p:nvPr/>
          </p:nvSpPr>
          <p:spPr>
            <a:xfrm>
              <a:off x="6904761" y="4155322"/>
              <a:ext cx="73556" cy="73918"/>
            </a:xfrm>
            <a:custGeom>
              <a:avLst/>
              <a:gdLst/>
              <a:ahLst/>
              <a:cxnLst/>
              <a:rect l="l" t="t" r="r" b="b"/>
              <a:pathLst>
                <a:path w="1221" h="1227" extrusionOk="0">
                  <a:moveTo>
                    <a:pt x="357" y="1"/>
                  </a:moveTo>
                  <a:cubicBezTo>
                    <a:pt x="138" y="1"/>
                    <a:pt x="1" y="199"/>
                    <a:pt x="59" y="532"/>
                  </a:cubicBezTo>
                  <a:cubicBezTo>
                    <a:pt x="137" y="967"/>
                    <a:pt x="383" y="1157"/>
                    <a:pt x="713" y="1213"/>
                  </a:cubicBezTo>
                  <a:cubicBezTo>
                    <a:pt x="763" y="1222"/>
                    <a:pt x="812" y="1226"/>
                    <a:pt x="858" y="1226"/>
                  </a:cubicBezTo>
                  <a:cubicBezTo>
                    <a:pt x="1073" y="1226"/>
                    <a:pt x="1220" y="1124"/>
                    <a:pt x="1158" y="841"/>
                  </a:cubicBezTo>
                  <a:cubicBezTo>
                    <a:pt x="1085" y="508"/>
                    <a:pt x="823" y="159"/>
                    <a:pt x="542" y="42"/>
                  </a:cubicBezTo>
                  <a:cubicBezTo>
                    <a:pt x="476" y="14"/>
                    <a:pt x="414" y="1"/>
                    <a:pt x="357"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71;p47">
              <a:extLst>
                <a:ext uri="{FF2B5EF4-FFF2-40B4-BE49-F238E27FC236}">
                  <a16:creationId xmlns:a16="http://schemas.microsoft.com/office/drawing/2014/main" id="{7B794288-3293-6957-E3A1-8F698EB5BB85}"/>
                </a:ext>
              </a:extLst>
            </p:cNvPr>
            <p:cNvSpPr/>
            <p:nvPr/>
          </p:nvSpPr>
          <p:spPr>
            <a:xfrm>
              <a:off x="6938317" y="4078031"/>
              <a:ext cx="31507" cy="40483"/>
            </a:xfrm>
            <a:custGeom>
              <a:avLst/>
              <a:gdLst/>
              <a:ahLst/>
              <a:cxnLst/>
              <a:rect l="l" t="t" r="r" b="b"/>
              <a:pathLst>
                <a:path w="523" h="672" extrusionOk="0">
                  <a:moveTo>
                    <a:pt x="317" y="0"/>
                  </a:moveTo>
                  <a:cubicBezTo>
                    <a:pt x="291" y="0"/>
                    <a:pt x="264" y="6"/>
                    <a:pt x="237" y="19"/>
                  </a:cubicBezTo>
                  <a:cubicBezTo>
                    <a:pt x="109" y="78"/>
                    <a:pt x="12" y="266"/>
                    <a:pt x="6" y="450"/>
                  </a:cubicBezTo>
                  <a:cubicBezTo>
                    <a:pt x="1" y="613"/>
                    <a:pt x="92" y="671"/>
                    <a:pt x="206" y="671"/>
                  </a:cubicBezTo>
                  <a:cubicBezTo>
                    <a:pt x="223" y="671"/>
                    <a:pt x="242" y="670"/>
                    <a:pt x="260" y="667"/>
                  </a:cubicBezTo>
                  <a:cubicBezTo>
                    <a:pt x="418" y="643"/>
                    <a:pt x="523" y="543"/>
                    <a:pt x="522" y="304"/>
                  </a:cubicBezTo>
                  <a:cubicBezTo>
                    <a:pt x="520" y="115"/>
                    <a:pt x="429" y="0"/>
                    <a:pt x="317"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72;p47">
              <a:extLst>
                <a:ext uri="{FF2B5EF4-FFF2-40B4-BE49-F238E27FC236}">
                  <a16:creationId xmlns:a16="http://schemas.microsoft.com/office/drawing/2014/main" id="{39BEAF39-B128-D6EC-7DEA-8A9CCC5352FC}"/>
                </a:ext>
              </a:extLst>
            </p:cNvPr>
            <p:cNvSpPr/>
            <p:nvPr/>
          </p:nvSpPr>
          <p:spPr>
            <a:xfrm>
              <a:off x="5590692" y="3831459"/>
              <a:ext cx="85665" cy="64881"/>
            </a:xfrm>
            <a:custGeom>
              <a:avLst/>
              <a:gdLst/>
              <a:ahLst/>
              <a:cxnLst/>
              <a:rect l="l" t="t" r="r" b="b"/>
              <a:pathLst>
                <a:path w="1422" h="1077" extrusionOk="0">
                  <a:moveTo>
                    <a:pt x="950" y="0"/>
                  </a:moveTo>
                  <a:cubicBezTo>
                    <a:pt x="709" y="0"/>
                    <a:pt x="419" y="150"/>
                    <a:pt x="230" y="374"/>
                  </a:cubicBezTo>
                  <a:cubicBezTo>
                    <a:pt x="1" y="644"/>
                    <a:pt x="125" y="857"/>
                    <a:pt x="351" y="989"/>
                  </a:cubicBezTo>
                  <a:cubicBezTo>
                    <a:pt x="446" y="1045"/>
                    <a:pt x="543" y="1077"/>
                    <a:pt x="641" y="1077"/>
                  </a:cubicBezTo>
                  <a:cubicBezTo>
                    <a:pt x="809" y="1077"/>
                    <a:pt x="981" y="984"/>
                    <a:pt x="1155" y="761"/>
                  </a:cubicBezTo>
                  <a:cubicBezTo>
                    <a:pt x="1421" y="420"/>
                    <a:pt x="1362" y="87"/>
                    <a:pt x="1069" y="14"/>
                  </a:cubicBezTo>
                  <a:cubicBezTo>
                    <a:pt x="1032" y="5"/>
                    <a:pt x="992" y="0"/>
                    <a:pt x="950"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73;p47">
              <a:extLst>
                <a:ext uri="{FF2B5EF4-FFF2-40B4-BE49-F238E27FC236}">
                  <a16:creationId xmlns:a16="http://schemas.microsoft.com/office/drawing/2014/main" id="{74616206-8759-D0BA-7161-40B6A8FC1387}"/>
                </a:ext>
              </a:extLst>
            </p:cNvPr>
            <p:cNvSpPr/>
            <p:nvPr/>
          </p:nvSpPr>
          <p:spPr>
            <a:xfrm>
              <a:off x="5939737" y="3387893"/>
              <a:ext cx="104701" cy="685981"/>
            </a:xfrm>
            <a:custGeom>
              <a:avLst/>
              <a:gdLst/>
              <a:ahLst/>
              <a:cxnLst/>
              <a:rect l="l" t="t" r="r" b="b"/>
              <a:pathLst>
                <a:path w="1738" h="11387" extrusionOk="0">
                  <a:moveTo>
                    <a:pt x="1738" y="0"/>
                  </a:moveTo>
                  <a:lnTo>
                    <a:pt x="1738" y="0"/>
                  </a:lnTo>
                  <a:cubicBezTo>
                    <a:pt x="1485" y="1366"/>
                    <a:pt x="1237" y="2768"/>
                    <a:pt x="988" y="4324"/>
                  </a:cubicBezTo>
                  <a:cubicBezTo>
                    <a:pt x="812" y="9116"/>
                    <a:pt x="45" y="11026"/>
                    <a:pt x="1" y="11387"/>
                  </a:cubicBezTo>
                  <a:cubicBezTo>
                    <a:pt x="514" y="9996"/>
                    <a:pt x="1674" y="6175"/>
                    <a:pt x="173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74;p47">
              <a:extLst>
                <a:ext uri="{FF2B5EF4-FFF2-40B4-BE49-F238E27FC236}">
                  <a16:creationId xmlns:a16="http://schemas.microsoft.com/office/drawing/2014/main" id="{307AB224-7F2F-B4B4-E79D-49FFD560E453}"/>
                </a:ext>
              </a:extLst>
            </p:cNvPr>
            <p:cNvSpPr/>
            <p:nvPr/>
          </p:nvSpPr>
          <p:spPr>
            <a:xfrm>
              <a:off x="6151911" y="3025836"/>
              <a:ext cx="324828" cy="360672"/>
            </a:xfrm>
            <a:custGeom>
              <a:avLst/>
              <a:gdLst/>
              <a:ahLst/>
              <a:cxnLst/>
              <a:rect l="l" t="t" r="r" b="b"/>
              <a:pathLst>
                <a:path w="5392" h="5987" extrusionOk="0">
                  <a:moveTo>
                    <a:pt x="117" y="0"/>
                  </a:moveTo>
                  <a:cubicBezTo>
                    <a:pt x="117" y="1"/>
                    <a:pt x="1" y="1339"/>
                    <a:pt x="599" y="2907"/>
                  </a:cubicBezTo>
                  <a:cubicBezTo>
                    <a:pt x="1679" y="5739"/>
                    <a:pt x="4238" y="5987"/>
                    <a:pt x="5102" y="5987"/>
                  </a:cubicBezTo>
                  <a:cubicBezTo>
                    <a:pt x="5285" y="5987"/>
                    <a:pt x="5392" y="5976"/>
                    <a:pt x="5392" y="5976"/>
                  </a:cubicBezTo>
                  <a:cubicBezTo>
                    <a:pt x="2905" y="5976"/>
                    <a:pt x="539" y="4114"/>
                    <a:pt x="117"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75;p47">
              <a:extLst>
                <a:ext uri="{FF2B5EF4-FFF2-40B4-BE49-F238E27FC236}">
                  <a16:creationId xmlns:a16="http://schemas.microsoft.com/office/drawing/2014/main" id="{0F69F95F-11FB-F3FA-DBA2-E02585FAECA0}"/>
                </a:ext>
              </a:extLst>
            </p:cNvPr>
            <p:cNvSpPr/>
            <p:nvPr/>
          </p:nvSpPr>
          <p:spPr>
            <a:xfrm>
              <a:off x="6688250" y="3567597"/>
              <a:ext cx="81870" cy="281272"/>
            </a:xfrm>
            <a:custGeom>
              <a:avLst/>
              <a:gdLst/>
              <a:ahLst/>
              <a:cxnLst/>
              <a:rect l="l" t="t" r="r" b="b"/>
              <a:pathLst>
                <a:path w="1359" h="4669" extrusionOk="0">
                  <a:moveTo>
                    <a:pt x="18" y="1"/>
                  </a:moveTo>
                  <a:cubicBezTo>
                    <a:pt x="6" y="1"/>
                    <a:pt x="1" y="26"/>
                    <a:pt x="4" y="80"/>
                  </a:cubicBezTo>
                  <a:cubicBezTo>
                    <a:pt x="96" y="1424"/>
                    <a:pt x="531" y="4669"/>
                    <a:pt x="531" y="4669"/>
                  </a:cubicBezTo>
                  <a:lnTo>
                    <a:pt x="1359" y="3585"/>
                  </a:lnTo>
                  <a:cubicBezTo>
                    <a:pt x="1359" y="3585"/>
                    <a:pt x="164" y="1"/>
                    <a:pt x="1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76;p47">
              <a:extLst>
                <a:ext uri="{FF2B5EF4-FFF2-40B4-BE49-F238E27FC236}">
                  <a16:creationId xmlns:a16="http://schemas.microsoft.com/office/drawing/2014/main" id="{40EE3C73-411F-EFB0-A25E-1E5E6CF4E426}"/>
                </a:ext>
              </a:extLst>
            </p:cNvPr>
            <p:cNvSpPr/>
            <p:nvPr/>
          </p:nvSpPr>
          <p:spPr>
            <a:xfrm>
              <a:off x="6258299" y="2426423"/>
              <a:ext cx="169944" cy="36507"/>
            </a:xfrm>
            <a:custGeom>
              <a:avLst/>
              <a:gdLst/>
              <a:ahLst/>
              <a:cxnLst/>
              <a:rect l="l" t="t" r="r" b="b"/>
              <a:pathLst>
                <a:path w="2821" h="606" extrusionOk="0">
                  <a:moveTo>
                    <a:pt x="2142" y="1"/>
                  </a:moveTo>
                  <a:lnTo>
                    <a:pt x="89" y="183"/>
                  </a:lnTo>
                  <a:cubicBezTo>
                    <a:pt x="89" y="183"/>
                    <a:pt x="4" y="225"/>
                    <a:pt x="2" y="293"/>
                  </a:cubicBezTo>
                  <a:cubicBezTo>
                    <a:pt x="0" y="440"/>
                    <a:pt x="131" y="446"/>
                    <a:pt x="150" y="446"/>
                  </a:cubicBezTo>
                  <a:cubicBezTo>
                    <a:pt x="152" y="446"/>
                    <a:pt x="153" y="446"/>
                    <a:pt x="153" y="446"/>
                  </a:cubicBezTo>
                  <a:cubicBezTo>
                    <a:pt x="153" y="446"/>
                    <a:pt x="256" y="357"/>
                    <a:pt x="561" y="357"/>
                  </a:cubicBezTo>
                  <a:cubicBezTo>
                    <a:pt x="637" y="357"/>
                    <a:pt x="725" y="362"/>
                    <a:pt x="827" y="376"/>
                  </a:cubicBezTo>
                  <a:cubicBezTo>
                    <a:pt x="1203" y="426"/>
                    <a:pt x="1461" y="606"/>
                    <a:pt x="1461" y="606"/>
                  </a:cubicBezTo>
                  <a:cubicBezTo>
                    <a:pt x="1461" y="606"/>
                    <a:pt x="2172" y="241"/>
                    <a:pt x="2770" y="241"/>
                  </a:cubicBezTo>
                  <a:cubicBezTo>
                    <a:pt x="2787" y="241"/>
                    <a:pt x="2804" y="242"/>
                    <a:pt x="2821" y="242"/>
                  </a:cubicBezTo>
                  <a:lnTo>
                    <a:pt x="2142" y="1"/>
                  </a:ln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77;p47">
              <a:extLst>
                <a:ext uri="{FF2B5EF4-FFF2-40B4-BE49-F238E27FC236}">
                  <a16:creationId xmlns:a16="http://schemas.microsoft.com/office/drawing/2014/main" id="{DBCE79D6-B15C-C7FA-9640-BD63696FF3F5}"/>
                </a:ext>
              </a:extLst>
            </p:cNvPr>
            <p:cNvSpPr/>
            <p:nvPr/>
          </p:nvSpPr>
          <p:spPr>
            <a:xfrm>
              <a:off x="6255408" y="2393229"/>
              <a:ext cx="180728" cy="47772"/>
            </a:xfrm>
            <a:custGeom>
              <a:avLst/>
              <a:gdLst/>
              <a:ahLst/>
              <a:cxnLst/>
              <a:rect l="l" t="t" r="r" b="b"/>
              <a:pathLst>
                <a:path w="3000" h="793" extrusionOk="0">
                  <a:moveTo>
                    <a:pt x="76" y="1"/>
                  </a:moveTo>
                  <a:cubicBezTo>
                    <a:pt x="74" y="1"/>
                    <a:pt x="72" y="2"/>
                    <a:pt x="71" y="5"/>
                  </a:cubicBezTo>
                  <a:cubicBezTo>
                    <a:pt x="1" y="210"/>
                    <a:pt x="54" y="497"/>
                    <a:pt x="123" y="739"/>
                  </a:cubicBezTo>
                  <a:lnTo>
                    <a:pt x="2859" y="791"/>
                  </a:lnTo>
                  <a:lnTo>
                    <a:pt x="2859" y="789"/>
                  </a:lnTo>
                  <a:lnTo>
                    <a:pt x="2868" y="792"/>
                  </a:lnTo>
                  <a:cubicBezTo>
                    <a:pt x="2941" y="563"/>
                    <a:pt x="2999" y="290"/>
                    <a:pt x="2932" y="98"/>
                  </a:cubicBezTo>
                  <a:cubicBezTo>
                    <a:pt x="2931" y="95"/>
                    <a:pt x="2929" y="94"/>
                    <a:pt x="2927" y="94"/>
                  </a:cubicBezTo>
                  <a:cubicBezTo>
                    <a:pt x="2895" y="94"/>
                    <a:pt x="2727" y="296"/>
                    <a:pt x="2600" y="456"/>
                  </a:cubicBezTo>
                  <a:lnTo>
                    <a:pt x="2314" y="451"/>
                  </a:lnTo>
                  <a:cubicBezTo>
                    <a:pt x="2291" y="281"/>
                    <a:pt x="2256" y="117"/>
                    <a:pt x="2223" y="101"/>
                  </a:cubicBezTo>
                  <a:cubicBezTo>
                    <a:pt x="2221" y="100"/>
                    <a:pt x="2219" y="99"/>
                    <a:pt x="2217" y="99"/>
                  </a:cubicBezTo>
                  <a:cubicBezTo>
                    <a:pt x="2174" y="99"/>
                    <a:pt x="2088" y="289"/>
                    <a:pt x="2024" y="445"/>
                  </a:cubicBezTo>
                  <a:lnTo>
                    <a:pt x="1638" y="438"/>
                  </a:lnTo>
                  <a:cubicBezTo>
                    <a:pt x="1589" y="269"/>
                    <a:pt x="1522" y="91"/>
                    <a:pt x="1483" y="75"/>
                  </a:cubicBezTo>
                  <a:cubicBezTo>
                    <a:pt x="1481" y="75"/>
                    <a:pt x="1478" y="74"/>
                    <a:pt x="1476" y="74"/>
                  </a:cubicBezTo>
                  <a:cubicBezTo>
                    <a:pt x="1429" y="74"/>
                    <a:pt x="1365" y="282"/>
                    <a:pt x="1324" y="432"/>
                  </a:cubicBezTo>
                  <a:lnTo>
                    <a:pt x="1049" y="426"/>
                  </a:lnTo>
                  <a:cubicBezTo>
                    <a:pt x="957" y="235"/>
                    <a:pt x="836" y="23"/>
                    <a:pt x="791" y="6"/>
                  </a:cubicBezTo>
                  <a:cubicBezTo>
                    <a:pt x="789" y="5"/>
                    <a:pt x="787" y="5"/>
                    <a:pt x="785" y="5"/>
                  </a:cubicBezTo>
                  <a:cubicBezTo>
                    <a:pt x="734" y="5"/>
                    <a:pt x="717" y="255"/>
                    <a:pt x="710" y="421"/>
                  </a:cubicBezTo>
                  <a:lnTo>
                    <a:pt x="399" y="414"/>
                  </a:lnTo>
                  <a:cubicBezTo>
                    <a:pt x="281" y="242"/>
                    <a:pt x="111"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78;p47">
              <a:extLst>
                <a:ext uri="{FF2B5EF4-FFF2-40B4-BE49-F238E27FC236}">
                  <a16:creationId xmlns:a16="http://schemas.microsoft.com/office/drawing/2014/main" id="{3A7823D8-7BB4-50BD-8B55-3BC44C029B0A}"/>
                </a:ext>
              </a:extLst>
            </p:cNvPr>
            <p:cNvSpPr/>
            <p:nvPr/>
          </p:nvSpPr>
          <p:spPr>
            <a:xfrm>
              <a:off x="6361133" y="2570222"/>
              <a:ext cx="76869" cy="85785"/>
            </a:xfrm>
            <a:custGeom>
              <a:avLst/>
              <a:gdLst/>
              <a:ahLst/>
              <a:cxnLst/>
              <a:rect l="l" t="t" r="r" b="b"/>
              <a:pathLst>
                <a:path w="1276" h="1424" extrusionOk="0">
                  <a:moveTo>
                    <a:pt x="999" y="0"/>
                  </a:moveTo>
                  <a:lnTo>
                    <a:pt x="999" y="0"/>
                  </a:lnTo>
                  <a:cubicBezTo>
                    <a:pt x="677" y="645"/>
                    <a:pt x="734" y="789"/>
                    <a:pt x="1" y="1423"/>
                  </a:cubicBezTo>
                  <a:cubicBezTo>
                    <a:pt x="302" y="1209"/>
                    <a:pt x="595" y="1151"/>
                    <a:pt x="824" y="1151"/>
                  </a:cubicBezTo>
                  <a:cubicBezTo>
                    <a:pt x="1095" y="1151"/>
                    <a:pt x="1276" y="1232"/>
                    <a:pt x="1276" y="1232"/>
                  </a:cubicBezTo>
                  <a:cubicBezTo>
                    <a:pt x="1276" y="1232"/>
                    <a:pt x="734" y="670"/>
                    <a:pt x="999" y="0"/>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79;p47">
              <a:extLst>
                <a:ext uri="{FF2B5EF4-FFF2-40B4-BE49-F238E27FC236}">
                  <a16:creationId xmlns:a16="http://schemas.microsoft.com/office/drawing/2014/main" id="{EF0F8522-95E3-7F1F-AFDC-E83E1E0EC322}"/>
                </a:ext>
              </a:extLst>
            </p:cNvPr>
            <p:cNvSpPr/>
            <p:nvPr/>
          </p:nvSpPr>
          <p:spPr>
            <a:xfrm>
              <a:off x="6289384" y="2397687"/>
              <a:ext cx="104581" cy="42110"/>
            </a:xfrm>
            <a:custGeom>
              <a:avLst/>
              <a:gdLst/>
              <a:ahLst/>
              <a:cxnLst/>
              <a:rect l="l" t="t" r="r" b="b"/>
              <a:pathLst>
                <a:path w="1736" h="699" extrusionOk="0">
                  <a:moveTo>
                    <a:pt x="911" y="0"/>
                  </a:moveTo>
                  <a:cubicBezTo>
                    <a:pt x="864" y="0"/>
                    <a:pt x="800" y="208"/>
                    <a:pt x="759" y="358"/>
                  </a:cubicBezTo>
                  <a:lnTo>
                    <a:pt x="484" y="352"/>
                  </a:lnTo>
                  <a:cubicBezTo>
                    <a:pt x="461" y="306"/>
                    <a:pt x="438" y="258"/>
                    <a:pt x="413" y="211"/>
                  </a:cubicBezTo>
                  <a:cubicBezTo>
                    <a:pt x="269" y="371"/>
                    <a:pt x="129" y="526"/>
                    <a:pt x="0" y="674"/>
                  </a:cubicBezTo>
                  <a:lnTo>
                    <a:pt x="1352" y="698"/>
                  </a:lnTo>
                  <a:cubicBezTo>
                    <a:pt x="1378" y="665"/>
                    <a:pt x="1407" y="633"/>
                    <a:pt x="1434" y="600"/>
                  </a:cubicBezTo>
                  <a:cubicBezTo>
                    <a:pt x="1531" y="486"/>
                    <a:pt x="1633" y="382"/>
                    <a:pt x="1735" y="285"/>
                  </a:cubicBezTo>
                  <a:cubicBezTo>
                    <a:pt x="1714" y="150"/>
                    <a:pt x="1686" y="37"/>
                    <a:pt x="1657" y="24"/>
                  </a:cubicBezTo>
                  <a:cubicBezTo>
                    <a:pt x="1656" y="23"/>
                    <a:pt x="1654" y="23"/>
                    <a:pt x="1653" y="23"/>
                  </a:cubicBezTo>
                  <a:cubicBezTo>
                    <a:pt x="1611" y="23"/>
                    <a:pt x="1523" y="213"/>
                    <a:pt x="1458" y="371"/>
                  </a:cubicBezTo>
                  <a:lnTo>
                    <a:pt x="1072" y="364"/>
                  </a:lnTo>
                  <a:cubicBezTo>
                    <a:pt x="1024" y="195"/>
                    <a:pt x="957" y="17"/>
                    <a:pt x="918" y="1"/>
                  </a:cubicBezTo>
                  <a:cubicBezTo>
                    <a:pt x="916" y="1"/>
                    <a:pt x="913" y="0"/>
                    <a:pt x="91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80;p47">
              <a:extLst>
                <a:ext uri="{FF2B5EF4-FFF2-40B4-BE49-F238E27FC236}">
                  <a16:creationId xmlns:a16="http://schemas.microsoft.com/office/drawing/2014/main" id="{10A55EC6-AEF6-93B9-4364-73006D942FD2}"/>
                </a:ext>
              </a:extLst>
            </p:cNvPr>
            <p:cNvSpPr/>
            <p:nvPr/>
          </p:nvSpPr>
          <p:spPr>
            <a:xfrm>
              <a:off x="7300615" y="4239421"/>
              <a:ext cx="122112" cy="61327"/>
            </a:xfrm>
            <a:custGeom>
              <a:avLst/>
              <a:gdLst/>
              <a:ahLst/>
              <a:cxnLst/>
              <a:rect l="l" t="t" r="r" b="b"/>
              <a:pathLst>
                <a:path w="2027" h="1018" extrusionOk="0">
                  <a:moveTo>
                    <a:pt x="1490" y="1"/>
                  </a:moveTo>
                  <a:cubicBezTo>
                    <a:pt x="996" y="1"/>
                    <a:pt x="439" y="270"/>
                    <a:pt x="1" y="1018"/>
                  </a:cubicBezTo>
                  <a:cubicBezTo>
                    <a:pt x="512" y="420"/>
                    <a:pt x="957" y="250"/>
                    <a:pt x="1300" y="250"/>
                  </a:cubicBezTo>
                  <a:cubicBezTo>
                    <a:pt x="1754" y="250"/>
                    <a:pt x="2026" y="551"/>
                    <a:pt x="2026" y="551"/>
                  </a:cubicBezTo>
                  <a:lnTo>
                    <a:pt x="1923" y="71"/>
                  </a:lnTo>
                  <a:cubicBezTo>
                    <a:pt x="1788" y="26"/>
                    <a:pt x="1642" y="1"/>
                    <a:pt x="14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81;p47">
              <a:extLst>
                <a:ext uri="{FF2B5EF4-FFF2-40B4-BE49-F238E27FC236}">
                  <a16:creationId xmlns:a16="http://schemas.microsoft.com/office/drawing/2014/main" id="{FE9E1B3F-36DE-0FA9-116D-7658D449D435}"/>
                </a:ext>
              </a:extLst>
            </p:cNvPr>
            <p:cNvSpPr/>
            <p:nvPr/>
          </p:nvSpPr>
          <p:spPr>
            <a:xfrm>
              <a:off x="5825638" y="3891340"/>
              <a:ext cx="63375" cy="49459"/>
            </a:xfrm>
            <a:custGeom>
              <a:avLst/>
              <a:gdLst/>
              <a:ahLst/>
              <a:cxnLst/>
              <a:rect l="l" t="t" r="r" b="b"/>
              <a:pathLst>
                <a:path w="1052" h="821" extrusionOk="0">
                  <a:moveTo>
                    <a:pt x="600" y="0"/>
                  </a:moveTo>
                  <a:cubicBezTo>
                    <a:pt x="519" y="0"/>
                    <a:pt x="434" y="20"/>
                    <a:pt x="353" y="60"/>
                  </a:cubicBezTo>
                  <a:cubicBezTo>
                    <a:pt x="116" y="177"/>
                    <a:pt x="1" y="429"/>
                    <a:pt x="97" y="622"/>
                  </a:cubicBezTo>
                  <a:cubicBezTo>
                    <a:pt x="160" y="750"/>
                    <a:pt x="299" y="820"/>
                    <a:pt x="453" y="820"/>
                  </a:cubicBezTo>
                  <a:cubicBezTo>
                    <a:pt x="534" y="820"/>
                    <a:pt x="618" y="801"/>
                    <a:pt x="699" y="761"/>
                  </a:cubicBezTo>
                  <a:cubicBezTo>
                    <a:pt x="937" y="643"/>
                    <a:pt x="1052" y="392"/>
                    <a:pt x="955" y="198"/>
                  </a:cubicBezTo>
                  <a:cubicBezTo>
                    <a:pt x="892" y="71"/>
                    <a:pt x="754" y="0"/>
                    <a:pt x="600"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82;p47">
              <a:extLst>
                <a:ext uri="{FF2B5EF4-FFF2-40B4-BE49-F238E27FC236}">
                  <a16:creationId xmlns:a16="http://schemas.microsoft.com/office/drawing/2014/main" id="{A0663538-F4CC-0312-ADB5-4114EF939FA5}"/>
                </a:ext>
              </a:extLst>
            </p:cNvPr>
            <p:cNvSpPr/>
            <p:nvPr/>
          </p:nvSpPr>
          <p:spPr>
            <a:xfrm>
              <a:off x="6197334" y="3425665"/>
              <a:ext cx="331936" cy="460313"/>
            </a:xfrm>
            <a:custGeom>
              <a:avLst/>
              <a:gdLst/>
              <a:ahLst/>
              <a:cxnLst/>
              <a:rect l="l" t="t" r="r" b="b"/>
              <a:pathLst>
                <a:path w="5510" h="7641" extrusionOk="0">
                  <a:moveTo>
                    <a:pt x="5288" y="1"/>
                  </a:moveTo>
                  <a:lnTo>
                    <a:pt x="5288" y="1"/>
                  </a:lnTo>
                  <a:cubicBezTo>
                    <a:pt x="5288" y="1"/>
                    <a:pt x="3943" y="2532"/>
                    <a:pt x="3001" y="3956"/>
                  </a:cubicBezTo>
                  <a:cubicBezTo>
                    <a:pt x="1893" y="5633"/>
                    <a:pt x="0" y="7641"/>
                    <a:pt x="0" y="7641"/>
                  </a:cubicBezTo>
                  <a:cubicBezTo>
                    <a:pt x="5509" y="2937"/>
                    <a:pt x="5288" y="1"/>
                    <a:pt x="528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83;p47">
              <a:extLst>
                <a:ext uri="{FF2B5EF4-FFF2-40B4-BE49-F238E27FC236}">
                  <a16:creationId xmlns:a16="http://schemas.microsoft.com/office/drawing/2014/main" id="{7BCB3679-2400-3C83-9674-EF222F1C84A6}"/>
                </a:ext>
              </a:extLst>
            </p:cNvPr>
            <p:cNvSpPr/>
            <p:nvPr/>
          </p:nvSpPr>
          <p:spPr>
            <a:xfrm>
              <a:off x="6364145" y="2479497"/>
              <a:ext cx="22109" cy="6506"/>
            </a:xfrm>
            <a:custGeom>
              <a:avLst/>
              <a:gdLst/>
              <a:ahLst/>
              <a:cxnLst/>
              <a:rect l="l" t="t" r="r" b="b"/>
              <a:pathLst>
                <a:path w="367" h="108" extrusionOk="0">
                  <a:moveTo>
                    <a:pt x="216" y="1"/>
                  </a:moveTo>
                  <a:cubicBezTo>
                    <a:pt x="205" y="1"/>
                    <a:pt x="193" y="2"/>
                    <a:pt x="181" y="3"/>
                  </a:cubicBezTo>
                  <a:cubicBezTo>
                    <a:pt x="81" y="17"/>
                    <a:pt x="0" y="82"/>
                    <a:pt x="2" y="101"/>
                  </a:cubicBezTo>
                  <a:cubicBezTo>
                    <a:pt x="3" y="106"/>
                    <a:pt x="9" y="108"/>
                    <a:pt x="20" y="108"/>
                  </a:cubicBezTo>
                  <a:cubicBezTo>
                    <a:pt x="50" y="108"/>
                    <a:pt x="113" y="94"/>
                    <a:pt x="187" y="85"/>
                  </a:cubicBezTo>
                  <a:cubicBezTo>
                    <a:pt x="287" y="71"/>
                    <a:pt x="367" y="73"/>
                    <a:pt x="364" y="55"/>
                  </a:cubicBezTo>
                  <a:cubicBezTo>
                    <a:pt x="362" y="38"/>
                    <a:pt x="300"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84;p47">
              <a:extLst>
                <a:ext uri="{FF2B5EF4-FFF2-40B4-BE49-F238E27FC236}">
                  <a16:creationId xmlns:a16="http://schemas.microsoft.com/office/drawing/2014/main" id="{0B3DF178-F083-7FFE-D68D-D2AB988A3334}"/>
                </a:ext>
              </a:extLst>
            </p:cNvPr>
            <p:cNvSpPr/>
            <p:nvPr/>
          </p:nvSpPr>
          <p:spPr>
            <a:xfrm>
              <a:off x="6300288" y="2480641"/>
              <a:ext cx="22169" cy="6566"/>
            </a:xfrm>
            <a:custGeom>
              <a:avLst/>
              <a:gdLst/>
              <a:ahLst/>
              <a:cxnLst/>
              <a:rect l="l" t="t" r="r" b="b"/>
              <a:pathLst>
                <a:path w="368" h="109" extrusionOk="0">
                  <a:moveTo>
                    <a:pt x="158" y="0"/>
                  </a:moveTo>
                  <a:cubicBezTo>
                    <a:pt x="75" y="0"/>
                    <a:pt x="6" y="33"/>
                    <a:pt x="4" y="48"/>
                  </a:cubicBezTo>
                  <a:cubicBezTo>
                    <a:pt x="1" y="67"/>
                    <a:pt x="85" y="67"/>
                    <a:pt x="185" y="82"/>
                  </a:cubicBezTo>
                  <a:cubicBezTo>
                    <a:pt x="258" y="94"/>
                    <a:pt x="318" y="108"/>
                    <a:pt x="347" y="108"/>
                  </a:cubicBezTo>
                  <a:cubicBezTo>
                    <a:pt x="358" y="108"/>
                    <a:pt x="364" y="106"/>
                    <a:pt x="364" y="101"/>
                  </a:cubicBezTo>
                  <a:cubicBezTo>
                    <a:pt x="368" y="83"/>
                    <a:pt x="301" y="17"/>
                    <a:pt x="201" y="3"/>
                  </a:cubicBezTo>
                  <a:cubicBezTo>
                    <a:pt x="187" y="1"/>
                    <a:pt x="172"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85;p47">
              <a:extLst>
                <a:ext uri="{FF2B5EF4-FFF2-40B4-BE49-F238E27FC236}">
                  <a16:creationId xmlns:a16="http://schemas.microsoft.com/office/drawing/2014/main" id="{95527047-B396-34DD-F12D-EDE857A0D695}"/>
                </a:ext>
              </a:extLst>
            </p:cNvPr>
            <p:cNvSpPr/>
            <p:nvPr/>
          </p:nvSpPr>
          <p:spPr>
            <a:xfrm>
              <a:off x="5709731" y="3147526"/>
              <a:ext cx="85364" cy="131027"/>
            </a:xfrm>
            <a:custGeom>
              <a:avLst/>
              <a:gdLst/>
              <a:ahLst/>
              <a:cxnLst/>
              <a:rect l="l" t="t" r="r" b="b"/>
              <a:pathLst>
                <a:path w="1417" h="2175" extrusionOk="0">
                  <a:moveTo>
                    <a:pt x="500" y="1"/>
                  </a:moveTo>
                  <a:cubicBezTo>
                    <a:pt x="206" y="1"/>
                    <a:pt x="26" y="151"/>
                    <a:pt x="16" y="323"/>
                  </a:cubicBezTo>
                  <a:cubicBezTo>
                    <a:pt x="1" y="576"/>
                    <a:pt x="335" y="1951"/>
                    <a:pt x="637" y="2122"/>
                  </a:cubicBezTo>
                  <a:cubicBezTo>
                    <a:pt x="698" y="2157"/>
                    <a:pt x="776" y="2174"/>
                    <a:pt x="859" y="2174"/>
                  </a:cubicBezTo>
                  <a:cubicBezTo>
                    <a:pt x="1060" y="2174"/>
                    <a:pt x="1286" y="2071"/>
                    <a:pt x="1344" y="1869"/>
                  </a:cubicBezTo>
                  <a:cubicBezTo>
                    <a:pt x="1417" y="1615"/>
                    <a:pt x="1113" y="167"/>
                    <a:pt x="983" y="113"/>
                  </a:cubicBezTo>
                  <a:cubicBezTo>
                    <a:pt x="801" y="34"/>
                    <a:pt x="638" y="1"/>
                    <a:pt x="50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86;p47">
              <a:extLst>
                <a:ext uri="{FF2B5EF4-FFF2-40B4-BE49-F238E27FC236}">
                  <a16:creationId xmlns:a16="http://schemas.microsoft.com/office/drawing/2014/main" id="{AC643E92-916E-929B-1C0F-5268BE1E73E1}"/>
                </a:ext>
              </a:extLst>
            </p:cNvPr>
            <p:cNvSpPr/>
            <p:nvPr/>
          </p:nvSpPr>
          <p:spPr>
            <a:xfrm>
              <a:off x="5607680" y="3187647"/>
              <a:ext cx="111931" cy="65544"/>
            </a:xfrm>
            <a:custGeom>
              <a:avLst/>
              <a:gdLst/>
              <a:ahLst/>
              <a:cxnLst/>
              <a:rect l="l" t="t" r="r" b="b"/>
              <a:pathLst>
                <a:path w="1858" h="1088" extrusionOk="0">
                  <a:moveTo>
                    <a:pt x="1249" y="0"/>
                  </a:moveTo>
                  <a:cubicBezTo>
                    <a:pt x="869" y="0"/>
                    <a:pt x="218" y="78"/>
                    <a:pt x="102" y="295"/>
                  </a:cubicBezTo>
                  <a:cubicBezTo>
                    <a:pt x="0" y="487"/>
                    <a:pt x="69" y="916"/>
                    <a:pt x="309" y="1037"/>
                  </a:cubicBezTo>
                  <a:cubicBezTo>
                    <a:pt x="380" y="1073"/>
                    <a:pt x="546" y="1087"/>
                    <a:pt x="740" y="1087"/>
                  </a:cubicBezTo>
                  <a:cubicBezTo>
                    <a:pt x="1134" y="1087"/>
                    <a:pt x="1644" y="1029"/>
                    <a:pt x="1706" y="979"/>
                  </a:cubicBezTo>
                  <a:cubicBezTo>
                    <a:pt x="1857" y="856"/>
                    <a:pt x="1700" y="67"/>
                    <a:pt x="1486" y="17"/>
                  </a:cubicBezTo>
                  <a:cubicBezTo>
                    <a:pt x="1440" y="6"/>
                    <a:pt x="1355" y="0"/>
                    <a:pt x="1249"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87;p47">
              <a:extLst>
                <a:ext uri="{FF2B5EF4-FFF2-40B4-BE49-F238E27FC236}">
                  <a16:creationId xmlns:a16="http://schemas.microsoft.com/office/drawing/2014/main" id="{C4D79A76-F64A-2FA5-A49F-4A8AE8FCB7F9}"/>
                </a:ext>
              </a:extLst>
            </p:cNvPr>
            <p:cNvSpPr/>
            <p:nvPr/>
          </p:nvSpPr>
          <p:spPr>
            <a:xfrm>
              <a:off x="5625873" y="3255601"/>
              <a:ext cx="111750" cy="59158"/>
            </a:xfrm>
            <a:custGeom>
              <a:avLst/>
              <a:gdLst/>
              <a:ahLst/>
              <a:cxnLst/>
              <a:rect l="l" t="t" r="r" b="b"/>
              <a:pathLst>
                <a:path w="1855" h="982" extrusionOk="0">
                  <a:moveTo>
                    <a:pt x="1333" y="0"/>
                  </a:moveTo>
                  <a:cubicBezTo>
                    <a:pt x="1009" y="0"/>
                    <a:pt x="199" y="110"/>
                    <a:pt x="87" y="332"/>
                  </a:cubicBezTo>
                  <a:cubicBezTo>
                    <a:pt x="1" y="505"/>
                    <a:pt x="100" y="869"/>
                    <a:pt x="344" y="959"/>
                  </a:cubicBezTo>
                  <a:cubicBezTo>
                    <a:pt x="388" y="975"/>
                    <a:pt x="467" y="982"/>
                    <a:pt x="566" y="982"/>
                  </a:cubicBezTo>
                  <a:cubicBezTo>
                    <a:pt x="953" y="982"/>
                    <a:pt x="1645" y="877"/>
                    <a:pt x="1713" y="821"/>
                  </a:cubicBezTo>
                  <a:cubicBezTo>
                    <a:pt x="1855" y="706"/>
                    <a:pt x="1641" y="34"/>
                    <a:pt x="1428" y="5"/>
                  </a:cubicBezTo>
                  <a:cubicBezTo>
                    <a:pt x="1405" y="2"/>
                    <a:pt x="1373" y="0"/>
                    <a:pt x="133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88;p47">
              <a:extLst>
                <a:ext uri="{FF2B5EF4-FFF2-40B4-BE49-F238E27FC236}">
                  <a16:creationId xmlns:a16="http://schemas.microsoft.com/office/drawing/2014/main" id="{E8ED7A7F-43CA-8484-F623-B34E54014131}"/>
                </a:ext>
              </a:extLst>
            </p:cNvPr>
            <p:cNvSpPr/>
            <p:nvPr/>
          </p:nvSpPr>
          <p:spPr>
            <a:xfrm>
              <a:off x="5660573" y="3316506"/>
              <a:ext cx="98256" cy="50182"/>
            </a:xfrm>
            <a:custGeom>
              <a:avLst/>
              <a:gdLst/>
              <a:ahLst/>
              <a:cxnLst/>
              <a:rect l="l" t="t" r="r" b="b"/>
              <a:pathLst>
                <a:path w="1631" h="833" extrusionOk="0">
                  <a:moveTo>
                    <a:pt x="1024" y="0"/>
                  </a:moveTo>
                  <a:cubicBezTo>
                    <a:pt x="685" y="0"/>
                    <a:pt x="195" y="50"/>
                    <a:pt x="97" y="201"/>
                  </a:cubicBezTo>
                  <a:cubicBezTo>
                    <a:pt x="0" y="348"/>
                    <a:pt x="52" y="681"/>
                    <a:pt x="260" y="781"/>
                  </a:cubicBezTo>
                  <a:cubicBezTo>
                    <a:pt x="337" y="818"/>
                    <a:pt x="547" y="832"/>
                    <a:pt x="773" y="832"/>
                  </a:cubicBezTo>
                  <a:cubicBezTo>
                    <a:pt x="1092" y="832"/>
                    <a:pt x="1444" y="804"/>
                    <a:pt x="1494" y="770"/>
                  </a:cubicBezTo>
                  <a:cubicBezTo>
                    <a:pt x="1631" y="680"/>
                    <a:pt x="1511" y="64"/>
                    <a:pt x="1323" y="21"/>
                  </a:cubicBezTo>
                  <a:cubicBezTo>
                    <a:pt x="1270" y="8"/>
                    <a:pt x="1159" y="0"/>
                    <a:pt x="1024"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158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6" name="Google Shape;2366;p46"/>
          <p:cNvSpPr/>
          <p:nvPr/>
        </p:nvSpPr>
        <p:spPr>
          <a:xfrm flipH="1">
            <a:off x="-744150" y="4737860"/>
            <a:ext cx="2928300" cy="158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7" name="Google Shape;2367;p46"/>
          <p:cNvGrpSpPr/>
          <p:nvPr/>
        </p:nvGrpSpPr>
        <p:grpSpPr>
          <a:xfrm>
            <a:off x="-282409" y="2133614"/>
            <a:ext cx="2065097" cy="2698443"/>
            <a:chOff x="2491761" y="388856"/>
            <a:chExt cx="1321070" cy="1726230"/>
          </a:xfrm>
        </p:grpSpPr>
        <p:grpSp>
          <p:nvGrpSpPr>
            <p:cNvPr id="2368" name="Google Shape;2368;p46"/>
            <p:cNvGrpSpPr/>
            <p:nvPr/>
          </p:nvGrpSpPr>
          <p:grpSpPr>
            <a:xfrm>
              <a:off x="3561841" y="1131061"/>
              <a:ext cx="250990" cy="983513"/>
              <a:chOff x="3561841" y="1131061"/>
              <a:chExt cx="250990" cy="983513"/>
            </a:xfrm>
          </p:grpSpPr>
          <p:sp>
            <p:nvSpPr>
              <p:cNvPr id="2369" name="Google Shape;2369;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6"/>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6"/>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6"/>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6"/>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6"/>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6"/>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7" name="Google Shape;2377;p46"/>
            <p:cNvGrpSpPr/>
            <p:nvPr/>
          </p:nvGrpSpPr>
          <p:grpSpPr>
            <a:xfrm>
              <a:off x="3246381" y="1130150"/>
              <a:ext cx="380101" cy="456645"/>
              <a:chOff x="3246381" y="1130150"/>
              <a:chExt cx="380101" cy="456645"/>
            </a:xfrm>
          </p:grpSpPr>
          <p:sp>
            <p:nvSpPr>
              <p:cNvPr id="2378" name="Google Shape;2378;p46"/>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6"/>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46"/>
            <p:cNvGrpSpPr/>
            <p:nvPr/>
          </p:nvGrpSpPr>
          <p:grpSpPr>
            <a:xfrm>
              <a:off x="3067607" y="858373"/>
              <a:ext cx="279580" cy="1241166"/>
              <a:chOff x="3067607" y="858373"/>
              <a:chExt cx="279580" cy="1241166"/>
            </a:xfrm>
          </p:grpSpPr>
          <p:sp>
            <p:nvSpPr>
              <p:cNvPr id="2383" name="Google Shape;2383;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6"/>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6"/>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6"/>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6"/>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6"/>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6"/>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1" name="Google Shape;2391;p46"/>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6"/>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5" name="Google Shape;2395;p46"/>
            <p:cNvGrpSpPr/>
            <p:nvPr/>
          </p:nvGrpSpPr>
          <p:grpSpPr>
            <a:xfrm>
              <a:off x="2491761" y="388856"/>
              <a:ext cx="371102" cy="1726230"/>
              <a:chOff x="2491761" y="388856"/>
              <a:chExt cx="371102" cy="1726230"/>
            </a:xfrm>
          </p:grpSpPr>
          <p:sp>
            <p:nvSpPr>
              <p:cNvPr id="2396" name="Google Shape;2396;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6"/>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6"/>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6"/>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6"/>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6"/>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6"/>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4" name="Google Shape;2404;p46"/>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5" name="Google Shape;2405;p46"/>
          <p:cNvSpPr/>
          <p:nvPr/>
        </p:nvSpPr>
        <p:spPr>
          <a:xfrm flipH="1">
            <a:off x="5947287" y="4620427"/>
            <a:ext cx="983100" cy="909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6" name="Google Shape;2406;p46"/>
          <p:cNvGrpSpPr/>
          <p:nvPr/>
        </p:nvGrpSpPr>
        <p:grpSpPr>
          <a:xfrm>
            <a:off x="6007624" y="3677518"/>
            <a:ext cx="923277" cy="985039"/>
            <a:chOff x="7422710" y="150893"/>
            <a:chExt cx="1511835" cy="1612968"/>
          </a:xfrm>
        </p:grpSpPr>
        <p:sp>
          <p:nvSpPr>
            <p:cNvPr id="2407" name="Google Shape;2407;p46"/>
            <p:cNvSpPr/>
            <p:nvPr/>
          </p:nvSpPr>
          <p:spPr>
            <a:xfrm>
              <a:off x="7444417" y="204383"/>
              <a:ext cx="110525" cy="182114"/>
            </a:xfrm>
            <a:custGeom>
              <a:avLst/>
              <a:gdLst/>
              <a:ahLst/>
              <a:cxnLst/>
              <a:rect l="l" t="t" r="r" b="b"/>
              <a:pathLst>
                <a:path w="1777" h="2928" extrusionOk="0">
                  <a:moveTo>
                    <a:pt x="47" y="1"/>
                  </a:moveTo>
                  <a:cubicBezTo>
                    <a:pt x="16" y="1"/>
                    <a:pt x="0" y="17"/>
                    <a:pt x="3" y="51"/>
                  </a:cubicBezTo>
                  <a:cubicBezTo>
                    <a:pt x="89" y="1031"/>
                    <a:pt x="432" y="2235"/>
                    <a:pt x="1225" y="2928"/>
                  </a:cubicBezTo>
                  <a:lnTo>
                    <a:pt x="1776" y="2182"/>
                  </a:lnTo>
                  <a:cubicBezTo>
                    <a:pt x="1596" y="1098"/>
                    <a:pt x="305"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6"/>
            <p:cNvSpPr/>
            <p:nvPr/>
          </p:nvSpPr>
          <p:spPr>
            <a:xfrm>
              <a:off x="7547789" y="248605"/>
              <a:ext cx="486571" cy="492231"/>
            </a:xfrm>
            <a:custGeom>
              <a:avLst/>
              <a:gdLst/>
              <a:ahLst/>
              <a:cxnLst/>
              <a:rect l="l" t="t" r="r" b="b"/>
              <a:pathLst>
                <a:path w="7823" h="7914" extrusionOk="0">
                  <a:moveTo>
                    <a:pt x="1954" y="0"/>
                  </a:moveTo>
                  <a:cubicBezTo>
                    <a:pt x="964" y="0"/>
                    <a:pt x="185" y="426"/>
                    <a:pt x="0" y="1326"/>
                  </a:cubicBezTo>
                  <a:lnTo>
                    <a:pt x="7823" y="7914"/>
                  </a:lnTo>
                  <a:cubicBezTo>
                    <a:pt x="7542" y="5059"/>
                    <a:pt x="7058" y="2607"/>
                    <a:pt x="5020" y="1113"/>
                  </a:cubicBezTo>
                  <a:cubicBezTo>
                    <a:pt x="4026" y="385"/>
                    <a:pt x="2895" y="0"/>
                    <a:pt x="19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6"/>
            <p:cNvSpPr/>
            <p:nvPr/>
          </p:nvSpPr>
          <p:spPr>
            <a:xfrm>
              <a:off x="7667209" y="252089"/>
              <a:ext cx="335680" cy="455721"/>
            </a:xfrm>
            <a:custGeom>
              <a:avLst/>
              <a:gdLst/>
              <a:ahLst/>
              <a:cxnLst/>
              <a:rect l="l" t="t" r="r" b="b"/>
              <a:pathLst>
                <a:path w="5397" h="7327" extrusionOk="0">
                  <a:moveTo>
                    <a:pt x="686" y="1"/>
                  </a:moveTo>
                  <a:lnTo>
                    <a:pt x="686" y="1"/>
                  </a:lnTo>
                  <a:cubicBezTo>
                    <a:pt x="834" y="583"/>
                    <a:pt x="843" y="1210"/>
                    <a:pt x="543" y="1792"/>
                  </a:cubicBezTo>
                  <a:cubicBezTo>
                    <a:pt x="1" y="2842"/>
                    <a:pt x="798" y="3087"/>
                    <a:pt x="1556" y="3112"/>
                  </a:cubicBezTo>
                  <a:cubicBezTo>
                    <a:pt x="1533" y="3622"/>
                    <a:pt x="2198" y="3923"/>
                    <a:pt x="2765" y="4087"/>
                  </a:cubicBezTo>
                  <a:cubicBezTo>
                    <a:pt x="2184" y="4809"/>
                    <a:pt x="3291" y="5443"/>
                    <a:pt x="3938" y="5734"/>
                  </a:cubicBezTo>
                  <a:cubicBezTo>
                    <a:pt x="3837" y="5834"/>
                    <a:pt x="3770" y="5933"/>
                    <a:pt x="3731" y="6030"/>
                  </a:cubicBezTo>
                  <a:lnTo>
                    <a:pt x="5271" y="7327"/>
                  </a:lnTo>
                  <a:cubicBezTo>
                    <a:pt x="5028" y="6667"/>
                    <a:pt x="5224" y="5681"/>
                    <a:pt x="5397" y="4715"/>
                  </a:cubicBezTo>
                  <a:cubicBezTo>
                    <a:pt x="5324" y="4441"/>
                    <a:pt x="5242" y="4174"/>
                    <a:pt x="5150" y="3916"/>
                  </a:cubicBezTo>
                  <a:cubicBezTo>
                    <a:pt x="5028" y="4542"/>
                    <a:pt x="4749" y="5144"/>
                    <a:pt x="4188" y="5529"/>
                  </a:cubicBezTo>
                  <a:cubicBezTo>
                    <a:pt x="4181" y="5535"/>
                    <a:pt x="4176" y="5539"/>
                    <a:pt x="4170" y="5543"/>
                  </a:cubicBezTo>
                  <a:cubicBezTo>
                    <a:pt x="3905" y="4753"/>
                    <a:pt x="4233" y="3526"/>
                    <a:pt x="4403" y="2415"/>
                  </a:cubicBezTo>
                  <a:cubicBezTo>
                    <a:pt x="4307" y="2270"/>
                    <a:pt x="4203" y="2130"/>
                    <a:pt x="4093" y="1996"/>
                  </a:cubicBezTo>
                  <a:cubicBezTo>
                    <a:pt x="3996" y="2645"/>
                    <a:pt x="3743" y="3292"/>
                    <a:pt x="3194" y="3716"/>
                  </a:cubicBezTo>
                  <a:cubicBezTo>
                    <a:pt x="2916" y="3005"/>
                    <a:pt x="2970" y="1929"/>
                    <a:pt x="2942" y="944"/>
                  </a:cubicBezTo>
                  <a:cubicBezTo>
                    <a:pt x="2815" y="858"/>
                    <a:pt x="2686" y="777"/>
                    <a:pt x="2557" y="701"/>
                  </a:cubicBezTo>
                  <a:cubicBezTo>
                    <a:pt x="2547" y="1306"/>
                    <a:pt x="2394" y="1916"/>
                    <a:pt x="1958" y="2391"/>
                  </a:cubicBezTo>
                  <a:cubicBezTo>
                    <a:pt x="1600" y="1789"/>
                    <a:pt x="1377" y="902"/>
                    <a:pt x="1118" y="95"/>
                  </a:cubicBezTo>
                  <a:cubicBezTo>
                    <a:pt x="972" y="57"/>
                    <a:pt x="828" y="25"/>
                    <a:pt x="686"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6"/>
            <p:cNvSpPr/>
            <p:nvPr/>
          </p:nvSpPr>
          <p:spPr>
            <a:xfrm>
              <a:off x="7787623" y="1077947"/>
              <a:ext cx="143490" cy="336924"/>
            </a:xfrm>
            <a:custGeom>
              <a:avLst/>
              <a:gdLst/>
              <a:ahLst/>
              <a:cxnLst/>
              <a:rect l="l" t="t" r="r" b="b"/>
              <a:pathLst>
                <a:path w="2307" h="5417" extrusionOk="0">
                  <a:moveTo>
                    <a:pt x="2306" y="1"/>
                  </a:moveTo>
                  <a:lnTo>
                    <a:pt x="0" y="1451"/>
                  </a:lnTo>
                  <a:cubicBezTo>
                    <a:pt x="341" y="2400"/>
                    <a:pt x="477" y="4941"/>
                    <a:pt x="575" y="5417"/>
                  </a:cubicBezTo>
                  <a:lnTo>
                    <a:pt x="1394" y="5053"/>
                  </a:lnTo>
                  <a:cubicBezTo>
                    <a:pt x="1394" y="5053"/>
                    <a:pt x="1664" y="1272"/>
                    <a:pt x="23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6"/>
            <p:cNvSpPr/>
            <p:nvPr/>
          </p:nvSpPr>
          <p:spPr>
            <a:xfrm>
              <a:off x="7790484" y="1353357"/>
              <a:ext cx="91244" cy="139944"/>
            </a:xfrm>
            <a:custGeom>
              <a:avLst/>
              <a:gdLst/>
              <a:ahLst/>
              <a:cxnLst/>
              <a:rect l="l" t="t" r="r" b="b"/>
              <a:pathLst>
                <a:path w="1467" h="2250" extrusionOk="0">
                  <a:moveTo>
                    <a:pt x="979" y="0"/>
                  </a:moveTo>
                  <a:cubicBezTo>
                    <a:pt x="849" y="0"/>
                    <a:pt x="692" y="105"/>
                    <a:pt x="508" y="386"/>
                  </a:cubicBezTo>
                  <a:cubicBezTo>
                    <a:pt x="276" y="741"/>
                    <a:pt x="0" y="1324"/>
                    <a:pt x="476" y="2010"/>
                  </a:cubicBezTo>
                  <a:cubicBezTo>
                    <a:pt x="593" y="2179"/>
                    <a:pt x="701" y="2250"/>
                    <a:pt x="799" y="2250"/>
                  </a:cubicBezTo>
                  <a:cubicBezTo>
                    <a:pt x="1238" y="2250"/>
                    <a:pt x="1466" y="821"/>
                    <a:pt x="1350" y="423"/>
                  </a:cubicBezTo>
                  <a:cubicBezTo>
                    <a:pt x="1287" y="209"/>
                    <a:pt x="1161" y="0"/>
                    <a:pt x="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6"/>
            <p:cNvSpPr/>
            <p:nvPr/>
          </p:nvSpPr>
          <p:spPr>
            <a:xfrm>
              <a:off x="7794154" y="1423330"/>
              <a:ext cx="79613" cy="277214"/>
            </a:xfrm>
            <a:custGeom>
              <a:avLst/>
              <a:gdLst/>
              <a:ahLst/>
              <a:cxnLst/>
              <a:rect l="l" t="t" r="r" b="b"/>
              <a:pathLst>
                <a:path w="1280" h="4457" extrusionOk="0">
                  <a:moveTo>
                    <a:pt x="209" y="1"/>
                  </a:moveTo>
                  <a:cubicBezTo>
                    <a:pt x="851" y="2981"/>
                    <a:pt x="1" y="4043"/>
                    <a:pt x="1" y="4043"/>
                  </a:cubicBezTo>
                  <a:lnTo>
                    <a:pt x="894" y="4456"/>
                  </a:lnTo>
                  <a:cubicBezTo>
                    <a:pt x="815" y="3979"/>
                    <a:pt x="869" y="1091"/>
                    <a:pt x="1279" y="58"/>
                  </a:cubicBezTo>
                  <a:lnTo>
                    <a:pt x="2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6"/>
            <p:cNvSpPr/>
            <p:nvPr/>
          </p:nvSpPr>
          <p:spPr>
            <a:xfrm>
              <a:off x="7760380" y="1656632"/>
              <a:ext cx="103808" cy="107228"/>
            </a:xfrm>
            <a:custGeom>
              <a:avLst/>
              <a:gdLst/>
              <a:ahLst/>
              <a:cxnLst/>
              <a:rect l="l" t="t" r="r" b="b"/>
              <a:pathLst>
                <a:path w="1669" h="1724" extrusionOk="0">
                  <a:moveTo>
                    <a:pt x="887" y="0"/>
                  </a:moveTo>
                  <a:cubicBezTo>
                    <a:pt x="801" y="0"/>
                    <a:pt x="714" y="20"/>
                    <a:pt x="633" y="62"/>
                  </a:cubicBezTo>
                  <a:cubicBezTo>
                    <a:pt x="353" y="208"/>
                    <a:pt x="34" y="997"/>
                    <a:pt x="1" y="1724"/>
                  </a:cubicBezTo>
                  <a:lnTo>
                    <a:pt x="1668" y="1724"/>
                  </a:lnTo>
                  <a:cubicBezTo>
                    <a:pt x="1634" y="1361"/>
                    <a:pt x="1573" y="786"/>
                    <a:pt x="1485" y="491"/>
                  </a:cubicBezTo>
                  <a:cubicBezTo>
                    <a:pt x="1390" y="176"/>
                    <a:pt x="1140" y="0"/>
                    <a:pt x="8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6"/>
            <p:cNvSpPr/>
            <p:nvPr/>
          </p:nvSpPr>
          <p:spPr>
            <a:xfrm>
              <a:off x="7699738" y="977125"/>
              <a:ext cx="475686" cy="301347"/>
            </a:xfrm>
            <a:custGeom>
              <a:avLst/>
              <a:gdLst/>
              <a:ahLst/>
              <a:cxnLst/>
              <a:rect l="l" t="t" r="r" b="b"/>
              <a:pathLst>
                <a:path w="7648" h="4845" extrusionOk="0">
                  <a:moveTo>
                    <a:pt x="1" y="1"/>
                  </a:moveTo>
                  <a:cubicBezTo>
                    <a:pt x="236" y="1241"/>
                    <a:pt x="1503" y="3907"/>
                    <a:pt x="2191" y="4699"/>
                  </a:cubicBezTo>
                  <a:cubicBezTo>
                    <a:pt x="2279" y="4800"/>
                    <a:pt x="2389" y="4845"/>
                    <a:pt x="2517" y="4845"/>
                  </a:cubicBezTo>
                  <a:cubicBezTo>
                    <a:pt x="3328" y="4845"/>
                    <a:pt x="4859" y="3059"/>
                    <a:pt x="6164" y="2661"/>
                  </a:cubicBezTo>
                  <a:cubicBezTo>
                    <a:pt x="7648" y="2208"/>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6"/>
            <p:cNvSpPr/>
            <p:nvPr/>
          </p:nvSpPr>
          <p:spPr>
            <a:xfrm>
              <a:off x="8190352" y="767022"/>
              <a:ext cx="391844" cy="597718"/>
            </a:xfrm>
            <a:custGeom>
              <a:avLst/>
              <a:gdLst/>
              <a:ahLst/>
              <a:cxnLst/>
              <a:rect l="l" t="t" r="r" b="b"/>
              <a:pathLst>
                <a:path w="6300" h="9610" extrusionOk="0">
                  <a:moveTo>
                    <a:pt x="4396" y="0"/>
                  </a:moveTo>
                  <a:cubicBezTo>
                    <a:pt x="3047" y="0"/>
                    <a:pt x="1049" y="2155"/>
                    <a:pt x="606" y="4222"/>
                  </a:cubicBezTo>
                  <a:cubicBezTo>
                    <a:pt x="0" y="7053"/>
                    <a:pt x="2657" y="9127"/>
                    <a:pt x="4166" y="9609"/>
                  </a:cubicBezTo>
                  <a:cubicBezTo>
                    <a:pt x="4166" y="9609"/>
                    <a:pt x="4122" y="7921"/>
                    <a:pt x="4424" y="7256"/>
                  </a:cubicBezTo>
                  <a:cubicBezTo>
                    <a:pt x="5322" y="5286"/>
                    <a:pt x="6299" y="3585"/>
                    <a:pt x="5515" y="992"/>
                  </a:cubicBezTo>
                  <a:cubicBezTo>
                    <a:pt x="5304" y="294"/>
                    <a:pt x="4894" y="0"/>
                    <a:pt x="4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6"/>
            <p:cNvSpPr/>
            <p:nvPr/>
          </p:nvSpPr>
          <p:spPr>
            <a:xfrm>
              <a:off x="8386709" y="1369404"/>
              <a:ext cx="136213" cy="310925"/>
            </a:xfrm>
            <a:custGeom>
              <a:avLst/>
              <a:gdLst/>
              <a:ahLst/>
              <a:cxnLst/>
              <a:rect l="l" t="t" r="r" b="b"/>
              <a:pathLst>
                <a:path w="2190" h="4999" extrusionOk="0">
                  <a:moveTo>
                    <a:pt x="1468" y="0"/>
                  </a:moveTo>
                  <a:cubicBezTo>
                    <a:pt x="1315" y="0"/>
                    <a:pt x="1172" y="64"/>
                    <a:pt x="1070" y="238"/>
                  </a:cubicBezTo>
                  <a:cubicBezTo>
                    <a:pt x="1218" y="724"/>
                    <a:pt x="1127" y="2588"/>
                    <a:pt x="0" y="4656"/>
                  </a:cubicBezTo>
                  <a:lnTo>
                    <a:pt x="824" y="4999"/>
                  </a:lnTo>
                  <a:cubicBezTo>
                    <a:pt x="1394" y="2725"/>
                    <a:pt x="2189" y="961"/>
                    <a:pt x="2161" y="297"/>
                  </a:cubicBezTo>
                  <a:cubicBezTo>
                    <a:pt x="1993" y="169"/>
                    <a:pt x="1717" y="0"/>
                    <a:pt x="1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6"/>
            <p:cNvSpPr/>
            <p:nvPr/>
          </p:nvSpPr>
          <p:spPr>
            <a:xfrm>
              <a:off x="8345721" y="1194194"/>
              <a:ext cx="177325" cy="234174"/>
            </a:xfrm>
            <a:custGeom>
              <a:avLst/>
              <a:gdLst/>
              <a:ahLst/>
              <a:cxnLst/>
              <a:rect l="l" t="t" r="r" b="b"/>
              <a:pathLst>
                <a:path w="2851" h="3765" extrusionOk="0">
                  <a:moveTo>
                    <a:pt x="1609" y="1"/>
                  </a:moveTo>
                  <a:cubicBezTo>
                    <a:pt x="1315" y="1"/>
                    <a:pt x="0" y="1787"/>
                    <a:pt x="0" y="1787"/>
                  </a:cubicBezTo>
                  <a:cubicBezTo>
                    <a:pt x="1165" y="2472"/>
                    <a:pt x="1678" y="3073"/>
                    <a:pt x="1782" y="3715"/>
                  </a:cubicBezTo>
                  <a:cubicBezTo>
                    <a:pt x="1787" y="3750"/>
                    <a:pt x="1810" y="3764"/>
                    <a:pt x="1846" y="3764"/>
                  </a:cubicBezTo>
                  <a:cubicBezTo>
                    <a:pt x="2078" y="3764"/>
                    <a:pt x="2851" y="3135"/>
                    <a:pt x="2851" y="3135"/>
                  </a:cubicBezTo>
                  <a:cubicBezTo>
                    <a:pt x="2851" y="3135"/>
                    <a:pt x="1473" y="2043"/>
                    <a:pt x="1665" y="130"/>
                  </a:cubicBezTo>
                  <a:cubicBezTo>
                    <a:pt x="1674" y="40"/>
                    <a:pt x="1653" y="1"/>
                    <a:pt x="1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6"/>
            <p:cNvSpPr/>
            <p:nvPr/>
          </p:nvSpPr>
          <p:spPr>
            <a:xfrm>
              <a:off x="8338320" y="1642887"/>
              <a:ext cx="103932" cy="118922"/>
            </a:xfrm>
            <a:custGeom>
              <a:avLst/>
              <a:gdLst/>
              <a:ahLst/>
              <a:cxnLst/>
              <a:rect l="l" t="t" r="r" b="b"/>
              <a:pathLst>
                <a:path w="1671" h="1912" extrusionOk="0">
                  <a:moveTo>
                    <a:pt x="1245" y="1"/>
                  </a:moveTo>
                  <a:cubicBezTo>
                    <a:pt x="1168" y="1"/>
                    <a:pt x="1086" y="21"/>
                    <a:pt x="1002" y="64"/>
                  </a:cubicBezTo>
                  <a:cubicBezTo>
                    <a:pt x="684" y="226"/>
                    <a:pt x="176" y="1135"/>
                    <a:pt x="0" y="1912"/>
                  </a:cubicBezTo>
                  <a:lnTo>
                    <a:pt x="1484" y="1912"/>
                  </a:lnTo>
                  <a:cubicBezTo>
                    <a:pt x="1538" y="1627"/>
                    <a:pt x="1668" y="903"/>
                    <a:pt x="1669" y="545"/>
                  </a:cubicBezTo>
                  <a:cubicBezTo>
                    <a:pt x="1670" y="203"/>
                    <a:pt x="1486" y="1"/>
                    <a:pt x="1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6"/>
            <p:cNvSpPr/>
            <p:nvPr/>
          </p:nvSpPr>
          <p:spPr>
            <a:xfrm>
              <a:off x="8341803" y="855280"/>
              <a:ext cx="112515" cy="263842"/>
            </a:xfrm>
            <a:custGeom>
              <a:avLst/>
              <a:gdLst/>
              <a:ahLst/>
              <a:cxnLst/>
              <a:rect l="l" t="t" r="r" b="b"/>
              <a:pathLst>
                <a:path w="1809" h="4242" extrusionOk="0">
                  <a:moveTo>
                    <a:pt x="1809" y="0"/>
                  </a:moveTo>
                  <a:cubicBezTo>
                    <a:pt x="1070" y="508"/>
                    <a:pt x="101" y="1574"/>
                    <a:pt x="0" y="4028"/>
                  </a:cubicBezTo>
                  <a:lnTo>
                    <a:pt x="993" y="4242"/>
                  </a:lnTo>
                  <a:lnTo>
                    <a:pt x="18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6"/>
            <p:cNvSpPr/>
            <p:nvPr/>
          </p:nvSpPr>
          <p:spPr>
            <a:xfrm>
              <a:off x="7526145" y="391100"/>
              <a:ext cx="1023211" cy="812237"/>
            </a:xfrm>
            <a:custGeom>
              <a:avLst/>
              <a:gdLst/>
              <a:ahLst/>
              <a:cxnLst/>
              <a:rect l="l" t="t" r="r" b="b"/>
              <a:pathLst>
                <a:path w="16451" h="13059" extrusionOk="0">
                  <a:moveTo>
                    <a:pt x="454" y="0"/>
                  </a:moveTo>
                  <a:lnTo>
                    <a:pt x="0" y="1338"/>
                  </a:lnTo>
                  <a:cubicBezTo>
                    <a:pt x="2615" y="3366"/>
                    <a:pt x="2913" y="5549"/>
                    <a:pt x="2695" y="8590"/>
                  </a:cubicBezTo>
                  <a:cubicBezTo>
                    <a:pt x="2529" y="10900"/>
                    <a:pt x="4341" y="13059"/>
                    <a:pt x="7357" y="13059"/>
                  </a:cubicBezTo>
                  <a:cubicBezTo>
                    <a:pt x="8314" y="13059"/>
                    <a:pt x="9391" y="12842"/>
                    <a:pt x="10565" y="12344"/>
                  </a:cubicBezTo>
                  <a:cubicBezTo>
                    <a:pt x="11371" y="12002"/>
                    <a:pt x="12209" y="11733"/>
                    <a:pt x="12939" y="11733"/>
                  </a:cubicBezTo>
                  <a:cubicBezTo>
                    <a:pt x="13459" y="11733"/>
                    <a:pt x="13923" y="11870"/>
                    <a:pt x="14280" y="12216"/>
                  </a:cubicBezTo>
                  <a:cubicBezTo>
                    <a:pt x="14421" y="12353"/>
                    <a:pt x="14593" y="12415"/>
                    <a:pt x="14786" y="12415"/>
                  </a:cubicBezTo>
                  <a:cubicBezTo>
                    <a:pt x="15262" y="12415"/>
                    <a:pt x="15865" y="12035"/>
                    <a:pt x="16450" y="11447"/>
                  </a:cubicBezTo>
                  <a:lnTo>
                    <a:pt x="16450" y="11447"/>
                  </a:lnTo>
                  <a:cubicBezTo>
                    <a:pt x="16155" y="11621"/>
                    <a:pt x="15873" y="11719"/>
                    <a:pt x="15625" y="11719"/>
                  </a:cubicBezTo>
                  <a:cubicBezTo>
                    <a:pt x="15423" y="11719"/>
                    <a:pt x="15243" y="11655"/>
                    <a:pt x="15094" y="11514"/>
                  </a:cubicBezTo>
                  <a:cubicBezTo>
                    <a:pt x="14718" y="11157"/>
                    <a:pt x="14229" y="11016"/>
                    <a:pt x="13683" y="11016"/>
                  </a:cubicBezTo>
                  <a:cubicBezTo>
                    <a:pt x="12943" y="11016"/>
                    <a:pt x="12097" y="11275"/>
                    <a:pt x="11286" y="11605"/>
                  </a:cubicBezTo>
                  <a:cubicBezTo>
                    <a:pt x="10158" y="12064"/>
                    <a:pt x="9134" y="12264"/>
                    <a:pt x="8226" y="12264"/>
                  </a:cubicBezTo>
                  <a:cubicBezTo>
                    <a:pt x="5122" y="12264"/>
                    <a:pt x="3382" y="9921"/>
                    <a:pt x="3534" y="7561"/>
                  </a:cubicBezTo>
                  <a:cubicBezTo>
                    <a:pt x="3727" y="4557"/>
                    <a:pt x="3043" y="2051"/>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6"/>
            <p:cNvSpPr/>
            <p:nvPr/>
          </p:nvSpPr>
          <p:spPr>
            <a:xfrm>
              <a:off x="7604327" y="345260"/>
              <a:ext cx="158541" cy="292701"/>
            </a:xfrm>
            <a:custGeom>
              <a:avLst/>
              <a:gdLst/>
              <a:ahLst/>
              <a:cxnLst/>
              <a:rect l="l" t="t" r="r" b="b"/>
              <a:pathLst>
                <a:path w="2549" h="4706" extrusionOk="0">
                  <a:moveTo>
                    <a:pt x="1567" y="0"/>
                  </a:moveTo>
                  <a:cubicBezTo>
                    <a:pt x="863" y="0"/>
                    <a:pt x="1" y="3479"/>
                    <a:pt x="1" y="3479"/>
                  </a:cubicBezTo>
                  <a:lnTo>
                    <a:pt x="985" y="4706"/>
                  </a:lnTo>
                  <a:cubicBezTo>
                    <a:pt x="2430" y="3800"/>
                    <a:pt x="2549" y="1257"/>
                    <a:pt x="1818" y="172"/>
                  </a:cubicBezTo>
                  <a:cubicBezTo>
                    <a:pt x="1738" y="53"/>
                    <a:pt x="1654" y="0"/>
                    <a:pt x="15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6"/>
            <p:cNvSpPr/>
            <p:nvPr/>
          </p:nvSpPr>
          <p:spPr>
            <a:xfrm>
              <a:off x="7542254" y="611279"/>
              <a:ext cx="95162" cy="181244"/>
            </a:xfrm>
            <a:custGeom>
              <a:avLst/>
              <a:gdLst/>
              <a:ahLst/>
              <a:cxnLst/>
              <a:rect l="l" t="t" r="r" b="b"/>
              <a:pathLst>
                <a:path w="1530" h="2914" extrusionOk="0">
                  <a:moveTo>
                    <a:pt x="713" y="0"/>
                  </a:moveTo>
                  <a:cubicBezTo>
                    <a:pt x="656" y="0"/>
                    <a:pt x="587" y="21"/>
                    <a:pt x="509" y="82"/>
                  </a:cubicBezTo>
                  <a:cubicBezTo>
                    <a:pt x="255" y="282"/>
                    <a:pt x="1" y="2577"/>
                    <a:pt x="64" y="2710"/>
                  </a:cubicBezTo>
                  <a:cubicBezTo>
                    <a:pt x="101" y="2786"/>
                    <a:pt x="356" y="2914"/>
                    <a:pt x="630" y="2914"/>
                  </a:cubicBezTo>
                  <a:cubicBezTo>
                    <a:pt x="838" y="2914"/>
                    <a:pt x="1056" y="2840"/>
                    <a:pt x="1198" y="2616"/>
                  </a:cubicBezTo>
                  <a:cubicBezTo>
                    <a:pt x="1529" y="2097"/>
                    <a:pt x="893" y="963"/>
                    <a:pt x="918" y="110"/>
                  </a:cubicBezTo>
                  <a:cubicBezTo>
                    <a:pt x="918" y="110"/>
                    <a:pt x="844"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6"/>
            <p:cNvSpPr/>
            <p:nvPr/>
          </p:nvSpPr>
          <p:spPr>
            <a:xfrm>
              <a:off x="7422710" y="291708"/>
              <a:ext cx="344450" cy="549950"/>
            </a:xfrm>
            <a:custGeom>
              <a:avLst/>
              <a:gdLst/>
              <a:ahLst/>
              <a:cxnLst/>
              <a:rect l="l" t="t" r="r" b="b"/>
              <a:pathLst>
                <a:path w="5538" h="8842" extrusionOk="0">
                  <a:moveTo>
                    <a:pt x="3223" y="1"/>
                  </a:moveTo>
                  <a:cubicBezTo>
                    <a:pt x="2691" y="1"/>
                    <a:pt x="2041" y="213"/>
                    <a:pt x="1417" y="971"/>
                  </a:cubicBezTo>
                  <a:cubicBezTo>
                    <a:pt x="0" y="2692"/>
                    <a:pt x="560" y="4238"/>
                    <a:pt x="599" y="4594"/>
                  </a:cubicBezTo>
                  <a:cubicBezTo>
                    <a:pt x="637" y="4949"/>
                    <a:pt x="409" y="7316"/>
                    <a:pt x="527" y="8049"/>
                  </a:cubicBezTo>
                  <a:cubicBezTo>
                    <a:pt x="577" y="8363"/>
                    <a:pt x="1375" y="8842"/>
                    <a:pt x="1736" y="8842"/>
                  </a:cubicBezTo>
                  <a:cubicBezTo>
                    <a:pt x="1755" y="8842"/>
                    <a:pt x="1772" y="8840"/>
                    <a:pt x="1788" y="8838"/>
                  </a:cubicBezTo>
                  <a:cubicBezTo>
                    <a:pt x="1929" y="8816"/>
                    <a:pt x="2675" y="8329"/>
                    <a:pt x="2733" y="8142"/>
                  </a:cubicBezTo>
                  <a:cubicBezTo>
                    <a:pt x="2799" y="7932"/>
                    <a:pt x="2120" y="6003"/>
                    <a:pt x="3020" y="5392"/>
                  </a:cubicBezTo>
                  <a:cubicBezTo>
                    <a:pt x="4409" y="4449"/>
                    <a:pt x="4584" y="4081"/>
                    <a:pt x="4891" y="3220"/>
                  </a:cubicBezTo>
                  <a:cubicBezTo>
                    <a:pt x="5537" y="1407"/>
                    <a:pt x="4381" y="342"/>
                    <a:pt x="4381" y="342"/>
                  </a:cubicBezTo>
                  <a:cubicBezTo>
                    <a:pt x="4381" y="342"/>
                    <a:pt x="3897" y="1"/>
                    <a:pt x="3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6"/>
            <p:cNvSpPr/>
            <p:nvPr/>
          </p:nvSpPr>
          <p:spPr>
            <a:xfrm>
              <a:off x="7554320" y="150893"/>
              <a:ext cx="94105" cy="198410"/>
            </a:xfrm>
            <a:custGeom>
              <a:avLst/>
              <a:gdLst/>
              <a:ahLst/>
              <a:cxnLst/>
              <a:rect l="l" t="t" r="r" b="b"/>
              <a:pathLst>
                <a:path w="1513" h="3190" extrusionOk="0">
                  <a:moveTo>
                    <a:pt x="502" y="0"/>
                  </a:moveTo>
                  <a:cubicBezTo>
                    <a:pt x="486" y="0"/>
                    <a:pt x="474" y="11"/>
                    <a:pt x="467" y="33"/>
                  </a:cubicBezTo>
                  <a:cubicBezTo>
                    <a:pt x="160" y="962"/>
                    <a:pt x="1" y="2206"/>
                    <a:pt x="449" y="3190"/>
                  </a:cubicBezTo>
                  <a:lnTo>
                    <a:pt x="1242" y="2760"/>
                  </a:lnTo>
                  <a:cubicBezTo>
                    <a:pt x="1513" y="1653"/>
                    <a:pt x="702" y="0"/>
                    <a:pt x="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6"/>
            <p:cNvSpPr/>
            <p:nvPr/>
          </p:nvSpPr>
          <p:spPr>
            <a:xfrm>
              <a:off x="8349453" y="723297"/>
              <a:ext cx="402480" cy="643060"/>
            </a:xfrm>
            <a:custGeom>
              <a:avLst/>
              <a:gdLst/>
              <a:ahLst/>
              <a:cxnLst/>
              <a:rect l="l" t="t" r="r" b="b"/>
              <a:pathLst>
                <a:path w="6471" h="10339" extrusionOk="0">
                  <a:moveTo>
                    <a:pt x="4093" y="1"/>
                  </a:moveTo>
                  <a:cubicBezTo>
                    <a:pt x="2523" y="1"/>
                    <a:pt x="746" y="2734"/>
                    <a:pt x="416" y="4973"/>
                  </a:cubicBezTo>
                  <a:cubicBezTo>
                    <a:pt x="0" y="7792"/>
                    <a:pt x="2797" y="9858"/>
                    <a:pt x="4340" y="10339"/>
                  </a:cubicBezTo>
                  <a:cubicBezTo>
                    <a:pt x="4340" y="10339"/>
                    <a:pt x="4182" y="8656"/>
                    <a:pt x="4440" y="7993"/>
                  </a:cubicBezTo>
                  <a:cubicBezTo>
                    <a:pt x="5202" y="6032"/>
                    <a:pt x="6470" y="2082"/>
                    <a:pt x="5239" y="602"/>
                  </a:cubicBezTo>
                  <a:cubicBezTo>
                    <a:pt x="4890" y="183"/>
                    <a:pt x="4499" y="1"/>
                    <a:pt x="4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6"/>
            <p:cNvSpPr/>
            <p:nvPr/>
          </p:nvSpPr>
          <p:spPr>
            <a:xfrm>
              <a:off x="8576474" y="1371022"/>
              <a:ext cx="120788" cy="309681"/>
            </a:xfrm>
            <a:custGeom>
              <a:avLst/>
              <a:gdLst/>
              <a:ahLst/>
              <a:cxnLst/>
              <a:rect l="l" t="t" r="r" b="b"/>
              <a:pathLst>
                <a:path w="1942" h="4979" extrusionOk="0">
                  <a:moveTo>
                    <a:pt x="1155" y="1"/>
                  </a:moveTo>
                  <a:cubicBezTo>
                    <a:pt x="1002" y="1"/>
                    <a:pt x="863" y="64"/>
                    <a:pt x="772" y="238"/>
                  </a:cubicBezTo>
                  <a:cubicBezTo>
                    <a:pt x="951" y="721"/>
                    <a:pt x="986" y="2576"/>
                    <a:pt x="1" y="4640"/>
                  </a:cubicBezTo>
                  <a:lnTo>
                    <a:pt x="849" y="4979"/>
                  </a:lnTo>
                  <a:cubicBezTo>
                    <a:pt x="1266" y="2713"/>
                    <a:pt x="1941" y="957"/>
                    <a:pt x="1867" y="297"/>
                  </a:cubicBezTo>
                  <a:cubicBezTo>
                    <a:pt x="1691" y="169"/>
                    <a:pt x="1404" y="1"/>
                    <a:pt x="1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7" name="Google Shape;2427;p46"/>
            <p:cNvGrpSpPr/>
            <p:nvPr/>
          </p:nvGrpSpPr>
          <p:grpSpPr>
            <a:xfrm>
              <a:off x="8585990" y="745626"/>
              <a:ext cx="348555" cy="641816"/>
              <a:chOff x="8585990" y="745626"/>
              <a:chExt cx="348555" cy="641816"/>
            </a:xfrm>
          </p:grpSpPr>
          <p:sp>
            <p:nvSpPr>
              <p:cNvPr id="2428" name="Google Shape;2428;p46"/>
              <p:cNvSpPr/>
              <p:nvPr/>
            </p:nvSpPr>
            <p:spPr>
              <a:xfrm>
                <a:off x="8587980" y="748673"/>
                <a:ext cx="338417" cy="638768"/>
              </a:xfrm>
              <a:custGeom>
                <a:avLst/>
                <a:gdLst/>
                <a:ahLst/>
                <a:cxnLst/>
                <a:rect l="l" t="t" r="r" b="b"/>
                <a:pathLst>
                  <a:path w="5441" h="10270" extrusionOk="0">
                    <a:moveTo>
                      <a:pt x="1058" y="1"/>
                    </a:moveTo>
                    <a:cubicBezTo>
                      <a:pt x="733" y="1"/>
                      <a:pt x="530" y="203"/>
                      <a:pt x="379" y="203"/>
                    </a:cubicBezTo>
                    <a:cubicBezTo>
                      <a:pt x="348" y="203"/>
                      <a:pt x="319" y="194"/>
                      <a:pt x="291" y="173"/>
                    </a:cubicBezTo>
                    <a:cubicBezTo>
                      <a:pt x="281" y="165"/>
                      <a:pt x="279" y="146"/>
                      <a:pt x="287" y="122"/>
                    </a:cubicBezTo>
                    <a:lnTo>
                      <a:pt x="287" y="122"/>
                    </a:lnTo>
                    <a:cubicBezTo>
                      <a:pt x="84" y="242"/>
                      <a:pt x="0" y="386"/>
                      <a:pt x="41" y="421"/>
                    </a:cubicBezTo>
                    <a:cubicBezTo>
                      <a:pt x="72" y="449"/>
                      <a:pt x="106" y="460"/>
                      <a:pt x="144" y="460"/>
                    </a:cubicBezTo>
                    <a:cubicBezTo>
                      <a:pt x="288" y="460"/>
                      <a:pt x="483" y="296"/>
                      <a:pt x="772" y="296"/>
                    </a:cubicBezTo>
                    <a:cubicBezTo>
                      <a:pt x="934" y="296"/>
                      <a:pt x="1125" y="347"/>
                      <a:pt x="1354" y="509"/>
                    </a:cubicBezTo>
                    <a:cubicBezTo>
                      <a:pt x="2936" y="1632"/>
                      <a:pt x="1082" y="8148"/>
                      <a:pt x="1928" y="9661"/>
                    </a:cubicBezTo>
                    <a:cubicBezTo>
                      <a:pt x="2171" y="10095"/>
                      <a:pt x="2546" y="10269"/>
                      <a:pt x="2965" y="10269"/>
                    </a:cubicBezTo>
                    <a:cubicBezTo>
                      <a:pt x="3874" y="10269"/>
                      <a:pt x="4992" y="9452"/>
                      <a:pt x="5440" y="8701"/>
                    </a:cubicBezTo>
                    <a:lnTo>
                      <a:pt x="5440" y="8701"/>
                    </a:lnTo>
                    <a:cubicBezTo>
                      <a:pt x="4972" y="9089"/>
                      <a:pt x="4384" y="9372"/>
                      <a:pt x="3845" y="9372"/>
                    </a:cubicBezTo>
                    <a:cubicBezTo>
                      <a:pt x="3416" y="9372"/>
                      <a:pt x="3018" y="9192"/>
                      <a:pt x="2738" y="8742"/>
                    </a:cubicBezTo>
                    <a:cubicBezTo>
                      <a:pt x="1844" y="7303"/>
                      <a:pt x="3222" y="1144"/>
                      <a:pt x="1583" y="165"/>
                    </a:cubicBezTo>
                    <a:cubicBezTo>
                      <a:pt x="1378" y="43"/>
                      <a:pt x="1205" y="1"/>
                      <a:pt x="1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6"/>
              <p:cNvSpPr/>
              <p:nvPr/>
            </p:nvSpPr>
            <p:spPr>
              <a:xfrm>
                <a:off x="8736943" y="810436"/>
                <a:ext cx="77374" cy="464615"/>
              </a:xfrm>
              <a:custGeom>
                <a:avLst/>
                <a:gdLst/>
                <a:ahLst/>
                <a:cxnLst/>
                <a:rect l="l" t="t" r="r" b="b"/>
                <a:pathLst>
                  <a:path w="1244" h="7470" extrusionOk="0">
                    <a:moveTo>
                      <a:pt x="0" y="0"/>
                    </a:moveTo>
                    <a:cubicBezTo>
                      <a:pt x="730" y="1139"/>
                      <a:pt x="951" y="2755"/>
                      <a:pt x="611" y="4677"/>
                    </a:cubicBezTo>
                    <a:cubicBezTo>
                      <a:pt x="413" y="5806"/>
                      <a:pt x="679" y="7255"/>
                      <a:pt x="1223" y="7469"/>
                    </a:cubicBezTo>
                    <a:cubicBezTo>
                      <a:pt x="1223" y="7469"/>
                      <a:pt x="562" y="6745"/>
                      <a:pt x="900" y="4055"/>
                    </a:cubicBezTo>
                    <a:cubicBezTo>
                      <a:pt x="1244" y="1317"/>
                      <a:pt x="0" y="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6"/>
              <p:cNvSpPr/>
              <p:nvPr/>
            </p:nvSpPr>
            <p:spPr>
              <a:xfrm>
                <a:off x="8585990" y="745626"/>
                <a:ext cx="348555" cy="635907"/>
              </a:xfrm>
              <a:custGeom>
                <a:avLst/>
                <a:gdLst/>
                <a:ahLst/>
                <a:cxnLst/>
                <a:rect l="l" t="t" r="r" b="b"/>
                <a:pathLst>
                  <a:path w="5604" h="10224" extrusionOk="0">
                    <a:moveTo>
                      <a:pt x="5604" y="8493"/>
                    </a:moveTo>
                    <a:cubicBezTo>
                      <a:pt x="5604" y="8493"/>
                      <a:pt x="5604" y="8493"/>
                      <a:pt x="5604" y="8494"/>
                    </a:cubicBezTo>
                    <a:lnTo>
                      <a:pt x="5604" y="8494"/>
                    </a:lnTo>
                    <a:cubicBezTo>
                      <a:pt x="5604" y="8493"/>
                      <a:pt x="5604" y="8493"/>
                      <a:pt x="5604" y="8493"/>
                    </a:cubicBezTo>
                    <a:close/>
                    <a:moveTo>
                      <a:pt x="995" y="1"/>
                    </a:moveTo>
                    <a:cubicBezTo>
                      <a:pt x="314" y="1"/>
                      <a:pt x="1" y="408"/>
                      <a:pt x="71" y="470"/>
                    </a:cubicBezTo>
                    <a:cubicBezTo>
                      <a:pt x="103" y="498"/>
                      <a:pt x="137" y="509"/>
                      <a:pt x="174" y="509"/>
                    </a:cubicBezTo>
                    <a:cubicBezTo>
                      <a:pt x="319" y="509"/>
                      <a:pt x="514" y="345"/>
                      <a:pt x="802" y="345"/>
                    </a:cubicBezTo>
                    <a:cubicBezTo>
                      <a:pt x="964" y="345"/>
                      <a:pt x="1155" y="396"/>
                      <a:pt x="1383" y="558"/>
                    </a:cubicBezTo>
                    <a:cubicBezTo>
                      <a:pt x="2967" y="1681"/>
                      <a:pt x="1394" y="8072"/>
                      <a:pt x="2241" y="9583"/>
                    </a:cubicBezTo>
                    <a:cubicBezTo>
                      <a:pt x="2497" y="10041"/>
                      <a:pt x="2867" y="10223"/>
                      <a:pt x="3271" y="10223"/>
                    </a:cubicBezTo>
                    <a:cubicBezTo>
                      <a:pt x="4179" y="10223"/>
                      <a:pt x="5260" y="9300"/>
                      <a:pt x="5604" y="8494"/>
                    </a:cubicBezTo>
                    <a:lnTo>
                      <a:pt x="5604" y="8494"/>
                    </a:lnTo>
                    <a:cubicBezTo>
                      <a:pt x="5602" y="8498"/>
                      <a:pt x="5257" y="8874"/>
                      <a:pt x="4885" y="8874"/>
                    </a:cubicBezTo>
                    <a:cubicBezTo>
                      <a:pt x="4736" y="8874"/>
                      <a:pt x="4582" y="8813"/>
                      <a:pt x="4444" y="8644"/>
                    </a:cubicBezTo>
                    <a:cubicBezTo>
                      <a:pt x="3916" y="7994"/>
                      <a:pt x="5394" y="761"/>
                      <a:pt x="1335" y="32"/>
                    </a:cubicBezTo>
                    <a:cubicBezTo>
                      <a:pt x="1213" y="11"/>
                      <a:pt x="1100" y="1"/>
                      <a:pt x="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1" name="Google Shape;2431;p46"/>
              <p:cNvGrpSpPr/>
              <p:nvPr/>
            </p:nvGrpSpPr>
            <p:grpSpPr>
              <a:xfrm>
                <a:off x="8587980" y="748673"/>
                <a:ext cx="338417" cy="638768"/>
                <a:chOff x="5839550" y="848950"/>
                <a:chExt cx="136025" cy="256750"/>
              </a:xfrm>
            </p:grpSpPr>
            <p:sp>
              <p:nvSpPr>
                <p:cNvPr id="2432" name="Google Shape;2432;p46"/>
                <p:cNvSpPr/>
                <p:nvPr/>
              </p:nvSpPr>
              <p:spPr>
                <a:xfrm>
                  <a:off x="5839550" y="848950"/>
                  <a:ext cx="136025" cy="256750"/>
                </a:xfrm>
                <a:custGeom>
                  <a:avLst/>
                  <a:gdLst/>
                  <a:ahLst/>
                  <a:cxnLst/>
                  <a:rect l="l" t="t" r="r" b="b"/>
                  <a:pathLst>
                    <a:path w="5441" h="10270" extrusionOk="0">
                      <a:moveTo>
                        <a:pt x="1058" y="1"/>
                      </a:moveTo>
                      <a:cubicBezTo>
                        <a:pt x="733" y="1"/>
                        <a:pt x="530" y="203"/>
                        <a:pt x="379" y="203"/>
                      </a:cubicBezTo>
                      <a:cubicBezTo>
                        <a:pt x="348" y="203"/>
                        <a:pt x="319" y="194"/>
                        <a:pt x="291" y="173"/>
                      </a:cubicBezTo>
                      <a:cubicBezTo>
                        <a:pt x="281" y="165"/>
                        <a:pt x="279" y="146"/>
                        <a:pt x="287" y="122"/>
                      </a:cubicBezTo>
                      <a:lnTo>
                        <a:pt x="287" y="122"/>
                      </a:lnTo>
                      <a:cubicBezTo>
                        <a:pt x="84" y="242"/>
                        <a:pt x="0" y="386"/>
                        <a:pt x="41" y="421"/>
                      </a:cubicBezTo>
                      <a:cubicBezTo>
                        <a:pt x="72" y="449"/>
                        <a:pt x="106" y="460"/>
                        <a:pt x="144" y="460"/>
                      </a:cubicBezTo>
                      <a:cubicBezTo>
                        <a:pt x="288" y="460"/>
                        <a:pt x="483" y="296"/>
                        <a:pt x="772" y="296"/>
                      </a:cubicBezTo>
                      <a:cubicBezTo>
                        <a:pt x="934" y="296"/>
                        <a:pt x="1125" y="347"/>
                        <a:pt x="1354" y="509"/>
                      </a:cubicBezTo>
                      <a:cubicBezTo>
                        <a:pt x="2936" y="1632"/>
                        <a:pt x="1082" y="8148"/>
                        <a:pt x="1928" y="9661"/>
                      </a:cubicBezTo>
                      <a:cubicBezTo>
                        <a:pt x="2171" y="10095"/>
                        <a:pt x="2546" y="10269"/>
                        <a:pt x="2965" y="10269"/>
                      </a:cubicBezTo>
                      <a:cubicBezTo>
                        <a:pt x="3874" y="10269"/>
                        <a:pt x="4992" y="9452"/>
                        <a:pt x="5440" y="8701"/>
                      </a:cubicBezTo>
                      <a:lnTo>
                        <a:pt x="5440" y="8701"/>
                      </a:lnTo>
                      <a:cubicBezTo>
                        <a:pt x="4972" y="9089"/>
                        <a:pt x="4384" y="9372"/>
                        <a:pt x="3845" y="9372"/>
                      </a:cubicBezTo>
                      <a:cubicBezTo>
                        <a:pt x="3416" y="9372"/>
                        <a:pt x="3018" y="9192"/>
                        <a:pt x="2738" y="8742"/>
                      </a:cubicBezTo>
                      <a:cubicBezTo>
                        <a:pt x="1844" y="7303"/>
                        <a:pt x="3222" y="1144"/>
                        <a:pt x="1583" y="165"/>
                      </a:cubicBezTo>
                      <a:cubicBezTo>
                        <a:pt x="1378" y="43"/>
                        <a:pt x="1205" y="1"/>
                        <a:pt x="1058"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6"/>
                <p:cNvSpPr/>
                <p:nvPr/>
              </p:nvSpPr>
              <p:spPr>
                <a:xfrm>
                  <a:off x="5899425" y="873775"/>
                  <a:ext cx="31100" cy="186750"/>
                </a:xfrm>
                <a:custGeom>
                  <a:avLst/>
                  <a:gdLst/>
                  <a:ahLst/>
                  <a:cxnLst/>
                  <a:rect l="l" t="t" r="r" b="b"/>
                  <a:pathLst>
                    <a:path w="1244" h="7470" extrusionOk="0">
                      <a:moveTo>
                        <a:pt x="0" y="0"/>
                      </a:moveTo>
                      <a:cubicBezTo>
                        <a:pt x="730" y="1139"/>
                        <a:pt x="951" y="2755"/>
                        <a:pt x="611" y="4677"/>
                      </a:cubicBezTo>
                      <a:cubicBezTo>
                        <a:pt x="413" y="5806"/>
                        <a:pt x="679" y="7255"/>
                        <a:pt x="1223" y="7469"/>
                      </a:cubicBezTo>
                      <a:cubicBezTo>
                        <a:pt x="1223" y="7469"/>
                        <a:pt x="562" y="6745"/>
                        <a:pt x="900" y="4055"/>
                      </a:cubicBezTo>
                      <a:cubicBezTo>
                        <a:pt x="1244" y="1317"/>
                        <a:pt x="0" y="1"/>
                        <a:pt x="0"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34" name="Google Shape;2434;p46"/>
            <p:cNvSpPr/>
            <p:nvPr/>
          </p:nvSpPr>
          <p:spPr>
            <a:xfrm>
              <a:off x="7525460" y="291646"/>
              <a:ext cx="1229831" cy="900993"/>
            </a:xfrm>
            <a:custGeom>
              <a:avLst/>
              <a:gdLst/>
              <a:ahLst/>
              <a:cxnLst/>
              <a:rect l="l" t="t" r="r" b="b"/>
              <a:pathLst>
                <a:path w="19773" h="14486" extrusionOk="0">
                  <a:moveTo>
                    <a:pt x="1657" y="1"/>
                  </a:moveTo>
                  <a:cubicBezTo>
                    <a:pt x="1572" y="1"/>
                    <a:pt x="1487" y="3"/>
                    <a:pt x="1400" y="8"/>
                  </a:cubicBezTo>
                  <a:lnTo>
                    <a:pt x="1" y="2388"/>
                  </a:lnTo>
                  <a:cubicBezTo>
                    <a:pt x="2614" y="4416"/>
                    <a:pt x="3076" y="7058"/>
                    <a:pt x="2856" y="10100"/>
                  </a:cubicBezTo>
                  <a:cubicBezTo>
                    <a:pt x="2692" y="12396"/>
                    <a:pt x="4349" y="14485"/>
                    <a:pt x="7267" y="14485"/>
                  </a:cubicBezTo>
                  <a:cubicBezTo>
                    <a:pt x="8218" y="14485"/>
                    <a:pt x="9302" y="14263"/>
                    <a:pt x="10501" y="13755"/>
                  </a:cubicBezTo>
                  <a:cubicBezTo>
                    <a:pt x="11330" y="13403"/>
                    <a:pt x="12216" y="13107"/>
                    <a:pt x="12977" y="13107"/>
                  </a:cubicBezTo>
                  <a:cubicBezTo>
                    <a:pt x="13481" y="13107"/>
                    <a:pt x="13930" y="13237"/>
                    <a:pt x="14271" y="13567"/>
                  </a:cubicBezTo>
                  <a:cubicBezTo>
                    <a:pt x="14418" y="13710"/>
                    <a:pt x="14599" y="13775"/>
                    <a:pt x="14802" y="13775"/>
                  </a:cubicBezTo>
                  <a:cubicBezTo>
                    <a:pt x="16501" y="13775"/>
                    <a:pt x="19772" y="9215"/>
                    <a:pt x="18141" y="7385"/>
                  </a:cubicBezTo>
                  <a:cubicBezTo>
                    <a:pt x="17407" y="6561"/>
                    <a:pt x="16535" y="6286"/>
                    <a:pt x="15671" y="6286"/>
                  </a:cubicBezTo>
                  <a:cubicBezTo>
                    <a:pt x="14510" y="6286"/>
                    <a:pt x="13361" y="6783"/>
                    <a:pt x="12574" y="7115"/>
                  </a:cubicBezTo>
                  <a:cubicBezTo>
                    <a:pt x="11815" y="7436"/>
                    <a:pt x="11106" y="7575"/>
                    <a:pt x="10467" y="7575"/>
                  </a:cubicBezTo>
                  <a:cubicBezTo>
                    <a:pt x="8837" y="7575"/>
                    <a:pt x="7660" y="6668"/>
                    <a:pt x="7265" y="5541"/>
                  </a:cubicBezTo>
                  <a:cubicBezTo>
                    <a:pt x="6726" y="4010"/>
                    <a:pt x="5174" y="1"/>
                    <a:pt x="16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6"/>
            <p:cNvSpPr/>
            <p:nvPr/>
          </p:nvSpPr>
          <p:spPr>
            <a:xfrm>
              <a:off x="8511602" y="1196620"/>
              <a:ext cx="182985" cy="233116"/>
            </a:xfrm>
            <a:custGeom>
              <a:avLst/>
              <a:gdLst/>
              <a:ahLst/>
              <a:cxnLst/>
              <a:rect l="l" t="t" r="r" b="b"/>
              <a:pathLst>
                <a:path w="2942" h="3748" extrusionOk="0">
                  <a:moveTo>
                    <a:pt x="1488" y="0"/>
                  </a:moveTo>
                  <a:cubicBezTo>
                    <a:pt x="1195" y="0"/>
                    <a:pt x="0" y="1779"/>
                    <a:pt x="0" y="1779"/>
                  </a:cubicBezTo>
                  <a:cubicBezTo>
                    <a:pt x="1211" y="2460"/>
                    <a:pt x="1766" y="3060"/>
                    <a:pt x="1912" y="3698"/>
                  </a:cubicBezTo>
                  <a:cubicBezTo>
                    <a:pt x="1920" y="3733"/>
                    <a:pt x="1944" y="3747"/>
                    <a:pt x="1980" y="3747"/>
                  </a:cubicBezTo>
                  <a:cubicBezTo>
                    <a:pt x="2212" y="3747"/>
                    <a:pt x="2941" y="3121"/>
                    <a:pt x="2941" y="3121"/>
                  </a:cubicBezTo>
                  <a:cubicBezTo>
                    <a:pt x="2941" y="3121"/>
                    <a:pt x="1491" y="2032"/>
                    <a:pt x="1552" y="129"/>
                  </a:cubicBezTo>
                  <a:cubicBezTo>
                    <a:pt x="1555" y="39"/>
                    <a:pt x="1531" y="0"/>
                    <a:pt x="1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6"/>
            <p:cNvSpPr/>
            <p:nvPr/>
          </p:nvSpPr>
          <p:spPr>
            <a:xfrm>
              <a:off x="8534988" y="1643322"/>
              <a:ext cx="99578" cy="118486"/>
            </a:xfrm>
            <a:custGeom>
              <a:avLst/>
              <a:gdLst/>
              <a:ahLst/>
              <a:cxnLst/>
              <a:rect l="l" t="t" r="r" b="b"/>
              <a:pathLst>
                <a:path w="1601" h="1905" extrusionOk="0">
                  <a:moveTo>
                    <a:pt x="1116" y="1"/>
                  </a:moveTo>
                  <a:cubicBezTo>
                    <a:pt x="1040" y="1"/>
                    <a:pt x="959" y="21"/>
                    <a:pt x="879" y="63"/>
                  </a:cubicBezTo>
                  <a:cubicBezTo>
                    <a:pt x="572" y="227"/>
                    <a:pt x="125" y="1131"/>
                    <a:pt x="0" y="1905"/>
                  </a:cubicBezTo>
                  <a:lnTo>
                    <a:pt x="1486" y="1905"/>
                  </a:lnTo>
                  <a:cubicBezTo>
                    <a:pt x="1520" y="1621"/>
                    <a:pt x="1601" y="900"/>
                    <a:pt x="1578" y="543"/>
                  </a:cubicBezTo>
                  <a:cubicBezTo>
                    <a:pt x="1557" y="201"/>
                    <a:pt x="135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6"/>
            <p:cNvSpPr/>
            <p:nvPr/>
          </p:nvSpPr>
          <p:spPr>
            <a:xfrm>
              <a:off x="7901196" y="1109668"/>
              <a:ext cx="180373" cy="288099"/>
            </a:xfrm>
            <a:custGeom>
              <a:avLst/>
              <a:gdLst/>
              <a:ahLst/>
              <a:cxnLst/>
              <a:rect l="l" t="t" r="r" b="b"/>
              <a:pathLst>
                <a:path w="2900" h="4632" extrusionOk="0">
                  <a:moveTo>
                    <a:pt x="2900" y="0"/>
                  </a:moveTo>
                  <a:lnTo>
                    <a:pt x="1" y="620"/>
                  </a:lnTo>
                  <a:cubicBezTo>
                    <a:pt x="192" y="1534"/>
                    <a:pt x="514" y="3857"/>
                    <a:pt x="375" y="4632"/>
                  </a:cubicBezTo>
                  <a:lnTo>
                    <a:pt x="1235" y="4434"/>
                  </a:lnTo>
                  <a:cubicBezTo>
                    <a:pt x="1235" y="4434"/>
                    <a:pt x="2076" y="1051"/>
                    <a:pt x="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6"/>
            <p:cNvSpPr/>
            <p:nvPr/>
          </p:nvSpPr>
          <p:spPr>
            <a:xfrm>
              <a:off x="7908162" y="1423330"/>
              <a:ext cx="74886" cy="277214"/>
            </a:xfrm>
            <a:custGeom>
              <a:avLst/>
              <a:gdLst/>
              <a:ahLst/>
              <a:cxnLst/>
              <a:rect l="l" t="t" r="r" b="b"/>
              <a:pathLst>
                <a:path w="1204" h="4457" extrusionOk="0">
                  <a:moveTo>
                    <a:pt x="132" y="1"/>
                  </a:moveTo>
                  <a:lnTo>
                    <a:pt x="132" y="1"/>
                  </a:lnTo>
                  <a:cubicBezTo>
                    <a:pt x="831" y="2981"/>
                    <a:pt x="1" y="4043"/>
                    <a:pt x="1" y="4043"/>
                  </a:cubicBezTo>
                  <a:lnTo>
                    <a:pt x="903" y="4456"/>
                  </a:lnTo>
                  <a:cubicBezTo>
                    <a:pt x="813" y="3979"/>
                    <a:pt x="813" y="1091"/>
                    <a:pt x="1203" y="58"/>
                  </a:cubicBezTo>
                  <a:lnTo>
                    <a:pt x="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6"/>
            <p:cNvSpPr/>
            <p:nvPr/>
          </p:nvSpPr>
          <p:spPr>
            <a:xfrm>
              <a:off x="7876254" y="1656632"/>
              <a:ext cx="103621" cy="107228"/>
            </a:xfrm>
            <a:custGeom>
              <a:avLst/>
              <a:gdLst/>
              <a:ahLst/>
              <a:cxnLst/>
              <a:rect l="l" t="t" r="r" b="b"/>
              <a:pathLst>
                <a:path w="1666" h="1724" extrusionOk="0">
                  <a:moveTo>
                    <a:pt x="853" y="0"/>
                  </a:moveTo>
                  <a:cubicBezTo>
                    <a:pt x="767" y="0"/>
                    <a:pt x="681" y="20"/>
                    <a:pt x="601" y="62"/>
                  </a:cubicBezTo>
                  <a:cubicBezTo>
                    <a:pt x="323" y="208"/>
                    <a:pt x="18" y="997"/>
                    <a:pt x="0" y="1724"/>
                  </a:cubicBezTo>
                  <a:lnTo>
                    <a:pt x="1666" y="1724"/>
                  </a:lnTo>
                  <a:cubicBezTo>
                    <a:pt x="1627" y="1361"/>
                    <a:pt x="1553" y="786"/>
                    <a:pt x="1460" y="491"/>
                  </a:cubicBezTo>
                  <a:cubicBezTo>
                    <a:pt x="1359" y="176"/>
                    <a:pt x="1107" y="0"/>
                    <a:pt x="8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6"/>
            <p:cNvSpPr/>
            <p:nvPr/>
          </p:nvSpPr>
          <p:spPr>
            <a:xfrm>
              <a:off x="7783953" y="932156"/>
              <a:ext cx="500503" cy="299854"/>
            </a:xfrm>
            <a:custGeom>
              <a:avLst/>
              <a:gdLst/>
              <a:ahLst/>
              <a:cxnLst/>
              <a:rect l="l" t="t" r="r" b="b"/>
              <a:pathLst>
                <a:path w="8047" h="4821" extrusionOk="0">
                  <a:moveTo>
                    <a:pt x="188" y="1"/>
                  </a:moveTo>
                  <a:lnTo>
                    <a:pt x="188" y="1"/>
                  </a:lnTo>
                  <a:cubicBezTo>
                    <a:pt x="0" y="918"/>
                    <a:pt x="1210" y="4060"/>
                    <a:pt x="2551" y="4746"/>
                  </a:cubicBezTo>
                  <a:cubicBezTo>
                    <a:pt x="2651" y="4797"/>
                    <a:pt x="2767" y="4821"/>
                    <a:pt x="2896" y="4821"/>
                  </a:cubicBezTo>
                  <a:cubicBezTo>
                    <a:pt x="3849" y="4821"/>
                    <a:pt x="5515" y="3542"/>
                    <a:pt x="6702" y="2712"/>
                  </a:cubicBezTo>
                  <a:cubicBezTo>
                    <a:pt x="8047" y="1768"/>
                    <a:pt x="188" y="1"/>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6"/>
            <p:cNvSpPr/>
            <p:nvPr/>
          </p:nvSpPr>
          <p:spPr>
            <a:xfrm>
              <a:off x="7503629" y="705633"/>
              <a:ext cx="46648" cy="87139"/>
            </a:xfrm>
            <a:custGeom>
              <a:avLst/>
              <a:gdLst/>
              <a:ahLst/>
              <a:cxnLst/>
              <a:rect l="l" t="t" r="r" b="b"/>
              <a:pathLst>
                <a:path w="750" h="1401" extrusionOk="0">
                  <a:moveTo>
                    <a:pt x="445" y="1"/>
                  </a:moveTo>
                  <a:cubicBezTo>
                    <a:pt x="271" y="1"/>
                    <a:pt x="45" y="552"/>
                    <a:pt x="23" y="766"/>
                  </a:cubicBezTo>
                  <a:cubicBezTo>
                    <a:pt x="1" y="1002"/>
                    <a:pt x="245" y="1400"/>
                    <a:pt x="593" y="1400"/>
                  </a:cubicBezTo>
                  <a:cubicBezTo>
                    <a:pt x="619" y="1400"/>
                    <a:pt x="646" y="1398"/>
                    <a:pt x="673" y="1393"/>
                  </a:cubicBezTo>
                  <a:cubicBezTo>
                    <a:pt x="749" y="1379"/>
                    <a:pt x="706" y="329"/>
                    <a:pt x="533" y="60"/>
                  </a:cubicBezTo>
                  <a:cubicBezTo>
                    <a:pt x="507" y="19"/>
                    <a:pt x="477" y="1"/>
                    <a:pt x="4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6"/>
            <p:cNvSpPr/>
            <p:nvPr/>
          </p:nvSpPr>
          <p:spPr>
            <a:xfrm>
              <a:off x="7515695" y="724354"/>
              <a:ext cx="28362" cy="52868"/>
            </a:xfrm>
            <a:custGeom>
              <a:avLst/>
              <a:gdLst/>
              <a:ahLst/>
              <a:cxnLst/>
              <a:rect l="l" t="t" r="r" b="b"/>
              <a:pathLst>
                <a:path w="456" h="850" extrusionOk="0">
                  <a:moveTo>
                    <a:pt x="271" y="0"/>
                  </a:moveTo>
                  <a:cubicBezTo>
                    <a:pt x="166" y="0"/>
                    <a:pt x="29" y="335"/>
                    <a:pt x="16" y="465"/>
                  </a:cubicBezTo>
                  <a:cubicBezTo>
                    <a:pt x="1" y="608"/>
                    <a:pt x="149" y="850"/>
                    <a:pt x="360" y="850"/>
                  </a:cubicBezTo>
                  <a:cubicBezTo>
                    <a:pt x="376" y="850"/>
                    <a:pt x="392" y="849"/>
                    <a:pt x="409" y="846"/>
                  </a:cubicBezTo>
                  <a:cubicBezTo>
                    <a:pt x="455" y="838"/>
                    <a:pt x="429" y="201"/>
                    <a:pt x="324" y="36"/>
                  </a:cubicBezTo>
                  <a:cubicBezTo>
                    <a:pt x="308" y="11"/>
                    <a:pt x="290" y="0"/>
                    <a:pt x="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6"/>
            <p:cNvSpPr/>
            <p:nvPr/>
          </p:nvSpPr>
          <p:spPr>
            <a:xfrm>
              <a:off x="7544306" y="457651"/>
              <a:ext cx="63939" cy="64437"/>
            </a:xfrm>
            <a:custGeom>
              <a:avLst/>
              <a:gdLst/>
              <a:ahLst/>
              <a:cxnLst/>
              <a:rect l="l" t="t" r="r" b="b"/>
              <a:pathLst>
                <a:path w="1028" h="1036" extrusionOk="0">
                  <a:moveTo>
                    <a:pt x="547" y="1"/>
                  </a:moveTo>
                  <a:cubicBezTo>
                    <a:pt x="211" y="1"/>
                    <a:pt x="0" y="310"/>
                    <a:pt x="265" y="1035"/>
                  </a:cubicBezTo>
                  <a:cubicBezTo>
                    <a:pt x="265" y="1035"/>
                    <a:pt x="170" y="594"/>
                    <a:pt x="388" y="367"/>
                  </a:cubicBezTo>
                  <a:cubicBezTo>
                    <a:pt x="561" y="184"/>
                    <a:pt x="863" y="166"/>
                    <a:pt x="980" y="166"/>
                  </a:cubicBezTo>
                  <a:cubicBezTo>
                    <a:pt x="1010" y="166"/>
                    <a:pt x="1027" y="167"/>
                    <a:pt x="1027" y="167"/>
                  </a:cubicBezTo>
                  <a:cubicBezTo>
                    <a:pt x="862" y="59"/>
                    <a:pt x="693"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6"/>
            <p:cNvSpPr/>
            <p:nvPr/>
          </p:nvSpPr>
          <p:spPr>
            <a:xfrm>
              <a:off x="7570367" y="187839"/>
              <a:ext cx="60643" cy="145915"/>
            </a:xfrm>
            <a:custGeom>
              <a:avLst/>
              <a:gdLst/>
              <a:ahLst/>
              <a:cxnLst/>
              <a:rect l="l" t="t" r="r" b="b"/>
              <a:pathLst>
                <a:path w="975" h="2346" extrusionOk="0">
                  <a:moveTo>
                    <a:pt x="362" y="0"/>
                  </a:moveTo>
                  <a:cubicBezTo>
                    <a:pt x="353" y="0"/>
                    <a:pt x="346" y="7"/>
                    <a:pt x="341" y="22"/>
                  </a:cubicBezTo>
                  <a:cubicBezTo>
                    <a:pt x="127" y="686"/>
                    <a:pt x="1" y="1591"/>
                    <a:pt x="265" y="2345"/>
                  </a:cubicBezTo>
                  <a:lnTo>
                    <a:pt x="778" y="2082"/>
                  </a:lnTo>
                  <a:cubicBezTo>
                    <a:pt x="974" y="1281"/>
                    <a:pt x="486"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6"/>
            <p:cNvSpPr/>
            <p:nvPr/>
          </p:nvSpPr>
          <p:spPr>
            <a:xfrm>
              <a:off x="7899952" y="1353357"/>
              <a:ext cx="90746" cy="139944"/>
            </a:xfrm>
            <a:custGeom>
              <a:avLst/>
              <a:gdLst/>
              <a:ahLst/>
              <a:cxnLst/>
              <a:rect l="l" t="t" r="r" b="b"/>
              <a:pathLst>
                <a:path w="1459" h="2250" extrusionOk="0">
                  <a:moveTo>
                    <a:pt x="954" y="0"/>
                  </a:moveTo>
                  <a:cubicBezTo>
                    <a:pt x="825" y="0"/>
                    <a:pt x="670" y="105"/>
                    <a:pt x="491" y="386"/>
                  </a:cubicBezTo>
                  <a:cubicBezTo>
                    <a:pt x="265" y="741"/>
                    <a:pt x="1" y="1324"/>
                    <a:pt x="490" y="2010"/>
                  </a:cubicBezTo>
                  <a:cubicBezTo>
                    <a:pt x="610" y="2179"/>
                    <a:pt x="720" y="2250"/>
                    <a:pt x="817" y="2250"/>
                  </a:cubicBezTo>
                  <a:cubicBezTo>
                    <a:pt x="1256" y="2250"/>
                    <a:pt x="1458" y="821"/>
                    <a:pt x="1333" y="423"/>
                  </a:cubicBezTo>
                  <a:cubicBezTo>
                    <a:pt x="1266" y="209"/>
                    <a:pt x="1136" y="0"/>
                    <a:pt x="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6"/>
            <p:cNvSpPr/>
            <p:nvPr/>
          </p:nvSpPr>
          <p:spPr>
            <a:xfrm>
              <a:off x="8611553" y="1355348"/>
              <a:ext cx="92488" cy="135528"/>
            </a:xfrm>
            <a:custGeom>
              <a:avLst/>
              <a:gdLst/>
              <a:ahLst/>
              <a:cxnLst/>
              <a:rect l="l" t="t" r="r" b="b"/>
              <a:pathLst>
                <a:path w="1487" h="2179" extrusionOk="0">
                  <a:moveTo>
                    <a:pt x="840" y="0"/>
                  </a:moveTo>
                  <a:cubicBezTo>
                    <a:pt x="734" y="0"/>
                    <a:pt x="617" y="77"/>
                    <a:pt x="491" y="275"/>
                  </a:cubicBezTo>
                  <a:cubicBezTo>
                    <a:pt x="265" y="630"/>
                    <a:pt x="1" y="1213"/>
                    <a:pt x="490" y="1899"/>
                  </a:cubicBezTo>
                  <a:cubicBezTo>
                    <a:pt x="631" y="2098"/>
                    <a:pt x="760" y="2179"/>
                    <a:pt x="872" y="2179"/>
                  </a:cubicBezTo>
                  <a:cubicBezTo>
                    <a:pt x="1284" y="2179"/>
                    <a:pt x="1487" y="1092"/>
                    <a:pt x="1368" y="711"/>
                  </a:cubicBezTo>
                  <a:cubicBezTo>
                    <a:pt x="1287" y="451"/>
                    <a:pt x="1097" y="0"/>
                    <a:pt x="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6"/>
            <p:cNvSpPr/>
            <p:nvPr/>
          </p:nvSpPr>
          <p:spPr>
            <a:xfrm>
              <a:off x="7807899" y="949509"/>
              <a:ext cx="93421" cy="247048"/>
            </a:xfrm>
            <a:custGeom>
              <a:avLst/>
              <a:gdLst/>
              <a:ahLst/>
              <a:cxnLst/>
              <a:rect l="l" t="t" r="r" b="b"/>
              <a:pathLst>
                <a:path w="1502" h="3972" extrusionOk="0">
                  <a:moveTo>
                    <a:pt x="240" y="1"/>
                  </a:moveTo>
                  <a:cubicBezTo>
                    <a:pt x="240" y="2"/>
                    <a:pt x="1" y="1405"/>
                    <a:pt x="240" y="2704"/>
                  </a:cubicBezTo>
                  <a:lnTo>
                    <a:pt x="1502" y="3972"/>
                  </a:lnTo>
                  <a:cubicBezTo>
                    <a:pt x="948" y="3322"/>
                    <a:pt x="210" y="1696"/>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6"/>
            <p:cNvSpPr/>
            <p:nvPr/>
          </p:nvSpPr>
          <p:spPr>
            <a:xfrm>
              <a:off x="8078147" y="981727"/>
              <a:ext cx="150518" cy="206993"/>
            </a:xfrm>
            <a:custGeom>
              <a:avLst/>
              <a:gdLst/>
              <a:ahLst/>
              <a:cxnLst/>
              <a:rect l="l" t="t" r="r" b="b"/>
              <a:pathLst>
                <a:path w="2420" h="3328" extrusionOk="0">
                  <a:moveTo>
                    <a:pt x="2420" y="1"/>
                  </a:moveTo>
                  <a:cubicBezTo>
                    <a:pt x="1919" y="1614"/>
                    <a:pt x="721" y="2900"/>
                    <a:pt x="1" y="3327"/>
                  </a:cubicBezTo>
                  <a:lnTo>
                    <a:pt x="1577" y="2556"/>
                  </a:lnTo>
                  <a:cubicBezTo>
                    <a:pt x="2205" y="1408"/>
                    <a:pt x="2420" y="1"/>
                    <a:pt x="2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9" name="Google Shape;2449;p46"/>
          <p:cNvGrpSpPr/>
          <p:nvPr/>
        </p:nvGrpSpPr>
        <p:grpSpPr>
          <a:xfrm>
            <a:off x="4411147" y="4409093"/>
            <a:ext cx="2448418" cy="739198"/>
            <a:chOff x="4622100" y="3983100"/>
            <a:chExt cx="898700" cy="271325"/>
          </a:xfrm>
        </p:grpSpPr>
        <p:sp>
          <p:nvSpPr>
            <p:cNvPr id="2450" name="Google Shape;2450;p46"/>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6"/>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6"/>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extBox 8">
            <a:extLst>
              <a:ext uri="{FF2B5EF4-FFF2-40B4-BE49-F238E27FC236}">
                <a16:creationId xmlns:a16="http://schemas.microsoft.com/office/drawing/2014/main" id="{A7B34FD5-EC22-C178-51D6-1C39BCF1C673}"/>
              </a:ext>
            </a:extLst>
          </p:cNvPr>
          <p:cNvSpPr txBox="1"/>
          <p:nvPr/>
        </p:nvSpPr>
        <p:spPr>
          <a:xfrm>
            <a:off x="1075931" y="1258844"/>
            <a:ext cx="6670432" cy="1107996"/>
          </a:xfrm>
          <a:prstGeom prst="rect">
            <a:avLst/>
          </a:prstGeom>
          <a:noFill/>
        </p:spPr>
        <p:txBody>
          <a:bodyPr wrap="square" rtlCol="0">
            <a:spAutoFit/>
          </a:bodyPr>
          <a:lstStyle/>
          <a:p>
            <a:pPr lvl="0" algn="ctr">
              <a:spcAft>
                <a:spcPts val="800"/>
              </a:spcAft>
              <a:buClrTx/>
              <a:defRPr/>
            </a:pPr>
            <a:r>
              <a:rPr lang="en-US" sz="6600" b="1"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TRẮC NGHIỆM</a:t>
            </a:r>
          </a:p>
        </p:txBody>
      </p:sp>
    </p:spTree>
    <p:extLst>
      <p:ext uri="{BB962C8B-B14F-4D97-AF65-F5344CB8AC3E}">
        <p14:creationId xmlns:p14="http://schemas.microsoft.com/office/powerpoint/2010/main" val="339734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0" name="Nhóm 29">
            <a:extLst>
              <a:ext uri="{FF2B5EF4-FFF2-40B4-BE49-F238E27FC236}">
                <a16:creationId xmlns:a16="http://schemas.microsoft.com/office/drawing/2014/main" id="{4F8F6596-D601-4979-1BE2-F9B40D8553F9}"/>
              </a:ext>
            </a:extLst>
          </p:cNvPr>
          <p:cNvGrpSpPr/>
          <p:nvPr/>
        </p:nvGrpSpPr>
        <p:grpSpPr>
          <a:xfrm>
            <a:off x="3230992" y="332880"/>
            <a:ext cx="5913008" cy="1117328"/>
            <a:chOff x="4033562" y="584454"/>
            <a:chExt cx="7391521" cy="1239769"/>
          </a:xfrm>
        </p:grpSpPr>
        <p:sp>
          <p:nvSpPr>
            <p:cNvPr id="31" name="椭圆 37">
              <a:extLst>
                <a:ext uri="{FF2B5EF4-FFF2-40B4-BE49-F238E27FC236}">
                  <a16:creationId xmlns:a16="http://schemas.microsoft.com/office/drawing/2014/main" id="{171EE2E4-A03D-75AF-1AFC-316A56CAF925}"/>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8">
              <a:extLst>
                <a:ext uri="{FF2B5EF4-FFF2-40B4-BE49-F238E27FC236}">
                  <a16:creationId xmlns:a16="http://schemas.microsoft.com/office/drawing/2014/main" id="{59A55996-E1BA-96DC-4628-9F392D8E03FE}"/>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Hình chữ nhật: Góc Tròn 32">
              <a:extLst>
                <a:ext uri="{FF2B5EF4-FFF2-40B4-BE49-F238E27FC236}">
                  <a16:creationId xmlns:a16="http://schemas.microsoft.com/office/drawing/2014/main" id="{9C6543AE-C80C-D44A-D560-36C5A17D2BED}"/>
                </a:ext>
              </a:extLst>
            </p:cNvPr>
            <p:cNvSpPr/>
            <p:nvPr/>
          </p:nvSpPr>
          <p:spPr>
            <a:xfrm>
              <a:off x="4088084" y="806245"/>
              <a:ext cx="7220984" cy="687207"/>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Hộp Văn bản 8">
              <a:extLst>
                <a:ext uri="{FF2B5EF4-FFF2-40B4-BE49-F238E27FC236}">
                  <a16:creationId xmlns:a16="http://schemas.microsoft.com/office/drawing/2014/main" id="{C6CE996B-5DA6-4B03-BFBC-005ACCD61E99}"/>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35" name="Hộp Văn bản 8">
              <a:extLst>
                <a:ext uri="{FF2B5EF4-FFF2-40B4-BE49-F238E27FC236}">
                  <a16:creationId xmlns:a16="http://schemas.microsoft.com/office/drawing/2014/main" id="{BB38F052-CC2F-BA16-6712-C27696CB5F26}"/>
                </a:ext>
              </a:extLst>
            </p:cNvPr>
            <p:cNvSpPr txBox="1"/>
            <p:nvPr/>
          </p:nvSpPr>
          <p:spPr>
            <a:xfrm>
              <a:off x="4114982" y="1014231"/>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36" name="Google Shape;2365;p47">
              <a:extLst>
                <a:ext uri="{FF2B5EF4-FFF2-40B4-BE49-F238E27FC236}">
                  <a16:creationId xmlns:a16="http://schemas.microsoft.com/office/drawing/2014/main" id="{9FCD8F59-A8A4-D716-9D77-97F95BF80651}"/>
                </a:ext>
              </a:extLst>
            </p:cNvPr>
            <p:cNvGrpSpPr/>
            <p:nvPr/>
          </p:nvGrpSpPr>
          <p:grpSpPr>
            <a:xfrm>
              <a:off x="4114982" y="584454"/>
              <a:ext cx="445314" cy="443581"/>
              <a:chOff x="1576325" y="2162175"/>
              <a:chExt cx="526625" cy="524575"/>
            </a:xfrm>
          </p:grpSpPr>
          <p:sp>
            <p:nvSpPr>
              <p:cNvPr id="37" name="Google Shape;2366;p47">
                <a:extLst>
                  <a:ext uri="{FF2B5EF4-FFF2-40B4-BE49-F238E27FC236}">
                    <a16:creationId xmlns:a16="http://schemas.microsoft.com/office/drawing/2014/main" id="{56CEEE56-31A3-680F-10F0-A67C176F7700}"/>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8" name="Google Shape;2367;p47">
                <a:extLst>
                  <a:ext uri="{FF2B5EF4-FFF2-40B4-BE49-F238E27FC236}">
                    <a16:creationId xmlns:a16="http://schemas.microsoft.com/office/drawing/2014/main" id="{27C34088-7D61-6AE2-35A9-4811AB6322D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 name="Google Shape;2368;p47">
                <a:extLst>
                  <a:ext uri="{FF2B5EF4-FFF2-40B4-BE49-F238E27FC236}">
                    <a16:creationId xmlns:a16="http://schemas.microsoft.com/office/drawing/2014/main" id="{95835C41-8833-766E-015B-802BA29A2695}"/>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40" name="Google Shape;2369;p47">
                <a:extLst>
                  <a:ext uri="{FF2B5EF4-FFF2-40B4-BE49-F238E27FC236}">
                    <a16:creationId xmlns:a16="http://schemas.microsoft.com/office/drawing/2014/main" id="{B11DC0D3-87F2-6F12-C488-8D50521696F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1" name="Google Shape;2370;p47">
                <a:extLst>
                  <a:ext uri="{FF2B5EF4-FFF2-40B4-BE49-F238E27FC236}">
                    <a16:creationId xmlns:a16="http://schemas.microsoft.com/office/drawing/2014/main" id="{68C891A1-090D-2933-158C-757E66E46516}"/>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2371;p47">
                <a:extLst>
                  <a:ext uri="{FF2B5EF4-FFF2-40B4-BE49-F238E27FC236}">
                    <a16:creationId xmlns:a16="http://schemas.microsoft.com/office/drawing/2014/main" id="{43ABCEC9-E14E-A976-9780-AC464EC02E5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2372;p47">
                <a:extLst>
                  <a:ext uri="{FF2B5EF4-FFF2-40B4-BE49-F238E27FC236}">
                    <a16:creationId xmlns:a16="http://schemas.microsoft.com/office/drawing/2014/main" id="{A0D46701-0967-3B3A-43C0-429027EC297D}"/>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2373;p47">
                <a:extLst>
                  <a:ext uri="{FF2B5EF4-FFF2-40B4-BE49-F238E27FC236}">
                    <a16:creationId xmlns:a16="http://schemas.microsoft.com/office/drawing/2014/main" id="{06E5915E-427C-8820-738E-8CCAD9E1D69A}"/>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2374;p47">
                <a:extLst>
                  <a:ext uri="{FF2B5EF4-FFF2-40B4-BE49-F238E27FC236}">
                    <a16:creationId xmlns:a16="http://schemas.microsoft.com/office/drawing/2014/main" id="{9FECC436-B18D-C3AD-677C-67E3880ECB2D}"/>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sp>
        <p:nvSpPr>
          <p:cNvPr id="24" name="Hộp Văn bản 11">
            <a:extLst>
              <a:ext uri="{FF2B5EF4-FFF2-40B4-BE49-F238E27FC236}">
                <a16:creationId xmlns:a16="http://schemas.microsoft.com/office/drawing/2014/main" id="{D9B3F901-D2F8-EE23-ABA3-92DEB8109EE9}"/>
              </a:ext>
            </a:extLst>
          </p:cNvPr>
          <p:cNvSpPr txBox="1"/>
          <p:nvPr/>
        </p:nvSpPr>
        <p:spPr>
          <a:xfrm>
            <a:off x="712451" y="1288604"/>
            <a:ext cx="7797908" cy="510778"/>
          </a:xfrm>
          <a:prstGeom prst="roundRect">
            <a:avLst/>
          </a:prstGeom>
          <a:solidFill>
            <a:schemeClr val="tx2">
              <a:lumMod val="20000"/>
              <a:lumOff val="80000"/>
            </a:schemeClr>
          </a:solidFill>
          <a:ln w="12700" cap="flat" cmpd="sng" algn="ctr">
            <a:noFill/>
            <a:prstDash val="solid"/>
            <a:miter lim="800000"/>
          </a:ln>
          <a:effectLst/>
        </p:spPr>
        <p:txBody>
          <a:bodyPr wrap="square">
            <a:spAutoFit/>
          </a:bodyPr>
          <a:lstStyle/>
          <a:p>
            <a:pPr marL="0" marR="0" lvl="0" indent="0" algn="just" defTabSz="91440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1.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Công</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việc</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thần</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Ê – pi –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mê</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tê</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đã</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làm</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là</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schemeClr val="tx2">
                  <a:lumMod val="75000"/>
                </a:schemeClr>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25" name="Oval 1">
            <a:extLst>
              <a:ext uri="{FF2B5EF4-FFF2-40B4-BE49-F238E27FC236}">
                <a16:creationId xmlns:a16="http://schemas.microsoft.com/office/drawing/2014/main" id="{82FC7115-6825-F41D-3F39-3D37C555E004}"/>
              </a:ext>
            </a:extLst>
          </p:cNvPr>
          <p:cNvSpPr/>
          <p:nvPr/>
        </p:nvSpPr>
        <p:spPr>
          <a:xfrm>
            <a:off x="712451" y="2101972"/>
            <a:ext cx="621423" cy="609328"/>
          </a:xfrm>
          <a:prstGeom prst="ellipse">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A</a:t>
            </a:r>
          </a:p>
        </p:txBody>
      </p:sp>
      <p:sp>
        <p:nvSpPr>
          <p:cNvPr id="27" name="Oval 18">
            <a:extLst>
              <a:ext uri="{FF2B5EF4-FFF2-40B4-BE49-F238E27FC236}">
                <a16:creationId xmlns:a16="http://schemas.microsoft.com/office/drawing/2014/main" id="{0D6D1014-624F-5F9A-A442-045017967FF3}"/>
              </a:ext>
            </a:extLst>
          </p:cNvPr>
          <p:cNvSpPr/>
          <p:nvPr/>
        </p:nvSpPr>
        <p:spPr>
          <a:xfrm>
            <a:off x="712450" y="2869486"/>
            <a:ext cx="621424" cy="609329"/>
          </a:xfrm>
          <a:prstGeom prst="ellipse">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B</a:t>
            </a:r>
          </a:p>
        </p:txBody>
      </p:sp>
      <p:sp>
        <p:nvSpPr>
          <p:cNvPr id="28" name="Oval 19">
            <a:extLst>
              <a:ext uri="{FF2B5EF4-FFF2-40B4-BE49-F238E27FC236}">
                <a16:creationId xmlns:a16="http://schemas.microsoft.com/office/drawing/2014/main" id="{7AA7DFCB-03C6-5749-A22C-D44DA94B798F}"/>
              </a:ext>
            </a:extLst>
          </p:cNvPr>
          <p:cNvSpPr/>
          <p:nvPr/>
        </p:nvSpPr>
        <p:spPr>
          <a:xfrm>
            <a:off x="712450" y="3692938"/>
            <a:ext cx="621425" cy="609330"/>
          </a:xfrm>
          <a:prstGeom prst="ellipse">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C</a:t>
            </a:r>
          </a:p>
        </p:txBody>
      </p:sp>
      <p:sp>
        <p:nvSpPr>
          <p:cNvPr id="29" name="TextBox 21">
            <a:extLst>
              <a:ext uri="{FF2B5EF4-FFF2-40B4-BE49-F238E27FC236}">
                <a16:creationId xmlns:a16="http://schemas.microsoft.com/office/drawing/2014/main" id="{53226965-C461-E16A-1049-A8095ABAEC1E}"/>
              </a:ext>
            </a:extLst>
          </p:cNvPr>
          <p:cNvSpPr txBox="1"/>
          <p:nvPr/>
        </p:nvSpPr>
        <p:spPr>
          <a:xfrm>
            <a:off x="1333874" y="2169763"/>
            <a:ext cx="6958853" cy="400110"/>
          </a:xfrm>
          <a:prstGeom prst="rect">
            <a:avLst/>
          </a:prstGeom>
          <a:noFill/>
        </p:spPr>
        <p:txBody>
          <a:bodyPr wrap="square">
            <a:spAutoFit/>
          </a:bodyPr>
          <a:lstStyle/>
          <a:p>
            <a:pPr algn="just">
              <a:buClrTx/>
              <a:buFontTx/>
              <a:buNone/>
            </a:pPr>
            <a:r>
              <a:rPr lang="en-US" sz="2000" kern="1200" dirty="0" err="1">
                <a:solidFill>
                  <a:prstClr val="black"/>
                </a:solidFill>
                <a:latin typeface="Calibri" panose="020F0502020204030204"/>
                <a:ea typeface="+mn-ea"/>
                <a:cs typeface="+mn-cs"/>
              </a:rPr>
              <a:t>Tạo</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ra</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lửa</a:t>
            </a:r>
            <a:r>
              <a:rPr lang="en-US" sz="2000" kern="1200" dirty="0">
                <a:solidFill>
                  <a:prstClr val="black"/>
                </a:solidFill>
                <a:latin typeface="Calibri" panose="020F0502020204030204"/>
                <a:ea typeface="+mn-ea"/>
                <a:cs typeface="+mn-cs"/>
              </a:rPr>
              <a:t> </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2" name="TextBox 22">
            <a:extLst>
              <a:ext uri="{FF2B5EF4-FFF2-40B4-BE49-F238E27FC236}">
                <a16:creationId xmlns:a16="http://schemas.microsoft.com/office/drawing/2014/main" id="{99FC6ADB-4B7C-4D36-604B-BD98FB2FC87C}"/>
              </a:ext>
            </a:extLst>
          </p:cNvPr>
          <p:cNvSpPr txBox="1"/>
          <p:nvPr/>
        </p:nvSpPr>
        <p:spPr>
          <a:xfrm>
            <a:off x="1333874" y="2925423"/>
            <a:ext cx="6808290" cy="400110"/>
          </a:xfrm>
          <a:prstGeom prst="rect">
            <a:avLst/>
          </a:prstGeom>
          <a:noFill/>
        </p:spPr>
        <p:txBody>
          <a:bodyPr wrap="square">
            <a:spAutoFit/>
          </a:bodyPr>
          <a:lstStyle/>
          <a:p>
            <a:pPr algn="just">
              <a:buClrTx/>
              <a:buFontTx/>
              <a:buNone/>
            </a:pPr>
            <a:r>
              <a:rPr lang="en-US" sz="2000" kern="1200" dirty="0" err="1">
                <a:latin typeface="Calibri" panose="020F0502020204030204" pitchFamily="34" charset="0"/>
                <a:ea typeface="Cambria" panose="02040503050406030204" pitchFamily="18" charset="0"/>
                <a:cs typeface="Calibri" panose="020F0502020204030204" pitchFamily="34" charset="0"/>
              </a:rPr>
              <a:t>Lấy</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đất</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để</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nặn</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ra</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các</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vũ</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khí</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giúp</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loài</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vật</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tự</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bảo</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vệ</a:t>
            </a:r>
            <a:r>
              <a:rPr lang="en-US" sz="2000" kern="1200" dirty="0">
                <a:latin typeface="Calibri" panose="020F0502020204030204" pitchFamily="34" charset="0"/>
                <a:ea typeface="Cambria" panose="02040503050406030204" pitchFamily="18" charset="0"/>
                <a:cs typeface="Calibri" panose="020F0502020204030204" pitchFamily="34" charset="0"/>
              </a:rPr>
              <a:t> </a:t>
            </a:r>
            <a:r>
              <a:rPr lang="en-US" sz="2000" kern="1200" dirty="0" err="1">
                <a:latin typeface="Calibri" panose="020F0502020204030204" pitchFamily="34" charset="0"/>
                <a:ea typeface="Cambria" panose="02040503050406030204" pitchFamily="18" charset="0"/>
                <a:cs typeface="Calibri" panose="020F0502020204030204" pitchFamily="34" charset="0"/>
              </a:rPr>
              <a:t>mình</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3" name="TextBox 23">
            <a:extLst>
              <a:ext uri="{FF2B5EF4-FFF2-40B4-BE49-F238E27FC236}">
                <a16:creationId xmlns:a16="http://schemas.microsoft.com/office/drawing/2014/main" id="{4A3C0A78-4306-339C-09A9-3B9F43073C75}"/>
              </a:ext>
            </a:extLst>
          </p:cNvPr>
          <p:cNvSpPr txBox="1"/>
          <p:nvPr/>
        </p:nvSpPr>
        <p:spPr>
          <a:xfrm>
            <a:off x="1333874" y="3594382"/>
            <a:ext cx="6808290" cy="707886"/>
          </a:xfrm>
          <a:prstGeom prst="rect">
            <a:avLst/>
          </a:prstGeom>
          <a:noFill/>
        </p:spPr>
        <p:txBody>
          <a:bodyPr wrap="square">
            <a:spAutoFit/>
          </a:bodyPr>
          <a:lstStyle/>
          <a:p>
            <a:pPr algn="just">
              <a:buClrTx/>
              <a:buFontTx/>
              <a:buNone/>
            </a:pPr>
            <a:r>
              <a:rPr lang="en-US" sz="2000" kern="1200" dirty="0" err="1">
                <a:solidFill>
                  <a:prstClr val="black"/>
                </a:solidFill>
                <a:latin typeface="Calibri" panose="020F0502020204030204"/>
                <a:ea typeface="+mn-ea"/>
                <a:cs typeface="+mn-cs"/>
              </a:rPr>
              <a:t>Lấy</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đất</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và</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nước</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nhào</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nặn</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ra</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các</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loài</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vật</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và</a:t>
            </a:r>
            <a:r>
              <a:rPr lang="en-US" sz="2000" kern="1200" dirty="0">
                <a:solidFill>
                  <a:prstClr val="black"/>
                </a:solidFill>
                <a:latin typeface="Calibri" panose="020F0502020204030204"/>
                <a:ea typeface="+mn-ea"/>
                <a:cs typeface="+mn-cs"/>
              </a:rPr>
              <a:t> ban </a:t>
            </a:r>
            <a:r>
              <a:rPr lang="en-US" sz="2000" kern="1200" dirty="0" err="1">
                <a:solidFill>
                  <a:prstClr val="black"/>
                </a:solidFill>
                <a:latin typeface="Calibri" panose="020F0502020204030204"/>
                <a:ea typeface="+mn-ea"/>
                <a:cs typeface="+mn-cs"/>
              </a:rPr>
              <a:t>cho</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chúng</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một</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đặc</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ân</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của</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thần</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một</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vũ</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khí</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để</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phòng</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thân</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hộ</a:t>
            </a:r>
            <a:r>
              <a:rPr lang="en-US" sz="2000" kern="1200" dirty="0">
                <a:solidFill>
                  <a:prstClr val="black"/>
                </a:solidFill>
                <a:latin typeface="Calibri" panose="020F0502020204030204"/>
                <a:ea typeface="+mn-ea"/>
                <a:cs typeface="+mn-cs"/>
              </a:rPr>
              <a:t> </a:t>
            </a:r>
            <a:r>
              <a:rPr lang="en-US" sz="2000" kern="1200" dirty="0" err="1">
                <a:solidFill>
                  <a:prstClr val="black"/>
                </a:solidFill>
                <a:latin typeface="Calibri" panose="020F0502020204030204"/>
                <a:ea typeface="+mn-ea"/>
                <a:cs typeface="+mn-cs"/>
              </a:rPr>
              <a:t>mệnh</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58321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75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inVertical)">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8"/>
                                        </p:tgtEl>
                                        <p:attrNameLst>
                                          <p:attrName>fillcolor</p:attrName>
                                        </p:attrNameLst>
                                      </p:cBhvr>
                                      <p:to>
                                        <a:schemeClr val="tx2"/>
                                      </p:to>
                                    </p:animClr>
                                    <p:set>
                                      <p:cBhvr>
                                        <p:cTn id="40" dur="2000" fill="hold"/>
                                        <p:tgtEl>
                                          <p:spTgt spid="28"/>
                                        </p:tgtEl>
                                        <p:attrNameLst>
                                          <p:attrName>fill.type</p:attrName>
                                        </p:attrNameLst>
                                      </p:cBhvr>
                                      <p:to>
                                        <p:strVal val="solid"/>
                                      </p:to>
                                    </p:set>
                                    <p:set>
                                      <p:cBhvr>
                                        <p:cTn id="41"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29" grpId="0"/>
      <p:bldP spid="42" grpId="0"/>
      <p:bldP spid="4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0" name="Nhóm 29">
            <a:extLst>
              <a:ext uri="{FF2B5EF4-FFF2-40B4-BE49-F238E27FC236}">
                <a16:creationId xmlns:a16="http://schemas.microsoft.com/office/drawing/2014/main" id="{4F8F6596-D601-4979-1BE2-F9B40D8553F9}"/>
              </a:ext>
            </a:extLst>
          </p:cNvPr>
          <p:cNvGrpSpPr/>
          <p:nvPr/>
        </p:nvGrpSpPr>
        <p:grpSpPr>
          <a:xfrm>
            <a:off x="3230992" y="332880"/>
            <a:ext cx="5913008" cy="1117328"/>
            <a:chOff x="4033562" y="584454"/>
            <a:chExt cx="7391521" cy="1239769"/>
          </a:xfrm>
        </p:grpSpPr>
        <p:sp>
          <p:nvSpPr>
            <p:cNvPr id="31" name="椭圆 37">
              <a:extLst>
                <a:ext uri="{FF2B5EF4-FFF2-40B4-BE49-F238E27FC236}">
                  <a16:creationId xmlns:a16="http://schemas.microsoft.com/office/drawing/2014/main" id="{171EE2E4-A03D-75AF-1AFC-316A56CAF925}"/>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8">
              <a:extLst>
                <a:ext uri="{FF2B5EF4-FFF2-40B4-BE49-F238E27FC236}">
                  <a16:creationId xmlns:a16="http://schemas.microsoft.com/office/drawing/2014/main" id="{59A55996-E1BA-96DC-4628-9F392D8E03FE}"/>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Hình chữ nhật: Góc Tròn 32">
              <a:extLst>
                <a:ext uri="{FF2B5EF4-FFF2-40B4-BE49-F238E27FC236}">
                  <a16:creationId xmlns:a16="http://schemas.microsoft.com/office/drawing/2014/main" id="{9C6543AE-C80C-D44A-D560-36C5A17D2BED}"/>
                </a:ext>
              </a:extLst>
            </p:cNvPr>
            <p:cNvSpPr/>
            <p:nvPr/>
          </p:nvSpPr>
          <p:spPr>
            <a:xfrm>
              <a:off x="4088084" y="806245"/>
              <a:ext cx="7220984" cy="687207"/>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Hộp Văn bản 8">
              <a:extLst>
                <a:ext uri="{FF2B5EF4-FFF2-40B4-BE49-F238E27FC236}">
                  <a16:creationId xmlns:a16="http://schemas.microsoft.com/office/drawing/2014/main" id="{C6CE996B-5DA6-4B03-BFBC-005ACCD61E99}"/>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35" name="Hộp Văn bản 8">
              <a:extLst>
                <a:ext uri="{FF2B5EF4-FFF2-40B4-BE49-F238E27FC236}">
                  <a16:creationId xmlns:a16="http://schemas.microsoft.com/office/drawing/2014/main" id="{BB38F052-CC2F-BA16-6712-C27696CB5F26}"/>
                </a:ext>
              </a:extLst>
            </p:cNvPr>
            <p:cNvSpPr txBox="1"/>
            <p:nvPr/>
          </p:nvSpPr>
          <p:spPr>
            <a:xfrm>
              <a:off x="4114982" y="1014231"/>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36" name="Google Shape;2365;p47">
              <a:extLst>
                <a:ext uri="{FF2B5EF4-FFF2-40B4-BE49-F238E27FC236}">
                  <a16:creationId xmlns:a16="http://schemas.microsoft.com/office/drawing/2014/main" id="{9FCD8F59-A8A4-D716-9D77-97F95BF80651}"/>
                </a:ext>
              </a:extLst>
            </p:cNvPr>
            <p:cNvGrpSpPr/>
            <p:nvPr/>
          </p:nvGrpSpPr>
          <p:grpSpPr>
            <a:xfrm>
              <a:off x="4114982" y="584454"/>
              <a:ext cx="445314" cy="443581"/>
              <a:chOff x="1576325" y="2162175"/>
              <a:chExt cx="526625" cy="524575"/>
            </a:xfrm>
          </p:grpSpPr>
          <p:sp>
            <p:nvSpPr>
              <p:cNvPr id="37" name="Google Shape;2366;p47">
                <a:extLst>
                  <a:ext uri="{FF2B5EF4-FFF2-40B4-BE49-F238E27FC236}">
                    <a16:creationId xmlns:a16="http://schemas.microsoft.com/office/drawing/2014/main" id="{56CEEE56-31A3-680F-10F0-A67C176F7700}"/>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8" name="Google Shape;2367;p47">
                <a:extLst>
                  <a:ext uri="{FF2B5EF4-FFF2-40B4-BE49-F238E27FC236}">
                    <a16:creationId xmlns:a16="http://schemas.microsoft.com/office/drawing/2014/main" id="{27C34088-7D61-6AE2-35A9-4811AB6322D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 name="Google Shape;2368;p47">
                <a:extLst>
                  <a:ext uri="{FF2B5EF4-FFF2-40B4-BE49-F238E27FC236}">
                    <a16:creationId xmlns:a16="http://schemas.microsoft.com/office/drawing/2014/main" id="{95835C41-8833-766E-015B-802BA29A2695}"/>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40" name="Google Shape;2369;p47">
                <a:extLst>
                  <a:ext uri="{FF2B5EF4-FFF2-40B4-BE49-F238E27FC236}">
                    <a16:creationId xmlns:a16="http://schemas.microsoft.com/office/drawing/2014/main" id="{B11DC0D3-87F2-6F12-C488-8D50521696F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1" name="Google Shape;2370;p47">
                <a:extLst>
                  <a:ext uri="{FF2B5EF4-FFF2-40B4-BE49-F238E27FC236}">
                    <a16:creationId xmlns:a16="http://schemas.microsoft.com/office/drawing/2014/main" id="{68C891A1-090D-2933-158C-757E66E46516}"/>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2371;p47">
                <a:extLst>
                  <a:ext uri="{FF2B5EF4-FFF2-40B4-BE49-F238E27FC236}">
                    <a16:creationId xmlns:a16="http://schemas.microsoft.com/office/drawing/2014/main" id="{43ABCEC9-E14E-A976-9780-AC464EC02E5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2372;p47">
                <a:extLst>
                  <a:ext uri="{FF2B5EF4-FFF2-40B4-BE49-F238E27FC236}">
                    <a16:creationId xmlns:a16="http://schemas.microsoft.com/office/drawing/2014/main" id="{A0D46701-0967-3B3A-43C0-429027EC297D}"/>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2373;p47">
                <a:extLst>
                  <a:ext uri="{FF2B5EF4-FFF2-40B4-BE49-F238E27FC236}">
                    <a16:creationId xmlns:a16="http://schemas.microsoft.com/office/drawing/2014/main" id="{06E5915E-427C-8820-738E-8CCAD9E1D69A}"/>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2374;p47">
                <a:extLst>
                  <a:ext uri="{FF2B5EF4-FFF2-40B4-BE49-F238E27FC236}">
                    <a16:creationId xmlns:a16="http://schemas.microsoft.com/office/drawing/2014/main" id="{9FECC436-B18D-C3AD-677C-67E3880ECB2D}"/>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sp>
        <p:nvSpPr>
          <p:cNvPr id="24" name="Hộp Văn bản 11">
            <a:extLst>
              <a:ext uri="{FF2B5EF4-FFF2-40B4-BE49-F238E27FC236}">
                <a16:creationId xmlns:a16="http://schemas.microsoft.com/office/drawing/2014/main" id="{D9B3F901-D2F8-EE23-ABA3-92DEB8109EE9}"/>
              </a:ext>
            </a:extLst>
          </p:cNvPr>
          <p:cNvSpPr txBox="1"/>
          <p:nvPr/>
        </p:nvSpPr>
        <p:spPr>
          <a:xfrm>
            <a:off x="712451" y="1288604"/>
            <a:ext cx="7797908" cy="510778"/>
          </a:xfrm>
          <a:prstGeom prst="roundRect">
            <a:avLst/>
          </a:prstGeom>
          <a:solidFill>
            <a:schemeClr val="tx2">
              <a:lumMod val="20000"/>
              <a:lumOff val="80000"/>
            </a:schemeClr>
          </a:solidFill>
          <a:ln w="12700" cap="flat" cmpd="sng" algn="ctr">
            <a:noFill/>
            <a:prstDash val="solid"/>
            <a:miter lim="800000"/>
          </a:ln>
          <a:effectLst/>
        </p:spPr>
        <p:txBody>
          <a:bodyPr wrap="square">
            <a:spAutoFit/>
          </a:bodyPr>
          <a:lstStyle/>
          <a:p>
            <a:pPr algn="just">
              <a:spcAft>
                <a:spcPts val="800"/>
              </a:spcAft>
              <a:buClrTx/>
              <a:defRPr/>
            </a:pPr>
            <a:r>
              <a:rPr lang="en-US" sz="2400" b="1" kern="1200" dirty="0">
                <a:solidFill>
                  <a:schemeClr val="tx2">
                    <a:lumMod val="75000"/>
                  </a:schemeClr>
                </a:solidFill>
                <a:latin typeface="Calibri" panose="020F0502020204030204"/>
                <a:ea typeface="+mn-ea"/>
                <a:cs typeface="+mn-cs"/>
              </a:rPr>
              <a:t>2. Công việc của thần </a:t>
            </a:r>
            <a:r>
              <a:rPr lang="en-US" sz="2400" b="1" kern="1200" dirty="0" err="1">
                <a:solidFill>
                  <a:schemeClr val="tx2">
                    <a:lumMod val="75000"/>
                  </a:schemeClr>
                </a:solidFill>
                <a:latin typeface="Calibri" panose="020F0502020204030204"/>
                <a:ea typeface="+mn-ea"/>
                <a:cs typeface="+mn-cs"/>
              </a:rPr>
              <a:t>Prô</a:t>
            </a:r>
            <a:r>
              <a:rPr lang="en-US" sz="2400" b="1" kern="1200" dirty="0">
                <a:solidFill>
                  <a:schemeClr val="tx2">
                    <a:lumMod val="75000"/>
                  </a:schemeClr>
                </a:solidFill>
                <a:latin typeface="Calibri" panose="020F0502020204030204"/>
                <a:ea typeface="+mn-ea"/>
                <a:cs typeface="+mn-cs"/>
              </a:rPr>
              <a:t> – mê – tê là gì? </a:t>
            </a:r>
          </a:p>
        </p:txBody>
      </p:sp>
      <p:sp>
        <p:nvSpPr>
          <p:cNvPr id="29" name="TextBox 21">
            <a:extLst>
              <a:ext uri="{FF2B5EF4-FFF2-40B4-BE49-F238E27FC236}">
                <a16:creationId xmlns:a16="http://schemas.microsoft.com/office/drawing/2014/main" id="{53226965-C461-E16A-1049-A8095ABAEC1E}"/>
              </a:ext>
            </a:extLst>
          </p:cNvPr>
          <p:cNvSpPr txBox="1"/>
          <p:nvPr/>
        </p:nvSpPr>
        <p:spPr>
          <a:xfrm>
            <a:off x="1333874" y="2169763"/>
            <a:ext cx="6958853" cy="400110"/>
          </a:xfrm>
          <a:prstGeom prst="rect">
            <a:avLst/>
          </a:prstGeom>
          <a:noFill/>
        </p:spPr>
        <p:txBody>
          <a:bodyPr wrap="square">
            <a:spAutoFit/>
          </a:bodyPr>
          <a:lstStyle/>
          <a:p>
            <a:pPr algn="just">
              <a:buClrTx/>
            </a:pPr>
            <a:r>
              <a:rPr lang="en-US" sz="2000" kern="1200" dirty="0">
                <a:latin typeface="Calibri" panose="020F0502020204030204" pitchFamily="34" charset="0"/>
                <a:ea typeface="Cambria" panose="02040503050406030204" pitchFamily="18" charset="0"/>
                <a:cs typeface="Calibri" panose="020F0502020204030204" pitchFamily="34" charset="0"/>
              </a:rPr>
              <a:t>Giúp con người đứng thẳng </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2" name="TextBox 22">
            <a:extLst>
              <a:ext uri="{FF2B5EF4-FFF2-40B4-BE49-F238E27FC236}">
                <a16:creationId xmlns:a16="http://schemas.microsoft.com/office/drawing/2014/main" id="{99FC6ADB-4B7C-4D36-604B-BD98FB2FC87C}"/>
              </a:ext>
            </a:extLst>
          </p:cNvPr>
          <p:cNvSpPr txBox="1"/>
          <p:nvPr/>
        </p:nvSpPr>
        <p:spPr>
          <a:xfrm>
            <a:off x="1333874" y="2823891"/>
            <a:ext cx="6808290" cy="506292"/>
          </a:xfrm>
          <a:prstGeom prst="rect">
            <a:avLst/>
          </a:prstGeom>
          <a:noFill/>
        </p:spPr>
        <p:txBody>
          <a:bodyPr wrap="square">
            <a:spAutoFit/>
          </a:bodyPr>
          <a:lstStyle/>
          <a:p>
            <a:pPr algn="just">
              <a:lnSpc>
                <a:spcPct val="150000"/>
              </a:lnSpc>
            </a:pPr>
            <a:r>
              <a:rPr lang="en-US" sz="2000" dirty="0">
                <a:latin typeface="Calibri" panose="020F0502020204030204" pitchFamily="34" charset="0"/>
                <a:ea typeface="Cambria" panose="02040503050406030204" pitchFamily="18" charset="0"/>
                <a:cs typeface="Calibri" panose="020F0502020204030204" pitchFamily="34" charset="0"/>
              </a:rPr>
              <a:t>Tạo ra loài người và trao lửa cho con người </a:t>
            </a:r>
            <a:endParaRPr lang="vi-VN" sz="2000" dirty="0">
              <a:latin typeface="Calibri" panose="020F0502020204030204" pitchFamily="34" charset="0"/>
              <a:ea typeface="Cambria" panose="02040503050406030204" pitchFamily="18" charset="0"/>
              <a:cs typeface="Calibri" panose="020F0502020204030204" pitchFamily="34" charset="0"/>
            </a:endParaRPr>
          </a:p>
        </p:txBody>
      </p:sp>
      <p:sp>
        <p:nvSpPr>
          <p:cNvPr id="43" name="TextBox 23">
            <a:extLst>
              <a:ext uri="{FF2B5EF4-FFF2-40B4-BE49-F238E27FC236}">
                <a16:creationId xmlns:a16="http://schemas.microsoft.com/office/drawing/2014/main" id="{4A3C0A78-4306-339C-09A9-3B9F43073C75}"/>
              </a:ext>
            </a:extLst>
          </p:cNvPr>
          <p:cNvSpPr txBox="1"/>
          <p:nvPr/>
        </p:nvSpPr>
        <p:spPr>
          <a:xfrm>
            <a:off x="1333874" y="3594382"/>
            <a:ext cx="6808290" cy="504305"/>
          </a:xfrm>
          <a:prstGeom prst="rect">
            <a:avLst/>
          </a:prstGeom>
          <a:noFill/>
        </p:spPr>
        <p:txBody>
          <a:bodyPr wrap="square">
            <a:spAutoFit/>
          </a:bodyPr>
          <a:lstStyle/>
          <a:p>
            <a:pPr algn="just">
              <a:lnSpc>
                <a:spcPct val="150000"/>
              </a:lnSpc>
            </a:pPr>
            <a:r>
              <a:rPr lang="en-US" sz="2000" dirty="0">
                <a:latin typeface="Calibri" panose="020F0502020204030204" pitchFamily="34" charset="0"/>
                <a:ea typeface="Cambria" panose="02040503050406030204" pitchFamily="18" charset="0"/>
                <a:cs typeface="Calibri" panose="020F0502020204030204" pitchFamily="34" charset="0"/>
              </a:rPr>
              <a:t>Tất cả các phương án trên </a:t>
            </a:r>
            <a:endParaRPr lang="vi-VN" sz="2000" dirty="0">
              <a:latin typeface="Calibri" panose="020F0502020204030204" pitchFamily="34" charset="0"/>
              <a:ea typeface="Cambria" panose="02040503050406030204" pitchFamily="18" charset="0"/>
              <a:cs typeface="Calibri" panose="020F0502020204030204" pitchFamily="34" charset="0"/>
            </a:endParaRPr>
          </a:p>
        </p:txBody>
      </p:sp>
      <p:sp>
        <p:nvSpPr>
          <p:cNvPr id="44" name="Oval 1">
            <a:extLst>
              <a:ext uri="{FF2B5EF4-FFF2-40B4-BE49-F238E27FC236}">
                <a16:creationId xmlns:a16="http://schemas.microsoft.com/office/drawing/2014/main" id="{1C593B53-5082-3E1B-0821-8A86F0A093EB}"/>
              </a:ext>
            </a:extLst>
          </p:cNvPr>
          <p:cNvSpPr/>
          <p:nvPr/>
        </p:nvSpPr>
        <p:spPr>
          <a:xfrm>
            <a:off x="712451" y="2063581"/>
            <a:ext cx="621423" cy="609328"/>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A</a:t>
            </a:r>
          </a:p>
        </p:txBody>
      </p:sp>
      <p:sp>
        <p:nvSpPr>
          <p:cNvPr id="45" name="Oval 18">
            <a:extLst>
              <a:ext uri="{FF2B5EF4-FFF2-40B4-BE49-F238E27FC236}">
                <a16:creationId xmlns:a16="http://schemas.microsoft.com/office/drawing/2014/main" id="{D7A97629-79B4-53B9-A334-0D604375D38D}"/>
              </a:ext>
            </a:extLst>
          </p:cNvPr>
          <p:cNvSpPr/>
          <p:nvPr/>
        </p:nvSpPr>
        <p:spPr>
          <a:xfrm>
            <a:off x="712452" y="2869331"/>
            <a:ext cx="621422" cy="609327"/>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B</a:t>
            </a:r>
          </a:p>
        </p:txBody>
      </p:sp>
      <p:sp>
        <p:nvSpPr>
          <p:cNvPr id="46" name="Oval 19">
            <a:extLst>
              <a:ext uri="{FF2B5EF4-FFF2-40B4-BE49-F238E27FC236}">
                <a16:creationId xmlns:a16="http://schemas.microsoft.com/office/drawing/2014/main" id="{9189A948-C6D8-73A0-4193-98999FB5371B}"/>
              </a:ext>
            </a:extLst>
          </p:cNvPr>
          <p:cNvSpPr/>
          <p:nvPr/>
        </p:nvSpPr>
        <p:spPr>
          <a:xfrm>
            <a:off x="712452" y="3601067"/>
            <a:ext cx="621422" cy="609327"/>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C</a:t>
            </a:r>
          </a:p>
        </p:txBody>
      </p:sp>
    </p:spTree>
    <p:extLst>
      <p:ext uri="{BB962C8B-B14F-4D97-AF65-F5344CB8AC3E}">
        <p14:creationId xmlns:p14="http://schemas.microsoft.com/office/powerpoint/2010/main" val="143255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750"/>
                                        <p:tgtEl>
                                          <p:spTgt spid="2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inVertical)">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46"/>
                                        </p:tgtEl>
                                        <p:attrNameLst>
                                          <p:attrName>fillcolor</p:attrName>
                                        </p:attrNameLst>
                                      </p:cBhvr>
                                      <p:to>
                                        <a:schemeClr val="tx2"/>
                                      </p:to>
                                    </p:animClr>
                                    <p:set>
                                      <p:cBhvr>
                                        <p:cTn id="40" dur="2000" fill="hold"/>
                                        <p:tgtEl>
                                          <p:spTgt spid="46"/>
                                        </p:tgtEl>
                                        <p:attrNameLst>
                                          <p:attrName>fill.type</p:attrName>
                                        </p:attrNameLst>
                                      </p:cBhvr>
                                      <p:to>
                                        <p:strVal val="solid"/>
                                      </p:to>
                                    </p:set>
                                    <p:set>
                                      <p:cBhvr>
                                        <p:cTn id="41" dur="2000" fill="hold"/>
                                        <p:tgtEl>
                                          <p:spTgt spid="4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p:bldP spid="42" grpId="0"/>
      <p:bldP spid="43" grpId="0"/>
      <p:bldP spid="44" grpId="0" animBg="1"/>
      <p:bldP spid="45" grpId="0" animBg="1"/>
      <p:bldP spid="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0" name="Nhóm 29">
            <a:extLst>
              <a:ext uri="{FF2B5EF4-FFF2-40B4-BE49-F238E27FC236}">
                <a16:creationId xmlns:a16="http://schemas.microsoft.com/office/drawing/2014/main" id="{4F8F6596-D601-4979-1BE2-F9B40D8553F9}"/>
              </a:ext>
            </a:extLst>
          </p:cNvPr>
          <p:cNvGrpSpPr/>
          <p:nvPr/>
        </p:nvGrpSpPr>
        <p:grpSpPr>
          <a:xfrm>
            <a:off x="3230992" y="332880"/>
            <a:ext cx="5913008" cy="1117328"/>
            <a:chOff x="4033562" y="584454"/>
            <a:chExt cx="7391521" cy="1239769"/>
          </a:xfrm>
        </p:grpSpPr>
        <p:sp>
          <p:nvSpPr>
            <p:cNvPr id="31" name="椭圆 37">
              <a:extLst>
                <a:ext uri="{FF2B5EF4-FFF2-40B4-BE49-F238E27FC236}">
                  <a16:creationId xmlns:a16="http://schemas.microsoft.com/office/drawing/2014/main" id="{171EE2E4-A03D-75AF-1AFC-316A56CAF925}"/>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8">
              <a:extLst>
                <a:ext uri="{FF2B5EF4-FFF2-40B4-BE49-F238E27FC236}">
                  <a16:creationId xmlns:a16="http://schemas.microsoft.com/office/drawing/2014/main" id="{59A55996-E1BA-96DC-4628-9F392D8E03FE}"/>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Hình chữ nhật: Góc Tròn 32">
              <a:extLst>
                <a:ext uri="{FF2B5EF4-FFF2-40B4-BE49-F238E27FC236}">
                  <a16:creationId xmlns:a16="http://schemas.microsoft.com/office/drawing/2014/main" id="{9C6543AE-C80C-D44A-D560-36C5A17D2BED}"/>
                </a:ext>
              </a:extLst>
            </p:cNvPr>
            <p:cNvSpPr/>
            <p:nvPr/>
          </p:nvSpPr>
          <p:spPr>
            <a:xfrm>
              <a:off x="4088084" y="806245"/>
              <a:ext cx="7220984" cy="687207"/>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Hộp Văn bản 8">
              <a:extLst>
                <a:ext uri="{FF2B5EF4-FFF2-40B4-BE49-F238E27FC236}">
                  <a16:creationId xmlns:a16="http://schemas.microsoft.com/office/drawing/2014/main" id="{C6CE996B-5DA6-4B03-BFBC-005ACCD61E99}"/>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35" name="Hộp Văn bản 8">
              <a:extLst>
                <a:ext uri="{FF2B5EF4-FFF2-40B4-BE49-F238E27FC236}">
                  <a16:creationId xmlns:a16="http://schemas.microsoft.com/office/drawing/2014/main" id="{BB38F052-CC2F-BA16-6712-C27696CB5F26}"/>
                </a:ext>
              </a:extLst>
            </p:cNvPr>
            <p:cNvSpPr txBox="1"/>
            <p:nvPr/>
          </p:nvSpPr>
          <p:spPr>
            <a:xfrm>
              <a:off x="4114982" y="1014231"/>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36" name="Google Shape;2365;p47">
              <a:extLst>
                <a:ext uri="{FF2B5EF4-FFF2-40B4-BE49-F238E27FC236}">
                  <a16:creationId xmlns:a16="http://schemas.microsoft.com/office/drawing/2014/main" id="{9FCD8F59-A8A4-D716-9D77-97F95BF80651}"/>
                </a:ext>
              </a:extLst>
            </p:cNvPr>
            <p:cNvGrpSpPr/>
            <p:nvPr/>
          </p:nvGrpSpPr>
          <p:grpSpPr>
            <a:xfrm>
              <a:off x="4114982" y="584454"/>
              <a:ext cx="445314" cy="443581"/>
              <a:chOff x="1576325" y="2162175"/>
              <a:chExt cx="526625" cy="524575"/>
            </a:xfrm>
          </p:grpSpPr>
          <p:sp>
            <p:nvSpPr>
              <p:cNvPr id="37" name="Google Shape;2366;p47">
                <a:extLst>
                  <a:ext uri="{FF2B5EF4-FFF2-40B4-BE49-F238E27FC236}">
                    <a16:creationId xmlns:a16="http://schemas.microsoft.com/office/drawing/2014/main" id="{56CEEE56-31A3-680F-10F0-A67C176F7700}"/>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8" name="Google Shape;2367;p47">
                <a:extLst>
                  <a:ext uri="{FF2B5EF4-FFF2-40B4-BE49-F238E27FC236}">
                    <a16:creationId xmlns:a16="http://schemas.microsoft.com/office/drawing/2014/main" id="{27C34088-7D61-6AE2-35A9-4811AB6322D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 name="Google Shape;2368;p47">
                <a:extLst>
                  <a:ext uri="{FF2B5EF4-FFF2-40B4-BE49-F238E27FC236}">
                    <a16:creationId xmlns:a16="http://schemas.microsoft.com/office/drawing/2014/main" id="{95835C41-8833-766E-015B-802BA29A2695}"/>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40" name="Google Shape;2369;p47">
                <a:extLst>
                  <a:ext uri="{FF2B5EF4-FFF2-40B4-BE49-F238E27FC236}">
                    <a16:creationId xmlns:a16="http://schemas.microsoft.com/office/drawing/2014/main" id="{B11DC0D3-87F2-6F12-C488-8D50521696F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1" name="Google Shape;2370;p47">
                <a:extLst>
                  <a:ext uri="{FF2B5EF4-FFF2-40B4-BE49-F238E27FC236}">
                    <a16:creationId xmlns:a16="http://schemas.microsoft.com/office/drawing/2014/main" id="{68C891A1-090D-2933-158C-757E66E46516}"/>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2371;p47">
                <a:extLst>
                  <a:ext uri="{FF2B5EF4-FFF2-40B4-BE49-F238E27FC236}">
                    <a16:creationId xmlns:a16="http://schemas.microsoft.com/office/drawing/2014/main" id="{43ABCEC9-E14E-A976-9780-AC464EC02E5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2372;p47">
                <a:extLst>
                  <a:ext uri="{FF2B5EF4-FFF2-40B4-BE49-F238E27FC236}">
                    <a16:creationId xmlns:a16="http://schemas.microsoft.com/office/drawing/2014/main" id="{A0D46701-0967-3B3A-43C0-429027EC297D}"/>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2373;p47">
                <a:extLst>
                  <a:ext uri="{FF2B5EF4-FFF2-40B4-BE49-F238E27FC236}">
                    <a16:creationId xmlns:a16="http://schemas.microsoft.com/office/drawing/2014/main" id="{06E5915E-427C-8820-738E-8CCAD9E1D69A}"/>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2374;p47">
                <a:extLst>
                  <a:ext uri="{FF2B5EF4-FFF2-40B4-BE49-F238E27FC236}">
                    <a16:creationId xmlns:a16="http://schemas.microsoft.com/office/drawing/2014/main" id="{9FECC436-B18D-C3AD-677C-67E3880ECB2D}"/>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sp>
        <p:nvSpPr>
          <p:cNvPr id="24" name="Hộp Văn bản 11">
            <a:extLst>
              <a:ext uri="{FF2B5EF4-FFF2-40B4-BE49-F238E27FC236}">
                <a16:creationId xmlns:a16="http://schemas.microsoft.com/office/drawing/2014/main" id="{D9B3F901-D2F8-EE23-ABA3-92DEB8109EE9}"/>
              </a:ext>
            </a:extLst>
          </p:cNvPr>
          <p:cNvSpPr txBox="1"/>
          <p:nvPr/>
        </p:nvSpPr>
        <p:spPr>
          <a:xfrm>
            <a:off x="712451" y="1288604"/>
            <a:ext cx="7797908" cy="919401"/>
          </a:xfrm>
          <a:prstGeom prst="roundRect">
            <a:avLst/>
          </a:prstGeom>
          <a:solidFill>
            <a:schemeClr val="tx2">
              <a:lumMod val="20000"/>
              <a:lumOff val="80000"/>
            </a:schemeClr>
          </a:solidFill>
          <a:ln w="12700" cap="flat" cmpd="sng" algn="ctr">
            <a:noFill/>
            <a:prstDash val="solid"/>
            <a:miter lim="800000"/>
          </a:ln>
          <a:effectLst/>
        </p:spPr>
        <p:txBody>
          <a:bodyPr wrap="square">
            <a:spAutoFit/>
          </a:bodyPr>
          <a:lstStyle/>
          <a:p>
            <a:pPr lvl="0" algn="just">
              <a:spcAft>
                <a:spcPts val="800"/>
              </a:spcAft>
              <a:buClrTx/>
              <a:defRPr/>
            </a:pPr>
            <a:r>
              <a:rPr lang="en-US" sz="2400" b="1" kern="1200" dirty="0">
                <a:solidFill>
                  <a:schemeClr val="tx2">
                    <a:lumMod val="75000"/>
                  </a:schemeClr>
                </a:solidFill>
                <a:latin typeface="Calibri" panose="020F0502020204030204"/>
                <a:ea typeface="+mn-ea"/>
                <a:cs typeface="+mn-cs"/>
              </a:rPr>
              <a:t>3. Vì sao có thể nói cốt truyện của “</a:t>
            </a:r>
            <a:r>
              <a:rPr lang="en-US" sz="2400" b="1" kern="1200" dirty="0" err="1">
                <a:solidFill>
                  <a:schemeClr val="tx2">
                    <a:lumMod val="75000"/>
                  </a:schemeClr>
                </a:solidFill>
                <a:latin typeface="Calibri" panose="020F0502020204030204"/>
                <a:ea typeface="+mn-ea"/>
                <a:cs typeface="+mn-cs"/>
              </a:rPr>
              <a:t>Prô</a:t>
            </a:r>
            <a:r>
              <a:rPr lang="en-US" sz="2400" b="1" kern="1200" dirty="0">
                <a:solidFill>
                  <a:schemeClr val="tx2">
                    <a:lumMod val="75000"/>
                  </a:schemeClr>
                </a:solidFill>
                <a:latin typeface="Calibri" panose="020F0502020204030204"/>
                <a:ea typeface="+mn-ea"/>
                <a:cs typeface="+mn-cs"/>
              </a:rPr>
              <a:t> – mê – tê và loài người” là cốt truyện đặc trưng của thần thoại? </a:t>
            </a:r>
          </a:p>
        </p:txBody>
      </p:sp>
      <p:sp>
        <p:nvSpPr>
          <p:cNvPr id="29" name="TextBox 21">
            <a:extLst>
              <a:ext uri="{FF2B5EF4-FFF2-40B4-BE49-F238E27FC236}">
                <a16:creationId xmlns:a16="http://schemas.microsoft.com/office/drawing/2014/main" id="{53226965-C461-E16A-1049-A8095ABAEC1E}"/>
              </a:ext>
            </a:extLst>
          </p:cNvPr>
          <p:cNvSpPr txBox="1"/>
          <p:nvPr/>
        </p:nvSpPr>
        <p:spPr>
          <a:xfrm>
            <a:off x="1333874" y="2386848"/>
            <a:ext cx="6958853" cy="400110"/>
          </a:xfrm>
          <a:prstGeom prst="rect">
            <a:avLst/>
          </a:prstGeom>
          <a:noFill/>
        </p:spPr>
        <p:txBody>
          <a:bodyPr wrap="square">
            <a:spAutoFit/>
          </a:bodyPr>
          <a:lstStyle/>
          <a:p>
            <a:pPr algn="just">
              <a:buClrTx/>
            </a:pPr>
            <a:r>
              <a:rPr lang="en-US" sz="2000" kern="1200" dirty="0">
                <a:latin typeface="Calibri" panose="020F0502020204030204" pitchFamily="34" charset="0"/>
                <a:ea typeface="Cambria" panose="02040503050406030204" pitchFamily="18" charset="0"/>
                <a:cs typeface="Calibri" panose="020F0502020204030204" pitchFamily="34" charset="0"/>
              </a:rPr>
              <a:t>Bởi: Cốt truyện kể về các vị thần</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2" name="TextBox 22">
            <a:extLst>
              <a:ext uri="{FF2B5EF4-FFF2-40B4-BE49-F238E27FC236}">
                <a16:creationId xmlns:a16="http://schemas.microsoft.com/office/drawing/2014/main" id="{99FC6ADB-4B7C-4D36-604B-BD98FB2FC87C}"/>
              </a:ext>
            </a:extLst>
          </p:cNvPr>
          <p:cNvSpPr txBox="1"/>
          <p:nvPr/>
        </p:nvSpPr>
        <p:spPr>
          <a:xfrm>
            <a:off x="1333874" y="2928849"/>
            <a:ext cx="6808290" cy="707886"/>
          </a:xfrm>
          <a:prstGeom prst="rect">
            <a:avLst/>
          </a:prstGeom>
          <a:noFill/>
        </p:spPr>
        <p:txBody>
          <a:bodyPr wrap="square">
            <a:spAutoFit/>
          </a:bodyPr>
          <a:lstStyle/>
          <a:p>
            <a:pPr algn="just"/>
            <a:r>
              <a:rPr lang="en-US" sz="2000" kern="1200" dirty="0">
                <a:latin typeface="Calibri" panose="020F0502020204030204" pitchFamily="34" charset="0"/>
                <a:ea typeface="Cambria" panose="02040503050406030204" pitchFamily="18" charset="0"/>
                <a:cs typeface="Calibri" panose="020F0502020204030204" pitchFamily="34" charset="0"/>
              </a:rPr>
              <a:t>Bởi: Cốt truyện ngắn gọn, cụ thể, tập trung vào việc nêu lên quá trình tạo nên con người và thế giới muôn loài của hai vị thần</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3" name="TextBox 23">
            <a:extLst>
              <a:ext uri="{FF2B5EF4-FFF2-40B4-BE49-F238E27FC236}">
                <a16:creationId xmlns:a16="http://schemas.microsoft.com/office/drawing/2014/main" id="{4A3C0A78-4306-339C-09A9-3B9F43073C75}"/>
              </a:ext>
            </a:extLst>
          </p:cNvPr>
          <p:cNvSpPr txBox="1"/>
          <p:nvPr/>
        </p:nvSpPr>
        <p:spPr>
          <a:xfrm>
            <a:off x="1333874" y="3814219"/>
            <a:ext cx="6808290" cy="707886"/>
          </a:xfrm>
          <a:prstGeom prst="rect">
            <a:avLst/>
          </a:prstGeom>
          <a:noFill/>
        </p:spPr>
        <p:txBody>
          <a:bodyPr wrap="square">
            <a:spAutoFit/>
          </a:bodyPr>
          <a:lstStyle/>
          <a:p>
            <a:pPr algn="just">
              <a:buClrTx/>
            </a:pPr>
            <a:r>
              <a:rPr lang="en-US" sz="2000" kern="1200" dirty="0">
                <a:latin typeface="Calibri" panose="020F0502020204030204" pitchFamily="34" charset="0"/>
                <a:ea typeface="Cambria" panose="02040503050406030204" pitchFamily="18" charset="0"/>
                <a:cs typeface="Calibri" panose="020F0502020204030204" pitchFamily="34" charset="0"/>
              </a:rPr>
              <a:t>Bởi: Cốt truyện ngắn gọn, tập trung vào việc các vị thần cống hiến cho cuộc sống </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7" name="Oval 1">
            <a:extLst>
              <a:ext uri="{FF2B5EF4-FFF2-40B4-BE49-F238E27FC236}">
                <a16:creationId xmlns:a16="http://schemas.microsoft.com/office/drawing/2014/main" id="{87081547-9CE3-35F2-7A8B-2CD678CD3A5F}"/>
              </a:ext>
            </a:extLst>
          </p:cNvPr>
          <p:cNvSpPr/>
          <p:nvPr/>
        </p:nvSpPr>
        <p:spPr>
          <a:xfrm>
            <a:off x="693082" y="2278334"/>
            <a:ext cx="617508" cy="605489"/>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A</a:t>
            </a:r>
          </a:p>
        </p:txBody>
      </p:sp>
      <p:sp>
        <p:nvSpPr>
          <p:cNvPr id="48" name="Oval 18">
            <a:extLst>
              <a:ext uri="{FF2B5EF4-FFF2-40B4-BE49-F238E27FC236}">
                <a16:creationId xmlns:a16="http://schemas.microsoft.com/office/drawing/2014/main" id="{1DF3CCB4-72F3-AE91-A9ED-CC1CE6F7A585}"/>
              </a:ext>
            </a:extLst>
          </p:cNvPr>
          <p:cNvSpPr/>
          <p:nvPr/>
        </p:nvSpPr>
        <p:spPr>
          <a:xfrm>
            <a:off x="693082" y="2980690"/>
            <a:ext cx="617508" cy="605490"/>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B</a:t>
            </a:r>
          </a:p>
        </p:txBody>
      </p:sp>
      <p:sp>
        <p:nvSpPr>
          <p:cNvPr id="53" name="Oval 19">
            <a:extLst>
              <a:ext uri="{FF2B5EF4-FFF2-40B4-BE49-F238E27FC236}">
                <a16:creationId xmlns:a16="http://schemas.microsoft.com/office/drawing/2014/main" id="{1324C001-B4F4-5C55-8241-A0E5A4BD683A}"/>
              </a:ext>
            </a:extLst>
          </p:cNvPr>
          <p:cNvSpPr/>
          <p:nvPr/>
        </p:nvSpPr>
        <p:spPr>
          <a:xfrm>
            <a:off x="693082" y="3865418"/>
            <a:ext cx="617508" cy="605489"/>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C</a:t>
            </a:r>
          </a:p>
        </p:txBody>
      </p:sp>
    </p:spTree>
    <p:extLst>
      <p:ext uri="{BB962C8B-B14F-4D97-AF65-F5344CB8AC3E}">
        <p14:creationId xmlns:p14="http://schemas.microsoft.com/office/powerpoint/2010/main" val="2084557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750"/>
                                        <p:tgtEl>
                                          <p:spTgt spid="2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inVertical)">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barn(inVertical)">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48"/>
                                        </p:tgtEl>
                                        <p:attrNameLst>
                                          <p:attrName>fillcolor</p:attrName>
                                        </p:attrNameLst>
                                      </p:cBhvr>
                                      <p:to>
                                        <a:srgbClr val="F53B5E"/>
                                      </p:to>
                                    </p:animClr>
                                    <p:set>
                                      <p:cBhvr>
                                        <p:cTn id="40" dur="2000" fill="hold"/>
                                        <p:tgtEl>
                                          <p:spTgt spid="48"/>
                                        </p:tgtEl>
                                        <p:attrNameLst>
                                          <p:attrName>fill.type</p:attrName>
                                        </p:attrNameLst>
                                      </p:cBhvr>
                                      <p:to>
                                        <p:strVal val="solid"/>
                                      </p:to>
                                    </p:set>
                                    <p:set>
                                      <p:cBhvr>
                                        <p:cTn id="41" dur="2000" fill="hold"/>
                                        <p:tgtEl>
                                          <p:spTgt spid="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p:bldP spid="42" grpId="0"/>
      <p:bldP spid="43" grpId="0"/>
      <p:bldP spid="47" grpId="0" animBg="1"/>
      <p:bldP spid="48"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416CEE-0F93-64A8-06BD-B85B53DF989E}"/>
              </a:ext>
            </a:extLst>
          </p:cNvPr>
          <p:cNvSpPr>
            <a:spLocks noGrp="1"/>
          </p:cNvSpPr>
          <p:nvPr>
            <p:ph type="title" idx="2"/>
          </p:nvPr>
        </p:nvSpPr>
        <p:spPr>
          <a:xfrm>
            <a:off x="2828906" y="1405617"/>
            <a:ext cx="5906589" cy="1096500"/>
          </a:xfrm>
        </p:spPr>
        <p:txBody>
          <a:bodyPr/>
          <a:lstStyle/>
          <a:p>
            <a:r>
              <a:rPr lang="en-US" sz="8000" dirty="0">
                <a:latin typeface="Calibri" panose="020F0502020204030204" pitchFamily="34" charset="0"/>
                <a:cs typeface="Calibri" panose="020F0502020204030204" pitchFamily="34" charset="0"/>
              </a:rPr>
              <a:t>HÌNH THÀNH</a:t>
            </a:r>
            <a:br>
              <a:rPr lang="en-US" sz="8000" dirty="0">
                <a:latin typeface="Calibri" panose="020F0502020204030204" pitchFamily="34" charset="0"/>
                <a:cs typeface="Calibri" panose="020F0502020204030204" pitchFamily="34" charset="0"/>
              </a:rPr>
            </a:br>
            <a:r>
              <a:rPr lang="en-US" sz="8000" dirty="0">
                <a:latin typeface="Calibri" panose="020F0502020204030204" pitchFamily="34" charset="0"/>
                <a:cs typeface="Calibri" panose="020F0502020204030204" pitchFamily="34" charset="0"/>
              </a:rPr>
              <a:t>KIẾN THỨC MỚI</a:t>
            </a:r>
          </a:p>
        </p:txBody>
      </p:sp>
      <p:grpSp>
        <p:nvGrpSpPr>
          <p:cNvPr id="7" name="Google Shape;2477;p47">
            <a:extLst>
              <a:ext uri="{FF2B5EF4-FFF2-40B4-BE49-F238E27FC236}">
                <a16:creationId xmlns:a16="http://schemas.microsoft.com/office/drawing/2014/main" id="{0C0D840A-0D8B-B0E1-A945-598B53EE843B}"/>
              </a:ext>
            </a:extLst>
          </p:cNvPr>
          <p:cNvGrpSpPr/>
          <p:nvPr/>
        </p:nvGrpSpPr>
        <p:grpSpPr>
          <a:xfrm>
            <a:off x="305206" y="958062"/>
            <a:ext cx="4080665" cy="3670051"/>
            <a:chOff x="5235020" y="2374313"/>
            <a:chExt cx="2248672" cy="2022401"/>
          </a:xfrm>
        </p:grpSpPr>
        <p:grpSp>
          <p:nvGrpSpPr>
            <p:cNvPr id="8" name="Google Shape;2478;p47">
              <a:extLst>
                <a:ext uri="{FF2B5EF4-FFF2-40B4-BE49-F238E27FC236}">
                  <a16:creationId xmlns:a16="http://schemas.microsoft.com/office/drawing/2014/main" id="{157C1449-8C1C-C0E2-31A1-76FE3D8917A7}"/>
                </a:ext>
              </a:extLst>
            </p:cNvPr>
            <p:cNvGrpSpPr/>
            <p:nvPr/>
          </p:nvGrpSpPr>
          <p:grpSpPr>
            <a:xfrm>
              <a:off x="5235020" y="3859953"/>
              <a:ext cx="2248672" cy="536761"/>
              <a:chOff x="5235020" y="4088553"/>
              <a:chExt cx="2248672" cy="536761"/>
            </a:xfrm>
          </p:grpSpPr>
          <p:sp>
            <p:nvSpPr>
              <p:cNvPr id="114" name="Google Shape;2479;p47">
                <a:extLst>
                  <a:ext uri="{FF2B5EF4-FFF2-40B4-BE49-F238E27FC236}">
                    <a16:creationId xmlns:a16="http://schemas.microsoft.com/office/drawing/2014/main" id="{EF5E657B-B71C-D02C-5451-5ABC6ABFA6C8}"/>
                  </a:ext>
                </a:extLst>
              </p:cNvPr>
              <p:cNvSpPr/>
              <p:nvPr/>
            </p:nvSpPr>
            <p:spPr>
              <a:xfrm>
                <a:off x="5235020" y="4088553"/>
                <a:ext cx="2248672" cy="536761"/>
              </a:xfrm>
              <a:custGeom>
                <a:avLst/>
                <a:gdLst/>
                <a:ahLst/>
                <a:cxnLst/>
                <a:rect l="l" t="t" r="r" b="b"/>
                <a:pathLst>
                  <a:path w="37327" h="8910" extrusionOk="0">
                    <a:moveTo>
                      <a:pt x="9208" y="1"/>
                    </a:moveTo>
                    <a:cubicBezTo>
                      <a:pt x="9101" y="1"/>
                      <a:pt x="8991" y="3"/>
                      <a:pt x="8878" y="8"/>
                    </a:cubicBezTo>
                    <a:cubicBezTo>
                      <a:pt x="6040" y="126"/>
                      <a:pt x="5814" y="3067"/>
                      <a:pt x="5814" y="3067"/>
                    </a:cubicBezTo>
                    <a:cubicBezTo>
                      <a:pt x="5595" y="2900"/>
                      <a:pt x="5356" y="2826"/>
                      <a:pt x="5109" y="2826"/>
                    </a:cubicBezTo>
                    <a:cubicBezTo>
                      <a:pt x="2881" y="2826"/>
                      <a:pt x="0" y="8909"/>
                      <a:pt x="5385" y="8909"/>
                    </a:cubicBezTo>
                    <a:lnTo>
                      <a:pt x="34727" y="8909"/>
                    </a:lnTo>
                    <a:cubicBezTo>
                      <a:pt x="34727" y="8909"/>
                      <a:pt x="34735" y="8910"/>
                      <a:pt x="34750" y="8910"/>
                    </a:cubicBezTo>
                    <a:cubicBezTo>
                      <a:pt x="34944" y="8910"/>
                      <a:pt x="36308" y="8877"/>
                      <a:pt x="36513" y="7963"/>
                    </a:cubicBezTo>
                    <a:cubicBezTo>
                      <a:pt x="36731" y="6980"/>
                      <a:pt x="36262" y="6639"/>
                      <a:pt x="36262" y="6639"/>
                    </a:cubicBezTo>
                    <a:cubicBezTo>
                      <a:pt x="36262" y="6639"/>
                      <a:pt x="37326" y="5391"/>
                      <a:pt x="36106" y="3728"/>
                    </a:cubicBezTo>
                    <a:cubicBezTo>
                      <a:pt x="35797" y="3307"/>
                      <a:pt x="35462" y="3149"/>
                      <a:pt x="35134" y="3149"/>
                    </a:cubicBezTo>
                    <a:cubicBezTo>
                      <a:pt x="34164" y="3149"/>
                      <a:pt x="33256" y="4521"/>
                      <a:pt x="33256" y="4521"/>
                    </a:cubicBezTo>
                    <a:cubicBezTo>
                      <a:pt x="33256" y="4521"/>
                      <a:pt x="33465" y="2268"/>
                      <a:pt x="31719" y="2268"/>
                    </a:cubicBezTo>
                    <a:cubicBezTo>
                      <a:pt x="31559" y="2268"/>
                      <a:pt x="31383" y="2287"/>
                      <a:pt x="31189" y="2328"/>
                    </a:cubicBezTo>
                    <a:cubicBezTo>
                      <a:pt x="28871" y="2819"/>
                      <a:pt x="28996" y="5620"/>
                      <a:pt x="28996" y="5620"/>
                    </a:cubicBezTo>
                    <a:cubicBezTo>
                      <a:pt x="28996" y="5620"/>
                      <a:pt x="28614" y="4725"/>
                      <a:pt x="27870" y="4725"/>
                    </a:cubicBezTo>
                    <a:cubicBezTo>
                      <a:pt x="27762" y="4725"/>
                      <a:pt x="27647" y="4744"/>
                      <a:pt x="27524" y="4787"/>
                    </a:cubicBezTo>
                    <a:cubicBezTo>
                      <a:pt x="26553" y="5126"/>
                      <a:pt x="26616" y="6489"/>
                      <a:pt x="26616" y="6489"/>
                    </a:cubicBezTo>
                    <a:cubicBezTo>
                      <a:pt x="26616" y="6489"/>
                      <a:pt x="26228" y="5605"/>
                      <a:pt x="25506" y="5605"/>
                    </a:cubicBezTo>
                    <a:cubicBezTo>
                      <a:pt x="25358" y="5605"/>
                      <a:pt x="25195" y="5642"/>
                      <a:pt x="25019" y="5732"/>
                    </a:cubicBezTo>
                    <a:cubicBezTo>
                      <a:pt x="24325" y="6089"/>
                      <a:pt x="22854" y="7195"/>
                      <a:pt x="21279" y="7195"/>
                    </a:cubicBezTo>
                    <a:cubicBezTo>
                      <a:pt x="20509" y="7195"/>
                      <a:pt x="19715" y="6931"/>
                      <a:pt x="18975" y="6186"/>
                    </a:cubicBezTo>
                    <a:cubicBezTo>
                      <a:pt x="17890" y="5094"/>
                      <a:pt x="16734" y="4665"/>
                      <a:pt x="15757" y="4665"/>
                    </a:cubicBezTo>
                    <a:cubicBezTo>
                      <a:pt x="14703" y="4665"/>
                      <a:pt x="13856" y="5164"/>
                      <a:pt x="13531" y="5871"/>
                    </a:cubicBezTo>
                    <a:cubicBezTo>
                      <a:pt x="13531" y="5871"/>
                      <a:pt x="14621" y="1"/>
                      <a:pt x="9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80;p47">
                <a:extLst>
                  <a:ext uri="{FF2B5EF4-FFF2-40B4-BE49-F238E27FC236}">
                    <a16:creationId xmlns:a16="http://schemas.microsoft.com/office/drawing/2014/main" id="{C13C34B4-ACF5-909A-57E6-EF9C97B86CF6}"/>
                  </a:ext>
                </a:extLst>
              </p:cNvPr>
              <p:cNvSpPr/>
              <p:nvPr/>
            </p:nvSpPr>
            <p:spPr>
              <a:xfrm>
                <a:off x="5598945" y="4239943"/>
                <a:ext cx="1255454" cy="385371"/>
              </a:xfrm>
              <a:custGeom>
                <a:avLst/>
                <a:gdLst/>
                <a:ahLst/>
                <a:cxnLst/>
                <a:rect l="l" t="t" r="r" b="b"/>
                <a:pathLst>
                  <a:path w="20840" h="6397" extrusionOk="0">
                    <a:moveTo>
                      <a:pt x="7223" y="0"/>
                    </a:moveTo>
                    <a:cubicBezTo>
                      <a:pt x="5492" y="1595"/>
                      <a:pt x="3836" y="6161"/>
                      <a:pt x="1" y="6396"/>
                    </a:cubicBezTo>
                    <a:lnTo>
                      <a:pt x="20840" y="6396"/>
                    </a:lnTo>
                    <a:cubicBezTo>
                      <a:pt x="18230" y="5907"/>
                      <a:pt x="19218" y="3614"/>
                      <a:pt x="19888" y="3198"/>
                    </a:cubicBezTo>
                    <a:cubicBezTo>
                      <a:pt x="19763" y="3133"/>
                      <a:pt x="19622" y="3092"/>
                      <a:pt x="19466" y="3092"/>
                    </a:cubicBezTo>
                    <a:cubicBezTo>
                      <a:pt x="19317" y="3092"/>
                      <a:pt x="19154" y="3129"/>
                      <a:pt x="18978" y="3219"/>
                    </a:cubicBezTo>
                    <a:cubicBezTo>
                      <a:pt x="18284" y="3576"/>
                      <a:pt x="16813" y="4682"/>
                      <a:pt x="15238" y="4682"/>
                    </a:cubicBezTo>
                    <a:cubicBezTo>
                      <a:pt x="14468" y="4682"/>
                      <a:pt x="13674" y="4418"/>
                      <a:pt x="12934" y="3673"/>
                    </a:cubicBezTo>
                    <a:cubicBezTo>
                      <a:pt x="11849" y="2581"/>
                      <a:pt x="10693" y="2152"/>
                      <a:pt x="9716" y="2152"/>
                    </a:cubicBezTo>
                    <a:cubicBezTo>
                      <a:pt x="8662" y="2152"/>
                      <a:pt x="7815" y="2651"/>
                      <a:pt x="7490" y="3358"/>
                    </a:cubicBezTo>
                    <a:cubicBezTo>
                      <a:pt x="7490" y="3358"/>
                      <a:pt x="7817" y="1595"/>
                      <a:pt x="7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2481;p47">
                <a:extLst>
                  <a:ext uri="{FF2B5EF4-FFF2-40B4-BE49-F238E27FC236}">
                    <a16:creationId xmlns:a16="http://schemas.microsoft.com/office/drawing/2014/main" id="{1037C5C4-363C-B9C4-9F07-B84E6F46C5E8}"/>
                  </a:ext>
                </a:extLst>
              </p:cNvPr>
              <p:cNvGrpSpPr/>
              <p:nvPr/>
            </p:nvGrpSpPr>
            <p:grpSpPr>
              <a:xfrm>
                <a:off x="5235020" y="4088553"/>
                <a:ext cx="2248672" cy="536761"/>
                <a:chOff x="5235020" y="4012353"/>
                <a:chExt cx="2248672" cy="536761"/>
              </a:xfrm>
            </p:grpSpPr>
            <p:sp>
              <p:nvSpPr>
                <p:cNvPr id="117" name="Google Shape;2482;p47">
                  <a:extLst>
                    <a:ext uri="{FF2B5EF4-FFF2-40B4-BE49-F238E27FC236}">
                      <a16:creationId xmlns:a16="http://schemas.microsoft.com/office/drawing/2014/main" id="{65802973-E3B8-59F2-7CB8-A4CC4AB1DBCD}"/>
                    </a:ext>
                  </a:extLst>
                </p:cNvPr>
                <p:cNvSpPr/>
                <p:nvPr/>
              </p:nvSpPr>
              <p:spPr>
                <a:xfrm>
                  <a:off x="5235020" y="4012353"/>
                  <a:ext cx="2248672" cy="536761"/>
                </a:xfrm>
                <a:custGeom>
                  <a:avLst/>
                  <a:gdLst/>
                  <a:ahLst/>
                  <a:cxnLst/>
                  <a:rect l="l" t="t" r="r" b="b"/>
                  <a:pathLst>
                    <a:path w="37327" h="8910" extrusionOk="0">
                      <a:moveTo>
                        <a:pt x="9208" y="1"/>
                      </a:moveTo>
                      <a:cubicBezTo>
                        <a:pt x="9101" y="1"/>
                        <a:pt x="8991" y="3"/>
                        <a:pt x="8878" y="8"/>
                      </a:cubicBezTo>
                      <a:cubicBezTo>
                        <a:pt x="6040" y="126"/>
                        <a:pt x="5814" y="3067"/>
                        <a:pt x="5814" y="3067"/>
                      </a:cubicBezTo>
                      <a:cubicBezTo>
                        <a:pt x="5595" y="2900"/>
                        <a:pt x="5356" y="2826"/>
                        <a:pt x="5109" y="2826"/>
                      </a:cubicBezTo>
                      <a:cubicBezTo>
                        <a:pt x="2881" y="2826"/>
                        <a:pt x="0" y="8909"/>
                        <a:pt x="5385" y="8909"/>
                      </a:cubicBezTo>
                      <a:lnTo>
                        <a:pt x="34727" y="8909"/>
                      </a:lnTo>
                      <a:cubicBezTo>
                        <a:pt x="34727" y="8909"/>
                        <a:pt x="34735" y="8910"/>
                        <a:pt x="34750" y="8910"/>
                      </a:cubicBezTo>
                      <a:cubicBezTo>
                        <a:pt x="34944" y="8910"/>
                        <a:pt x="36308" y="8877"/>
                        <a:pt x="36513" y="7963"/>
                      </a:cubicBezTo>
                      <a:cubicBezTo>
                        <a:pt x="36731" y="6980"/>
                        <a:pt x="36262" y="6639"/>
                        <a:pt x="36262" y="6639"/>
                      </a:cubicBezTo>
                      <a:cubicBezTo>
                        <a:pt x="36262" y="6639"/>
                        <a:pt x="37326" y="5391"/>
                        <a:pt x="36106" y="3728"/>
                      </a:cubicBezTo>
                      <a:cubicBezTo>
                        <a:pt x="35797" y="3307"/>
                        <a:pt x="35462" y="3149"/>
                        <a:pt x="35134" y="3149"/>
                      </a:cubicBezTo>
                      <a:cubicBezTo>
                        <a:pt x="34164" y="3149"/>
                        <a:pt x="33256" y="4521"/>
                        <a:pt x="33256" y="4521"/>
                      </a:cubicBezTo>
                      <a:cubicBezTo>
                        <a:pt x="33256" y="4521"/>
                        <a:pt x="33465" y="2268"/>
                        <a:pt x="31719" y="2268"/>
                      </a:cubicBezTo>
                      <a:cubicBezTo>
                        <a:pt x="31559" y="2268"/>
                        <a:pt x="31383" y="2287"/>
                        <a:pt x="31189" y="2328"/>
                      </a:cubicBezTo>
                      <a:cubicBezTo>
                        <a:pt x="28871" y="2819"/>
                        <a:pt x="28996" y="5620"/>
                        <a:pt x="28996" y="5620"/>
                      </a:cubicBezTo>
                      <a:cubicBezTo>
                        <a:pt x="28996" y="5620"/>
                        <a:pt x="28614" y="4725"/>
                        <a:pt x="27870" y="4725"/>
                      </a:cubicBezTo>
                      <a:cubicBezTo>
                        <a:pt x="27762" y="4725"/>
                        <a:pt x="27647" y="4744"/>
                        <a:pt x="27524" y="4787"/>
                      </a:cubicBezTo>
                      <a:cubicBezTo>
                        <a:pt x="26553" y="5126"/>
                        <a:pt x="26616" y="6489"/>
                        <a:pt x="26616" y="6489"/>
                      </a:cubicBezTo>
                      <a:cubicBezTo>
                        <a:pt x="26616" y="6489"/>
                        <a:pt x="26228" y="5605"/>
                        <a:pt x="25506" y="5605"/>
                      </a:cubicBezTo>
                      <a:cubicBezTo>
                        <a:pt x="25358" y="5605"/>
                        <a:pt x="25195" y="5642"/>
                        <a:pt x="25019" y="5732"/>
                      </a:cubicBezTo>
                      <a:cubicBezTo>
                        <a:pt x="24325" y="6089"/>
                        <a:pt x="22854" y="7195"/>
                        <a:pt x="21279" y="7195"/>
                      </a:cubicBezTo>
                      <a:cubicBezTo>
                        <a:pt x="20509" y="7195"/>
                        <a:pt x="19715" y="6931"/>
                        <a:pt x="18975" y="6186"/>
                      </a:cubicBezTo>
                      <a:cubicBezTo>
                        <a:pt x="17890" y="5094"/>
                        <a:pt x="16734" y="4665"/>
                        <a:pt x="15757" y="4665"/>
                      </a:cubicBezTo>
                      <a:cubicBezTo>
                        <a:pt x="14703" y="4665"/>
                        <a:pt x="13856" y="5164"/>
                        <a:pt x="13531" y="5871"/>
                      </a:cubicBezTo>
                      <a:cubicBezTo>
                        <a:pt x="13531" y="5871"/>
                        <a:pt x="14621" y="1"/>
                        <a:pt x="9208" y="1"/>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83;p47">
                  <a:extLst>
                    <a:ext uri="{FF2B5EF4-FFF2-40B4-BE49-F238E27FC236}">
                      <a16:creationId xmlns:a16="http://schemas.microsoft.com/office/drawing/2014/main" id="{3ED70717-7B67-3BD8-4CE5-C57AC9E1546A}"/>
                    </a:ext>
                  </a:extLst>
                </p:cNvPr>
                <p:cNvSpPr/>
                <p:nvPr/>
              </p:nvSpPr>
              <p:spPr>
                <a:xfrm>
                  <a:off x="5598945" y="4163743"/>
                  <a:ext cx="1255454" cy="385371"/>
                </a:xfrm>
                <a:custGeom>
                  <a:avLst/>
                  <a:gdLst/>
                  <a:ahLst/>
                  <a:cxnLst/>
                  <a:rect l="l" t="t" r="r" b="b"/>
                  <a:pathLst>
                    <a:path w="20840" h="6397" extrusionOk="0">
                      <a:moveTo>
                        <a:pt x="7223" y="0"/>
                      </a:moveTo>
                      <a:cubicBezTo>
                        <a:pt x="5492" y="1595"/>
                        <a:pt x="3836" y="6161"/>
                        <a:pt x="1" y="6396"/>
                      </a:cubicBezTo>
                      <a:lnTo>
                        <a:pt x="20840" y="6396"/>
                      </a:lnTo>
                      <a:cubicBezTo>
                        <a:pt x="18230" y="5907"/>
                        <a:pt x="19218" y="3614"/>
                        <a:pt x="19888" y="3198"/>
                      </a:cubicBezTo>
                      <a:cubicBezTo>
                        <a:pt x="19763" y="3133"/>
                        <a:pt x="19622" y="3092"/>
                        <a:pt x="19466" y="3092"/>
                      </a:cubicBezTo>
                      <a:cubicBezTo>
                        <a:pt x="19317" y="3092"/>
                        <a:pt x="19154" y="3129"/>
                        <a:pt x="18978" y="3219"/>
                      </a:cubicBezTo>
                      <a:cubicBezTo>
                        <a:pt x="18284" y="3576"/>
                        <a:pt x="16813" y="4682"/>
                        <a:pt x="15238" y="4682"/>
                      </a:cubicBezTo>
                      <a:cubicBezTo>
                        <a:pt x="14468" y="4682"/>
                        <a:pt x="13674" y="4418"/>
                        <a:pt x="12934" y="3673"/>
                      </a:cubicBezTo>
                      <a:cubicBezTo>
                        <a:pt x="11849" y="2581"/>
                        <a:pt x="10693" y="2152"/>
                        <a:pt x="9716" y="2152"/>
                      </a:cubicBezTo>
                      <a:cubicBezTo>
                        <a:pt x="8662" y="2152"/>
                        <a:pt x="7815" y="2651"/>
                        <a:pt x="7490" y="3358"/>
                      </a:cubicBezTo>
                      <a:cubicBezTo>
                        <a:pt x="7490" y="3358"/>
                        <a:pt x="7817" y="1595"/>
                        <a:pt x="7223" y="0"/>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2484;p47">
              <a:extLst>
                <a:ext uri="{FF2B5EF4-FFF2-40B4-BE49-F238E27FC236}">
                  <a16:creationId xmlns:a16="http://schemas.microsoft.com/office/drawing/2014/main" id="{AA3AFE7E-F807-431C-0C64-C5E4E7C2BE0A}"/>
                </a:ext>
              </a:extLst>
            </p:cNvPr>
            <p:cNvSpPr/>
            <p:nvPr/>
          </p:nvSpPr>
          <p:spPr>
            <a:xfrm>
              <a:off x="6809518" y="3937546"/>
              <a:ext cx="44037" cy="37591"/>
            </a:xfrm>
            <a:custGeom>
              <a:avLst/>
              <a:gdLst/>
              <a:ahLst/>
              <a:cxnLst/>
              <a:rect l="l" t="t" r="r" b="b"/>
              <a:pathLst>
                <a:path w="731" h="624" extrusionOk="0">
                  <a:moveTo>
                    <a:pt x="376" y="0"/>
                  </a:moveTo>
                  <a:cubicBezTo>
                    <a:pt x="351" y="0"/>
                    <a:pt x="326" y="3"/>
                    <a:pt x="301" y="8"/>
                  </a:cubicBezTo>
                  <a:cubicBezTo>
                    <a:pt x="119" y="46"/>
                    <a:pt x="0" y="213"/>
                    <a:pt x="35" y="381"/>
                  </a:cubicBezTo>
                  <a:cubicBezTo>
                    <a:pt x="65" y="526"/>
                    <a:pt x="200" y="624"/>
                    <a:pt x="354" y="624"/>
                  </a:cubicBezTo>
                  <a:cubicBezTo>
                    <a:pt x="378" y="624"/>
                    <a:pt x="403" y="621"/>
                    <a:pt x="428" y="616"/>
                  </a:cubicBezTo>
                  <a:cubicBezTo>
                    <a:pt x="612" y="577"/>
                    <a:pt x="731" y="412"/>
                    <a:pt x="695" y="243"/>
                  </a:cubicBezTo>
                  <a:cubicBezTo>
                    <a:pt x="664" y="98"/>
                    <a:pt x="530"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85;p47">
              <a:extLst>
                <a:ext uri="{FF2B5EF4-FFF2-40B4-BE49-F238E27FC236}">
                  <a16:creationId xmlns:a16="http://schemas.microsoft.com/office/drawing/2014/main" id="{ABBBAE25-F2AD-9E07-0045-45D09F6599EB}"/>
                </a:ext>
              </a:extLst>
            </p:cNvPr>
            <p:cNvSpPr/>
            <p:nvPr/>
          </p:nvSpPr>
          <p:spPr>
            <a:xfrm>
              <a:off x="6601260" y="4147792"/>
              <a:ext cx="44037" cy="37591"/>
            </a:xfrm>
            <a:custGeom>
              <a:avLst/>
              <a:gdLst/>
              <a:ahLst/>
              <a:cxnLst/>
              <a:rect l="l" t="t" r="r" b="b"/>
              <a:pathLst>
                <a:path w="731" h="624" extrusionOk="0">
                  <a:moveTo>
                    <a:pt x="377" y="1"/>
                  </a:moveTo>
                  <a:cubicBezTo>
                    <a:pt x="352" y="1"/>
                    <a:pt x="326" y="3"/>
                    <a:pt x="300" y="9"/>
                  </a:cubicBezTo>
                  <a:cubicBezTo>
                    <a:pt x="119" y="47"/>
                    <a:pt x="0" y="215"/>
                    <a:pt x="35" y="381"/>
                  </a:cubicBezTo>
                  <a:cubicBezTo>
                    <a:pt x="65" y="526"/>
                    <a:pt x="200" y="624"/>
                    <a:pt x="353" y="624"/>
                  </a:cubicBezTo>
                  <a:cubicBezTo>
                    <a:pt x="378" y="624"/>
                    <a:pt x="403" y="621"/>
                    <a:pt x="428" y="616"/>
                  </a:cubicBezTo>
                  <a:cubicBezTo>
                    <a:pt x="611" y="578"/>
                    <a:pt x="730" y="411"/>
                    <a:pt x="695" y="243"/>
                  </a:cubicBezTo>
                  <a:cubicBezTo>
                    <a:pt x="664" y="99"/>
                    <a:pt x="530" y="1"/>
                    <a:pt x="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86;p47">
              <a:extLst>
                <a:ext uri="{FF2B5EF4-FFF2-40B4-BE49-F238E27FC236}">
                  <a16:creationId xmlns:a16="http://schemas.microsoft.com/office/drawing/2014/main" id="{EDC4417B-A752-3ACF-3293-7A031BF66B1A}"/>
                </a:ext>
              </a:extLst>
            </p:cNvPr>
            <p:cNvSpPr/>
            <p:nvPr/>
          </p:nvSpPr>
          <p:spPr>
            <a:xfrm>
              <a:off x="6743854" y="4114960"/>
              <a:ext cx="180848" cy="154522"/>
            </a:xfrm>
            <a:custGeom>
              <a:avLst/>
              <a:gdLst/>
              <a:ahLst/>
              <a:cxnLst/>
              <a:rect l="l" t="t" r="r" b="b"/>
              <a:pathLst>
                <a:path w="3002" h="2565" extrusionOk="0">
                  <a:moveTo>
                    <a:pt x="1549" y="1"/>
                  </a:moveTo>
                  <a:cubicBezTo>
                    <a:pt x="1446" y="1"/>
                    <a:pt x="1342" y="11"/>
                    <a:pt x="1238" y="33"/>
                  </a:cubicBezTo>
                  <a:cubicBezTo>
                    <a:pt x="490" y="191"/>
                    <a:pt x="0" y="878"/>
                    <a:pt x="146" y="1568"/>
                  </a:cubicBezTo>
                  <a:cubicBezTo>
                    <a:pt x="270" y="2162"/>
                    <a:pt x="824" y="2564"/>
                    <a:pt x="1453" y="2564"/>
                  </a:cubicBezTo>
                  <a:cubicBezTo>
                    <a:pt x="1555" y="2564"/>
                    <a:pt x="1659" y="2553"/>
                    <a:pt x="1764" y="2531"/>
                  </a:cubicBezTo>
                  <a:cubicBezTo>
                    <a:pt x="2512" y="2373"/>
                    <a:pt x="3001" y="1687"/>
                    <a:pt x="2856" y="997"/>
                  </a:cubicBezTo>
                  <a:cubicBezTo>
                    <a:pt x="2732" y="403"/>
                    <a:pt x="2178" y="1"/>
                    <a:pt x="1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87;p47">
              <a:extLst>
                <a:ext uri="{FF2B5EF4-FFF2-40B4-BE49-F238E27FC236}">
                  <a16:creationId xmlns:a16="http://schemas.microsoft.com/office/drawing/2014/main" id="{DE0CB1AC-9669-2169-E4DF-52B7E5A56496}"/>
                </a:ext>
              </a:extLst>
            </p:cNvPr>
            <p:cNvSpPr/>
            <p:nvPr/>
          </p:nvSpPr>
          <p:spPr>
            <a:xfrm>
              <a:off x="6811325" y="4257614"/>
              <a:ext cx="182294" cy="123015"/>
            </a:xfrm>
            <a:custGeom>
              <a:avLst/>
              <a:gdLst/>
              <a:ahLst/>
              <a:cxnLst/>
              <a:rect l="l" t="t" r="r" b="b"/>
              <a:pathLst>
                <a:path w="3026" h="2042" extrusionOk="0">
                  <a:moveTo>
                    <a:pt x="3025" y="0"/>
                  </a:moveTo>
                  <a:cubicBezTo>
                    <a:pt x="2691" y="535"/>
                    <a:pt x="2283" y="748"/>
                    <a:pt x="1854" y="748"/>
                  </a:cubicBezTo>
                  <a:cubicBezTo>
                    <a:pt x="1361" y="748"/>
                    <a:pt x="839" y="466"/>
                    <a:pt x="367" y="67"/>
                  </a:cubicBezTo>
                  <a:lnTo>
                    <a:pt x="1" y="258"/>
                  </a:lnTo>
                  <a:cubicBezTo>
                    <a:pt x="1247" y="327"/>
                    <a:pt x="2459" y="1625"/>
                    <a:pt x="2754" y="1962"/>
                  </a:cubicBezTo>
                  <a:lnTo>
                    <a:pt x="2754" y="1962"/>
                  </a:lnTo>
                  <a:cubicBezTo>
                    <a:pt x="2336" y="1398"/>
                    <a:pt x="2806" y="398"/>
                    <a:pt x="3025" y="0"/>
                  </a:cubicBezTo>
                  <a:close/>
                  <a:moveTo>
                    <a:pt x="2754" y="1962"/>
                  </a:moveTo>
                  <a:cubicBezTo>
                    <a:pt x="2774" y="1990"/>
                    <a:pt x="2797" y="2016"/>
                    <a:pt x="2822" y="2042"/>
                  </a:cubicBezTo>
                  <a:cubicBezTo>
                    <a:pt x="2822" y="2042"/>
                    <a:pt x="2798" y="2013"/>
                    <a:pt x="2754" y="19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88;p47">
              <a:extLst>
                <a:ext uri="{FF2B5EF4-FFF2-40B4-BE49-F238E27FC236}">
                  <a16:creationId xmlns:a16="http://schemas.microsoft.com/office/drawing/2014/main" id="{70F272FF-C6CC-9B5B-15D1-17D32CE2DE13}"/>
                </a:ext>
              </a:extLst>
            </p:cNvPr>
            <p:cNvSpPr/>
            <p:nvPr/>
          </p:nvSpPr>
          <p:spPr>
            <a:xfrm>
              <a:off x="5662621" y="3327651"/>
              <a:ext cx="131509" cy="48134"/>
            </a:xfrm>
            <a:custGeom>
              <a:avLst/>
              <a:gdLst/>
              <a:ahLst/>
              <a:cxnLst/>
              <a:rect l="l" t="t" r="r" b="b"/>
              <a:pathLst>
                <a:path w="2183" h="799" extrusionOk="0">
                  <a:moveTo>
                    <a:pt x="695" y="27"/>
                  </a:moveTo>
                  <a:cubicBezTo>
                    <a:pt x="657" y="27"/>
                    <a:pt x="620" y="28"/>
                    <a:pt x="583" y="31"/>
                  </a:cubicBezTo>
                  <a:cubicBezTo>
                    <a:pt x="449" y="39"/>
                    <a:pt x="1" y="0"/>
                    <a:pt x="13" y="197"/>
                  </a:cubicBezTo>
                  <a:cubicBezTo>
                    <a:pt x="23" y="334"/>
                    <a:pt x="23" y="456"/>
                    <a:pt x="243" y="658"/>
                  </a:cubicBezTo>
                  <a:cubicBezTo>
                    <a:pt x="341" y="746"/>
                    <a:pt x="600" y="798"/>
                    <a:pt x="905" y="798"/>
                  </a:cubicBezTo>
                  <a:cubicBezTo>
                    <a:pt x="1319" y="798"/>
                    <a:pt x="1818" y="702"/>
                    <a:pt x="2109" y="470"/>
                  </a:cubicBezTo>
                  <a:cubicBezTo>
                    <a:pt x="2183" y="412"/>
                    <a:pt x="1356" y="27"/>
                    <a:pt x="695" y="27"/>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89;p47">
              <a:extLst>
                <a:ext uri="{FF2B5EF4-FFF2-40B4-BE49-F238E27FC236}">
                  <a16:creationId xmlns:a16="http://schemas.microsoft.com/office/drawing/2014/main" id="{90FE1F44-7741-E57A-FF8C-E71F0D09DE65}"/>
                </a:ext>
              </a:extLst>
            </p:cNvPr>
            <p:cNvSpPr/>
            <p:nvPr/>
          </p:nvSpPr>
          <p:spPr>
            <a:xfrm>
              <a:off x="5630331" y="3263131"/>
              <a:ext cx="66990" cy="66207"/>
            </a:xfrm>
            <a:custGeom>
              <a:avLst/>
              <a:gdLst/>
              <a:ahLst/>
              <a:cxnLst/>
              <a:rect l="l" t="t" r="r" b="b"/>
              <a:pathLst>
                <a:path w="1112" h="1099" extrusionOk="0">
                  <a:moveTo>
                    <a:pt x="600" y="1"/>
                  </a:moveTo>
                  <a:cubicBezTo>
                    <a:pt x="398" y="1"/>
                    <a:pt x="162" y="64"/>
                    <a:pt x="105" y="211"/>
                  </a:cubicBezTo>
                  <a:cubicBezTo>
                    <a:pt x="39" y="375"/>
                    <a:pt x="0" y="572"/>
                    <a:pt x="149" y="761"/>
                  </a:cubicBezTo>
                  <a:cubicBezTo>
                    <a:pt x="267" y="912"/>
                    <a:pt x="828" y="1099"/>
                    <a:pt x="981" y="1099"/>
                  </a:cubicBezTo>
                  <a:cubicBezTo>
                    <a:pt x="998" y="1099"/>
                    <a:pt x="1011" y="1096"/>
                    <a:pt x="1016" y="1091"/>
                  </a:cubicBezTo>
                  <a:cubicBezTo>
                    <a:pt x="1111" y="1010"/>
                    <a:pt x="1016" y="175"/>
                    <a:pt x="885" y="66"/>
                  </a:cubicBezTo>
                  <a:cubicBezTo>
                    <a:pt x="834" y="24"/>
                    <a:pt x="723" y="1"/>
                    <a:pt x="60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90;p47">
              <a:extLst>
                <a:ext uri="{FF2B5EF4-FFF2-40B4-BE49-F238E27FC236}">
                  <a16:creationId xmlns:a16="http://schemas.microsoft.com/office/drawing/2014/main" id="{BC5BC1BD-3DAE-775A-0688-3AE0D74A8B60}"/>
                </a:ext>
              </a:extLst>
            </p:cNvPr>
            <p:cNvSpPr/>
            <p:nvPr/>
          </p:nvSpPr>
          <p:spPr>
            <a:xfrm>
              <a:off x="5608704" y="3201503"/>
              <a:ext cx="69520" cy="74881"/>
            </a:xfrm>
            <a:custGeom>
              <a:avLst/>
              <a:gdLst/>
              <a:ahLst/>
              <a:cxnLst/>
              <a:rect l="l" t="t" r="r" b="b"/>
              <a:pathLst>
                <a:path w="1154" h="1243" extrusionOk="0">
                  <a:moveTo>
                    <a:pt x="281" y="1"/>
                  </a:moveTo>
                  <a:cubicBezTo>
                    <a:pt x="177" y="1"/>
                    <a:pt x="95" y="29"/>
                    <a:pt x="65" y="103"/>
                  </a:cubicBezTo>
                  <a:cubicBezTo>
                    <a:pt x="1" y="267"/>
                    <a:pt x="42" y="715"/>
                    <a:pt x="191" y="905"/>
                  </a:cubicBezTo>
                  <a:cubicBezTo>
                    <a:pt x="309" y="1056"/>
                    <a:pt x="869" y="1242"/>
                    <a:pt x="1022" y="1242"/>
                  </a:cubicBezTo>
                  <a:cubicBezTo>
                    <a:pt x="1039" y="1242"/>
                    <a:pt x="1051" y="1240"/>
                    <a:pt x="1057" y="1235"/>
                  </a:cubicBezTo>
                  <a:cubicBezTo>
                    <a:pt x="1153" y="1154"/>
                    <a:pt x="1057" y="319"/>
                    <a:pt x="925" y="210"/>
                  </a:cubicBezTo>
                  <a:cubicBezTo>
                    <a:pt x="834" y="134"/>
                    <a:pt x="508" y="1"/>
                    <a:pt x="28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91;p47">
              <a:extLst>
                <a:ext uri="{FF2B5EF4-FFF2-40B4-BE49-F238E27FC236}">
                  <a16:creationId xmlns:a16="http://schemas.microsoft.com/office/drawing/2014/main" id="{F70CC89D-6F09-C6FC-C2FE-38732266DDE5}"/>
                </a:ext>
              </a:extLst>
            </p:cNvPr>
            <p:cNvSpPr/>
            <p:nvPr/>
          </p:nvSpPr>
          <p:spPr>
            <a:xfrm>
              <a:off x="6919943" y="3425786"/>
              <a:ext cx="220066" cy="227355"/>
            </a:xfrm>
            <a:custGeom>
              <a:avLst/>
              <a:gdLst/>
              <a:ahLst/>
              <a:cxnLst/>
              <a:rect l="l" t="t" r="r" b="b"/>
              <a:pathLst>
                <a:path w="3653" h="3774" extrusionOk="0">
                  <a:moveTo>
                    <a:pt x="2330" y="1"/>
                  </a:moveTo>
                  <a:lnTo>
                    <a:pt x="0" y="1211"/>
                  </a:lnTo>
                  <a:cubicBezTo>
                    <a:pt x="0" y="1211"/>
                    <a:pt x="473" y="3441"/>
                    <a:pt x="935" y="3728"/>
                  </a:cubicBezTo>
                  <a:cubicBezTo>
                    <a:pt x="986" y="3759"/>
                    <a:pt x="1051" y="3773"/>
                    <a:pt x="1128" y="3773"/>
                  </a:cubicBezTo>
                  <a:cubicBezTo>
                    <a:pt x="1761" y="3773"/>
                    <a:pt x="3189" y="2832"/>
                    <a:pt x="3653" y="2762"/>
                  </a:cubicBezTo>
                  <a:cubicBezTo>
                    <a:pt x="3545" y="1362"/>
                    <a:pt x="3016" y="1095"/>
                    <a:pt x="233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2;p47">
              <a:extLst>
                <a:ext uri="{FF2B5EF4-FFF2-40B4-BE49-F238E27FC236}">
                  <a16:creationId xmlns:a16="http://schemas.microsoft.com/office/drawing/2014/main" id="{56F9680C-844D-908B-09C6-0EA6E33884B7}"/>
                </a:ext>
              </a:extLst>
            </p:cNvPr>
            <p:cNvSpPr/>
            <p:nvPr/>
          </p:nvSpPr>
          <p:spPr>
            <a:xfrm>
              <a:off x="6981631" y="3623984"/>
              <a:ext cx="68857" cy="42350"/>
            </a:xfrm>
            <a:custGeom>
              <a:avLst/>
              <a:gdLst/>
              <a:ahLst/>
              <a:cxnLst/>
              <a:rect l="l" t="t" r="r" b="b"/>
              <a:pathLst>
                <a:path w="1143" h="703" extrusionOk="0">
                  <a:moveTo>
                    <a:pt x="662" y="0"/>
                  </a:moveTo>
                  <a:cubicBezTo>
                    <a:pt x="613" y="0"/>
                    <a:pt x="562" y="5"/>
                    <a:pt x="510" y="14"/>
                  </a:cubicBezTo>
                  <a:cubicBezTo>
                    <a:pt x="214" y="68"/>
                    <a:pt x="1" y="263"/>
                    <a:pt x="36" y="451"/>
                  </a:cubicBezTo>
                  <a:cubicBezTo>
                    <a:pt x="64" y="604"/>
                    <a:pt x="250" y="703"/>
                    <a:pt x="481" y="703"/>
                  </a:cubicBezTo>
                  <a:cubicBezTo>
                    <a:pt x="530" y="703"/>
                    <a:pt x="581" y="698"/>
                    <a:pt x="633" y="689"/>
                  </a:cubicBezTo>
                  <a:cubicBezTo>
                    <a:pt x="931" y="635"/>
                    <a:pt x="1142" y="438"/>
                    <a:pt x="1108" y="252"/>
                  </a:cubicBezTo>
                  <a:cubicBezTo>
                    <a:pt x="1080" y="100"/>
                    <a:pt x="893" y="0"/>
                    <a:pt x="66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3;p47">
              <a:extLst>
                <a:ext uri="{FF2B5EF4-FFF2-40B4-BE49-F238E27FC236}">
                  <a16:creationId xmlns:a16="http://schemas.microsoft.com/office/drawing/2014/main" id="{ED329AC2-6289-2158-B2AC-EF3B47DB3A98}"/>
                </a:ext>
              </a:extLst>
            </p:cNvPr>
            <p:cNvSpPr/>
            <p:nvPr/>
          </p:nvSpPr>
          <p:spPr>
            <a:xfrm>
              <a:off x="7035427" y="3601754"/>
              <a:ext cx="68797" cy="42350"/>
            </a:xfrm>
            <a:custGeom>
              <a:avLst/>
              <a:gdLst/>
              <a:ahLst/>
              <a:cxnLst/>
              <a:rect l="l" t="t" r="r" b="b"/>
              <a:pathLst>
                <a:path w="1142" h="703" extrusionOk="0">
                  <a:moveTo>
                    <a:pt x="661" y="0"/>
                  </a:moveTo>
                  <a:cubicBezTo>
                    <a:pt x="612" y="0"/>
                    <a:pt x="561" y="5"/>
                    <a:pt x="509" y="14"/>
                  </a:cubicBezTo>
                  <a:cubicBezTo>
                    <a:pt x="213" y="68"/>
                    <a:pt x="1" y="263"/>
                    <a:pt x="34" y="451"/>
                  </a:cubicBezTo>
                  <a:cubicBezTo>
                    <a:pt x="63" y="604"/>
                    <a:pt x="249" y="703"/>
                    <a:pt x="481" y="703"/>
                  </a:cubicBezTo>
                  <a:cubicBezTo>
                    <a:pt x="530" y="703"/>
                    <a:pt x="581" y="698"/>
                    <a:pt x="633" y="689"/>
                  </a:cubicBezTo>
                  <a:cubicBezTo>
                    <a:pt x="929" y="633"/>
                    <a:pt x="1141" y="438"/>
                    <a:pt x="1108" y="253"/>
                  </a:cubicBezTo>
                  <a:cubicBezTo>
                    <a:pt x="1079" y="100"/>
                    <a:pt x="892" y="0"/>
                    <a:pt x="66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4;p47">
              <a:extLst>
                <a:ext uri="{FF2B5EF4-FFF2-40B4-BE49-F238E27FC236}">
                  <a16:creationId xmlns:a16="http://schemas.microsoft.com/office/drawing/2014/main" id="{E5DBF29E-465C-9594-5509-4054C0007BFA}"/>
                </a:ext>
              </a:extLst>
            </p:cNvPr>
            <p:cNvSpPr/>
            <p:nvPr/>
          </p:nvSpPr>
          <p:spPr>
            <a:xfrm>
              <a:off x="7081031" y="3507595"/>
              <a:ext cx="68857" cy="110425"/>
            </a:xfrm>
            <a:custGeom>
              <a:avLst/>
              <a:gdLst/>
              <a:ahLst/>
              <a:cxnLst/>
              <a:rect l="l" t="t" r="r" b="b"/>
              <a:pathLst>
                <a:path w="1143" h="1833" extrusionOk="0">
                  <a:moveTo>
                    <a:pt x="441" y="1"/>
                  </a:moveTo>
                  <a:cubicBezTo>
                    <a:pt x="435" y="1"/>
                    <a:pt x="428" y="1"/>
                    <a:pt x="422" y="3"/>
                  </a:cubicBezTo>
                  <a:cubicBezTo>
                    <a:pt x="126" y="56"/>
                    <a:pt x="1" y="1394"/>
                    <a:pt x="35" y="1579"/>
                  </a:cubicBezTo>
                  <a:cubicBezTo>
                    <a:pt x="63" y="1733"/>
                    <a:pt x="250" y="1833"/>
                    <a:pt x="481" y="1833"/>
                  </a:cubicBezTo>
                  <a:cubicBezTo>
                    <a:pt x="530" y="1833"/>
                    <a:pt x="581" y="1828"/>
                    <a:pt x="633" y="1819"/>
                  </a:cubicBezTo>
                  <a:cubicBezTo>
                    <a:pt x="930" y="1764"/>
                    <a:pt x="1142" y="1569"/>
                    <a:pt x="1107" y="1382"/>
                  </a:cubicBezTo>
                  <a:cubicBezTo>
                    <a:pt x="1074" y="1201"/>
                    <a:pt x="734" y="1"/>
                    <a:pt x="44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5;p47">
              <a:extLst>
                <a:ext uri="{FF2B5EF4-FFF2-40B4-BE49-F238E27FC236}">
                  <a16:creationId xmlns:a16="http://schemas.microsoft.com/office/drawing/2014/main" id="{20B1D00C-AFE9-4E3C-3A8E-87E2641481E4}"/>
                </a:ext>
              </a:extLst>
            </p:cNvPr>
            <p:cNvSpPr/>
            <p:nvPr/>
          </p:nvSpPr>
          <p:spPr>
            <a:xfrm>
              <a:off x="6972052" y="3402291"/>
              <a:ext cx="140726" cy="170185"/>
            </a:xfrm>
            <a:custGeom>
              <a:avLst/>
              <a:gdLst/>
              <a:ahLst/>
              <a:cxnLst/>
              <a:rect l="l" t="t" r="r" b="b"/>
              <a:pathLst>
                <a:path w="2336" h="2825" extrusionOk="0">
                  <a:moveTo>
                    <a:pt x="1052" y="0"/>
                  </a:moveTo>
                  <a:cubicBezTo>
                    <a:pt x="906" y="0"/>
                    <a:pt x="668" y="58"/>
                    <a:pt x="491" y="383"/>
                  </a:cubicBezTo>
                  <a:cubicBezTo>
                    <a:pt x="127" y="1055"/>
                    <a:pt x="989" y="1645"/>
                    <a:pt x="989" y="1645"/>
                  </a:cubicBezTo>
                  <a:cubicBezTo>
                    <a:pt x="989" y="1645"/>
                    <a:pt x="420" y="1922"/>
                    <a:pt x="196" y="2228"/>
                  </a:cubicBezTo>
                  <a:cubicBezTo>
                    <a:pt x="0" y="2496"/>
                    <a:pt x="410" y="2825"/>
                    <a:pt x="631" y="2825"/>
                  </a:cubicBezTo>
                  <a:cubicBezTo>
                    <a:pt x="663" y="2825"/>
                    <a:pt x="691" y="2818"/>
                    <a:pt x="712" y="2804"/>
                  </a:cubicBezTo>
                  <a:cubicBezTo>
                    <a:pt x="849" y="2713"/>
                    <a:pt x="2210" y="2080"/>
                    <a:pt x="2272" y="1686"/>
                  </a:cubicBezTo>
                  <a:cubicBezTo>
                    <a:pt x="2336" y="1292"/>
                    <a:pt x="2060" y="499"/>
                    <a:pt x="1184" y="18"/>
                  </a:cubicBezTo>
                  <a:cubicBezTo>
                    <a:pt x="1184" y="18"/>
                    <a:pt x="1132" y="0"/>
                    <a:pt x="105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6;p47">
              <a:extLst>
                <a:ext uri="{FF2B5EF4-FFF2-40B4-BE49-F238E27FC236}">
                  <a16:creationId xmlns:a16="http://schemas.microsoft.com/office/drawing/2014/main" id="{922D17E7-EAE5-8587-4026-8BC96506B512}"/>
                </a:ext>
              </a:extLst>
            </p:cNvPr>
            <p:cNvSpPr/>
            <p:nvPr/>
          </p:nvSpPr>
          <p:spPr>
            <a:xfrm>
              <a:off x="7057536" y="3541512"/>
              <a:ext cx="83556" cy="74821"/>
            </a:xfrm>
            <a:custGeom>
              <a:avLst/>
              <a:gdLst/>
              <a:ahLst/>
              <a:cxnLst/>
              <a:rect l="l" t="t" r="r" b="b"/>
              <a:pathLst>
                <a:path w="1387" h="1242" extrusionOk="0">
                  <a:moveTo>
                    <a:pt x="488" y="1"/>
                  </a:moveTo>
                  <a:cubicBezTo>
                    <a:pt x="332" y="1"/>
                    <a:pt x="1" y="233"/>
                    <a:pt x="5" y="397"/>
                  </a:cubicBezTo>
                  <a:cubicBezTo>
                    <a:pt x="9" y="578"/>
                    <a:pt x="449" y="1089"/>
                    <a:pt x="685" y="1210"/>
                  </a:cubicBezTo>
                  <a:cubicBezTo>
                    <a:pt x="726" y="1232"/>
                    <a:pt x="775" y="1241"/>
                    <a:pt x="827" y="1241"/>
                  </a:cubicBezTo>
                  <a:cubicBezTo>
                    <a:pt x="1071" y="1241"/>
                    <a:pt x="1387" y="1036"/>
                    <a:pt x="1376" y="879"/>
                  </a:cubicBezTo>
                  <a:cubicBezTo>
                    <a:pt x="1365" y="689"/>
                    <a:pt x="796" y="144"/>
                    <a:pt x="533" y="10"/>
                  </a:cubicBezTo>
                  <a:cubicBezTo>
                    <a:pt x="521" y="4"/>
                    <a:pt x="505" y="1"/>
                    <a:pt x="48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7;p47">
              <a:extLst>
                <a:ext uri="{FF2B5EF4-FFF2-40B4-BE49-F238E27FC236}">
                  <a16:creationId xmlns:a16="http://schemas.microsoft.com/office/drawing/2014/main" id="{2C6D2104-99B6-FB89-BA8D-FD6E6F97FA0F}"/>
                </a:ext>
              </a:extLst>
            </p:cNvPr>
            <p:cNvSpPr/>
            <p:nvPr/>
          </p:nvSpPr>
          <p:spPr>
            <a:xfrm>
              <a:off x="7009644" y="3567597"/>
              <a:ext cx="80424" cy="76869"/>
            </a:xfrm>
            <a:custGeom>
              <a:avLst/>
              <a:gdLst/>
              <a:ahLst/>
              <a:cxnLst/>
              <a:rect l="l" t="t" r="r" b="b"/>
              <a:pathLst>
                <a:path w="1335" h="1276" extrusionOk="0">
                  <a:moveTo>
                    <a:pt x="456" y="1"/>
                  </a:moveTo>
                  <a:cubicBezTo>
                    <a:pt x="310" y="1"/>
                    <a:pt x="1" y="251"/>
                    <a:pt x="8" y="420"/>
                  </a:cubicBezTo>
                  <a:cubicBezTo>
                    <a:pt x="18" y="608"/>
                    <a:pt x="451" y="1126"/>
                    <a:pt x="677" y="1246"/>
                  </a:cubicBezTo>
                  <a:cubicBezTo>
                    <a:pt x="715" y="1266"/>
                    <a:pt x="759" y="1275"/>
                    <a:pt x="805" y="1275"/>
                  </a:cubicBezTo>
                  <a:cubicBezTo>
                    <a:pt x="1037" y="1275"/>
                    <a:pt x="1335" y="1053"/>
                    <a:pt x="1320" y="889"/>
                  </a:cubicBezTo>
                  <a:cubicBezTo>
                    <a:pt x="1304" y="693"/>
                    <a:pt x="748" y="141"/>
                    <a:pt x="495" y="9"/>
                  </a:cubicBezTo>
                  <a:cubicBezTo>
                    <a:pt x="484" y="3"/>
                    <a:pt x="471" y="1"/>
                    <a:pt x="456"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47">
              <a:extLst>
                <a:ext uri="{FF2B5EF4-FFF2-40B4-BE49-F238E27FC236}">
                  <a16:creationId xmlns:a16="http://schemas.microsoft.com/office/drawing/2014/main" id="{4C21132E-A50E-430E-CC77-FAF6A2ADBA07}"/>
                </a:ext>
              </a:extLst>
            </p:cNvPr>
            <p:cNvSpPr/>
            <p:nvPr/>
          </p:nvSpPr>
          <p:spPr>
            <a:xfrm>
              <a:off x="6950305" y="3584886"/>
              <a:ext cx="77713" cy="77954"/>
            </a:xfrm>
            <a:custGeom>
              <a:avLst/>
              <a:gdLst/>
              <a:ahLst/>
              <a:cxnLst/>
              <a:rect l="l" t="t" r="r" b="b"/>
              <a:pathLst>
                <a:path w="1290" h="1294" extrusionOk="0">
                  <a:moveTo>
                    <a:pt x="462" y="1"/>
                  </a:moveTo>
                  <a:cubicBezTo>
                    <a:pt x="312" y="1"/>
                    <a:pt x="2" y="228"/>
                    <a:pt x="0" y="394"/>
                  </a:cubicBezTo>
                  <a:cubicBezTo>
                    <a:pt x="0" y="581"/>
                    <a:pt x="403" y="1126"/>
                    <a:pt x="622" y="1258"/>
                  </a:cubicBezTo>
                  <a:cubicBezTo>
                    <a:pt x="664" y="1283"/>
                    <a:pt x="715" y="1294"/>
                    <a:pt x="768" y="1294"/>
                  </a:cubicBezTo>
                  <a:cubicBezTo>
                    <a:pt x="997" y="1294"/>
                    <a:pt x="1289" y="1096"/>
                    <a:pt x="1284" y="937"/>
                  </a:cubicBezTo>
                  <a:cubicBezTo>
                    <a:pt x="1278" y="741"/>
                    <a:pt x="755" y="157"/>
                    <a:pt x="509" y="12"/>
                  </a:cubicBezTo>
                  <a:cubicBezTo>
                    <a:pt x="497" y="4"/>
                    <a:pt x="481" y="1"/>
                    <a:pt x="462"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47">
              <a:extLst>
                <a:ext uri="{FF2B5EF4-FFF2-40B4-BE49-F238E27FC236}">
                  <a16:creationId xmlns:a16="http://schemas.microsoft.com/office/drawing/2014/main" id="{420DDA83-7EB3-39F5-5C96-253B67935AB4}"/>
                </a:ext>
              </a:extLst>
            </p:cNvPr>
            <p:cNvSpPr/>
            <p:nvPr/>
          </p:nvSpPr>
          <p:spPr>
            <a:xfrm>
              <a:off x="6809518" y="3937546"/>
              <a:ext cx="44037" cy="37591"/>
            </a:xfrm>
            <a:custGeom>
              <a:avLst/>
              <a:gdLst/>
              <a:ahLst/>
              <a:cxnLst/>
              <a:rect l="l" t="t" r="r" b="b"/>
              <a:pathLst>
                <a:path w="731" h="624" extrusionOk="0">
                  <a:moveTo>
                    <a:pt x="376" y="0"/>
                  </a:moveTo>
                  <a:cubicBezTo>
                    <a:pt x="351" y="0"/>
                    <a:pt x="326" y="3"/>
                    <a:pt x="301" y="8"/>
                  </a:cubicBezTo>
                  <a:cubicBezTo>
                    <a:pt x="119" y="46"/>
                    <a:pt x="0" y="213"/>
                    <a:pt x="35" y="381"/>
                  </a:cubicBezTo>
                  <a:cubicBezTo>
                    <a:pt x="65" y="526"/>
                    <a:pt x="200" y="624"/>
                    <a:pt x="354" y="624"/>
                  </a:cubicBezTo>
                  <a:cubicBezTo>
                    <a:pt x="378" y="624"/>
                    <a:pt x="403" y="621"/>
                    <a:pt x="428" y="616"/>
                  </a:cubicBezTo>
                  <a:cubicBezTo>
                    <a:pt x="612" y="577"/>
                    <a:pt x="731" y="412"/>
                    <a:pt x="695" y="243"/>
                  </a:cubicBezTo>
                  <a:cubicBezTo>
                    <a:pt x="664" y="98"/>
                    <a:pt x="530" y="0"/>
                    <a:pt x="376"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47">
              <a:extLst>
                <a:ext uri="{FF2B5EF4-FFF2-40B4-BE49-F238E27FC236}">
                  <a16:creationId xmlns:a16="http://schemas.microsoft.com/office/drawing/2014/main" id="{B209360B-AD3C-3B37-A6CB-691027A0ED4B}"/>
                </a:ext>
              </a:extLst>
            </p:cNvPr>
            <p:cNvSpPr/>
            <p:nvPr/>
          </p:nvSpPr>
          <p:spPr>
            <a:xfrm>
              <a:off x="6601260" y="4147792"/>
              <a:ext cx="44037" cy="37591"/>
            </a:xfrm>
            <a:custGeom>
              <a:avLst/>
              <a:gdLst/>
              <a:ahLst/>
              <a:cxnLst/>
              <a:rect l="l" t="t" r="r" b="b"/>
              <a:pathLst>
                <a:path w="731" h="624" extrusionOk="0">
                  <a:moveTo>
                    <a:pt x="377" y="1"/>
                  </a:moveTo>
                  <a:cubicBezTo>
                    <a:pt x="352" y="1"/>
                    <a:pt x="326" y="3"/>
                    <a:pt x="300" y="9"/>
                  </a:cubicBezTo>
                  <a:cubicBezTo>
                    <a:pt x="119" y="47"/>
                    <a:pt x="0" y="215"/>
                    <a:pt x="35" y="381"/>
                  </a:cubicBezTo>
                  <a:cubicBezTo>
                    <a:pt x="65" y="526"/>
                    <a:pt x="200" y="624"/>
                    <a:pt x="353" y="624"/>
                  </a:cubicBezTo>
                  <a:cubicBezTo>
                    <a:pt x="378" y="624"/>
                    <a:pt x="403" y="621"/>
                    <a:pt x="428" y="616"/>
                  </a:cubicBezTo>
                  <a:cubicBezTo>
                    <a:pt x="611" y="578"/>
                    <a:pt x="730" y="411"/>
                    <a:pt x="695" y="243"/>
                  </a:cubicBezTo>
                  <a:cubicBezTo>
                    <a:pt x="664" y="99"/>
                    <a:pt x="530" y="1"/>
                    <a:pt x="377" y="1"/>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501;p47">
              <a:extLst>
                <a:ext uri="{FF2B5EF4-FFF2-40B4-BE49-F238E27FC236}">
                  <a16:creationId xmlns:a16="http://schemas.microsoft.com/office/drawing/2014/main" id="{86F854E7-BB1D-2D0D-3BDE-FAD5B30477AB}"/>
                </a:ext>
              </a:extLst>
            </p:cNvPr>
            <p:cNvGrpSpPr/>
            <p:nvPr/>
          </p:nvGrpSpPr>
          <p:grpSpPr>
            <a:xfrm>
              <a:off x="6555656" y="4216890"/>
              <a:ext cx="180788" cy="154522"/>
              <a:chOff x="6555656" y="4369290"/>
              <a:chExt cx="180788" cy="154522"/>
            </a:xfrm>
          </p:grpSpPr>
          <p:sp>
            <p:nvSpPr>
              <p:cNvPr id="112" name="Google Shape;2502;p47">
                <a:extLst>
                  <a:ext uri="{FF2B5EF4-FFF2-40B4-BE49-F238E27FC236}">
                    <a16:creationId xmlns:a16="http://schemas.microsoft.com/office/drawing/2014/main" id="{7C4273E5-AF54-1EC9-5497-674FE7018987}"/>
                  </a:ext>
                </a:extLst>
              </p:cNvPr>
              <p:cNvSpPr/>
              <p:nvPr/>
            </p:nvSpPr>
            <p:spPr>
              <a:xfrm>
                <a:off x="6555656" y="4369290"/>
                <a:ext cx="180788" cy="154522"/>
              </a:xfrm>
              <a:custGeom>
                <a:avLst/>
                <a:gdLst/>
                <a:ahLst/>
                <a:cxnLst/>
                <a:rect l="l" t="t" r="r" b="b"/>
                <a:pathLst>
                  <a:path w="3001" h="2565" extrusionOk="0">
                    <a:moveTo>
                      <a:pt x="1546" y="1"/>
                    </a:moveTo>
                    <a:cubicBezTo>
                      <a:pt x="1445" y="1"/>
                      <a:pt x="1341" y="11"/>
                      <a:pt x="1238" y="33"/>
                    </a:cubicBezTo>
                    <a:cubicBezTo>
                      <a:pt x="489" y="191"/>
                      <a:pt x="0" y="877"/>
                      <a:pt x="145" y="1568"/>
                    </a:cubicBezTo>
                    <a:cubicBezTo>
                      <a:pt x="270" y="2162"/>
                      <a:pt x="824" y="2565"/>
                      <a:pt x="1454" y="2565"/>
                    </a:cubicBezTo>
                    <a:cubicBezTo>
                      <a:pt x="1555" y="2565"/>
                      <a:pt x="1659" y="2554"/>
                      <a:pt x="1763" y="2532"/>
                    </a:cubicBezTo>
                    <a:cubicBezTo>
                      <a:pt x="2511" y="2375"/>
                      <a:pt x="3000" y="1688"/>
                      <a:pt x="2856" y="998"/>
                    </a:cubicBezTo>
                    <a:cubicBezTo>
                      <a:pt x="2730" y="404"/>
                      <a:pt x="2176"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03;p47">
                <a:extLst>
                  <a:ext uri="{FF2B5EF4-FFF2-40B4-BE49-F238E27FC236}">
                    <a16:creationId xmlns:a16="http://schemas.microsoft.com/office/drawing/2014/main" id="{EA2FA70F-BC17-248C-C274-A4798B30A11F}"/>
                  </a:ext>
                </a:extLst>
              </p:cNvPr>
              <p:cNvSpPr/>
              <p:nvPr/>
            </p:nvSpPr>
            <p:spPr>
              <a:xfrm>
                <a:off x="6555656" y="4369290"/>
                <a:ext cx="180788" cy="154522"/>
              </a:xfrm>
              <a:custGeom>
                <a:avLst/>
                <a:gdLst/>
                <a:ahLst/>
                <a:cxnLst/>
                <a:rect l="l" t="t" r="r" b="b"/>
                <a:pathLst>
                  <a:path w="3001" h="2565" extrusionOk="0">
                    <a:moveTo>
                      <a:pt x="1546" y="1"/>
                    </a:moveTo>
                    <a:cubicBezTo>
                      <a:pt x="1445" y="1"/>
                      <a:pt x="1341" y="11"/>
                      <a:pt x="1238" y="33"/>
                    </a:cubicBezTo>
                    <a:cubicBezTo>
                      <a:pt x="489" y="191"/>
                      <a:pt x="0" y="877"/>
                      <a:pt x="145" y="1568"/>
                    </a:cubicBezTo>
                    <a:cubicBezTo>
                      <a:pt x="270" y="2162"/>
                      <a:pt x="824" y="2565"/>
                      <a:pt x="1454" y="2565"/>
                    </a:cubicBezTo>
                    <a:cubicBezTo>
                      <a:pt x="1555" y="2565"/>
                      <a:pt x="1659" y="2554"/>
                      <a:pt x="1763" y="2532"/>
                    </a:cubicBezTo>
                    <a:cubicBezTo>
                      <a:pt x="2511" y="2375"/>
                      <a:pt x="3000" y="1688"/>
                      <a:pt x="2856" y="998"/>
                    </a:cubicBezTo>
                    <a:cubicBezTo>
                      <a:pt x="2730" y="404"/>
                      <a:pt x="2176" y="1"/>
                      <a:pt x="1546" y="1"/>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504;p47">
              <a:extLst>
                <a:ext uri="{FF2B5EF4-FFF2-40B4-BE49-F238E27FC236}">
                  <a16:creationId xmlns:a16="http://schemas.microsoft.com/office/drawing/2014/main" id="{CFE4B767-DA71-04D8-85EB-9FDCBBFA564A}"/>
                </a:ext>
              </a:extLst>
            </p:cNvPr>
            <p:cNvSpPr/>
            <p:nvPr/>
          </p:nvSpPr>
          <p:spPr>
            <a:xfrm>
              <a:off x="5443519" y="3914593"/>
              <a:ext cx="119220" cy="93135"/>
            </a:xfrm>
            <a:custGeom>
              <a:avLst/>
              <a:gdLst/>
              <a:ahLst/>
              <a:cxnLst/>
              <a:rect l="l" t="t" r="r" b="b"/>
              <a:pathLst>
                <a:path w="1979" h="1546" extrusionOk="0">
                  <a:moveTo>
                    <a:pt x="1127" y="0"/>
                  </a:moveTo>
                  <a:cubicBezTo>
                    <a:pt x="975" y="0"/>
                    <a:pt x="815" y="36"/>
                    <a:pt x="662" y="112"/>
                  </a:cubicBezTo>
                  <a:cubicBezTo>
                    <a:pt x="215" y="333"/>
                    <a:pt x="0" y="807"/>
                    <a:pt x="181" y="1172"/>
                  </a:cubicBezTo>
                  <a:cubicBezTo>
                    <a:pt x="299" y="1412"/>
                    <a:pt x="560" y="1545"/>
                    <a:pt x="852" y="1545"/>
                  </a:cubicBezTo>
                  <a:cubicBezTo>
                    <a:pt x="1003" y="1545"/>
                    <a:pt x="1163" y="1509"/>
                    <a:pt x="1316" y="1435"/>
                  </a:cubicBezTo>
                  <a:cubicBezTo>
                    <a:pt x="1763" y="1213"/>
                    <a:pt x="1979" y="739"/>
                    <a:pt x="1799" y="373"/>
                  </a:cubicBezTo>
                  <a:cubicBezTo>
                    <a:pt x="1679" y="133"/>
                    <a:pt x="1419" y="0"/>
                    <a:pt x="1127"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5;p47">
              <a:extLst>
                <a:ext uri="{FF2B5EF4-FFF2-40B4-BE49-F238E27FC236}">
                  <a16:creationId xmlns:a16="http://schemas.microsoft.com/office/drawing/2014/main" id="{75C20EE5-4AEB-2747-BB98-C5DE4E824EAC}"/>
                </a:ext>
              </a:extLst>
            </p:cNvPr>
            <p:cNvSpPr/>
            <p:nvPr/>
          </p:nvSpPr>
          <p:spPr>
            <a:xfrm>
              <a:off x="6743854" y="4114960"/>
              <a:ext cx="180848" cy="154522"/>
            </a:xfrm>
            <a:custGeom>
              <a:avLst/>
              <a:gdLst/>
              <a:ahLst/>
              <a:cxnLst/>
              <a:rect l="l" t="t" r="r" b="b"/>
              <a:pathLst>
                <a:path w="3002" h="2565" extrusionOk="0">
                  <a:moveTo>
                    <a:pt x="1549" y="1"/>
                  </a:moveTo>
                  <a:cubicBezTo>
                    <a:pt x="1446" y="1"/>
                    <a:pt x="1342" y="11"/>
                    <a:pt x="1238" y="33"/>
                  </a:cubicBezTo>
                  <a:cubicBezTo>
                    <a:pt x="490" y="191"/>
                    <a:pt x="0" y="878"/>
                    <a:pt x="146" y="1568"/>
                  </a:cubicBezTo>
                  <a:cubicBezTo>
                    <a:pt x="270" y="2162"/>
                    <a:pt x="824" y="2564"/>
                    <a:pt x="1453" y="2564"/>
                  </a:cubicBezTo>
                  <a:cubicBezTo>
                    <a:pt x="1555" y="2564"/>
                    <a:pt x="1659" y="2553"/>
                    <a:pt x="1764" y="2531"/>
                  </a:cubicBezTo>
                  <a:cubicBezTo>
                    <a:pt x="2512" y="2373"/>
                    <a:pt x="3001" y="1687"/>
                    <a:pt x="2856" y="997"/>
                  </a:cubicBezTo>
                  <a:cubicBezTo>
                    <a:pt x="2732" y="403"/>
                    <a:pt x="2178" y="1"/>
                    <a:pt x="154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506;p47">
              <a:extLst>
                <a:ext uri="{FF2B5EF4-FFF2-40B4-BE49-F238E27FC236}">
                  <a16:creationId xmlns:a16="http://schemas.microsoft.com/office/drawing/2014/main" id="{B04BC8BE-0732-EF39-2FE4-FD9F64D38703}"/>
                </a:ext>
              </a:extLst>
            </p:cNvPr>
            <p:cNvGrpSpPr/>
            <p:nvPr/>
          </p:nvGrpSpPr>
          <p:grpSpPr>
            <a:xfrm>
              <a:off x="6303602" y="4077255"/>
              <a:ext cx="307237" cy="231632"/>
              <a:chOff x="6303602" y="4305855"/>
              <a:chExt cx="307237" cy="231632"/>
            </a:xfrm>
          </p:grpSpPr>
          <p:sp>
            <p:nvSpPr>
              <p:cNvPr id="110" name="Google Shape;2507;p47">
                <a:extLst>
                  <a:ext uri="{FF2B5EF4-FFF2-40B4-BE49-F238E27FC236}">
                    <a16:creationId xmlns:a16="http://schemas.microsoft.com/office/drawing/2014/main" id="{DAF95A0C-557B-E03E-5584-8CD92B7AD515}"/>
                  </a:ext>
                </a:extLst>
              </p:cNvPr>
              <p:cNvSpPr/>
              <p:nvPr/>
            </p:nvSpPr>
            <p:spPr>
              <a:xfrm>
                <a:off x="6303602" y="4305855"/>
                <a:ext cx="307237" cy="231632"/>
              </a:xfrm>
              <a:custGeom>
                <a:avLst/>
                <a:gdLst/>
                <a:ahLst/>
                <a:cxnLst/>
                <a:rect l="l" t="t" r="r" b="b"/>
                <a:pathLst>
                  <a:path w="5100" h="3845" extrusionOk="0">
                    <a:moveTo>
                      <a:pt x="2549" y="0"/>
                    </a:moveTo>
                    <a:cubicBezTo>
                      <a:pt x="1141" y="0"/>
                      <a:pt x="1" y="860"/>
                      <a:pt x="1" y="1922"/>
                    </a:cubicBezTo>
                    <a:cubicBezTo>
                      <a:pt x="1" y="2984"/>
                      <a:pt x="1141" y="3845"/>
                      <a:pt x="2549" y="3845"/>
                    </a:cubicBezTo>
                    <a:cubicBezTo>
                      <a:pt x="3958" y="3845"/>
                      <a:pt x="5099" y="2984"/>
                      <a:pt x="5099" y="1922"/>
                    </a:cubicBezTo>
                    <a:cubicBezTo>
                      <a:pt x="5099" y="860"/>
                      <a:pt x="3958" y="0"/>
                      <a:pt x="2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8;p47">
                <a:extLst>
                  <a:ext uri="{FF2B5EF4-FFF2-40B4-BE49-F238E27FC236}">
                    <a16:creationId xmlns:a16="http://schemas.microsoft.com/office/drawing/2014/main" id="{D3A28ACA-FA5B-AD2A-CFCF-2E73AB36F9FA}"/>
                  </a:ext>
                </a:extLst>
              </p:cNvPr>
              <p:cNvSpPr/>
              <p:nvPr/>
            </p:nvSpPr>
            <p:spPr>
              <a:xfrm>
                <a:off x="6303602" y="4305855"/>
                <a:ext cx="307237" cy="231632"/>
              </a:xfrm>
              <a:custGeom>
                <a:avLst/>
                <a:gdLst/>
                <a:ahLst/>
                <a:cxnLst/>
                <a:rect l="l" t="t" r="r" b="b"/>
                <a:pathLst>
                  <a:path w="5100" h="3845" extrusionOk="0">
                    <a:moveTo>
                      <a:pt x="2549" y="0"/>
                    </a:moveTo>
                    <a:cubicBezTo>
                      <a:pt x="1141" y="0"/>
                      <a:pt x="1" y="860"/>
                      <a:pt x="1" y="1922"/>
                    </a:cubicBezTo>
                    <a:cubicBezTo>
                      <a:pt x="1" y="2984"/>
                      <a:pt x="1141" y="3845"/>
                      <a:pt x="2549" y="3845"/>
                    </a:cubicBezTo>
                    <a:cubicBezTo>
                      <a:pt x="3958" y="3845"/>
                      <a:pt x="5099" y="2984"/>
                      <a:pt x="5099" y="1922"/>
                    </a:cubicBezTo>
                    <a:cubicBezTo>
                      <a:pt x="5099" y="860"/>
                      <a:pt x="3958" y="0"/>
                      <a:pt x="2549" y="0"/>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509;p47">
              <a:extLst>
                <a:ext uri="{FF2B5EF4-FFF2-40B4-BE49-F238E27FC236}">
                  <a16:creationId xmlns:a16="http://schemas.microsoft.com/office/drawing/2014/main" id="{2768BFA5-573D-10E4-EBF4-5E612E6B1781}"/>
                </a:ext>
              </a:extLst>
            </p:cNvPr>
            <p:cNvGrpSpPr/>
            <p:nvPr/>
          </p:nvGrpSpPr>
          <p:grpSpPr>
            <a:xfrm>
              <a:off x="5996425" y="3755553"/>
              <a:ext cx="790924" cy="502302"/>
              <a:chOff x="5996425" y="4060353"/>
              <a:chExt cx="790924" cy="502302"/>
            </a:xfrm>
          </p:grpSpPr>
          <p:sp>
            <p:nvSpPr>
              <p:cNvPr id="108" name="Google Shape;2510;p47">
                <a:extLst>
                  <a:ext uri="{FF2B5EF4-FFF2-40B4-BE49-F238E27FC236}">
                    <a16:creationId xmlns:a16="http://schemas.microsoft.com/office/drawing/2014/main" id="{3B706D4F-F182-4657-FB98-91A8A75DC428}"/>
                  </a:ext>
                </a:extLst>
              </p:cNvPr>
              <p:cNvSpPr/>
              <p:nvPr/>
            </p:nvSpPr>
            <p:spPr>
              <a:xfrm>
                <a:off x="5996425" y="4060353"/>
                <a:ext cx="790924" cy="502302"/>
              </a:xfrm>
              <a:custGeom>
                <a:avLst/>
                <a:gdLst/>
                <a:ahLst/>
                <a:cxnLst/>
                <a:rect l="l" t="t" r="r" b="b"/>
                <a:pathLst>
                  <a:path w="13129" h="8338" extrusionOk="0">
                    <a:moveTo>
                      <a:pt x="11443" y="0"/>
                    </a:moveTo>
                    <a:cubicBezTo>
                      <a:pt x="7442" y="0"/>
                      <a:pt x="0" y="7881"/>
                      <a:pt x="0" y="7881"/>
                    </a:cubicBezTo>
                    <a:cubicBezTo>
                      <a:pt x="1340" y="8192"/>
                      <a:pt x="2606" y="8337"/>
                      <a:pt x="3783" y="8337"/>
                    </a:cubicBezTo>
                    <a:cubicBezTo>
                      <a:pt x="9512" y="8337"/>
                      <a:pt x="13129" y="4898"/>
                      <a:pt x="12843" y="465"/>
                    </a:cubicBezTo>
                    <a:cubicBezTo>
                      <a:pt x="12456" y="143"/>
                      <a:pt x="11980" y="0"/>
                      <a:pt x="1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11;p47">
                <a:extLst>
                  <a:ext uri="{FF2B5EF4-FFF2-40B4-BE49-F238E27FC236}">
                    <a16:creationId xmlns:a16="http://schemas.microsoft.com/office/drawing/2014/main" id="{8A08DB8E-BF17-29E0-DD15-758013342583}"/>
                  </a:ext>
                </a:extLst>
              </p:cNvPr>
              <p:cNvSpPr/>
              <p:nvPr/>
            </p:nvSpPr>
            <p:spPr>
              <a:xfrm>
                <a:off x="5996425" y="4060353"/>
                <a:ext cx="790924" cy="502302"/>
              </a:xfrm>
              <a:custGeom>
                <a:avLst/>
                <a:gdLst/>
                <a:ahLst/>
                <a:cxnLst/>
                <a:rect l="l" t="t" r="r" b="b"/>
                <a:pathLst>
                  <a:path w="13129" h="8338" extrusionOk="0">
                    <a:moveTo>
                      <a:pt x="11443" y="0"/>
                    </a:moveTo>
                    <a:cubicBezTo>
                      <a:pt x="7442" y="0"/>
                      <a:pt x="0" y="7881"/>
                      <a:pt x="0" y="7881"/>
                    </a:cubicBezTo>
                    <a:cubicBezTo>
                      <a:pt x="1340" y="8192"/>
                      <a:pt x="2606" y="8337"/>
                      <a:pt x="3783" y="8337"/>
                    </a:cubicBezTo>
                    <a:cubicBezTo>
                      <a:pt x="9512" y="8337"/>
                      <a:pt x="13129" y="4898"/>
                      <a:pt x="12843" y="465"/>
                    </a:cubicBezTo>
                    <a:cubicBezTo>
                      <a:pt x="12456" y="143"/>
                      <a:pt x="11980" y="0"/>
                      <a:pt x="11443"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512;p47">
              <a:extLst>
                <a:ext uri="{FF2B5EF4-FFF2-40B4-BE49-F238E27FC236}">
                  <a16:creationId xmlns:a16="http://schemas.microsoft.com/office/drawing/2014/main" id="{E2C4D6B6-CFB3-2391-B93C-9A42DAE571C5}"/>
                </a:ext>
              </a:extLst>
            </p:cNvPr>
            <p:cNvSpPr/>
            <p:nvPr/>
          </p:nvSpPr>
          <p:spPr>
            <a:xfrm>
              <a:off x="6562584" y="2672453"/>
              <a:ext cx="510736" cy="836889"/>
            </a:xfrm>
            <a:custGeom>
              <a:avLst/>
              <a:gdLst/>
              <a:ahLst/>
              <a:cxnLst/>
              <a:rect l="l" t="t" r="r" b="b"/>
              <a:pathLst>
                <a:path w="8478" h="13892" extrusionOk="0">
                  <a:moveTo>
                    <a:pt x="745" y="0"/>
                  </a:moveTo>
                  <a:lnTo>
                    <a:pt x="0" y="6065"/>
                  </a:lnTo>
                  <a:cubicBezTo>
                    <a:pt x="2788" y="9534"/>
                    <a:pt x="6607" y="13892"/>
                    <a:pt x="6607" y="13892"/>
                  </a:cubicBezTo>
                  <a:lnTo>
                    <a:pt x="8478" y="13227"/>
                  </a:lnTo>
                  <a:cubicBezTo>
                    <a:pt x="8478" y="13227"/>
                    <a:pt x="4189" y="3486"/>
                    <a:pt x="745"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13;p47">
              <a:extLst>
                <a:ext uri="{FF2B5EF4-FFF2-40B4-BE49-F238E27FC236}">
                  <a16:creationId xmlns:a16="http://schemas.microsoft.com/office/drawing/2014/main" id="{B49C3EB9-9B90-F40B-3B38-8E4C39F42947}"/>
                </a:ext>
              </a:extLst>
            </p:cNvPr>
            <p:cNvSpPr/>
            <p:nvPr/>
          </p:nvSpPr>
          <p:spPr>
            <a:xfrm>
              <a:off x="6559512" y="2846012"/>
              <a:ext cx="451096" cy="680258"/>
            </a:xfrm>
            <a:custGeom>
              <a:avLst/>
              <a:gdLst/>
              <a:ahLst/>
              <a:cxnLst/>
              <a:rect l="l" t="t" r="r" b="b"/>
              <a:pathLst>
                <a:path w="7488" h="11292" extrusionOk="0">
                  <a:moveTo>
                    <a:pt x="1763" y="0"/>
                  </a:moveTo>
                  <a:cubicBezTo>
                    <a:pt x="1305" y="0"/>
                    <a:pt x="0" y="3298"/>
                    <a:pt x="0" y="3298"/>
                  </a:cubicBezTo>
                  <a:cubicBezTo>
                    <a:pt x="2785" y="6775"/>
                    <a:pt x="6311" y="11291"/>
                    <a:pt x="6311" y="11291"/>
                  </a:cubicBezTo>
                  <a:lnTo>
                    <a:pt x="7488" y="10899"/>
                  </a:lnTo>
                  <a:cubicBezTo>
                    <a:pt x="4958" y="7136"/>
                    <a:pt x="2599" y="1925"/>
                    <a:pt x="1869" y="97"/>
                  </a:cubicBezTo>
                  <a:cubicBezTo>
                    <a:pt x="1843" y="31"/>
                    <a:pt x="1807" y="0"/>
                    <a:pt x="1763"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14;p47">
              <a:extLst>
                <a:ext uri="{FF2B5EF4-FFF2-40B4-BE49-F238E27FC236}">
                  <a16:creationId xmlns:a16="http://schemas.microsoft.com/office/drawing/2014/main" id="{3629BF2B-12C6-6FA7-6EAB-E3B55AF2CDD6}"/>
                </a:ext>
              </a:extLst>
            </p:cNvPr>
            <p:cNvSpPr/>
            <p:nvPr/>
          </p:nvSpPr>
          <p:spPr>
            <a:xfrm>
              <a:off x="6993559" y="4247253"/>
              <a:ext cx="6084" cy="10422"/>
            </a:xfrm>
            <a:custGeom>
              <a:avLst/>
              <a:gdLst/>
              <a:ahLst/>
              <a:cxnLst/>
              <a:rect l="l" t="t" r="r" b="b"/>
              <a:pathLst>
                <a:path w="101" h="173" extrusionOk="0">
                  <a:moveTo>
                    <a:pt x="100" y="0"/>
                  </a:moveTo>
                  <a:cubicBezTo>
                    <a:pt x="100" y="0"/>
                    <a:pt x="59" y="64"/>
                    <a:pt x="0" y="172"/>
                  </a:cubicBezTo>
                  <a:cubicBezTo>
                    <a:pt x="34" y="118"/>
                    <a:pt x="66" y="61"/>
                    <a:pt x="100" y="0"/>
                  </a:cubicBezTo>
                  <a:cubicBezTo>
                    <a:pt x="100" y="0"/>
                    <a:pt x="100" y="0"/>
                    <a:pt x="100" y="0"/>
                  </a:cubicBezTo>
                  <a:close/>
                </a:path>
              </a:pathLst>
            </a:custGeom>
            <a:solidFill>
              <a:srgbClr val="E1C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15;p47">
              <a:extLst>
                <a:ext uri="{FF2B5EF4-FFF2-40B4-BE49-F238E27FC236}">
                  <a16:creationId xmlns:a16="http://schemas.microsoft.com/office/drawing/2014/main" id="{30E0B7BA-7807-483F-EF59-1E264342A7F6}"/>
                </a:ext>
              </a:extLst>
            </p:cNvPr>
            <p:cNvSpPr/>
            <p:nvPr/>
          </p:nvSpPr>
          <p:spPr>
            <a:xfrm>
              <a:off x="6811325" y="4257614"/>
              <a:ext cx="182294" cy="123015"/>
            </a:xfrm>
            <a:custGeom>
              <a:avLst/>
              <a:gdLst/>
              <a:ahLst/>
              <a:cxnLst/>
              <a:rect l="l" t="t" r="r" b="b"/>
              <a:pathLst>
                <a:path w="3026" h="2042" extrusionOk="0">
                  <a:moveTo>
                    <a:pt x="3025" y="0"/>
                  </a:moveTo>
                  <a:cubicBezTo>
                    <a:pt x="2691" y="535"/>
                    <a:pt x="2283" y="748"/>
                    <a:pt x="1854" y="748"/>
                  </a:cubicBezTo>
                  <a:cubicBezTo>
                    <a:pt x="1361" y="748"/>
                    <a:pt x="839" y="466"/>
                    <a:pt x="367" y="67"/>
                  </a:cubicBezTo>
                  <a:lnTo>
                    <a:pt x="1" y="258"/>
                  </a:lnTo>
                  <a:cubicBezTo>
                    <a:pt x="1247" y="327"/>
                    <a:pt x="2459" y="1625"/>
                    <a:pt x="2754" y="1962"/>
                  </a:cubicBezTo>
                  <a:lnTo>
                    <a:pt x="2754" y="1962"/>
                  </a:lnTo>
                  <a:cubicBezTo>
                    <a:pt x="2336" y="1398"/>
                    <a:pt x="2806" y="398"/>
                    <a:pt x="3025" y="0"/>
                  </a:cubicBezTo>
                  <a:close/>
                  <a:moveTo>
                    <a:pt x="2754" y="1962"/>
                  </a:moveTo>
                  <a:cubicBezTo>
                    <a:pt x="2774" y="1990"/>
                    <a:pt x="2797" y="2016"/>
                    <a:pt x="2822" y="2042"/>
                  </a:cubicBezTo>
                  <a:cubicBezTo>
                    <a:pt x="2822" y="2042"/>
                    <a:pt x="2798" y="2013"/>
                    <a:pt x="2754" y="1962"/>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6;p47">
              <a:extLst>
                <a:ext uri="{FF2B5EF4-FFF2-40B4-BE49-F238E27FC236}">
                  <a16:creationId xmlns:a16="http://schemas.microsoft.com/office/drawing/2014/main" id="{161A87C4-9878-65CA-DB37-7DDF0E9460F5}"/>
                </a:ext>
              </a:extLst>
            </p:cNvPr>
            <p:cNvSpPr/>
            <p:nvPr/>
          </p:nvSpPr>
          <p:spPr>
            <a:xfrm>
              <a:off x="7010849" y="4007367"/>
              <a:ext cx="214403" cy="174402"/>
            </a:xfrm>
            <a:custGeom>
              <a:avLst/>
              <a:gdLst/>
              <a:ahLst/>
              <a:cxnLst/>
              <a:rect l="l" t="t" r="r" b="b"/>
              <a:pathLst>
                <a:path w="3559" h="2895" extrusionOk="0">
                  <a:moveTo>
                    <a:pt x="2189" y="0"/>
                  </a:moveTo>
                  <a:cubicBezTo>
                    <a:pt x="2046" y="0"/>
                    <a:pt x="1890" y="17"/>
                    <a:pt x="1717" y="54"/>
                  </a:cubicBezTo>
                  <a:cubicBezTo>
                    <a:pt x="731" y="263"/>
                    <a:pt x="243" y="940"/>
                    <a:pt x="1" y="1592"/>
                  </a:cubicBezTo>
                  <a:cubicBezTo>
                    <a:pt x="342" y="2366"/>
                    <a:pt x="1016" y="2894"/>
                    <a:pt x="1791" y="2894"/>
                  </a:cubicBezTo>
                  <a:cubicBezTo>
                    <a:pt x="2551" y="2894"/>
                    <a:pt x="3214" y="2385"/>
                    <a:pt x="3558" y="1635"/>
                  </a:cubicBezTo>
                  <a:cubicBezTo>
                    <a:pt x="3528" y="1055"/>
                    <a:pt x="3317" y="0"/>
                    <a:pt x="2189"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7;p47">
              <a:extLst>
                <a:ext uri="{FF2B5EF4-FFF2-40B4-BE49-F238E27FC236}">
                  <a16:creationId xmlns:a16="http://schemas.microsoft.com/office/drawing/2014/main" id="{9F00B81E-35B2-7546-C4D6-BFB6447F8039}"/>
                </a:ext>
              </a:extLst>
            </p:cNvPr>
            <p:cNvSpPr/>
            <p:nvPr/>
          </p:nvSpPr>
          <p:spPr>
            <a:xfrm>
              <a:off x="5919857" y="3699769"/>
              <a:ext cx="391516" cy="696945"/>
            </a:xfrm>
            <a:custGeom>
              <a:avLst/>
              <a:gdLst/>
              <a:ahLst/>
              <a:cxnLst/>
              <a:rect l="l" t="t" r="r" b="b"/>
              <a:pathLst>
                <a:path w="6499" h="11569" extrusionOk="0">
                  <a:moveTo>
                    <a:pt x="1504" y="0"/>
                  </a:moveTo>
                  <a:lnTo>
                    <a:pt x="1" y="11568"/>
                  </a:lnTo>
                  <a:lnTo>
                    <a:pt x="160" y="11568"/>
                  </a:lnTo>
                  <a:cubicBezTo>
                    <a:pt x="160" y="11568"/>
                    <a:pt x="4628" y="6585"/>
                    <a:pt x="6498" y="605"/>
                  </a:cubicBezTo>
                  <a:lnTo>
                    <a:pt x="1504"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8;p47">
              <a:extLst>
                <a:ext uri="{FF2B5EF4-FFF2-40B4-BE49-F238E27FC236}">
                  <a16:creationId xmlns:a16="http://schemas.microsoft.com/office/drawing/2014/main" id="{1A020B30-A12A-010B-E6A1-A996BD6E4968}"/>
                </a:ext>
              </a:extLst>
            </p:cNvPr>
            <p:cNvSpPr/>
            <p:nvPr/>
          </p:nvSpPr>
          <p:spPr>
            <a:xfrm>
              <a:off x="5932086" y="3699769"/>
              <a:ext cx="379166" cy="602967"/>
            </a:xfrm>
            <a:custGeom>
              <a:avLst/>
              <a:gdLst/>
              <a:ahLst/>
              <a:cxnLst/>
              <a:rect l="l" t="t" r="r" b="b"/>
              <a:pathLst>
                <a:path w="6294" h="10009" extrusionOk="0">
                  <a:moveTo>
                    <a:pt x="1301" y="0"/>
                  </a:moveTo>
                  <a:lnTo>
                    <a:pt x="0" y="10008"/>
                  </a:lnTo>
                  <a:cubicBezTo>
                    <a:pt x="324" y="9861"/>
                    <a:pt x="670" y="9728"/>
                    <a:pt x="1034" y="9613"/>
                  </a:cubicBezTo>
                  <a:cubicBezTo>
                    <a:pt x="1237" y="9550"/>
                    <a:pt x="1438" y="9494"/>
                    <a:pt x="1637" y="9447"/>
                  </a:cubicBezTo>
                  <a:cubicBezTo>
                    <a:pt x="3103" y="7439"/>
                    <a:pt x="5168" y="4203"/>
                    <a:pt x="6293" y="604"/>
                  </a:cubicBezTo>
                  <a:lnTo>
                    <a:pt x="1301"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9;p47">
              <a:extLst>
                <a:ext uri="{FF2B5EF4-FFF2-40B4-BE49-F238E27FC236}">
                  <a16:creationId xmlns:a16="http://schemas.microsoft.com/office/drawing/2014/main" id="{F15C538D-0385-8DDC-657D-8F49FE5FE687}"/>
                </a:ext>
              </a:extLst>
            </p:cNvPr>
            <p:cNvSpPr/>
            <p:nvPr/>
          </p:nvSpPr>
          <p:spPr>
            <a:xfrm>
              <a:off x="6449449" y="3704829"/>
              <a:ext cx="445554" cy="691885"/>
            </a:xfrm>
            <a:custGeom>
              <a:avLst/>
              <a:gdLst/>
              <a:ahLst/>
              <a:cxnLst/>
              <a:rect l="l" t="t" r="r" b="b"/>
              <a:pathLst>
                <a:path w="7396" h="11485" extrusionOk="0">
                  <a:moveTo>
                    <a:pt x="4208" y="0"/>
                  </a:moveTo>
                  <a:lnTo>
                    <a:pt x="1" y="999"/>
                  </a:lnTo>
                  <a:cubicBezTo>
                    <a:pt x="2613" y="6937"/>
                    <a:pt x="7236" y="11484"/>
                    <a:pt x="7236" y="11484"/>
                  </a:cubicBezTo>
                  <a:lnTo>
                    <a:pt x="7395" y="11484"/>
                  </a:lnTo>
                  <a:lnTo>
                    <a:pt x="4208"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20;p47">
              <a:extLst>
                <a:ext uri="{FF2B5EF4-FFF2-40B4-BE49-F238E27FC236}">
                  <a16:creationId xmlns:a16="http://schemas.microsoft.com/office/drawing/2014/main" id="{3ED0ACD4-64E3-96AC-6C4F-6F40A03752AD}"/>
                </a:ext>
              </a:extLst>
            </p:cNvPr>
            <p:cNvSpPr/>
            <p:nvPr/>
          </p:nvSpPr>
          <p:spPr>
            <a:xfrm>
              <a:off x="6449449" y="3704829"/>
              <a:ext cx="319105" cy="493687"/>
            </a:xfrm>
            <a:custGeom>
              <a:avLst/>
              <a:gdLst/>
              <a:ahLst/>
              <a:cxnLst/>
              <a:rect l="l" t="t" r="r" b="b"/>
              <a:pathLst>
                <a:path w="5297" h="8195" extrusionOk="0">
                  <a:moveTo>
                    <a:pt x="4208" y="0"/>
                  </a:moveTo>
                  <a:lnTo>
                    <a:pt x="1" y="999"/>
                  </a:lnTo>
                  <a:cubicBezTo>
                    <a:pt x="1245" y="3827"/>
                    <a:pt x="2945" y="6337"/>
                    <a:pt x="4384" y="8195"/>
                  </a:cubicBezTo>
                  <a:cubicBezTo>
                    <a:pt x="4458" y="6484"/>
                    <a:pt x="4798" y="4975"/>
                    <a:pt x="5296" y="3924"/>
                  </a:cubicBezTo>
                  <a:lnTo>
                    <a:pt x="4208"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21;p47">
              <a:extLst>
                <a:ext uri="{FF2B5EF4-FFF2-40B4-BE49-F238E27FC236}">
                  <a16:creationId xmlns:a16="http://schemas.microsoft.com/office/drawing/2014/main" id="{D2133985-0194-5A8B-215D-584FE8F007E3}"/>
                </a:ext>
              </a:extLst>
            </p:cNvPr>
            <p:cNvSpPr/>
            <p:nvPr/>
          </p:nvSpPr>
          <p:spPr>
            <a:xfrm>
              <a:off x="6401496" y="2439616"/>
              <a:ext cx="91267" cy="86809"/>
            </a:xfrm>
            <a:custGeom>
              <a:avLst/>
              <a:gdLst/>
              <a:ahLst/>
              <a:cxnLst/>
              <a:rect l="l" t="t" r="r" b="b"/>
              <a:pathLst>
                <a:path w="1515" h="1441" extrusionOk="0">
                  <a:moveTo>
                    <a:pt x="628" y="1"/>
                  </a:moveTo>
                  <a:cubicBezTo>
                    <a:pt x="584" y="1"/>
                    <a:pt x="531" y="8"/>
                    <a:pt x="468" y="25"/>
                  </a:cubicBezTo>
                  <a:cubicBezTo>
                    <a:pt x="1" y="152"/>
                    <a:pt x="436" y="1440"/>
                    <a:pt x="1048" y="1440"/>
                  </a:cubicBezTo>
                  <a:cubicBezTo>
                    <a:pt x="1071" y="1440"/>
                    <a:pt x="1095" y="1438"/>
                    <a:pt x="1118" y="1435"/>
                  </a:cubicBezTo>
                  <a:cubicBezTo>
                    <a:pt x="1515" y="1371"/>
                    <a:pt x="1420" y="856"/>
                    <a:pt x="1206" y="802"/>
                  </a:cubicBezTo>
                  <a:cubicBezTo>
                    <a:pt x="1206" y="802"/>
                    <a:pt x="1330" y="336"/>
                    <a:pt x="874" y="336"/>
                  </a:cubicBezTo>
                  <a:cubicBezTo>
                    <a:pt x="866" y="336"/>
                    <a:pt x="857" y="336"/>
                    <a:pt x="848" y="336"/>
                  </a:cubicBezTo>
                  <a:cubicBezTo>
                    <a:pt x="848" y="336"/>
                    <a:pt x="928" y="1"/>
                    <a:pt x="628" y="1"/>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22;p47">
              <a:extLst>
                <a:ext uri="{FF2B5EF4-FFF2-40B4-BE49-F238E27FC236}">
                  <a16:creationId xmlns:a16="http://schemas.microsoft.com/office/drawing/2014/main" id="{6DD6F24F-725D-4F6C-5C02-7AF3202AC42C}"/>
                </a:ext>
              </a:extLst>
            </p:cNvPr>
            <p:cNvSpPr/>
            <p:nvPr/>
          </p:nvSpPr>
          <p:spPr>
            <a:xfrm>
              <a:off x="6434990" y="2509799"/>
              <a:ext cx="124762" cy="109882"/>
            </a:xfrm>
            <a:custGeom>
              <a:avLst/>
              <a:gdLst/>
              <a:ahLst/>
              <a:cxnLst/>
              <a:rect l="l" t="t" r="r" b="b"/>
              <a:pathLst>
                <a:path w="2071" h="1824" extrusionOk="0">
                  <a:moveTo>
                    <a:pt x="880" y="0"/>
                  </a:moveTo>
                  <a:cubicBezTo>
                    <a:pt x="816" y="0"/>
                    <a:pt x="739" y="11"/>
                    <a:pt x="646" y="37"/>
                  </a:cubicBezTo>
                  <a:cubicBezTo>
                    <a:pt x="1" y="210"/>
                    <a:pt x="577" y="1823"/>
                    <a:pt x="1414" y="1823"/>
                  </a:cubicBezTo>
                  <a:cubicBezTo>
                    <a:pt x="1451" y="1823"/>
                    <a:pt x="1487" y="1820"/>
                    <a:pt x="1525" y="1814"/>
                  </a:cubicBezTo>
                  <a:cubicBezTo>
                    <a:pt x="2071" y="1722"/>
                    <a:pt x="1946" y="1068"/>
                    <a:pt x="1652" y="1005"/>
                  </a:cubicBezTo>
                  <a:cubicBezTo>
                    <a:pt x="1652" y="1005"/>
                    <a:pt x="1826" y="420"/>
                    <a:pt x="1222" y="420"/>
                  </a:cubicBezTo>
                  <a:cubicBezTo>
                    <a:pt x="1204" y="420"/>
                    <a:pt x="1186" y="420"/>
                    <a:pt x="1166" y="421"/>
                  </a:cubicBezTo>
                  <a:cubicBezTo>
                    <a:pt x="1166" y="421"/>
                    <a:pt x="1276" y="0"/>
                    <a:pt x="880"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23;p47">
              <a:extLst>
                <a:ext uri="{FF2B5EF4-FFF2-40B4-BE49-F238E27FC236}">
                  <a16:creationId xmlns:a16="http://schemas.microsoft.com/office/drawing/2014/main" id="{D62D5EC4-7746-E37B-2917-87136563D14C}"/>
                </a:ext>
              </a:extLst>
            </p:cNvPr>
            <p:cNvSpPr/>
            <p:nvPr/>
          </p:nvSpPr>
          <p:spPr>
            <a:xfrm>
              <a:off x="6139260" y="2505280"/>
              <a:ext cx="124702" cy="109882"/>
            </a:xfrm>
            <a:custGeom>
              <a:avLst/>
              <a:gdLst/>
              <a:ahLst/>
              <a:cxnLst/>
              <a:rect l="l" t="t" r="r" b="b"/>
              <a:pathLst>
                <a:path w="2070" h="1824" extrusionOk="0">
                  <a:moveTo>
                    <a:pt x="1192" y="0"/>
                  </a:moveTo>
                  <a:cubicBezTo>
                    <a:pt x="796" y="0"/>
                    <a:pt x="906" y="422"/>
                    <a:pt x="906" y="422"/>
                  </a:cubicBezTo>
                  <a:cubicBezTo>
                    <a:pt x="887" y="420"/>
                    <a:pt x="868" y="420"/>
                    <a:pt x="850" y="420"/>
                  </a:cubicBezTo>
                  <a:cubicBezTo>
                    <a:pt x="245" y="420"/>
                    <a:pt x="419" y="1004"/>
                    <a:pt x="419" y="1004"/>
                  </a:cubicBezTo>
                  <a:cubicBezTo>
                    <a:pt x="126" y="1068"/>
                    <a:pt x="1" y="1721"/>
                    <a:pt x="548" y="1814"/>
                  </a:cubicBezTo>
                  <a:cubicBezTo>
                    <a:pt x="585" y="1820"/>
                    <a:pt x="622" y="1823"/>
                    <a:pt x="658" y="1823"/>
                  </a:cubicBezTo>
                  <a:cubicBezTo>
                    <a:pt x="1495" y="1823"/>
                    <a:pt x="2069" y="211"/>
                    <a:pt x="1426" y="37"/>
                  </a:cubicBezTo>
                  <a:cubicBezTo>
                    <a:pt x="1333" y="11"/>
                    <a:pt x="1256" y="0"/>
                    <a:pt x="1192"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24;p47">
              <a:extLst>
                <a:ext uri="{FF2B5EF4-FFF2-40B4-BE49-F238E27FC236}">
                  <a16:creationId xmlns:a16="http://schemas.microsoft.com/office/drawing/2014/main" id="{300CDAE5-1BCA-3E6B-7038-F5E9E133234D}"/>
                </a:ext>
              </a:extLst>
            </p:cNvPr>
            <p:cNvSpPr/>
            <p:nvPr/>
          </p:nvSpPr>
          <p:spPr>
            <a:xfrm>
              <a:off x="6212575" y="2433291"/>
              <a:ext cx="75966" cy="87653"/>
            </a:xfrm>
            <a:custGeom>
              <a:avLst/>
              <a:gdLst/>
              <a:ahLst/>
              <a:cxnLst/>
              <a:rect l="l" t="t" r="r" b="b"/>
              <a:pathLst>
                <a:path w="1261" h="1455" extrusionOk="0">
                  <a:moveTo>
                    <a:pt x="724" y="0"/>
                  </a:moveTo>
                  <a:cubicBezTo>
                    <a:pt x="293" y="0"/>
                    <a:pt x="469" y="370"/>
                    <a:pt x="469" y="370"/>
                  </a:cubicBezTo>
                  <a:cubicBezTo>
                    <a:pt x="0" y="450"/>
                    <a:pt x="221" y="879"/>
                    <a:pt x="221" y="879"/>
                  </a:cubicBezTo>
                  <a:cubicBezTo>
                    <a:pt x="30" y="969"/>
                    <a:pt x="38" y="1455"/>
                    <a:pt x="411" y="1455"/>
                  </a:cubicBezTo>
                  <a:cubicBezTo>
                    <a:pt x="418" y="1455"/>
                    <a:pt x="424" y="1455"/>
                    <a:pt x="431" y="1454"/>
                  </a:cubicBezTo>
                  <a:cubicBezTo>
                    <a:pt x="1072" y="1424"/>
                    <a:pt x="1261" y="31"/>
                    <a:pt x="771" y="2"/>
                  </a:cubicBezTo>
                  <a:cubicBezTo>
                    <a:pt x="754" y="1"/>
                    <a:pt x="739" y="0"/>
                    <a:pt x="724"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25;p47">
              <a:extLst>
                <a:ext uri="{FF2B5EF4-FFF2-40B4-BE49-F238E27FC236}">
                  <a16:creationId xmlns:a16="http://schemas.microsoft.com/office/drawing/2014/main" id="{5081CCB5-3884-76B1-D0D0-F25985B7425D}"/>
                </a:ext>
              </a:extLst>
            </p:cNvPr>
            <p:cNvSpPr/>
            <p:nvPr/>
          </p:nvSpPr>
          <p:spPr>
            <a:xfrm>
              <a:off x="6423484" y="2460520"/>
              <a:ext cx="32049" cy="35603"/>
            </a:xfrm>
            <a:custGeom>
              <a:avLst/>
              <a:gdLst/>
              <a:ahLst/>
              <a:cxnLst/>
              <a:rect l="l" t="t" r="r" b="b"/>
              <a:pathLst>
                <a:path w="532" h="591" extrusionOk="0">
                  <a:moveTo>
                    <a:pt x="195" y="1"/>
                  </a:moveTo>
                  <a:cubicBezTo>
                    <a:pt x="136" y="1"/>
                    <a:pt x="84" y="24"/>
                    <a:pt x="59" y="80"/>
                  </a:cubicBezTo>
                  <a:cubicBezTo>
                    <a:pt x="1" y="205"/>
                    <a:pt x="86" y="591"/>
                    <a:pt x="183" y="591"/>
                  </a:cubicBezTo>
                  <a:cubicBezTo>
                    <a:pt x="185" y="591"/>
                    <a:pt x="187" y="590"/>
                    <a:pt x="189" y="590"/>
                  </a:cubicBezTo>
                  <a:cubicBezTo>
                    <a:pt x="490" y="537"/>
                    <a:pt x="532" y="202"/>
                    <a:pt x="420" y="97"/>
                  </a:cubicBezTo>
                  <a:cubicBezTo>
                    <a:pt x="358" y="38"/>
                    <a:pt x="270" y="1"/>
                    <a:pt x="195"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6;p47">
              <a:extLst>
                <a:ext uri="{FF2B5EF4-FFF2-40B4-BE49-F238E27FC236}">
                  <a16:creationId xmlns:a16="http://schemas.microsoft.com/office/drawing/2014/main" id="{4978F1B9-C20B-9A93-5327-9B652C00BAA3}"/>
                </a:ext>
              </a:extLst>
            </p:cNvPr>
            <p:cNvSpPr/>
            <p:nvPr/>
          </p:nvSpPr>
          <p:spPr>
            <a:xfrm>
              <a:off x="6424749" y="2468653"/>
              <a:ext cx="20904" cy="19579"/>
            </a:xfrm>
            <a:custGeom>
              <a:avLst/>
              <a:gdLst/>
              <a:ahLst/>
              <a:cxnLst/>
              <a:rect l="l" t="t" r="r" b="b"/>
              <a:pathLst>
                <a:path w="347" h="325" extrusionOk="0">
                  <a:moveTo>
                    <a:pt x="134" y="1"/>
                  </a:moveTo>
                  <a:cubicBezTo>
                    <a:pt x="94" y="1"/>
                    <a:pt x="58" y="14"/>
                    <a:pt x="40" y="46"/>
                  </a:cubicBezTo>
                  <a:cubicBezTo>
                    <a:pt x="1" y="114"/>
                    <a:pt x="51" y="325"/>
                    <a:pt x="114" y="325"/>
                  </a:cubicBezTo>
                  <a:cubicBezTo>
                    <a:pt x="116" y="325"/>
                    <a:pt x="117" y="325"/>
                    <a:pt x="119" y="324"/>
                  </a:cubicBezTo>
                  <a:cubicBezTo>
                    <a:pt x="315" y="292"/>
                    <a:pt x="346" y="107"/>
                    <a:pt x="275" y="51"/>
                  </a:cubicBezTo>
                  <a:cubicBezTo>
                    <a:pt x="236" y="20"/>
                    <a:pt x="182" y="1"/>
                    <a:pt x="134" y="1"/>
                  </a:cubicBezTo>
                  <a:close/>
                </a:path>
              </a:pathLst>
            </a:custGeom>
            <a:solidFill>
              <a:srgbClr val="BF5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7;p47">
              <a:extLst>
                <a:ext uri="{FF2B5EF4-FFF2-40B4-BE49-F238E27FC236}">
                  <a16:creationId xmlns:a16="http://schemas.microsoft.com/office/drawing/2014/main" id="{20ECF0B9-8BC3-57DD-A3C4-547221ABD7AE}"/>
                </a:ext>
              </a:extLst>
            </p:cNvPr>
            <p:cNvSpPr/>
            <p:nvPr/>
          </p:nvSpPr>
          <p:spPr>
            <a:xfrm>
              <a:off x="6237094" y="2468773"/>
              <a:ext cx="28856" cy="35905"/>
            </a:xfrm>
            <a:custGeom>
              <a:avLst/>
              <a:gdLst/>
              <a:ahLst/>
              <a:cxnLst/>
              <a:rect l="l" t="t" r="r" b="b"/>
              <a:pathLst>
                <a:path w="479" h="596" extrusionOk="0">
                  <a:moveTo>
                    <a:pt x="278" y="1"/>
                  </a:moveTo>
                  <a:cubicBezTo>
                    <a:pt x="212" y="1"/>
                    <a:pt x="140" y="37"/>
                    <a:pt x="91" y="93"/>
                  </a:cubicBezTo>
                  <a:cubicBezTo>
                    <a:pt x="1" y="196"/>
                    <a:pt x="73" y="535"/>
                    <a:pt x="348" y="595"/>
                  </a:cubicBezTo>
                  <a:cubicBezTo>
                    <a:pt x="350" y="596"/>
                    <a:pt x="352" y="596"/>
                    <a:pt x="354" y="596"/>
                  </a:cubicBezTo>
                  <a:cubicBezTo>
                    <a:pt x="440" y="596"/>
                    <a:pt x="478" y="210"/>
                    <a:pt x="414" y="84"/>
                  </a:cubicBezTo>
                  <a:cubicBezTo>
                    <a:pt x="384" y="25"/>
                    <a:pt x="333" y="1"/>
                    <a:pt x="278"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8;p47">
              <a:extLst>
                <a:ext uri="{FF2B5EF4-FFF2-40B4-BE49-F238E27FC236}">
                  <a16:creationId xmlns:a16="http://schemas.microsoft.com/office/drawing/2014/main" id="{161A271B-450E-FB3C-7D12-86BA018EDDF6}"/>
                </a:ext>
              </a:extLst>
            </p:cNvPr>
            <p:cNvSpPr/>
            <p:nvPr/>
          </p:nvSpPr>
          <p:spPr>
            <a:xfrm>
              <a:off x="6247275" y="2476424"/>
              <a:ext cx="17109" cy="21145"/>
            </a:xfrm>
            <a:custGeom>
              <a:avLst/>
              <a:gdLst/>
              <a:ahLst/>
              <a:cxnLst/>
              <a:rect l="l" t="t" r="r" b="b"/>
              <a:pathLst>
                <a:path w="284" h="351" extrusionOk="0">
                  <a:moveTo>
                    <a:pt x="166" y="0"/>
                  </a:moveTo>
                  <a:cubicBezTo>
                    <a:pt x="127" y="0"/>
                    <a:pt x="84" y="21"/>
                    <a:pt x="55" y="54"/>
                  </a:cubicBezTo>
                  <a:cubicBezTo>
                    <a:pt x="1" y="115"/>
                    <a:pt x="45" y="316"/>
                    <a:pt x="206" y="350"/>
                  </a:cubicBezTo>
                  <a:cubicBezTo>
                    <a:pt x="207" y="351"/>
                    <a:pt x="209" y="351"/>
                    <a:pt x="210" y="351"/>
                  </a:cubicBezTo>
                  <a:cubicBezTo>
                    <a:pt x="261" y="351"/>
                    <a:pt x="283" y="124"/>
                    <a:pt x="246" y="49"/>
                  </a:cubicBezTo>
                  <a:cubicBezTo>
                    <a:pt x="228" y="15"/>
                    <a:pt x="198" y="0"/>
                    <a:pt x="166" y="0"/>
                  </a:cubicBezTo>
                  <a:close/>
                </a:path>
              </a:pathLst>
            </a:custGeom>
            <a:solidFill>
              <a:srgbClr val="BF5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9;p47">
              <a:extLst>
                <a:ext uri="{FF2B5EF4-FFF2-40B4-BE49-F238E27FC236}">
                  <a16:creationId xmlns:a16="http://schemas.microsoft.com/office/drawing/2014/main" id="{E49AB07D-0D3F-CD4B-7B88-0A5C9C81E48B}"/>
                </a:ext>
              </a:extLst>
            </p:cNvPr>
            <p:cNvSpPr/>
            <p:nvPr/>
          </p:nvSpPr>
          <p:spPr>
            <a:xfrm>
              <a:off x="5847385" y="2638959"/>
              <a:ext cx="386154" cy="711584"/>
            </a:xfrm>
            <a:custGeom>
              <a:avLst/>
              <a:gdLst/>
              <a:ahLst/>
              <a:cxnLst/>
              <a:rect l="l" t="t" r="r" b="b"/>
              <a:pathLst>
                <a:path w="6410" h="11812" extrusionOk="0">
                  <a:moveTo>
                    <a:pt x="4760" y="0"/>
                  </a:moveTo>
                  <a:cubicBezTo>
                    <a:pt x="4702" y="0"/>
                    <a:pt x="4642" y="13"/>
                    <a:pt x="4578" y="39"/>
                  </a:cubicBezTo>
                  <a:cubicBezTo>
                    <a:pt x="2686" y="804"/>
                    <a:pt x="908" y="4957"/>
                    <a:pt x="738" y="7687"/>
                  </a:cubicBezTo>
                  <a:cubicBezTo>
                    <a:pt x="670" y="8772"/>
                    <a:pt x="0" y="11812"/>
                    <a:pt x="1474" y="11812"/>
                  </a:cubicBezTo>
                  <a:cubicBezTo>
                    <a:pt x="1664" y="11812"/>
                    <a:pt x="1890" y="11761"/>
                    <a:pt x="2157" y="11649"/>
                  </a:cubicBezTo>
                  <a:cubicBezTo>
                    <a:pt x="5515" y="10245"/>
                    <a:pt x="6409" y="0"/>
                    <a:pt x="4760"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0;p47">
              <a:extLst>
                <a:ext uri="{FF2B5EF4-FFF2-40B4-BE49-F238E27FC236}">
                  <a16:creationId xmlns:a16="http://schemas.microsoft.com/office/drawing/2014/main" id="{0529CB83-7D12-3E8E-0E6A-51A2E48BA771}"/>
                </a:ext>
              </a:extLst>
            </p:cNvPr>
            <p:cNvSpPr/>
            <p:nvPr/>
          </p:nvSpPr>
          <p:spPr>
            <a:xfrm>
              <a:off x="5857385" y="2664983"/>
              <a:ext cx="328804" cy="685017"/>
            </a:xfrm>
            <a:custGeom>
              <a:avLst/>
              <a:gdLst/>
              <a:ahLst/>
              <a:cxnLst/>
              <a:rect l="l" t="t" r="r" b="b"/>
              <a:pathLst>
                <a:path w="5458" h="11371" extrusionOk="0">
                  <a:moveTo>
                    <a:pt x="4237" y="1"/>
                  </a:moveTo>
                  <a:cubicBezTo>
                    <a:pt x="4237" y="1"/>
                    <a:pt x="4237" y="1"/>
                    <a:pt x="4237" y="1"/>
                  </a:cubicBezTo>
                  <a:cubicBezTo>
                    <a:pt x="1229" y="3587"/>
                    <a:pt x="3710" y="8498"/>
                    <a:pt x="1789" y="9545"/>
                  </a:cubicBezTo>
                  <a:cubicBezTo>
                    <a:pt x="1768" y="9556"/>
                    <a:pt x="1742" y="9561"/>
                    <a:pt x="1710" y="9561"/>
                  </a:cubicBezTo>
                  <a:cubicBezTo>
                    <a:pt x="1319" y="9561"/>
                    <a:pt x="205" y="8728"/>
                    <a:pt x="1" y="8709"/>
                  </a:cubicBezTo>
                  <a:lnTo>
                    <a:pt x="1" y="8709"/>
                  </a:lnTo>
                  <a:cubicBezTo>
                    <a:pt x="1" y="9979"/>
                    <a:pt x="275" y="11371"/>
                    <a:pt x="1324" y="11371"/>
                  </a:cubicBezTo>
                  <a:cubicBezTo>
                    <a:pt x="1518" y="11371"/>
                    <a:pt x="1738" y="11323"/>
                    <a:pt x="1989" y="11218"/>
                  </a:cubicBezTo>
                  <a:cubicBezTo>
                    <a:pt x="5458" y="9767"/>
                    <a:pt x="4317" y="1"/>
                    <a:pt x="4237"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31;p47">
              <a:extLst>
                <a:ext uri="{FF2B5EF4-FFF2-40B4-BE49-F238E27FC236}">
                  <a16:creationId xmlns:a16="http://schemas.microsoft.com/office/drawing/2014/main" id="{B999B4CD-DC65-302B-7931-B6719BEFD332}"/>
                </a:ext>
              </a:extLst>
            </p:cNvPr>
            <p:cNvSpPr/>
            <p:nvPr/>
          </p:nvSpPr>
          <p:spPr>
            <a:xfrm>
              <a:off x="5964075" y="2558173"/>
              <a:ext cx="747127" cy="844058"/>
            </a:xfrm>
            <a:custGeom>
              <a:avLst/>
              <a:gdLst/>
              <a:ahLst/>
              <a:cxnLst/>
              <a:rect l="l" t="t" r="r" b="b"/>
              <a:pathLst>
                <a:path w="12402" h="14011" extrusionOk="0">
                  <a:moveTo>
                    <a:pt x="6743" y="0"/>
                  </a:moveTo>
                  <a:cubicBezTo>
                    <a:pt x="6669" y="0"/>
                    <a:pt x="6597" y="3"/>
                    <a:pt x="6528" y="9"/>
                  </a:cubicBezTo>
                  <a:cubicBezTo>
                    <a:pt x="5094" y="136"/>
                    <a:pt x="2926" y="867"/>
                    <a:pt x="1843" y="2287"/>
                  </a:cubicBezTo>
                  <a:cubicBezTo>
                    <a:pt x="1578" y="2635"/>
                    <a:pt x="1" y="5533"/>
                    <a:pt x="2465" y="9889"/>
                  </a:cubicBezTo>
                  <a:cubicBezTo>
                    <a:pt x="2690" y="10767"/>
                    <a:pt x="2873" y="12990"/>
                    <a:pt x="2831" y="13968"/>
                  </a:cubicBezTo>
                  <a:lnTo>
                    <a:pt x="10819" y="14011"/>
                  </a:lnTo>
                  <a:cubicBezTo>
                    <a:pt x="10565" y="12417"/>
                    <a:pt x="10630" y="10865"/>
                    <a:pt x="11149" y="9750"/>
                  </a:cubicBezTo>
                  <a:cubicBezTo>
                    <a:pt x="12402" y="7579"/>
                    <a:pt x="12193" y="4278"/>
                    <a:pt x="11611" y="3069"/>
                  </a:cubicBezTo>
                  <a:cubicBezTo>
                    <a:pt x="10710" y="1194"/>
                    <a:pt x="8217" y="0"/>
                    <a:pt x="674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2;p47">
              <a:extLst>
                <a:ext uri="{FF2B5EF4-FFF2-40B4-BE49-F238E27FC236}">
                  <a16:creationId xmlns:a16="http://schemas.microsoft.com/office/drawing/2014/main" id="{4D7B8883-58B3-B3C6-802C-21B0F40CAC99}"/>
                </a:ext>
              </a:extLst>
            </p:cNvPr>
            <p:cNvSpPr/>
            <p:nvPr/>
          </p:nvSpPr>
          <p:spPr>
            <a:xfrm>
              <a:off x="6344326" y="3175297"/>
              <a:ext cx="28254" cy="153076"/>
            </a:xfrm>
            <a:custGeom>
              <a:avLst/>
              <a:gdLst/>
              <a:ahLst/>
              <a:cxnLst/>
              <a:rect l="l" t="t" r="r" b="b"/>
              <a:pathLst>
                <a:path w="469" h="2541" extrusionOk="0">
                  <a:moveTo>
                    <a:pt x="216" y="0"/>
                  </a:moveTo>
                  <a:cubicBezTo>
                    <a:pt x="216" y="0"/>
                    <a:pt x="0" y="1708"/>
                    <a:pt x="4" y="2189"/>
                  </a:cubicBezTo>
                  <a:lnTo>
                    <a:pt x="468" y="2541"/>
                  </a:lnTo>
                  <a:lnTo>
                    <a:pt x="468" y="2541"/>
                  </a:lnTo>
                  <a:lnTo>
                    <a:pt x="21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33;p47">
              <a:extLst>
                <a:ext uri="{FF2B5EF4-FFF2-40B4-BE49-F238E27FC236}">
                  <a16:creationId xmlns:a16="http://schemas.microsoft.com/office/drawing/2014/main" id="{0B05D3F2-BE6F-4A33-D7A8-72DE1F96D1D2}"/>
                </a:ext>
              </a:extLst>
            </p:cNvPr>
            <p:cNvSpPr/>
            <p:nvPr/>
          </p:nvSpPr>
          <p:spPr>
            <a:xfrm>
              <a:off x="6358663" y="3226082"/>
              <a:ext cx="98015" cy="26326"/>
            </a:xfrm>
            <a:custGeom>
              <a:avLst/>
              <a:gdLst/>
              <a:ahLst/>
              <a:cxnLst/>
              <a:rect l="l" t="t" r="r" b="b"/>
              <a:pathLst>
                <a:path w="1627" h="437" extrusionOk="0">
                  <a:moveTo>
                    <a:pt x="15" y="1"/>
                  </a:moveTo>
                  <a:lnTo>
                    <a:pt x="0" y="295"/>
                  </a:lnTo>
                  <a:cubicBezTo>
                    <a:pt x="330" y="354"/>
                    <a:pt x="1627" y="436"/>
                    <a:pt x="1627" y="436"/>
                  </a:cubicBezTo>
                  <a:lnTo>
                    <a:pt x="15"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34;p47">
              <a:extLst>
                <a:ext uri="{FF2B5EF4-FFF2-40B4-BE49-F238E27FC236}">
                  <a16:creationId xmlns:a16="http://schemas.microsoft.com/office/drawing/2014/main" id="{2E5B45B4-EDC3-470C-7987-14F3B787EA09}"/>
                </a:ext>
              </a:extLst>
            </p:cNvPr>
            <p:cNvSpPr/>
            <p:nvPr/>
          </p:nvSpPr>
          <p:spPr>
            <a:xfrm>
              <a:off x="6358663" y="3270240"/>
              <a:ext cx="98015" cy="26266"/>
            </a:xfrm>
            <a:custGeom>
              <a:avLst/>
              <a:gdLst/>
              <a:ahLst/>
              <a:cxnLst/>
              <a:rect l="l" t="t" r="r" b="b"/>
              <a:pathLst>
                <a:path w="1627" h="436" extrusionOk="0">
                  <a:moveTo>
                    <a:pt x="15" y="0"/>
                  </a:moveTo>
                  <a:lnTo>
                    <a:pt x="0" y="294"/>
                  </a:lnTo>
                  <a:cubicBezTo>
                    <a:pt x="330" y="353"/>
                    <a:pt x="1627" y="436"/>
                    <a:pt x="1627" y="436"/>
                  </a:cubicBezTo>
                  <a:lnTo>
                    <a:pt x="15"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35;p47">
              <a:extLst>
                <a:ext uri="{FF2B5EF4-FFF2-40B4-BE49-F238E27FC236}">
                  <a16:creationId xmlns:a16="http://schemas.microsoft.com/office/drawing/2014/main" id="{AE168BA6-9B7D-F536-2467-FC1527DC3D94}"/>
                </a:ext>
              </a:extLst>
            </p:cNvPr>
            <p:cNvSpPr/>
            <p:nvPr/>
          </p:nvSpPr>
          <p:spPr>
            <a:xfrm>
              <a:off x="6262697" y="3226082"/>
              <a:ext cx="92773" cy="26326"/>
            </a:xfrm>
            <a:custGeom>
              <a:avLst/>
              <a:gdLst/>
              <a:ahLst/>
              <a:cxnLst/>
              <a:rect l="l" t="t" r="r" b="b"/>
              <a:pathLst>
                <a:path w="1540" h="437" extrusionOk="0">
                  <a:moveTo>
                    <a:pt x="1526" y="1"/>
                  </a:moveTo>
                  <a:lnTo>
                    <a:pt x="1" y="436"/>
                  </a:lnTo>
                  <a:cubicBezTo>
                    <a:pt x="1" y="436"/>
                    <a:pt x="1229" y="354"/>
                    <a:pt x="1540" y="295"/>
                  </a:cubicBezTo>
                  <a:lnTo>
                    <a:pt x="1526"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6;p47">
              <a:extLst>
                <a:ext uri="{FF2B5EF4-FFF2-40B4-BE49-F238E27FC236}">
                  <a16:creationId xmlns:a16="http://schemas.microsoft.com/office/drawing/2014/main" id="{E2AE6777-4825-F02F-A3B5-2C03C10B1F4F}"/>
                </a:ext>
              </a:extLst>
            </p:cNvPr>
            <p:cNvSpPr/>
            <p:nvPr/>
          </p:nvSpPr>
          <p:spPr>
            <a:xfrm>
              <a:off x="6262697" y="3270240"/>
              <a:ext cx="92773" cy="26266"/>
            </a:xfrm>
            <a:custGeom>
              <a:avLst/>
              <a:gdLst/>
              <a:ahLst/>
              <a:cxnLst/>
              <a:rect l="l" t="t" r="r" b="b"/>
              <a:pathLst>
                <a:path w="1540" h="436" extrusionOk="0">
                  <a:moveTo>
                    <a:pt x="1526" y="0"/>
                  </a:moveTo>
                  <a:lnTo>
                    <a:pt x="1" y="436"/>
                  </a:lnTo>
                  <a:cubicBezTo>
                    <a:pt x="1" y="436"/>
                    <a:pt x="1229" y="353"/>
                    <a:pt x="1540" y="294"/>
                  </a:cubicBezTo>
                  <a:lnTo>
                    <a:pt x="152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7;p47">
              <a:extLst>
                <a:ext uri="{FF2B5EF4-FFF2-40B4-BE49-F238E27FC236}">
                  <a16:creationId xmlns:a16="http://schemas.microsoft.com/office/drawing/2014/main" id="{6BEA9505-7CB5-185F-60EF-589BAE75DA78}"/>
                </a:ext>
              </a:extLst>
            </p:cNvPr>
            <p:cNvSpPr/>
            <p:nvPr/>
          </p:nvSpPr>
          <p:spPr>
            <a:xfrm>
              <a:off x="6071608" y="2590704"/>
              <a:ext cx="556279" cy="387540"/>
            </a:xfrm>
            <a:custGeom>
              <a:avLst/>
              <a:gdLst/>
              <a:ahLst/>
              <a:cxnLst/>
              <a:rect l="l" t="t" r="r" b="b"/>
              <a:pathLst>
                <a:path w="9234" h="6433" extrusionOk="0">
                  <a:moveTo>
                    <a:pt x="4670" y="1"/>
                  </a:moveTo>
                  <a:cubicBezTo>
                    <a:pt x="4649" y="1"/>
                    <a:pt x="4628" y="1"/>
                    <a:pt x="4607" y="1"/>
                  </a:cubicBezTo>
                  <a:cubicBezTo>
                    <a:pt x="2917" y="10"/>
                    <a:pt x="1425" y="374"/>
                    <a:pt x="406" y="1080"/>
                  </a:cubicBezTo>
                  <a:cubicBezTo>
                    <a:pt x="363" y="1134"/>
                    <a:pt x="303" y="1280"/>
                    <a:pt x="270" y="1345"/>
                  </a:cubicBezTo>
                  <a:cubicBezTo>
                    <a:pt x="0" y="1869"/>
                    <a:pt x="547" y="2380"/>
                    <a:pt x="547" y="2380"/>
                  </a:cubicBezTo>
                  <a:cubicBezTo>
                    <a:pt x="139" y="3097"/>
                    <a:pt x="1016" y="3539"/>
                    <a:pt x="1016" y="3539"/>
                  </a:cubicBezTo>
                  <a:cubicBezTo>
                    <a:pt x="697" y="4238"/>
                    <a:pt x="1602" y="4569"/>
                    <a:pt x="1602" y="4569"/>
                  </a:cubicBezTo>
                  <a:cubicBezTo>
                    <a:pt x="1562" y="5180"/>
                    <a:pt x="2462" y="5230"/>
                    <a:pt x="2462" y="5230"/>
                  </a:cubicBezTo>
                  <a:cubicBezTo>
                    <a:pt x="2490" y="5797"/>
                    <a:pt x="3322" y="5836"/>
                    <a:pt x="3548" y="5836"/>
                  </a:cubicBezTo>
                  <a:cubicBezTo>
                    <a:pt x="3583" y="5836"/>
                    <a:pt x="3604" y="5835"/>
                    <a:pt x="3604" y="5835"/>
                  </a:cubicBezTo>
                  <a:cubicBezTo>
                    <a:pt x="3604" y="5835"/>
                    <a:pt x="3686" y="6432"/>
                    <a:pt x="4498" y="6432"/>
                  </a:cubicBezTo>
                  <a:cubicBezTo>
                    <a:pt x="4516" y="6432"/>
                    <a:pt x="4534" y="6432"/>
                    <a:pt x="4553" y="6432"/>
                  </a:cubicBezTo>
                  <a:cubicBezTo>
                    <a:pt x="5056" y="6416"/>
                    <a:pt x="5193" y="5763"/>
                    <a:pt x="5193" y="5763"/>
                  </a:cubicBezTo>
                  <a:cubicBezTo>
                    <a:pt x="5323" y="5812"/>
                    <a:pt x="5436" y="5832"/>
                    <a:pt x="5535" y="5832"/>
                  </a:cubicBezTo>
                  <a:cubicBezTo>
                    <a:pt x="6027" y="5832"/>
                    <a:pt x="6172" y="5336"/>
                    <a:pt x="6172" y="5336"/>
                  </a:cubicBezTo>
                  <a:cubicBezTo>
                    <a:pt x="6245" y="5344"/>
                    <a:pt x="6315" y="5347"/>
                    <a:pt x="6381" y="5347"/>
                  </a:cubicBezTo>
                  <a:cubicBezTo>
                    <a:pt x="6962" y="5347"/>
                    <a:pt x="7221" y="5070"/>
                    <a:pt x="7236" y="4583"/>
                  </a:cubicBezTo>
                  <a:cubicBezTo>
                    <a:pt x="8031" y="4469"/>
                    <a:pt x="8318" y="4082"/>
                    <a:pt x="8234" y="3497"/>
                  </a:cubicBezTo>
                  <a:cubicBezTo>
                    <a:pt x="8783" y="3334"/>
                    <a:pt x="9060" y="2563"/>
                    <a:pt x="8746" y="2146"/>
                  </a:cubicBezTo>
                  <a:cubicBezTo>
                    <a:pt x="9012" y="1971"/>
                    <a:pt x="9234" y="1377"/>
                    <a:pt x="8663" y="1031"/>
                  </a:cubicBezTo>
                  <a:cubicBezTo>
                    <a:pt x="7741" y="358"/>
                    <a:pt x="6254" y="1"/>
                    <a:pt x="467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8;p47">
              <a:extLst>
                <a:ext uri="{FF2B5EF4-FFF2-40B4-BE49-F238E27FC236}">
                  <a16:creationId xmlns:a16="http://schemas.microsoft.com/office/drawing/2014/main" id="{0544F6D7-4D41-38DF-3DE0-B401405F89CB}"/>
                </a:ext>
              </a:extLst>
            </p:cNvPr>
            <p:cNvSpPr/>
            <p:nvPr/>
          </p:nvSpPr>
          <p:spPr>
            <a:xfrm>
              <a:off x="6078415" y="2593174"/>
              <a:ext cx="537544" cy="808936"/>
            </a:xfrm>
            <a:custGeom>
              <a:avLst/>
              <a:gdLst/>
              <a:ahLst/>
              <a:cxnLst/>
              <a:rect l="l" t="t" r="r" b="b"/>
              <a:pathLst>
                <a:path w="8923" h="13428" extrusionOk="0">
                  <a:moveTo>
                    <a:pt x="2293" y="1"/>
                  </a:moveTo>
                  <a:cubicBezTo>
                    <a:pt x="2198" y="36"/>
                    <a:pt x="2102" y="75"/>
                    <a:pt x="2007" y="113"/>
                  </a:cubicBezTo>
                  <a:lnTo>
                    <a:pt x="1854" y="181"/>
                  </a:lnTo>
                  <a:cubicBezTo>
                    <a:pt x="1018" y="3398"/>
                    <a:pt x="172" y="5732"/>
                    <a:pt x="1" y="8761"/>
                  </a:cubicBezTo>
                  <a:cubicBezTo>
                    <a:pt x="33" y="8820"/>
                    <a:pt x="462" y="9295"/>
                    <a:pt x="494" y="9351"/>
                  </a:cubicBezTo>
                  <a:cubicBezTo>
                    <a:pt x="717" y="10228"/>
                    <a:pt x="1062" y="12409"/>
                    <a:pt x="1020" y="13385"/>
                  </a:cubicBezTo>
                  <a:lnTo>
                    <a:pt x="8923" y="13428"/>
                  </a:lnTo>
                  <a:cubicBezTo>
                    <a:pt x="8873" y="13114"/>
                    <a:pt x="8836" y="12802"/>
                    <a:pt x="8812" y="12495"/>
                  </a:cubicBezTo>
                  <a:cubicBezTo>
                    <a:pt x="8749" y="12487"/>
                    <a:pt x="8674" y="12485"/>
                    <a:pt x="8589" y="12485"/>
                  </a:cubicBezTo>
                  <a:cubicBezTo>
                    <a:pt x="8304" y="12485"/>
                    <a:pt x="7902" y="12516"/>
                    <a:pt x="7435" y="12516"/>
                  </a:cubicBezTo>
                  <a:cubicBezTo>
                    <a:pt x="4924" y="12516"/>
                    <a:pt x="530" y="11611"/>
                    <a:pt x="2287" y="65"/>
                  </a:cubicBezTo>
                  <a:cubicBezTo>
                    <a:pt x="2291" y="43"/>
                    <a:pt x="2292" y="20"/>
                    <a:pt x="2293"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9;p47">
              <a:extLst>
                <a:ext uri="{FF2B5EF4-FFF2-40B4-BE49-F238E27FC236}">
                  <a16:creationId xmlns:a16="http://schemas.microsoft.com/office/drawing/2014/main" id="{F9E46FE7-FDA8-7DC2-3AE1-57C915A58779}"/>
                </a:ext>
              </a:extLst>
            </p:cNvPr>
            <p:cNvSpPr/>
            <p:nvPr/>
          </p:nvSpPr>
          <p:spPr>
            <a:xfrm>
              <a:off x="6034438" y="3013004"/>
              <a:ext cx="644836" cy="389227"/>
            </a:xfrm>
            <a:custGeom>
              <a:avLst/>
              <a:gdLst/>
              <a:ahLst/>
              <a:cxnLst/>
              <a:rect l="l" t="t" r="r" b="b"/>
              <a:pathLst>
                <a:path w="10704" h="6461" extrusionOk="0">
                  <a:moveTo>
                    <a:pt x="0" y="0"/>
                  </a:moveTo>
                  <a:cubicBezTo>
                    <a:pt x="266" y="712"/>
                    <a:pt x="560" y="1539"/>
                    <a:pt x="1059" y="2418"/>
                  </a:cubicBezTo>
                  <a:cubicBezTo>
                    <a:pt x="1283" y="3296"/>
                    <a:pt x="1707" y="5440"/>
                    <a:pt x="1665" y="6418"/>
                  </a:cubicBezTo>
                  <a:lnTo>
                    <a:pt x="2415" y="6422"/>
                  </a:lnTo>
                  <a:cubicBezTo>
                    <a:pt x="2397" y="6271"/>
                    <a:pt x="2388" y="6118"/>
                    <a:pt x="2388" y="5961"/>
                  </a:cubicBezTo>
                  <a:cubicBezTo>
                    <a:pt x="2388" y="3995"/>
                    <a:pt x="3848" y="2402"/>
                    <a:pt x="5649" y="2402"/>
                  </a:cubicBezTo>
                  <a:cubicBezTo>
                    <a:pt x="7450" y="2402"/>
                    <a:pt x="8909" y="3995"/>
                    <a:pt x="8909" y="5961"/>
                  </a:cubicBezTo>
                  <a:cubicBezTo>
                    <a:pt x="8909" y="6130"/>
                    <a:pt x="8898" y="6294"/>
                    <a:pt x="8878" y="6456"/>
                  </a:cubicBezTo>
                  <a:lnTo>
                    <a:pt x="9655" y="6461"/>
                  </a:lnTo>
                  <a:cubicBezTo>
                    <a:pt x="9400" y="4867"/>
                    <a:pt x="9512" y="3374"/>
                    <a:pt x="10030" y="2260"/>
                  </a:cubicBezTo>
                  <a:cubicBezTo>
                    <a:pt x="10310" y="1768"/>
                    <a:pt x="10505" y="1187"/>
                    <a:pt x="10703" y="659"/>
                  </a:cubicBezTo>
                  <a:lnTo>
                    <a:pt x="10703" y="659"/>
                  </a:lnTo>
                  <a:cubicBezTo>
                    <a:pt x="9983" y="1949"/>
                    <a:pt x="8497" y="2134"/>
                    <a:pt x="7128" y="2134"/>
                  </a:cubicBezTo>
                  <a:cubicBezTo>
                    <a:pt x="6578" y="2134"/>
                    <a:pt x="6048" y="2104"/>
                    <a:pt x="5593" y="2104"/>
                  </a:cubicBezTo>
                  <a:cubicBezTo>
                    <a:pt x="5313" y="2104"/>
                    <a:pt x="5040" y="2106"/>
                    <a:pt x="4772" y="2106"/>
                  </a:cubicBezTo>
                  <a:cubicBezTo>
                    <a:pt x="2747" y="2106"/>
                    <a:pt x="1094" y="1990"/>
                    <a:pt x="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40;p47">
              <a:extLst>
                <a:ext uri="{FF2B5EF4-FFF2-40B4-BE49-F238E27FC236}">
                  <a16:creationId xmlns:a16="http://schemas.microsoft.com/office/drawing/2014/main" id="{619A52BF-5F70-A64C-464B-8D2FEA2562DA}"/>
                </a:ext>
              </a:extLst>
            </p:cNvPr>
            <p:cNvSpPr/>
            <p:nvPr/>
          </p:nvSpPr>
          <p:spPr>
            <a:xfrm>
              <a:off x="6336795" y="3009209"/>
              <a:ext cx="46146" cy="136931"/>
            </a:xfrm>
            <a:custGeom>
              <a:avLst/>
              <a:gdLst/>
              <a:ahLst/>
              <a:cxnLst/>
              <a:rect l="l" t="t" r="r" b="b"/>
              <a:pathLst>
                <a:path w="766" h="2273" extrusionOk="0">
                  <a:moveTo>
                    <a:pt x="384" y="0"/>
                  </a:moveTo>
                  <a:cubicBezTo>
                    <a:pt x="384" y="0"/>
                    <a:pt x="214" y="1773"/>
                    <a:pt x="1" y="2273"/>
                  </a:cubicBezTo>
                  <a:cubicBezTo>
                    <a:pt x="140" y="2214"/>
                    <a:pt x="267" y="2181"/>
                    <a:pt x="415" y="2181"/>
                  </a:cubicBezTo>
                  <a:cubicBezTo>
                    <a:pt x="518" y="2181"/>
                    <a:pt x="631" y="2197"/>
                    <a:pt x="765" y="2230"/>
                  </a:cubicBezTo>
                  <a:cubicBezTo>
                    <a:pt x="415" y="1340"/>
                    <a:pt x="384" y="0"/>
                    <a:pt x="38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41;p47">
              <a:extLst>
                <a:ext uri="{FF2B5EF4-FFF2-40B4-BE49-F238E27FC236}">
                  <a16:creationId xmlns:a16="http://schemas.microsoft.com/office/drawing/2014/main" id="{8A69FB9E-EEC9-1ABD-E98B-E5E774B9B21A}"/>
                </a:ext>
              </a:extLst>
            </p:cNvPr>
            <p:cNvSpPr/>
            <p:nvPr/>
          </p:nvSpPr>
          <p:spPr>
            <a:xfrm>
              <a:off x="5921483" y="2594620"/>
              <a:ext cx="848636" cy="1634439"/>
            </a:xfrm>
            <a:custGeom>
              <a:avLst/>
              <a:gdLst/>
              <a:ahLst/>
              <a:cxnLst/>
              <a:rect l="l" t="t" r="r" b="b"/>
              <a:pathLst>
                <a:path w="14087" h="27131" extrusionOk="0">
                  <a:moveTo>
                    <a:pt x="4559" y="1"/>
                  </a:moveTo>
                  <a:cubicBezTo>
                    <a:pt x="4494" y="1"/>
                    <a:pt x="4413" y="118"/>
                    <a:pt x="4367" y="404"/>
                  </a:cubicBezTo>
                  <a:cubicBezTo>
                    <a:pt x="2604" y="11303"/>
                    <a:pt x="1470" y="14183"/>
                    <a:pt x="0" y="27131"/>
                  </a:cubicBezTo>
                  <a:cubicBezTo>
                    <a:pt x="6598" y="23200"/>
                    <a:pt x="10371" y="25145"/>
                    <a:pt x="14087" y="19737"/>
                  </a:cubicBezTo>
                  <a:cubicBezTo>
                    <a:pt x="14087" y="19736"/>
                    <a:pt x="12046" y="13359"/>
                    <a:pt x="11440" y="12852"/>
                  </a:cubicBezTo>
                  <a:cubicBezTo>
                    <a:pt x="11374" y="12797"/>
                    <a:pt x="11227" y="12781"/>
                    <a:pt x="11020" y="12781"/>
                  </a:cubicBezTo>
                  <a:cubicBezTo>
                    <a:pt x="10732" y="12781"/>
                    <a:pt x="10327" y="12812"/>
                    <a:pt x="9856" y="12812"/>
                  </a:cubicBezTo>
                  <a:cubicBezTo>
                    <a:pt x="7317" y="12812"/>
                    <a:pt x="2872" y="11908"/>
                    <a:pt x="4650" y="356"/>
                  </a:cubicBezTo>
                  <a:cubicBezTo>
                    <a:pt x="4683" y="141"/>
                    <a:pt x="4630" y="1"/>
                    <a:pt x="4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42;p47">
              <a:extLst>
                <a:ext uri="{FF2B5EF4-FFF2-40B4-BE49-F238E27FC236}">
                  <a16:creationId xmlns:a16="http://schemas.microsoft.com/office/drawing/2014/main" id="{BA0D4814-CFDC-88E0-5EA6-D5DE14717F7D}"/>
                </a:ext>
              </a:extLst>
            </p:cNvPr>
            <p:cNvSpPr/>
            <p:nvPr/>
          </p:nvSpPr>
          <p:spPr>
            <a:xfrm>
              <a:off x="6082030" y="2595222"/>
              <a:ext cx="121569" cy="594473"/>
            </a:xfrm>
            <a:custGeom>
              <a:avLst/>
              <a:gdLst/>
              <a:ahLst/>
              <a:cxnLst/>
              <a:rect l="l" t="t" r="r" b="b"/>
              <a:pathLst>
                <a:path w="2018" h="9868" extrusionOk="0">
                  <a:moveTo>
                    <a:pt x="1841" y="0"/>
                  </a:moveTo>
                  <a:cubicBezTo>
                    <a:pt x="1748" y="0"/>
                    <a:pt x="1637" y="122"/>
                    <a:pt x="1589" y="413"/>
                  </a:cubicBezTo>
                  <a:cubicBezTo>
                    <a:pt x="956" y="4328"/>
                    <a:pt x="516" y="7185"/>
                    <a:pt x="1" y="9868"/>
                  </a:cubicBezTo>
                  <a:cubicBezTo>
                    <a:pt x="873" y="7375"/>
                    <a:pt x="877" y="5026"/>
                    <a:pt x="1203" y="4715"/>
                  </a:cubicBezTo>
                  <a:cubicBezTo>
                    <a:pt x="1219" y="4700"/>
                    <a:pt x="1233" y="4693"/>
                    <a:pt x="1246" y="4693"/>
                  </a:cubicBezTo>
                  <a:cubicBezTo>
                    <a:pt x="1435" y="4693"/>
                    <a:pt x="1303" y="6307"/>
                    <a:pt x="1767" y="7685"/>
                  </a:cubicBezTo>
                  <a:cubicBezTo>
                    <a:pt x="1479" y="5913"/>
                    <a:pt x="1494" y="3537"/>
                    <a:pt x="1985" y="344"/>
                  </a:cubicBezTo>
                  <a:cubicBezTo>
                    <a:pt x="2017" y="134"/>
                    <a:pt x="1938" y="0"/>
                    <a:pt x="184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43;p47">
              <a:extLst>
                <a:ext uri="{FF2B5EF4-FFF2-40B4-BE49-F238E27FC236}">
                  <a16:creationId xmlns:a16="http://schemas.microsoft.com/office/drawing/2014/main" id="{CE458D91-4D5E-2B33-FFBA-2290E90B8AEB}"/>
                </a:ext>
              </a:extLst>
            </p:cNvPr>
            <p:cNvSpPr/>
            <p:nvPr/>
          </p:nvSpPr>
          <p:spPr>
            <a:xfrm>
              <a:off x="6585115" y="3374700"/>
              <a:ext cx="185065" cy="591401"/>
            </a:xfrm>
            <a:custGeom>
              <a:avLst/>
              <a:gdLst/>
              <a:ahLst/>
              <a:cxnLst/>
              <a:rect l="l" t="t" r="r" b="b"/>
              <a:pathLst>
                <a:path w="3072" h="9817" extrusionOk="0">
                  <a:moveTo>
                    <a:pt x="509" y="0"/>
                  </a:moveTo>
                  <a:lnTo>
                    <a:pt x="509" y="0"/>
                  </a:lnTo>
                  <a:cubicBezTo>
                    <a:pt x="910" y="4516"/>
                    <a:pt x="849" y="7880"/>
                    <a:pt x="0" y="9817"/>
                  </a:cubicBezTo>
                  <a:cubicBezTo>
                    <a:pt x="1064" y="9169"/>
                    <a:pt x="2070" y="8246"/>
                    <a:pt x="3072" y="6787"/>
                  </a:cubicBezTo>
                  <a:cubicBezTo>
                    <a:pt x="3071" y="6787"/>
                    <a:pt x="1202" y="947"/>
                    <a:pt x="509"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44;p47">
              <a:extLst>
                <a:ext uri="{FF2B5EF4-FFF2-40B4-BE49-F238E27FC236}">
                  <a16:creationId xmlns:a16="http://schemas.microsoft.com/office/drawing/2014/main" id="{E769B959-4A58-37AA-8744-7E77AE733074}"/>
                </a:ext>
              </a:extLst>
            </p:cNvPr>
            <p:cNvSpPr/>
            <p:nvPr/>
          </p:nvSpPr>
          <p:spPr>
            <a:xfrm>
              <a:off x="6098054" y="2374313"/>
              <a:ext cx="508025" cy="570496"/>
            </a:xfrm>
            <a:custGeom>
              <a:avLst/>
              <a:gdLst/>
              <a:ahLst/>
              <a:cxnLst/>
              <a:rect l="l" t="t" r="r" b="b"/>
              <a:pathLst>
                <a:path w="8433" h="9470" extrusionOk="0">
                  <a:moveTo>
                    <a:pt x="4018" y="0"/>
                  </a:moveTo>
                  <a:cubicBezTo>
                    <a:pt x="4017" y="0"/>
                    <a:pt x="4016" y="0"/>
                    <a:pt x="4014" y="0"/>
                  </a:cubicBezTo>
                  <a:cubicBezTo>
                    <a:pt x="3799" y="4"/>
                    <a:pt x="3725" y="252"/>
                    <a:pt x="3725" y="252"/>
                  </a:cubicBezTo>
                  <a:cubicBezTo>
                    <a:pt x="3725" y="252"/>
                    <a:pt x="3655" y="199"/>
                    <a:pt x="3536" y="199"/>
                  </a:cubicBezTo>
                  <a:cubicBezTo>
                    <a:pt x="3493" y="199"/>
                    <a:pt x="3443" y="206"/>
                    <a:pt x="3388" y="225"/>
                  </a:cubicBezTo>
                  <a:cubicBezTo>
                    <a:pt x="3182" y="296"/>
                    <a:pt x="3275" y="500"/>
                    <a:pt x="3275" y="500"/>
                  </a:cubicBezTo>
                  <a:cubicBezTo>
                    <a:pt x="3275" y="500"/>
                    <a:pt x="3213" y="478"/>
                    <a:pt x="3131" y="478"/>
                  </a:cubicBezTo>
                  <a:cubicBezTo>
                    <a:pt x="3050" y="478"/>
                    <a:pt x="2951" y="499"/>
                    <a:pt x="2872" y="583"/>
                  </a:cubicBezTo>
                  <a:cubicBezTo>
                    <a:pt x="2713" y="753"/>
                    <a:pt x="2887" y="905"/>
                    <a:pt x="2887" y="905"/>
                  </a:cubicBezTo>
                  <a:cubicBezTo>
                    <a:pt x="2537" y="1182"/>
                    <a:pt x="2895" y="1253"/>
                    <a:pt x="2895" y="1253"/>
                  </a:cubicBezTo>
                  <a:cubicBezTo>
                    <a:pt x="2895" y="1253"/>
                    <a:pt x="2729" y="1339"/>
                    <a:pt x="2602" y="1531"/>
                  </a:cubicBezTo>
                  <a:cubicBezTo>
                    <a:pt x="2476" y="1722"/>
                    <a:pt x="2733" y="1903"/>
                    <a:pt x="2733" y="1903"/>
                  </a:cubicBezTo>
                  <a:cubicBezTo>
                    <a:pt x="2069" y="2301"/>
                    <a:pt x="2001" y="2845"/>
                    <a:pt x="2001" y="2845"/>
                  </a:cubicBezTo>
                  <a:cubicBezTo>
                    <a:pt x="2001" y="2845"/>
                    <a:pt x="1607" y="2898"/>
                    <a:pt x="1333" y="3091"/>
                  </a:cubicBezTo>
                  <a:cubicBezTo>
                    <a:pt x="1059" y="3284"/>
                    <a:pt x="941" y="3776"/>
                    <a:pt x="941" y="3776"/>
                  </a:cubicBezTo>
                  <a:cubicBezTo>
                    <a:pt x="941" y="3776"/>
                    <a:pt x="499" y="3874"/>
                    <a:pt x="250" y="4400"/>
                  </a:cubicBezTo>
                  <a:cubicBezTo>
                    <a:pt x="1" y="4926"/>
                    <a:pt x="396" y="5539"/>
                    <a:pt x="396" y="5539"/>
                  </a:cubicBezTo>
                  <a:cubicBezTo>
                    <a:pt x="21" y="6254"/>
                    <a:pt x="757" y="6706"/>
                    <a:pt x="757" y="6706"/>
                  </a:cubicBezTo>
                  <a:cubicBezTo>
                    <a:pt x="463" y="7405"/>
                    <a:pt x="1312" y="7762"/>
                    <a:pt x="1312" y="7762"/>
                  </a:cubicBezTo>
                  <a:cubicBezTo>
                    <a:pt x="1280" y="8379"/>
                    <a:pt x="2121" y="8449"/>
                    <a:pt x="2121" y="8449"/>
                  </a:cubicBezTo>
                  <a:cubicBezTo>
                    <a:pt x="2153" y="9064"/>
                    <a:pt x="3044" y="9087"/>
                    <a:pt x="3175" y="9087"/>
                  </a:cubicBezTo>
                  <a:cubicBezTo>
                    <a:pt x="3186" y="9087"/>
                    <a:pt x="3191" y="9087"/>
                    <a:pt x="3191" y="9087"/>
                  </a:cubicBezTo>
                  <a:cubicBezTo>
                    <a:pt x="3191" y="9087"/>
                    <a:pt x="3244" y="9469"/>
                    <a:pt x="4029" y="9469"/>
                  </a:cubicBezTo>
                  <a:cubicBezTo>
                    <a:pt x="4036" y="9469"/>
                    <a:pt x="4044" y="9469"/>
                    <a:pt x="4051" y="9469"/>
                  </a:cubicBezTo>
                  <a:cubicBezTo>
                    <a:pt x="4523" y="9465"/>
                    <a:pt x="4675" y="9052"/>
                    <a:pt x="4675" y="9049"/>
                  </a:cubicBezTo>
                  <a:cubicBezTo>
                    <a:pt x="4803" y="9103"/>
                    <a:pt x="4914" y="9126"/>
                    <a:pt x="5010" y="9126"/>
                  </a:cubicBezTo>
                  <a:cubicBezTo>
                    <a:pt x="5458" y="9126"/>
                    <a:pt x="5586" y="8637"/>
                    <a:pt x="5586" y="8637"/>
                  </a:cubicBezTo>
                  <a:cubicBezTo>
                    <a:pt x="5667" y="8648"/>
                    <a:pt x="5743" y="8653"/>
                    <a:pt x="5814" y="8653"/>
                  </a:cubicBezTo>
                  <a:cubicBezTo>
                    <a:pt x="6334" y="8653"/>
                    <a:pt x="6566" y="8379"/>
                    <a:pt x="6576" y="7899"/>
                  </a:cubicBezTo>
                  <a:cubicBezTo>
                    <a:pt x="7318" y="7801"/>
                    <a:pt x="7584" y="7416"/>
                    <a:pt x="7500" y="6823"/>
                  </a:cubicBezTo>
                  <a:cubicBezTo>
                    <a:pt x="8012" y="6671"/>
                    <a:pt x="8264" y="5897"/>
                    <a:pt x="7968" y="5467"/>
                  </a:cubicBezTo>
                  <a:cubicBezTo>
                    <a:pt x="8216" y="5295"/>
                    <a:pt x="8432" y="4754"/>
                    <a:pt x="7896" y="4391"/>
                  </a:cubicBezTo>
                  <a:cubicBezTo>
                    <a:pt x="7909" y="3846"/>
                    <a:pt x="7597" y="3446"/>
                    <a:pt x="7352" y="3446"/>
                  </a:cubicBezTo>
                  <a:cubicBezTo>
                    <a:pt x="7335" y="3446"/>
                    <a:pt x="7317" y="3448"/>
                    <a:pt x="7300" y="3453"/>
                  </a:cubicBezTo>
                  <a:cubicBezTo>
                    <a:pt x="7031" y="2929"/>
                    <a:pt x="6572" y="2585"/>
                    <a:pt x="6127" y="2585"/>
                  </a:cubicBezTo>
                  <a:cubicBezTo>
                    <a:pt x="6117" y="2585"/>
                    <a:pt x="6107" y="2585"/>
                    <a:pt x="6097" y="2585"/>
                  </a:cubicBezTo>
                  <a:cubicBezTo>
                    <a:pt x="6097" y="2585"/>
                    <a:pt x="6117" y="2316"/>
                    <a:pt x="5955" y="1996"/>
                  </a:cubicBezTo>
                  <a:cubicBezTo>
                    <a:pt x="5793" y="1675"/>
                    <a:pt x="5452" y="1637"/>
                    <a:pt x="5452" y="1637"/>
                  </a:cubicBezTo>
                  <a:cubicBezTo>
                    <a:pt x="5452" y="1637"/>
                    <a:pt x="5661" y="1492"/>
                    <a:pt x="5628" y="1286"/>
                  </a:cubicBezTo>
                  <a:cubicBezTo>
                    <a:pt x="5603" y="1127"/>
                    <a:pt x="5482" y="1109"/>
                    <a:pt x="5429" y="1109"/>
                  </a:cubicBezTo>
                  <a:cubicBezTo>
                    <a:pt x="5414" y="1109"/>
                    <a:pt x="5405" y="1110"/>
                    <a:pt x="5405" y="1110"/>
                  </a:cubicBezTo>
                  <a:cubicBezTo>
                    <a:pt x="5405" y="1110"/>
                    <a:pt x="5584" y="1020"/>
                    <a:pt x="5533" y="814"/>
                  </a:cubicBezTo>
                  <a:cubicBezTo>
                    <a:pt x="5501" y="680"/>
                    <a:pt x="5388" y="657"/>
                    <a:pt x="5313" y="657"/>
                  </a:cubicBezTo>
                  <a:cubicBezTo>
                    <a:pt x="5273" y="657"/>
                    <a:pt x="5244" y="663"/>
                    <a:pt x="5244" y="663"/>
                  </a:cubicBezTo>
                  <a:cubicBezTo>
                    <a:pt x="5244" y="663"/>
                    <a:pt x="5259" y="467"/>
                    <a:pt x="5141" y="321"/>
                  </a:cubicBezTo>
                  <a:cubicBezTo>
                    <a:pt x="5108" y="280"/>
                    <a:pt x="5064" y="265"/>
                    <a:pt x="5018" y="265"/>
                  </a:cubicBezTo>
                  <a:cubicBezTo>
                    <a:pt x="4900" y="265"/>
                    <a:pt x="4769" y="362"/>
                    <a:pt x="4769" y="362"/>
                  </a:cubicBezTo>
                  <a:cubicBezTo>
                    <a:pt x="4769" y="362"/>
                    <a:pt x="4817" y="257"/>
                    <a:pt x="4643" y="131"/>
                  </a:cubicBezTo>
                  <a:cubicBezTo>
                    <a:pt x="4602" y="102"/>
                    <a:pt x="4563" y="91"/>
                    <a:pt x="4527" y="91"/>
                  </a:cubicBezTo>
                  <a:cubicBezTo>
                    <a:pt x="4410" y="91"/>
                    <a:pt x="4326" y="209"/>
                    <a:pt x="4326" y="209"/>
                  </a:cubicBezTo>
                  <a:cubicBezTo>
                    <a:pt x="4326" y="209"/>
                    <a:pt x="4228" y="0"/>
                    <a:pt x="4018" y="0"/>
                  </a:cubicBezTo>
                  <a:close/>
                </a:path>
              </a:pathLst>
            </a:custGeom>
            <a:solidFill>
              <a:srgbClr val="F7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45;p47">
              <a:extLst>
                <a:ext uri="{FF2B5EF4-FFF2-40B4-BE49-F238E27FC236}">
                  <a16:creationId xmlns:a16="http://schemas.microsoft.com/office/drawing/2014/main" id="{4C0825DF-316F-03F2-1424-ADBF2A4B02CA}"/>
                </a:ext>
              </a:extLst>
            </p:cNvPr>
            <p:cNvSpPr/>
            <p:nvPr/>
          </p:nvSpPr>
          <p:spPr>
            <a:xfrm>
              <a:off x="6432280" y="2767938"/>
              <a:ext cx="15061" cy="3916"/>
            </a:xfrm>
            <a:custGeom>
              <a:avLst/>
              <a:gdLst/>
              <a:ahLst/>
              <a:cxnLst/>
              <a:rect l="l" t="t" r="r" b="b"/>
              <a:pathLst>
                <a:path w="250" h="65" extrusionOk="0">
                  <a:moveTo>
                    <a:pt x="62" y="1"/>
                  </a:moveTo>
                  <a:cubicBezTo>
                    <a:pt x="43" y="23"/>
                    <a:pt x="21" y="44"/>
                    <a:pt x="0" y="65"/>
                  </a:cubicBezTo>
                  <a:cubicBezTo>
                    <a:pt x="80" y="56"/>
                    <a:pt x="164" y="50"/>
                    <a:pt x="250" y="50"/>
                  </a:cubicBezTo>
                  <a:cubicBezTo>
                    <a:pt x="186" y="36"/>
                    <a:pt x="121" y="21"/>
                    <a:pt x="62" y="1"/>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6;p47">
              <a:extLst>
                <a:ext uri="{FF2B5EF4-FFF2-40B4-BE49-F238E27FC236}">
                  <a16:creationId xmlns:a16="http://schemas.microsoft.com/office/drawing/2014/main" id="{6B29B70D-18EE-6523-2829-387691B68F33}"/>
                </a:ext>
              </a:extLst>
            </p:cNvPr>
            <p:cNvSpPr/>
            <p:nvPr/>
          </p:nvSpPr>
          <p:spPr>
            <a:xfrm>
              <a:off x="6098175" y="2489376"/>
              <a:ext cx="507965" cy="455494"/>
            </a:xfrm>
            <a:custGeom>
              <a:avLst/>
              <a:gdLst/>
              <a:ahLst/>
              <a:cxnLst/>
              <a:rect l="l" t="t" r="r" b="b"/>
              <a:pathLst>
                <a:path w="8432" h="7561" extrusionOk="0">
                  <a:moveTo>
                    <a:pt x="5899" y="0"/>
                  </a:moveTo>
                  <a:cubicBezTo>
                    <a:pt x="5933" y="91"/>
                    <a:pt x="5954" y="186"/>
                    <a:pt x="5954" y="283"/>
                  </a:cubicBezTo>
                  <a:cubicBezTo>
                    <a:pt x="5954" y="462"/>
                    <a:pt x="5891" y="631"/>
                    <a:pt x="5780" y="783"/>
                  </a:cubicBezTo>
                  <a:cubicBezTo>
                    <a:pt x="5814" y="781"/>
                    <a:pt x="5847" y="780"/>
                    <a:pt x="5879" y="780"/>
                  </a:cubicBezTo>
                  <a:cubicBezTo>
                    <a:pt x="6539" y="780"/>
                    <a:pt x="7075" y="1118"/>
                    <a:pt x="7075" y="1534"/>
                  </a:cubicBezTo>
                  <a:cubicBezTo>
                    <a:pt x="7075" y="1743"/>
                    <a:pt x="6939" y="1933"/>
                    <a:pt x="6718" y="2070"/>
                  </a:cubicBezTo>
                  <a:cubicBezTo>
                    <a:pt x="7472" y="2265"/>
                    <a:pt x="7997" y="2732"/>
                    <a:pt x="7925" y="3185"/>
                  </a:cubicBezTo>
                  <a:cubicBezTo>
                    <a:pt x="7894" y="3387"/>
                    <a:pt x="7748" y="3555"/>
                    <a:pt x="7528" y="3676"/>
                  </a:cubicBezTo>
                  <a:cubicBezTo>
                    <a:pt x="7544" y="3730"/>
                    <a:pt x="7553" y="3787"/>
                    <a:pt x="7553" y="3844"/>
                  </a:cubicBezTo>
                  <a:cubicBezTo>
                    <a:pt x="7553" y="4318"/>
                    <a:pt x="6977" y="4704"/>
                    <a:pt x="6258" y="4718"/>
                  </a:cubicBezTo>
                  <a:cubicBezTo>
                    <a:pt x="6665" y="4802"/>
                    <a:pt x="6949" y="4995"/>
                    <a:pt x="6949" y="5219"/>
                  </a:cubicBezTo>
                  <a:cubicBezTo>
                    <a:pt x="6949" y="5520"/>
                    <a:pt x="6432" y="6003"/>
                    <a:pt x="5799" y="6003"/>
                  </a:cubicBezTo>
                  <a:cubicBezTo>
                    <a:pt x="5167" y="6003"/>
                    <a:pt x="4660" y="5521"/>
                    <a:pt x="4660" y="5219"/>
                  </a:cubicBezTo>
                  <a:cubicBezTo>
                    <a:pt x="4660" y="5182"/>
                    <a:pt x="4667" y="5145"/>
                    <a:pt x="4682" y="5109"/>
                  </a:cubicBezTo>
                  <a:lnTo>
                    <a:pt x="4682" y="5109"/>
                  </a:lnTo>
                  <a:cubicBezTo>
                    <a:pt x="4534" y="5139"/>
                    <a:pt x="4378" y="5155"/>
                    <a:pt x="4215" y="5155"/>
                  </a:cubicBezTo>
                  <a:cubicBezTo>
                    <a:pt x="3864" y="5155"/>
                    <a:pt x="3539" y="5082"/>
                    <a:pt x="3280" y="4961"/>
                  </a:cubicBezTo>
                  <a:lnTo>
                    <a:pt x="3280" y="4961"/>
                  </a:lnTo>
                  <a:cubicBezTo>
                    <a:pt x="3281" y="4971"/>
                    <a:pt x="3282" y="4983"/>
                    <a:pt x="3282" y="4995"/>
                  </a:cubicBezTo>
                  <a:cubicBezTo>
                    <a:pt x="3282" y="5095"/>
                    <a:pt x="3210" y="5186"/>
                    <a:pt x="3094" y="5255"/>
                  </a:cubicBezTo>
                  <a:cubicBezTo>
                    <a:pt x="3234" y="5186"/>
                    <a:pt x="3424" y="5144"/>
                    <a:pt x="3635" y="5144"/>
                  </a:cubicBezTo>
                  <a:cubicBezTo>
                    <a:pt x="4061" y="5144"/>
                    <a:pt x="4407" y="5315"/>
                    <a:pt x="4407" y="5526"/>
                  </a:cubicBezTo>
                  <a:cubicBezTo>
                    <a:pt x="4407" y="5737"/>
                    <a:pt x="4056" y="6153"/>
                    <a:pt x="3630" y="6153"/>
                  </a:cubicBezTo>
                  <a:cubicBezTo>
                    <a:pt x="3205" y="6153"/>
                    <a:pt x="2866" y="5738"/>
                    <a:pt x="2866" y="5526"/>
                  </a:cubicBezTo>
                  <a:cubicBezTo>
                    <a:pt x="2866" y="5430"/>
                    <a:pt x="2937" y="5342"/>
                    <a:pt x="3054" y="5276"/>
                  </a:cubicBezTo>
                  <a:lnTo>
                    <a:pt x="3054" y="5276"/>
                  </a:lnTo>
                  <a:cubicBezTo>
                    <a:pt x="2929" y="5339"/>
                    <a:pt x="2757" y="5540"/>
                    <a:pt x="2573" y="5540"/>
                  </a:cubicBezTo>
                  <a:cubicBezTo>
                    <a:pt x="2183" y="5540"/>
                    <a:pt x="1872" y="5205"/>
                    <a:pt x="1872" y="4995"/>
                  </a:cubicBezTo>
                  <a:cubicBezTo>
                    <a:pt x="1872" y="4784"/>
                    <a:pt x="2188" y="4613"/>
                    <a:pt x="2578" y="4613"/>
                  </a:cubicBezTo>
                  <a:cubicBezTo>
                    <a:pt x="2671" y="4613"/>
                    <a:pt x="2759" y="4624"/>
                    <a:pt x="2841" y="4640"/>
                  </a:cubicBezTo>
                  <a:cubicBezTo>
                    <a:pt x="2792" y="4584"/>
                    <a:pt x="2753" y="4523"/>
                    <a:pt x="2723" y="4461"/>
                  </a:cubicBezTo>
                  <a:cubicBezTo>
                    <a:pt x="2580" y="4530"/>
                    <a:pt x="2405" y="4571"/>
                    <a:pt x="2214" y="4571"/>
                  </a:cubicBezTo>
                  <a:cubicBezTo>
                    <a:pt x="1736" y="4571"/>
                    <a:pt x="1348" y="4319"/>
                    <a:pt x="1348" y="4008"/>
                  </a:cubicBezTo>
                  <a:cubicBezTo>
                    <a:pt x="1348" y="3911"/>
                    <a:pt x="1387" y="3819"/>
                    <a:pt x="1452" y="3739"/>
                  </a:cubicBezTo>
                  <a:cubicBezTo>
                    <a:pt x="824" y="3582"/>
                    <a:pt x="381" y="3206"/>
                    <a:pt x="381" y="2765"/>
                  </a:cubicBezTo>
                  <a:cubicBezTo>
                    <a:pt x="381" y="2389"/>
                    <a:pt x="705" y="2059"/>
                    <a:pt x="1193" y="1873"/>
                  </a:cubicBezTo>
                  <a:cubicBezTo>
                    <a:pt x="1171" y="1820"/>
                    <a:pt x="1157" y="1763"/>
                    <a:pt x="1157" y="1704"/>
                  </a:cubicBezTo>
                  <a:cubicBezTo>
                    <a:pt x="1157" y="1316"/>
                    <a:pt x="1674" y="1003"/>
                    <a:pt x="2310" y="1003"/>
                  </a:cubicBezTo>
                  <a:cubicBezTo>
                    <a:pt x="2721" y="1003"/>
                    <a:pt x="3081" y="1135"/>
                    <a:pt x="3284" y="1331"/>
                  </a:cubicBezTo>
                  <a:cubicBezTo>
                    <a:pt x="3300" y="1314"/>
                    <a:pt x="3317" y="1297"/>
                    <a:pt x="3337" y="1281"/>
                  </a:cubicBezTo>
                  <a:cubicBezTo>
                    <a:pt x="2818" y="1081"/>
                    <a:pt x="2469" y="709"/>
                    <a:pt x="2469" y="283"/>
                  </a:cubicBezTo>
                  <a:cubicBezTo>
                    <a:pt x="2469" y="248"/>
                    <a:pt x="2472" y="213"/>
                    <a:pt x="2478" y="177"/>
                  </a:cubicBezTo>
                  <a:lnTo>
                    <a:pt x="2478" y="177"/>
                  </a:lnTo>
                  <a:cubicBezTo>
                    <a:pt x="2051" y="541"/>
                    <a:pt x="2000" y="936"/>
                    <a:pt x="2000" y="936"/>
                  </a:cubicBezTo>
                  <a:cubicBezTo>
                    <a:pt x="2000" y="936"/>
                    <a:pt x="1606" y="988"/>
                    <a:pt x="1332" y="1182"/>
                  </a:cubicBezTo>
                  <a:cubicBezTo>
                    <a:pt x="1058" y="1374"/>
                    <a:pt x="940" y="1867"/>
                    <a:pt x="940" y="1867"/>
                  </a:cubicBezTo>
                  <a:cubicBezTo>
                    <a:pt x="940" y="1867"/>
                    <a:pt x="498" y="1967"/>
                    <a:pt x="249" y="2491"/>
                  </a:cubicBezTo>
                  <a:cubicBezTo>
                    <a:pt x="1" y="3017"/>
                    <a:pt x="396" y="3630"/>
                    <a:pt x="396" y="3630"/>
                  </a:cubicBezTo>
                  <a:cubicBezTo>
                    <a:pt x="20" y="4346"/>
                    <a:pt x="756" y="4797"/>
                    <a:pt x="756" y="4797"/>
                  </a:cubicBezTo>
                  <a:cubicBezTo>
                    <a:pt x="462" y="5497"/>
                    <a:pt x="1268" y="5893"/>
                    <a:pt x="1268" y="5893"/>
                  </a:cubicBezTo>
                  <a:cubicBezTo>
                    <a:pt x="1235" y="6510"/>
                    <a:pt x="2120" y="6541"/>
                    <a:pt x="2120" y="6541"/>
                  </a:cubicBezTo>
                  <a:cubicBezTo>
                    <a:pt x="2152" y="7156"/>
                    <a:pt x="3043" y="7179"/>
                    <a:pt x="3174" y="7179"/>
                  </a:cubicBezTo>
                  <a:cubicBezTo>
                    <a:pt x="3185" y="7179"/>
                    <a:pt x="3190" y="7179"/>
                    <a:pt x="3190" y="7179"/>
                  </a:cubicBezTo>
                  <a:cubicBezTo>
                    <a:pt x="3190" y="7179"/>
                    <a:pt x="3243" y="7560"/>
                    <a:pt x="4025" y="7560"/>
                  </a:cubicBezTo>
                  <a:cubicBezTo>
                    <a:pt x="4033" y="7560"/>
                    <a:pt x="4042" y="7560"/>
                    <a:pt x="4050" y="7560"/>
                  </a:cubicBezTo>
                  <a:cubicBezTo>
                    <a:pt x="4523" y="7555"/>
                    <a:pt x="4675" y="7143"/>
                    <a:pt x="4675" y="7143"/>
                  </a:cubicBezTo>
                  <a:cubicBezTo>
                    <a:pt x="4803" y="7198"/>
                    <a:pt x="4914" y="7220"/>
                    <a:pt x="5010" y="7220"/>
                  </a:cubicBezTo>
                  <a:cubicBezTo>
                    <a:pt x="5458" y="7220"/>
                    <a:pt x="5585" y="6732"/>
                    <a:pt x="5585" y="6732"/>
                  </a:cubicBezTo>
                  <a:cubicBezTo>
                    <a:pt x="5667" y="6742"/>
                    <a:pt x="5744" y="6747"/>
                    <a:pt x="5815" y="6747"/>
                  </a:cubicBezTo>
                  <a:cubicBezTo>
                    <a:pt x="6334" y="6747"/>
                    <a:pt x="6565" y="6475"/>
                    <a:pt x="6575" y="5993"/>
                  </a:cubicBezTo>
                  <a:cubicBezTo>
                    <a:pt x="7317" y="5894"/>
                    <a:pt x="7583" y="5510"/>
                    <a:pt x="7500" y="4918"/>
                  </a:cubicBezTo>
                  <a:cubicBezTo>
                    <a:pt x="8012" y="4765"/>
                    <a:pt x="8266" y="3991"/>
                    <a:pt x="7967" y="3561"/>
                  </a:cubicBezTo>
                  <a:cubicBezTo>
                    <a:pt x="8215" y="3389"/>
                    <a:pt x="8431" y="2849"/>
                    <a:pt x="7896" y="2485"/>
                  </a:cubicBezTo>
                  <a:cubicBezTo>
                    <a:pt x="7907" y="1941"/>
                    <a:pt x="7596" y="1540"/>
                    <a:pt x="7352" y="1540"/>
                  </a:cubicBezTo>
                  <a:cubicBezTo>
                    <a:pt x="7335" y="1540"/>
                    <a:pt x="7317" y="1542"/>
                    <a:pt x="7300" y="1547"/>
                  </a:cubicBezTo>
                  <a:cubicBezTo>
                    <a:pt x="7030" y="1022"/>
                    <a:pt x="6572" y="678"/>
                    <a:pt x="6126" y="678"/>
                  </a:cubicBezTo>
                  <a:cubicBezTo>
                    <a:pt x="6116" y="678"/>
                    <a:pt x="6106" y="678"/>
                    <a:pt x="6096" y="678"/>
                  </a:cubicBezTo>
                  <a:cubicBezTo>
                    <a:pt x="6096" y="678"/>
                    <a:pt x="6116" y="409"/>
                    <a:pt x="5954" y="90"/>
                  </a:cubicBezTo>
                  <a:cubicBezTo>
                    <a:pt x="5937" y="56"/>
                    <a:pt x="5919" y="28"/>
                    <a:pt x="5899" y="0"/>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7;p47">
              <a:extLst>
                <a:ext uri="{FF2B5EF4-FFF2-40B4-BE49-F238E27FC236}">
                  <a16:creationId xmlns:a16="http://schemas.microsoft.com/office/drawing/2014/main" id="{7C90F0A2-096A-DCE8-E29B-F32B354E0CE9}"/>
                </a:ext>
              </a:extLst>
            </p:cNvPr>
            <p:cNvSpPr/>
            <p:nvPr/>
          </p:nvSpPr>
          <p:spPr>
            <a:xfrm>
              <a:off x="6250829" y="2392205"/>
              <a:ext cx="186993" cy="88014"/>
            </a:xfrm>
            <a:custGeom>
              <a:avLst/>
              <a:gdLst/>
              <a:ahLst/>
              <a:cxnLst/>
              <a:rect l="l" t="t" r="r" b="b"/>
              <a:pathLst>
                <a:path w="3104" h="1461" extrusionOk="0">
                  <a:moveTo>
                    <a:pt x="748" y="1"/>
                  </a:moveTo>
                  <a:cubicBezTo>
                    <a:pt x="686" y="87"/>
                    <a:pt x="739" y="204"/>
                    <a:pt x="739" y="204"/>
                  </a:cubicBezTo>
                  <a:cubicBezTo>
                    <a:pt x="739" y="204"/>
                    <a:pt x="677" y="182"/>
                    <a:pt x="595" y="182"/>
                  </a:cubicBezTo>
                  <a:cubicBezTo>
                    <a:pt x="514" y="182"/>
                    <a:pt x="415" y="203"/>
                    <a:pt x="336" y="287"/>
                  </a:cubicBezTo>
                  <a:cubicBezTo>
                    <a:pt x="177" y="457"/>
                    <a:pt x="351" y="609"/>
                    <a:pt x="351" y="609"/>
                  </a:cubicBezTo>
                  <a:cubicBezTo>
                    <a:pt x="1" y="887"/>
                    <a:pt x="359" y="957"/>
                    <a:pt x="359" y="957"/>
                  </a:cubicBezTo>
                  <a:cubicBezTo>
                    <a:pt x="359" y="957"/>
                    <a:pt x="193" y="1042"/>
                    <a:pt x="66" y="1235"/>
                  </a:cubicBezTo>
                  <a:cubicBezTo>
                    <a:pt x="12" y="1316"/>
                    <a:pt x="28" y="1395"/>
                    <a:pt x="63" y="1461"/>
                  </a:cubicBezTo>
                  <a:cubicBezTo>
                    <a:pt x="323" y="1039"/>
                    <a:pt x="947" y="741"/>
                    <a:pt x="1676" y="741"/>
                  </a:cubicBezTo>
                  <a:cubicBezTo>
                    <a:pt x="2235" y="741"/>
                    <a:pt x="2734" y="917"/>
                    <a:pt x="3053" y="1190"/>
                  </a:cubicBezTo>
                  <a:cubicBezTo>
                    <a:pt x="3083" y="1135"/>
                    <a:pt x="3104" y="1068"/>
                    <a:pt x="3092" y="993"/>
                  </a:cubicBezTo>
                  <a:cubicBezTo>
                    <a:pt x="3067" y="830"/>
                    <a:pt x="2943" y="813"/>
                    <a:pt x="2892" y="813"/>
                  </a:cubicBezTo>
                  <a:cubicBezTo>
                    <a:pt x="2878" y="813"/>
                    <a:pt x="2870" y="814"/>
                    <a:pt x="2870" y="814"/>
                  </a:cubicBezTo>
                  <a:cubicBezTo>
                    <a:pt x="2870" y="814"/>
                    <a:pt x="3048" y="723"/>
                    <a:pt x="2998" y="518"/>
                  </a:cubicBezTo>
                  <a:cubicBezTo>
                    <a:pt x="2966" y="384"/>
                    <a:pt x="2853" y="361"/>
                    <a:pt x="2778" y="361"/>
                  </a:cubicBezTo>
                  <a:cubicBezTo>
                    <a:pt x="2738" y="361"/>
                    <a:pt x="2709" y="368"/>
                    <a:pt x="2709" y="368"/>
                  </a:cubicBezTo>
                  <a:cubicBezTo>
                    <a:pt x="2709" y="368"/>
                    <a:pt x="2719" y="236"/>
                    <a:pt x="2656" y="107"/>
                  </a:cubicBezTo>
                  <a:cubicBezTo>
                    <a:pt x="2645" y="103"/>
                    <a:pt x="2638" y="99"/>
                    <a:pt x="2638" y="99"/>
                  </a:cubicBezTo>
                  <a:lnTo>
                    <a:pt x="2638" y="99"/>
                  </a:lnTo>
                  <a:cubicBezTo>
                    <a:pt x="2638" y="99"/>
                    <a:pt x="2703" y="314"/>
                    <a:pt x="2489" y="357"/>
                  </a:cubicBezTo>
                  <a:cubicBezTo>
                    <a:pt x="2455" y="364"/>
                    <a:pt x="2423" y="367"/>
                    <a:pt x="2394" y="367"/>
                  </a:cubicBezTo>
                  <a:cubicBezTo>
                    <a:pt x="2241" y="367"/>
                    <a:pt x="2159" y="285"/>
                    <a:pt x="2159" y="285"/>
                  </a:cubicBezTo>
                  <a:cubicBezTo>
                    <a:pt x="2159" y="285"/>
                    <a:pt x="2062" y="498"/>
                    <a:pt x="1872" y="498"/>
                  </a:cubicBezTo>
                  <a:cubicBezTo>
                    <a:pt x="1861" y="498"/>
                    <a:pt x="1850" y="497"/>
                    <a:pt x="1839" y="496"/>
                  </a:cubicBezTo>
                  <a:cubicBezTo>
                    <a:pt x="1627" y="470"/>
                    <a:pt x="1556" y="249"/>
                    <a:pt x="1556" y="249"/>
                  </a:cubicBezTo>
                  <a:cubicBezTo>
                    <a:pt x="1556" y="249"/>
                    <a:pt x="1471" y="342"/>
                    <a:pt x="1366" y="342"/>
                  </a:cubicBezTo>
                  <a:cubicBezTo>
                    <a:pt x="1323" y="342"/>
                    <a:pt x="1278" y="327"/>
                    <a:pt x="1233" y="285"/>
                  </a:cubicBezTo>
                  <a:cubicBezTo>
                    <a:pt x="1078" y="139"/>
                    <a:pt x="1138" y="40"/>
                    <a:pt x="1138" y="40"/>
                  </a:cubicBezTo>
                  <a:lnTo>
                    <a:pt x="1138" y="40"/>
                  </a:lnTo>
                  <a:cubicBezTo>
                    <a:pt x="1138" y="40"/>
                    <a:pt x="1020" y="105"/>
                    <a:pt x="911" y="105"/>
                  </a:cubicBezTo>
                  <a:cubicBezTo>
                    <a:pt x="853" y="105"/>
                    <a:pt x="798" y="87"/>
                    <a:pt x="764" y="31"/>
                  </a:cubicBezTo>
                  <a:cubicBezTo>
                    <a:pt x="757" y="21"/>
                    <a:pt x="753" y="10"/>
                    <a:pt x="748" y="1"/>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8;p47">
              <a:extLst>
                <a:ext uri="{FF2B5EF4-FFF2-40B4-BE49-F238E27FC236}">
                  <a16:creationId xmlns:a16="http://schemas.microsoft.com/office/drawing/2014/main" id="{F4886FDA-2151-0FD2-0734-77D43BDD8E04}"/>
                </a:ext>
              </a:extLst>
            </p:cNvPr>
            <p:cNvSpPr/>
            <p:nvPr/>
          </p:nvSpPr>
          <p:spPr>
            <a:xfrm>
              <a:off x="6322518" y="2479497"/>
              <a:ext cx="44760" cy="37049"/>
            </a:xfrm>
            <a:custGeom>
              <a:avLst/>
              <a:gdLst/>
              <a:ahLst/>
              <a:cxnLst/>
              <a:rect l="l" t="t" r="r" b="b"/>
              <a:pathLst>
                <a:path w="743" h="615" extrusionOk="0">
                  <a:moveTo>
                    <a:pt x="364" y="1"/>
                  </a:moveTo>
                  <a:cubicBezTo>
                    <a:pt x="361" y="1"/>
                    <a:pt x="359" y="1"/>
                    <a:pt x="357" y="1"/>
                  </a:cubicBezTo>
                  <a:cubicBezTo>
                    <a:pt x="205" y="3"/>
                    <a:pt x="75" y="118"/>
                    <a:pt x="46" y="277"/>
                  </a:cubicBezTo>
                  <a:lnTo>
                    <a:pt x="15" y="445"/>
                  </a:lnTo>
                  <a:cubicBezTo>
                    <a:pt x="1" y="521"/>
                    <a:pt x="52" y="592"/>
                    <a:pt x="125" y="602"/>
                  </a:cubicBezTo>
                  <a:cubicBezTo>
                    <a:pt x="199" y="610"/>
                    <a:pt x="274" y="615"/>
                    <a:pt x="351" y="615"/>
                  </a:cubicBezTo>
                  <a:cubicBezTo>
                    <a:pt x="437" y="615"/>
                    <a:pt x="525" y="609"/>
                    <a:pt x="614" y="599"/>
                  </a:cubicBezTo>
                  <a:cubicBezTo>
                    <a:pt x="691" y="589"/>
                    <a:pt x="743" y="509"/>
                    <a:pt x="721" y="429"/>
                  </a:cubicBezTo>
                  <a:lnTo>
                    <a:pt x="667" y="243"/>
                  </a:lnTo>
                  <a:cubicBezTo>
                    <a:pt x="626" y="99"/>
                    <a:pt x="503" y="1"/>
                    <a:pt x="364" y="1"/>
                  </a:cubicBezTo>
                  <a:close/>
                </a:path>
              </a:pathLst>
            </a:custGeom>
            <a:solidFill>
              <a:srgbClr val="EDD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9;p47">
              <a:extLst>
                <a:ext uri="{FF2B5EF4-FFF2-40B4-BE49-F238E27FC236}">
                  <a16:creationId xmlns:a16="http://schemas.microsoft.com/office/drawing/2014/main" id="{32A55E8E-2218-6D06-5B9B-2EBB4F8E2DBE}"/>
                </a:ext>
              </a:extLst>
            </p:cNvPr>
            <p:cNvSpPr/>
            <p:nvPr/>
          </p:nvSpPr>
          <p:spPr>
            <a:xfrm>
              <a:off x="6277878" y="2472689"/>
              <a:ext cx="134762" cy="21687"/>
            </a:xfrm>
            <a:custGeom>
              <a:avLst/>
              <a:gdLst/>
              <a:ahLst/>
              <a:cxnLst/>
              <a:rect l="l" t="t" r="r" b="b"/>
              <a:pathLst>
                <a:path w="2237" h="360" extrusionOk="0">
                  <a:moveTo>
                    <a:pt x="1992" y="0"/>
                  </a:moveTo>
                  <a:cubicBezTo>
                    <a:pt x="1767" y="0"/>
                    <a:pt x="1456" y="93"/>
                    <a:pt x="1141" y="101"/>
                  </a:cubicBezTo>
                  <a:cubicBezTo>
                    <a:pt x="1123" y="102"/>
                    <a:pt x="1104" y="102"/>
                    <a:pt x="1086" y="102"/>
                  </a:cubicBezTo>
                  <a:cubicBezTo>
                    <a:pt x="799" y="102"/>
                    <a:pt x="513" y="39"/>
                    <a:pt x="289" y="39"/>
                  </a:cubicBezTo>
                  <a:cubicBezTo>
                    <a:pt x="174" y="39"/>
                    <a:pt x="75" y="56"/>
                    <a:pt x="1" y="106"/>
                  </a:cubicBezTo>
                  <a:cubicBezTo>
                    <a:pt x="1" y="106"/>
                    <a:pt x="121" y="359"/>
                    <a:pt x="676" y="359"/>
                  </a:cubicBezTo>
                  <a:cubicBezTo>
                    <a:pt x="799" y="359"/>
                    <a:pt x="944" y="347"/>
                    <a:pt x="1113" y="316"/>
                  </a:cubicBezTo>
                  <a:cubicBezTo>
                    <a:pt x="1195" y="322"/>
                    <a:pt x="1271" y="325"/>
                    <a:pt x="1343" y="325"/>
                  </a:cubicBezTo>
                  <a:cubicBezTo>
                    <a:pt x="2033" y="325"/>
                    <a:pt x="2236" y="74"/>
                    <a:pt x="2236" y="74"/>
                  </a:cubicBezTo>
                  <a:cubicBezTo>
                    <a:pt x="2178" y="19"/>
                    <a:pt x="2094" y="0"/>
                    <a:pt x="199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0;p47">
              <a:extLst>
                <a:ext uri="{FF2B5EF4-FFF2-40B4-BE49-F238E27FC236}">
                  <a16:creationId xmlns:a16="http://schemas.microsoft.com/office/drawing/2014/main" id="{9C1348CB-6362-0471-2F20-44E4EF0EFD4E}"/>
                </a:ext>
              </a:extLst>
            </p:cNvPr>
            <p:cNvSpPr/>
            <p:nvPr/>
          </p:nvSpPr>
          <p:spPr>
            <a:xfrm>
              <a:off x="6277878" y="2472749"/>
              <a:ext cx="134762" cy="16205"/>
            </a:xfrm>
            <a:custGeom>
              <a:avLst/>
              <a:gdLst/>
              <a:ahLst/>
              <a:cxnLst/>
              <a:rect l="l" t="t" r="r" b="b"/>
              <a:pathLst>
                <a:path w="2237" h="269" extrusionOk="0">
                  <a:moveTo>
                    <a:pt x="1992" y="0"/>
                  </a:moveTo>
                  <a:cubicBezTo>
                    <a:pt x="1767" y="0"/>
                    <a:pt x="1456" y="93"/>
                    <a:pt x="1141" y="102"/>
                  </a:cubicBezTo>
                  <a:cubicBezTo>
                    <a:pt x="1124" y="103"/>
                    <a:pt x="1107" y="103"/>
                    <a:pt x="1090" y="103"/>
                  </a:cubicBezTo>
                  <a:cubicBezTo>
                    <a:pt x="801" y="103"/>
                    <a:pt x="514" y="39"/>
                    <a:pt x="288" y="39"/>
                  </a:cubicBezTo>
                  <a:cubicBezTo>
                    <a:pt x="174" y="39"/>
                    <a:pt x="75" y="56"/>
                    <a:pt x="1" y="106"/>
                  </a:cubicBezTo>
                  <a:lnTo>
                    <a:pt x="1" y="106"/>
                  </a:lnTo>
                  <a:cubicBezTo>
                    <a:pt x="1" y="106"/>
                    <a:pt x="1" y="106"/>
                    <a:pt x="1" y="106"/>
                  </a:cubicBezTo>
                  <a:cubicBezTo>
                    <a:pt x="1" y="106"/>
                    <a:pt x="1" y="106"/>
                    <a:pt x="1" y="106"/>
                  </a:cubicBezTo>
                  <a:cubicBezTo>
                    <a:pt x="1" y="106"/>
                    <a:pt x="1" y="106"/>
                    <a:pt x="1" y="106"/>
                  </a:cubicBezTo>
                  <a:lnTo>
                    <a:pt x="1" y="106"/>
                  </a:lnTo>
                  <a:cubicBezTo>
                    <a:pt x="1" y="106"/>
                    <a:pt x="20" y="146"/>
                    <a:pt x="82" y="195"/>
                  </a:cubicBezTo>
                  <a:cubicBezTo>
                    <a:pt x="134" y="175"/>
                    <a:pt x="192" y="167"/>
                    <a:pt x="255" y="167"/>
                  </a:cubicBezTo>
                  <a:cubicBezTo>
                    <a:pt x="484" y="167"/>
                    <a:pt x="782" y="269"/>
                    <a:pt x="1093" y="269"/>
                  </a:cubicBezTo>
                  <a:cubicBezTo>
                    <a:pt x="1106" y="269"/>
                    <a:pt x="1119" y="268"/>
                    <a:pt x="1132" y="268"/>
                  </a:cubicBezTo>
                  <a:cubicBezTo>
                    <a:pt x="1460" y="258"/>
                    <a:pt x="1804" y="127"/>
                    <a:pt x="2035" y="127"/>
                  </a:cubicBezTo>
                  <a:cubicBezTo>
                    <a:pt x="2074" y="127"/>
                    <a:pt x="2110" y="130"/>
                    <a:pt x="2143" y="139"/>
                  </a:cubicBezTo>
                  <a:cubicBezTo>
                    <a:pt x="2204" y="100"/>
                    <a:pt x="2236" y="74"/>
                    <a:pt x="2236" y="74"/>
                  </a:cubicBezTo>
                  <a:cubicBezTo>
                    <a:pt x="2178" y="19"/>
                    <a:pt x="2094" y="0"/>
                    <a:pt x="199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51;p47">
              <a:extLst>
                <a:ext uri="{FF2B5EF4-FFF2-40B4-BE49-F238E27FC236}">
                  <a16:creationId xmlns:a16="http://schemas.microsoft.com/office/drawing/2014/main" id="{E20FEB63-BEAA-3989-C5FB-43C9B94B3660}"/>
                </a:ext>
              </a:extLst>
            </p:cNvPr>
            <p:cNvSpPr/>
            <p:nvPr/>
          </p:nvSpPr>
          <p:spPr>
            <a:xfrm>
              <a:off x="6326253" y="2481605"/>
              <a:ext cx="36808" cy="31025"/>
            </a:xfrm>
            <a:custGeom>
              <a:avLst/>
              <a:gdLst/>
              <a:ahLst/>
              <a:cxnLst/>
              <a:rect l="l" t="t" r="r" b="b"/>
              <a:pathLst>
                <a:path w="611" h="515" extrusionOk="0">
                  <a:moveTo>
                    <a:pt x="294" y="1"/>
                  </a:moveTo>
                  <a:cubicBezTo>
                    <a:pt x="293" y="1"/>
                    <a:pt x="293" y="1"/>
                    <a:pt x="292" y="1"/>
                  </a:cubicBezTo>
                  <a:cubicBezTo>
                    <a:pt x="167" y="3"/>
                    <a:pt x="62" y="100"/>
                    <a:pt x="38" y="233"/>
                  </a:cubicBezTo>
                  <a:lnTo>
                    <a:pt x="13" y="373"/>
                  </a:lnTo>
                  <a:cubicBezTo>
                    <a:pt x="1" y="437"/>
                    <a:pt x="43" y="496"/>
                    <a:pt x="102" y="504"/>
                  </a:cubicBezTo>
                  <a:cubicBezTo>
                    <a:pt x="162" y="511"/>
                    <a:pt x="222" y="514"/>
                    <a:pt x="283" y="514"/>
                  </a:cubicBezTo>
                  <a:cubicBezTo>
                    <a:pt x="355" y="514"/>
                    <a:pt x="429" y="510"/>
                    <a:pt x="505" y="500"/>
                  </a:cubicBezTo>
                  <a:cubicBezTo>
                    <a:pt x="568" y="493"/>
                    <a:pt x="610" y="426"/>
                    <a:pt x="591" y="358"/>
                  </a:cubicBezTo>
                  <a:lnTo>
                    <a:pt x="548" y="203"/>
                  </a:lnTo>
                  <a:cubicBezTo>
                    <a:pt x="512" y="83"/>
                    <a:pt x="411" y="1"/>
                    <a:pt x="294"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52;p47">
              <a:extLst>
                <a:ext uri="{FF2B5EF4-FFF2-40B4-BE49-F238E27FC236}">
                  <a16:creationId xmlns:a16="http://schemas.microsoft.com/office/drawing/2014/main" id="{5FC9B544-1F80-0FB9-2A40-44515D72827D}"/>
                </a:ext>
              </a:extLst>
            </p:cNvPr>
            <p:cNvSpPr/>
            <p:nvPr/>
          </p:nvSpPr>
          <p:spPr>
            <a:xfrm>
              <a:off x="6330711" y="2480942"/>
              <a:ext cx="27591" cy="27651"/>
            </a:xfrm>
            <a:custGeom>
              <a:avLst/>
              <a:gdLst/>
              <a:ahLst/>
              <a:cxnLst/>
              <a:rect l="l" t="t" r="r" b="b"/>
              <a:pathLst>
                <a:path w="458" h="459" extrusionOk="0">
                  <a:moveTo>
                    <a:pt x="220" y="0"/>
                  </a:moveTo>
                  <a:cubicBezTo>
                    <a:pt x="219" y="0"/>
                    <a:pt x="218" y="0"/>
                    <a:pt x="218" y="0"/>
                  </a:cubicBezTo>
                  <a:cubicBezTo>
                    <a:pt x="125" y="1"/>
                    <a:pt x="46" y="89"/>
                    <a:pt x="28" y="207"/>
                  </a:cubicBezTo>
                  <a:lnTo>
                    <a:pt x="10" y="332"/>
                  </a:lnTo>
                  <a:cubicBezTo>
                    <a:pt x="1" y="389"/>
                    <a:pt x="32" y="443"/>
                    <a:pt x="78" y="448"/>
                  </a:cubicBezTo>
                  <a:cubicBezTo>
                    <a:pt x="123" y="455"/>
                    <a:pt x="170" y="459"/>
                    <a:pt x="217" y="459"/>
                  </a:cubicBezTo>
                  <a:cubicBezTo>
                    <a:pt x="269" y="459"/>
                    <a:pt x="323" y="454"/>
                    <a:pt x="378" y="446"/>
                  </a:cubicBezTo>
                  <a:cubicBezTo>
                    <a:pt x="425" y="439"/>
                    <a:pt x="457" y="379"/>
                    <a:pt x="442" y="320"/>
                  </a:cubicBezTo>
                  <a:lnTo>
                    <a:pt x="410" y="180"/>
                  </a:lnTo>
                  <a:cubicBezTo>
                    <a:pt x="384" y="74"/>
                    <a:pt x="306" y="0"/>
                    <a:pt x="220"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53;p47">
              <a:extLst>
                <a:ext uri="{FF2B5EF4-FFF2-40B4-BE49-F238E27FC236}">
                  <a16:creationId xmlns:a16="http://schemas.microsoft.com/office/drawing/2014/main" id="{283D11F0-9955-F77A-15BB-4DB3E9C3721C}"/>
                </a:ext>
              </a:extLst>
            </p:cNvPr>
            <p:cNvSpPr/>
            <p:nvPr/>
          </p:nvSpPr>
          <p:spPr>
            <a:xfrm>
              <a:off x="5470327" y="3825615"/>
              <a:ext cx="881167" cy="504651"/>
            </a:xfrm>
            <a:custGeom>
              <a:avLst/>
              <a:gdLst/>
              <a:ahLst/>
              <a:cxnLst/>
              <a:rect l="l" t="t" r="r" b="b"/>
              <a:pathLst>
                <a:path w="14627" h="8377" extrusionOk="0">
                  <a:moveTo>
                    <a:pt x="8353" y="0"/>
                  </a:moveTo>
                  <a:cubicBezTo>
                    <a:pt x="6320" y="3557"/>
                    <a:pt x="5250" y="7562"/>
                    <a:pt x="0" y="8201"/>
                  </a:cubicBezTo>
                  <a:cubicBezTo>
                    <a:pt x="576" y="8321"/>
                    <a:pt x="1150" y="8376"/>
                    <a:pt x="1722" y="8376"/>
                  </a:cubicBezTo>
                  <a:cubicBezTo>
                    <a:pt x="5853" y="8376"/>
                    <a:pt x="9935" y="5520"/>
                    <a:pt x="14626" y="3840"/>
                  </a:cubicBezTo>
                  <a:cubicBezTo>
                    <a:pt x="11622" y="3389"/>
                    <a:pt x="9701" y="1955"/>
                    <a:pt x="8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54;p47">
              <a:extLst>
                <a:ext uri="{FF2B5EF4-FFF2-40B4-BE49-F238E27FC236}">
                  <a16:creationId xmlns:a16="http://schemas.microsoft.com/office/drawing/2014/main" id="{C49B38B1-997A-B9DB-64FC-78C545391E63}"/>
                </a:ext>
              </a:extLst>
            </p:cNvPr>
            <p:cNvSpPr/>
            <p:nvPr/>
          </p:nvSpPr>
          <p:spPr>
            <a:xfrm>
              <a:off x="5385867" y="4030620"/>
              <a:ext cx="286092" cy="300128"/>
            </a:xfrm>
            <a:custGeom>
              <a:avLst/>
              <a:gdLst/>
              <a:ahLst/>
              <a:cxnLst/>
              <a:rect l="l" t="t" r="r" b="b"/>
              <a:pathLst>
                <a:path w="4749" h="4982" extrusionOk="0">
                  <a:moveTo>
                    <a:pt x="2375" y="1"/>
                  </a:moveTo>
                  <a:cubicBezTo>
                    <a:pt x="1063" y="1"/>
                    <a:pt x="0" y="1116"/>
                    <a:pt x="0" y="2490"/>
                  </a:cubicBezTo>
                  <a:cubicBezTo>
                    <a:pt x="0" y="3866"/>
                    <a:pt x="1063" y="4981"/>
                    <a:pt x="2375" y="4981"/>
                  </a:cubicBezTo>
                  <a:cubicBezTo>
                    <a:pt x="3686" y="4981"/>
                    <a:pt x="4749" y="3866"/>
                    <a:pt x="4749" y="2490"/>
                  </a:cubicBezTo>
                  <a:cubicBezTo>
                    <a:pt x="4749" y="1116"/>
                    <a:pt x="3686" y="1"/>
                    <a:pt x="237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55;p47">
              <a:extLst>
                <a:ext uri="{FF2B5EF4-FFF2-40B4-BE49-F238E27FC236}">
                  <a16:creationId xmlns:a16="http://schemas.microsoft.com/office/drawing/2014/main" id="{BE093912-B67F-6F11-1ABF-95F0BFABBA9E}"/>
                </a:ext>
              </a:extLst>
            </p:cNvPr>
            <p:cNvSpPr/>
            <p:nvPr/>
          </p:nvSpPr>
          <p:spPr>
            <a:xfrm>
              <a:off x="5601656" y="3896521"/>
              <a:ext cx="235066" cy="164583"/>
            </a:xfrm>
            <a:custGeom>
              <a:avLst/>
              <a:gdLst/>
              <a:ahLst/>
              <a:cxnLst/>
              <a:rect l="l" t="t" r="r" b="b"/>
              <a:pathLst>
                <a:path w="3902" h="2732" extrusionOk="0">
                  <a:moveTo>
                    <a:pt x="2191" y="1"/>
                  </a:moveTo>
                  <a:cubicBezTo>
                    <a:pt x="2155" y="1"/>
                    <a:pt x="2119" y="2"/>
                    <a:pt x="2083" y="4"/>
                  </a:cubicBezTo>
                  <a:cubicBezTo>
                    <a:pt x="1124" y="61"/>
                    <a:pt x="289" y="889"/>
                    <a:pt x="94" y="1771"/>
                  </a:cubicBezTo>
                  <a:cubicBezTo>
                    <a:pt x="0" y="2192"/>
                    <a:pt x="95" y="2270"/>
                    <a:pt x="317" y="2270"/>
                  </a:cubicBezTo>
                  <a:cubicBezTo>
                    <a:pt x="448" y="2270"/>
                    <a:pt x="624" y="2243"/>
                    <a:pt x="832" y="2243"/>
                  </a:cubicBezTo>
                  <a:cubicBezTo>
                    <a:pt x="936" y="2243"/>
                    <a:pt x="1048" y="2250"/>
                    <a:pt x="1166" y="2270"/>
                  </a:cubicBezTo>
                  <a:cubicBezTo>
                    <a:pt x="1729" y="2366"/>
                    <a:pt x="2276" y="2731"/>
                    <a:pt x="2719" y="2731"/>
                  </a:cubicBezTo>
                  <a:cubicBezTo>
                    <a:pt x="2982" y="2731"/>
                    <a:pt x="3209" y="2602"/>
                    <a:pt x="3381" y="2212"/>
                  </a:cubicBezTo>
                  <a:cubicBezTo>
                    <a:pt x="3901" y="1037"/>
                    <a:pt x="3296" y="1"/>
                    <a:pt x="2191"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6;p47">
              <a:extLst>
                <a:ext uri="{FF2B5EF4-FFF2-40B4-BE49-F238E27FC236}">
                  <a16:creationId xmlns:a16="http://schemas.microsoft.com/office/drawing/2014/main" id="{4257333C-A0A4-134D-7C5E-5D14A6964FEB}"/>
                </a:ext>
              </a:extLst>
            </p:cNvPr>
            <p:cNvSpPr/>
            <p:nvPr/>
          </p:nvSpPr>
          <p:spPr>
            <a:xfrm>
              <a:off x="6867230" y="4362557"/>
              <a:ext cx="82954" cy="34157"/>
            </a:xfrm>
            <a:custGeom>
              <a:avLst/>
              <a:gdLst/>
              <a:ahLst/>
              <a:cxnLst/>
              <a:rect l="l" t="t" r="r" b="b"/>
              <a:pathLst>
                <a:path w="1377" h="567" extrusionOk="0">
                  <a:moveTo>
                    <a:pt x="239" y="1"/>
                  </a:moveTo>
                  <a:cubicBezTo>
                    <a:pt x="215" y="1"/>
                    <a:pt x="196" y="5"/>
                    <a:pt x="182" y="14"/>
                  </a:cubicBezTo>
                  <a:cubicBezTo>
                    <a:pt x="1" y="133"/>
                    <a:pt x="21" y="566"/>
                    <a:pt x="21" y="566"/>
                  </a:cubicBezTo>
                  <a:lnTo>
                    <a:pt x="1376" y="566"/>
                  </a:lnTo>
                  <a:cubicBezTo>
                    <a:pt x="1376" y="566"/>
                    <a:pt x="515" y="1"/>
                    <a:pt x="23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7;p47">
              <a:extLst>
                <a:ext uri="{FF2B5EF4-FFF2-40B4-BE49-F238E27FC236}">
                  <a16:creationId xmlns:a16="http://schemas.microsoft.com/office/drawing/2014/main" id="{DE703C1E-75C3-0F4A-9A15-1F7128FAD9CE}"/>
                </a:ext>
              </a:extLst>
            </p:cNvPr>
            <p:cNvSpPr/>
            <p:nvPr/>
          </p:nvSpPr>
          <p:spPr>
            <a:xfrm>
              <a:off x="5857084" y="4362557"/>
              <a:ext cx="89701" cy="34157"/>
            </a:xfrm>
            <a:custGeom>
              <a:avLst/>
              <a:gdLst/>
              <a:ahLst/>
              <a:cxnLst/>
              <a:rect l="l" t="t" r="r" b="b"/>
              <a:pathLst>
                <a:path w="1489" h="567" extrusionOk="0">
                  <a:moveTo>
                    <a:pt x="1230" y="1"/>
                  </a:moveTo>
                  <a:cubicBezTo>
                    <a:pt x="932" y="1"/>
                    <a:pt x="0" y="566"/>
                    <a:pt x="0" y="566"/>
                  </a:cubicBezTo>
                  <a:lnTo>
                    <a:pt x="1467" y="566"/>
                  </a:lnTo>
                  <a:cubicBezTo>
                    <a:pt x="1467" y="566"/>
                    <a:pt x="1489" y="133"/>
                    <a:pt x="1292" y="14"/>
                  </a:cubicBezTo>
                  <a:cubicBezTo>
                    <a:pt x="1276" y="5"/>
                    <a:pt x="1255" y="1"/>
                    <a:pt x="123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58;p47">
              <a:extLst>
                <a:ext uri="{FF2B5EF4-FFF2-40B4-BE49-F238E27FC236}">
                  <a16:creationId xmlns:a16="http://schemas.microsoft.com/office/drawing/2014/main" id="{836E725E-DA27-B473-DB3B-59195FF57596}"/>
                </a:ext>
              </a:extLst>
            </p:cNvPr>
            <p:cNvSpPr/>
            <p:nvPr/>
          </p:nvSpPr>
          <p:spPr>
            <a:xfrm>
              <a:off x="5704550" y="3093368"/>
              <a:ext cx="367118" cy="250428"/>
            </a:xfrm>
            <a:custGeom>
              <a:avLst/>
              <a:gdLst/>
              <a:ahLst/>
              <a:cxnLst/>
              <a:rect l="l" t="t" r="r" b="b"/>
              <a:pathLst>
                <a:path w="6094" h="4157" extrusionOk="0">
                  <a:moveTo>
                    <a:pt x="3423" y="0"/>
                  </a:moveTo>
                  <a:cubicBezTo>
                    <a:pt x="3374" y="0"/>
                    <a:pt x="3324" y="2"/>
                    <a:pt x="3273" y="6"/>
                  </a:cubicBezTo>
                  <a:cubicBezTo>
                    <a:pt x="2700" y="48"/>
                    <a:pt x="509" y="1314"/>
                    <a:pt x="321" y="1578"/>
                  </a:cubicBezTo>
                  <a:cubicBezTo>
                    <a:pt x="1" y="2025"/>
                    <a:pt x="755" y="4013"/>
                    <a:pt x="1435" y="4080"/>
                  </a:cubicBezTo>
                  <a:cubicBezTo>
                    <a:pt x="1966" y="4132"/>
                    <a:pt x="2436" y="4156"/>
                    <a:pt x="2845" y="4156"/>
                  </a:cubicBezTo>
                  <a:cubicBezTo>
                    <a:pt x="3761" y="4156"/>
                    <a:pt x="4372" y="4036"/>
                    <a:pt x="4686" y="3842"/>
                  </a:cubicBezTo>
                  <a:cubicBezTo>
                    <a:pt x="6094" y="2967"/>
                    <a:pt x="5402" y="0"/>
                    <a:pt x="342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59;p47">
              <a:extLst>
                <a:ext uri="{FF2B5EF4-FFF2-40B4-BE49-F238E27FC236}">
                  <a16:creationId xmlns:a16="http://schemas.microsoft.com/office/drawing/2014/main" id="{896F23D4-4131-69D4-7DC5-F876A9BAFC48}"/>
                </a:ext>
              </a:extLst>
            </p:cNvPr>
            <p:cNvSpPr/>
            <p:nvPr/>
          </p:nvSpPr>
          <p:spPr>
            <a:xfrm>
              <a:off x="5721117" y="3133308"/>
              <a:ext cx="332117" cy="221873"/>
            </a:xfrm>
            <a:custGeom>
              <a:avLst/>
              <a:gdLst/>
              <a:ahLst/>
              <a:cxnLst/>
              <a:rect l="l" t="t" r="r" b="b"/>
              <a:pathLst>
                <a:path w="5513" h="3683" extrusionOk="0">
                  <a:moveTo>
                    <a:pt x="4839" y="1"/>
                  </a:moveTo>
                  <a:cubicBezTo>
                    <a:pt x="4797" y="670"/>
                    <a:pt x="4508" y="1491"/>
                    <a:pt x="3948" y="1839"/>
                  </a:cubicBezTo>
                  <a:cubicBezTo>
                    <a:pt x="3582" y="2066"/>
                    <a:pt x="2800" y="2322"/>
                    <a:pt x="1606" y="2322"/>
                  </a:cubicBezTo>
                  <a:cubicBezTo>
                    <a:pt x="1321" y="2322"/>
                    <a:pt x="1013" y="2307"/>
                    <a:pt x="682" y="2274"/>
                  </a:cubicBezTo>
                  <a:cubicBezTo>
                    <a:pt x="448" y="2251"/>
                    <a:pt x="205" y="1976"/>
                    <a:pt x="1" y="1605"/>
                  </a:cubicBezTo>
                  <a:lnTo>
                    <a:pt x="1" y="1605"/>
                  </a:lnTo>
                  <a:cubicBezTo>
                    <a:pt x="133" y="2410"/>
                    <a:pt x="658" y="3565"/>
                    <a:pt x="1150" y="3613"/>
                  </a:cubicBezTo>
                  <a:cubicBezTo>
                    <a:pt x="1635" y="3661"/>
                    <a:pt x="2074" y="3683"/>
                    <a:pt x="2465" y="3683"/>
                  </a:cubicBezTo>
                  <a:cubicBezTo>
                    <a:pt x="3460" y="3683"/>
                    <a:pt x="4140" y="3542"/>
                    <a:pt x="4466" y="3341"/>
                  </a:cubicBezTo>
                  <a:cubicBezTo>
                    <a:pt x="5390" y="2767"/>
                    <a:pt x="5512" y="996"/>
                    <a:pt x="4839"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60;p47">
              <a:extLst>
                <a:ext uri="{FF2B5EF4-FFF2-40B4-BE49-F238E27FC236}">
                  <a16:creationId xmlns:a16="http://schemas.microsoft.com/office/drawing/2014/main" id="{EF2CCA1B-3AD9-A06B-0E4E-63D9F99A15A4}"/>
                </a:ext>
              </a:extLst>
            </p:cNvPr>
            <p:cNvSpPr/>
            <p:nvPr/>
          </p:nvSpPr>
          <p:spPr>
            <a:xfrm>
              <a:off x="5632681" y="3170418"/>
              <a:ext cx="251091" cy="184342"/>
            </a:xfrm>
            <a:custGeom>
              <a:avLst/>
              <a:gdLst/>
              <a:ahLst/>
              <a:cxnLst/>
              <a:rect l="l" t="t" r="r" b="b"/>
              <a:pathLst>
                <a:path w="4168" h="3060" extrusionOk="0">
                  <a:moveTo>
                    <a:pt x="1788" y="1"/>
                  </a:moveTo>
                  <a:cubicBezTo>
                    <a:pt x="1080" y="1"/>
                    <a:pt x="697" y="533"/>
                    <a:pt x="113" y="581"/>
                  </a:cubicBezTo>
                  <a:cubicBezTo>
                    <a:pt x="0" y="1030"/>
                    <a:pt x="253" y="2283"/>
                    <a:pt x="843" y="2738"/>
                  </a:cubicBezTo>
                  <a:cubicBezTo>
                    <a:pt x="1158" y="2981"/>
                    <a:pt x="1404" y="3059"/>
                    <a:pt x="1631" y="3059"/>
                  </a:cubicBezTo>
                  <a:cubicBezTo>
                    <a:pt x="2031" y="3059"/>
                    <a:pt x="2370" y="2817"/>
                    <a:pt x="2914" y="2801"/>
                  </a:cubicBezTo>
                  <a:cubicBezTo>
                    <a:pt x="4167" y="2763"/>
                    <a:pt x="3633" y="609"/>
                    <a:pt x="2453" y="140"/>
                  </a:cubicBezTo>
                  <a:cubicBezTo>
                    <a:pt x="2200" y="40"/>
                    <a:pt x="1982" y="1"/>
                    <a:pt x="178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61;p47">
              <a:extLst>
                <a:ext uri="{FF2B5EF4-FFF2-40B4-BE49-F238E27FC236}">
                  <a16:creationId xmlns:a16="http://schemas.microsoft.com/office/drawing/2014/main" id="{1AC553A1-122C-3C42-F4EC-11579ED92B05}"/>
                </a:ext>
              </a:extLst>
            </p:cNvPr>
            <p:cNvSpPr/>
            <p:nvPr/>
          </p:nvSpPr>
          <p:spPr>
            <a:xfrm>
              <a:off x="5714972" y="3155357"/>
              <a:ext cx="141992" cy="159040"/>
            </a:xfrm>
            <a:custGeom>
              <a:avLst/>
              <a:gdLst/>
              <a:ahLst/>
              <a:cxnLst/>
              <a:rect l="l" t="t" r="r" b="b"/>
              <a:pathLst>
                <a:path w="2357" h="2640" extrusionOk="0">
                  <a:moveTo>
                    <a:pt x="741" y="0"/>
                  </a:moveTo>
                  <a:cubicBezTo>
                    <a:pt x="267" y="0"/>
                    <a:pt x="93" y="328"/>
                    <a:pt x="51" y="551"/>
                  </a:cubicBezTo>
                  <a:cubicBezTo>
                    <a:pt x="0" y="816"/>
                    <a:pt x="475" y="2541"/>
                    <a:pt x="809" y="2633"/>
                  </a:cubicBezTo>
                  <a:cubicBezTo>
                    <a:pt x="827" y="2638"/>
                    <a:pt x="853" y="2640"/>
                    <a:pt x="884" y="2640"/>
                  </a:cubicBezTo>
                  <a:cubicBezTo>
                    <a:pt x="1241" y="2640"/>
                    <a:pt x="2343" y="2320"/>
                    <a:pt x="2350" y="2045"/>
                  </a:cubicBezTo>
                  <a:cubicBezTo>
                    <a:pt x="2356" y="1784"/>
                    <a:pt x="1067" y="37"/>
                    <a:pt x="927" y="15"/>
                  </a:cubicBezTo>
                  <a:cubicBezTo>
                    <a:pt x="861" y="5"/>
                    <a:pt x="799" y="0"/>
                    <a:pt x="74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62;p47">
              <a:extLst>
                <a:ext uri="{FF2B5EF4-FFF2-40B4-BE49-F238E27FC236}">
                  <a16:creationId xmlns:a16="http://schemas.microsoft.com/office/drawing/2014/main" id="{DFD3395B-6A6B-2C07-5C17-735446134167}"/>
                </a:ext>
              </a:extLst>
            </p:cNvPr>
            <p:cNvSpPr/>
            <p:nvPr/>
          </p:nvSpPr>
          <p:spPr>
            <a:xfrm>
              <a:off x="5626837" y="3204154"/>
              <a:ext cx="236090" cy="161510"/>
            </a:xfrm>
            <a:custGeom>
              <a:avLst/>
              <a:gdLst/>
              <a:ahLst/>
              <a:cxnLst/>
              <a:rect l="l" t="t" r="r" b="b"/>
              <a:pathLst>
                <a:path w="3919" h="2681" extrusionOk="0">
                  <a:moveTo>
                    <a:pt x="621" y="0"/>
                  </a:moveTo>
                  <a:cubicBezTo>
                    <a:pt x="351" y="0"/>
                    <a:pt x="1" y="142"/>
                    <a:pt x="154" y="733"/>
                  </a:cubicBezTo>
                  <a:cubicBezTo>
                    <a:pt x="301" y="1338"/>
                    <a:pt x="643" y="2070"/>
                    <a:pt x="989" y="2337"/>
                  </a:cubicBezTo>
                  <a:cubicBezTo>
                    <a:pt x="1328" y="2599"/>
                    <a:pt x="1600" y="2680"/>
                    <a:pt x="1858" y="2680"/>
                  </a:cubicBezTo>
                  <a:cubicBezTo>
                    <a:pt x="2259" y="2680"/>
                    <a:pt x="2624" y="2483"/>
                    <a:pt x="3145" y="2467"/>
                  </a:cubicBezTo>
                  <a:cubicBezTo>
                    <a:pt x="3777" y="2448"/>
                    <a:pt x="3918" y="1831"/>
                    <a:pt x="3754" y="1165"/>
                  </a:cubicBezTo>
                  <a:lnTo>
                    <a:pt x="3754" y="1165"/>
                  </a:lnTo>
                  <a:cubicBezTo>
                    <a:pt x="3653" y="1202"/>
                    <a:pt x="3538" y="1228"/>
                    <a:pt x="3403" y="1235"/>
                  </a:cubicBezTo>
                  <a:cubicBezTo>
                    <a:pt x="3353" y="1238"/>
                    <a:pt x="3304" y="1240"/>
                    <a:pt x="3257" y="1240"/>
                  </a:cubicBezTo>
                  <a:cubicBezTo>
                    <a:pt x="2293" y="1240"/>
                    <a:pt x="1941" y="647"/>
                    <a:pt x="866" y="47"/>
                  </a:cubicBezTo>
                  <a:cubicBezTo>
                    <a:pt x="820" y="22"/>
                    <a:pt x="727" y="0"/>
                    <a:pt x="62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63;p47">
              <a:extLst>
                <a:ext uri="{FF2B5EF4-FFF2-40B4-BE49-F238E27FC236}">
                  <a16:creationId xmlns:a16="http://schemas.microsoft.com/office/drawing/2014/main" id="{5B562222-7F05-A9BD-F903-95DB7DEED508}"/>
                </a:ext>
              </a:extLst>
            </p:cNvPr>
            <p:cNvSpPr/>
            <p:nvPr/>
          </p:nvSpPr>
          <p:spPr>
            <a:xfrm>
              <a:off x="5517377" y="2641248"/>
              <a:ext cx="440794" cy="1153162"/>
            </a:xfrm>
            <a:custGeom>
              <a:avLst/>
              <a:gdLst/>
              <a:ahLst/>
              <a:cxnLst/>
              <a:rect l="l" t="t" r="r" b="b"/>
              <a:pathLst>
                <a:path w="7317" h="19142" extrusionOk="0">
                  <a:moveTo>
                    <a:pt x="0" y="1"/>
                  </a:moveTo>
                  <a:lnTo>
                    <a:pt x="393" y="2484"/>
                  </a:lnTo>
                  <a:lnTo>
                    <a:pt x="82" y="2525"/>
                  </a:lnTo>
                  <a:lnTo>
                    <a:pt x="2556" y="8131"/>
                  </a:lnTo>
                  <a:lnTo>
                    <a:pt x="2137" y="7913"/>
                  </a:lnTo>
                  <a:lnTo>
                    <a:pt x="3951" y="11838"/>
                  </a:lnTo>
                  <a:lnTo>
                    <a:pt x="4280" y="13219"/>
                  </a:lnTo>
                  <a:lnTo>
                    <a:pt x="6453" y="17412"/>
                  </a:lnTo>
                  <a:lnTo>
                    <a:pt x="6050" y="17222"/>
                  </a:lnTo>
                  <a:lnTo>
                    <a:pt x="6050" y="17222"/>
                  </a:lnTo>
                  <a:lnTo>
                    <a:pt x="7316" y="19142"/>
                  </a:lnTo>
                  <a:lnTo>
                    <a:pt x="6744" y="16914"/>
                  </a:lnTo>
                  <a:lnTo>
                    <a:pt x="6587" y="17434"/>
                  </a:lnTo>
                  <a:lnTo>
                    <a:pt x="4438" y="12323"/>
                  </a:lnTo>
                  <a:lnTo>
                    <a:pt x="3288" y="8834"/>
                  </a:lnTo>
                  <a:lnTo>
                    <a:pt x="2883" y="70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64;p47">
              <a:extLst>
                <a:ext uri="{FF2B5EF4-FFF2-40B4-BE49-F238E27FC236}">
                  <a16:creationId xmlns:a16="http://schemas.microsoft.com/office/drawing/2014/main" id="{FC2C1A9F-DAD9-5955-1AEA-C0FBB7976483}"/>
                </a:ext>
              </a:extLst>
            </p:cNvPr>
            <p:cNvSpPr/>
            <p:nvPr/>
          </p:nvSpPr>
          <p:spPr>
            <a:xfrm>
              <a:off x="6246251" y="3422653"/>
              <a:ext cx="349286" cy="675559"/>
            </a:xfrm>
            <a:custGeom>
              <a:avLst/>
              <a:gdLst/>
              <a:ahLst/>
              <a:cxnLst/>
              <a:rect l="l" t="t" r="r" b="b"/>
              <a:pathLst>
                <a:path w="5798" h="11214" extrusionOk="0">
                  <a:moveTo>
                    <a:pt x="5797" y="0"/>
                  </a:moveTo>
                  <a:cubicBezTo>
                    <a:pt x="5536" y="2080"/>
                    <a:pt x="3921" y="6926"/>
                    <a:pt x="1" y="11213"/>
                  </a:cubicBezTo>
                  <a:cubicBezTo>
                    <a:pt x="624" y="11020"/>
                    <a:pt x="1117" y="10708"/>
                    <a:pt x="1687" y="10547"/>
                  </a:cubicBezTo>
                  <a:cubicBezTo>
                    <a:pt x="3754" y="6661"/>
                    <a:pt x="5598" y="3063"/>
                    <a:pt x="5797"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65;p47">
              <a:extLst>
                <a:ext uri="{FF2B5EF4-FFF2-40B4-BE49-F238E27FC236}">
                  <a16:creationId xmlns:a16="http://schemas.microsoft.com/office/drawing/2014/main" id="{57B87A33-65EE-9F97-C49D-83014893BE71}"/>
                </a:ext>
              </a:extLst>
            </p:cNvPr>
            <p:cNvSpPr/>
            <p:nvPr/>
          </p:nvSpPr>
          <p:spPr>
            <a:xfrm>
              <a:off x="6523728" y="3094753"/>
              <a:ext cx="66628" cy="27109"/>
            </a:xfrm>
            <a:custGeom>
              <a:avLst/>
              <a:gdLst/>
              <a:ahLst/>
              <a:cxnLst/>
              <a:rect l="l" t="t" r="r" b="b"/>
              <a:pathLst>
                <a:path w="1106" h="450" extrusionOk="0">
                  <a:moveTo>
                    <a:pt x="697" y="1"/>
                  </a:moveTo>
                  <a:cubicBezTo>
                    <a:pt x="642" y="1"/>
                    <a:pt x="584" y="4"/>
                    <a:pt x="524" y="13"/>
                  </a:cubicBezTo>
                  <a:cubicBezTo>
                    <a:pt x="228" y="52"/>
                    <a:pt x="0" y="178"/>
                    <a:pt x="16" y="295"/>
                  </a:cubicBezTo>
                  <a:cubicBezTo>
                    <a:pt x="28" y="389"/>
                    <a:pt x="193" y="449"/>
                    <a:pt x="410" y="449"/>
                  </a:cubicBezTo>
                  <a:cubicBezTo>
                    <a:pt x="464" y="449"/>
                    <a:pt x="521" y="445"/>
                    <a:pt x="581" y="437"/>
                  </a:cubicBezTo>
                  <a:cubicBezTo>
                    <a:pt x="877" y="399"/>
                    <a:pt x="1106" y="272"/>
                    <a:pt x="1090" y="155"/>
                  </a:cubicBezTo>
                  <a:cubicBezTo>
                    <a:pt x="1077" y="61"/>
                    <a:pt x="914" y="1"/>
                    <a:pt x="697" y="1"/>
                  </a:cubicBezTo>
                  <a:close/>
                </a:path>
              </a:pathLst>
            </a:custGeom>
            <a:solidFill>
              <a:srgbClr val="D57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66;p47">
              <a:extLst>
                <a:ext uri="{FF2B5EF4-FFF2-40B4-BE49-F238E27FC236}">
                  <a16:creationId xmlns:a16="http://schemas.microsoft.com/office/drawing/2014/main" id="{C6238846-31ED-403D-9811-8D558965E164}"/>
                </a:ext>
              </a:extLst>
            </p:cNvPr>
            <p:cNvSpPr/>
            <p:nvPr/>
          </p:nvSpPr>
          <p:spPr>
            <a:xfrm>
              <a:off x="5602740" y="2850470"/>
              <a:ext cx="105304" cy="401577"/>
            </a:xfrm>
            <a:custGeom>
              <a:avLst/>
              <a:gdLst/>
              <a:ahLst/>
              <a:cxnLst/>
              <a:rect l="l" t="t" r="r" b="b"/>
              <a:pathLst>
                <a:path w="1748" h="6666" extrusionOk="0">
                  <a:moveTo>
                    <a:pt x="1" y="1"/>
                  </a:moveTo>
                  <a:lnTo>
                    <a:pt x="1" y="2082"/>
                  </a:lnTo>
                  <a:lnTo>
                    <a:pt x="1139" y="4658"/>
                  </a:lnTo>
                  <a:lnTo>
                    <a:pt x="720" y="4440"/>
                  </a:lnTo>
                  <a:lnTo>
                    <a:pt x="1747" y="6666"/>
                  </a:lnTo>
                  <a:lnTo>
                    <a:pt x="1561" y="4004"/>
                  </a:lnTo>
                  <a:lnTo>
                    <a:pt x="1466" y="3588"/>
                  </a:lnTo>
                  <a:lnTo>
                    <a:pt x="1"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67;p47">
              <a:extLst>
                <a:ext uri="{FF2B5EF4-FFF2-40B4-BE49-F238E27FC236}">
                  <a16:creationId xmlns:a16="http://schemas.microsoft.com/office/drawing/2014/main" id="{BCF394E9-A505-C0BF-169F-393EDB35EBBE}"/>
                </a:ext>
              </a:extLst>
            </p:cNvPr>
            <p:cNvSpPr/>
            <p:nvPr/>
          </p:nvSpPr>
          <p:spPr>
            <a:xfrm>
              <a:off x="5770937" y="3341748"/>
              <a:ext cx="110304" cy="300369"/>
            </a:xfrm>
            <a:custGeom>
              <a:avLst/>
              <a:gdLst/>
              <a:ahLst/>
              <a:cxnLst/>
              <a:rect l="l" t="t" r="r" b="b"/>
              <a:pathLst>
                <a:path w="1831" h="4986" extrusionOk="0">
                  <a:moveTo>
                    <a:pt x="0" y="0"/>
                  </a:moveTo>
                  <a:lnTo>
                    <a:pt x="389" y="2202"/>
                  </a:lnTo>
                  <a:lnTo>
                    <a:pt x="1831" y="4986"/>
                  </a:lnTo>
                  <a:lnTo>
                    <a:pt x="1831" y="4505"/>
                  </a:lnTo>
                  <a:lnTo>
                    <a:pt x="229" y="695"/>
                  </a:lnTo>
                  <a:lnTo>
                    <a:pt x="0"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68;p47">
              <a:extLst>
                <a:ext uri="{FF2B5EF4-FFF2-40B4-BE49-F238E27FC236}">
                  <a16:creationId xmlns:a16="http://schemas.microsoft.com/office/drawing/2014/main" id="{FFBEDCBF-CF60-FAE1-542B-62E3BDD5E9FD}"/>
                </a:ext>
              </a:extLst>
            </p:cNvPr>
            <p:cNvSpPr/>
            <p:nvPr/>
          </p:nvSpPr>
          <p:spPr>
            <a:xfrm>
              <a:off x="7229228" y="4049657"/>
              <a:ext cx="251452" cy="334286"/>
            </a:xfrm>
            <a:custGeom>
              <a:avLst/>
              <a:gdLst/>
              <a:ahLst/>
              <a:cxnLst/>
              <a:rect l="l" t="t" r="r" b="b"/>
              <a:pathLst>
                <a:path w="4174" h="5549" extrusionOk="0">
                  <a:moveTo>
                    <a:pt x="2030" y="1"/>
                  </a:moveTo>
                  <a:cubicBezTo>
                    <a:pt x="1623" y="1"/>
                    <a:pt x="1220" y="235"/>
                    <a:pt x="890" y="506"/>
                  </a:cubicBezTo>
                  <a:cubicBezTo>
                    <a:pt x="371" y="1160"/>
                    <a:pt x="46" y="2025"/>
                    <a:pt x="23" y="2975"/>
                  </a:cubicBezTo>
                  <a:cubicBezTo>
                    <a:pt x="1" y="3975"/>
                    <a:pt x="321" y="4882"/>
                    <a:pt x="859" y="5549"/>
                  </a:cubicBezTo>
                  <a:lnTo>
                    <a:pt x="1496" y="5549"/>
                  </a:lnTo>
                  <a:cubicBezTo>
                    <a:pt x="1496" y="5549"/>
                    <a:pt x="1505" y="5549"/>
                    <a:pt x="1520" y="5549"/>
                  </a:cubicBezTo>
                  <a:cubicBezTo>
                    <a:pt x="1716" y="5549"/>
                    <a:pt x="3079" y="5517"/>
                    <a:pt x="3303" y="4638"/>
                  </a:cubicBezTo>
                  <a:cubicBezTo>
                    <a:pt x="3543" y="3690"/>
                    <a:pt x="2929" y="3456"/>
                    <a:pt x="2929" y="3456"/>
                  </a:cubicBezTo>
                  <a:cubicBezTo>
                    <a:pt x="2929" y="3456"/>
                    <a:pt x="4174" y="2160"/>
                    <a:pt x="2989" y="558"/>
                  </a:cubicBezTo>
                  <a:cubicBezTo>
                    <a:pt x="2690" y="152"/>
                    <a:pt x="2358" y="1"/>
                    <a:pt x="2030"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69;p47">
              <a:extLst>
                <a:ext uri="{FF2B5EF4-FFF2-40B4-BE49-F238E27FC236}">
                  <a16:creationId xmlns:a16="http://schemas.microsoft.com/office/drawing/2014/main" id="{AC9AF630-2DC2-2F1A-75FA-8F2B22EB6B9F}"/>
                </a:ext>
              </a:extLst>
            </p:cNvPr>
            <p:cNvSpPr/>
            <p:nvPr/>
          </p:nvSpPr>
          <p:spPr>
            <a:xfrm>
              <a:off x="7022837" y="4219601"/>
              <a:ext cx="202475" cy="153679"/>
            </a:xfrm>
            <a:custGeom>
              <a:avLst/>
              <a:gdLst/>
              <a:ahLst/>
              <a:cxnLst/>
              <a:rect l="l" t="t" r="r" b="b"/>
              <a:pathLst>
                <a:path w="3361" h="2551" extrusionOk="0">
                  <a:moveTo>
                    <a:pt x="1396" y="1"/>
                  </a:moveTo>
                  <a:cubicBezTo>
                    <a:pt x="585" y="1"/>
                    <a:pt x="0" y="566"/>
                    <a:pt x="67" y="1324"/>
                  </a:cubicBezTo>
                  <a:cubicBezTo>
                    <a:pt x="137" y="2130"/>
                    <a:pt x="682" y="2456"/>
                    <a:pt x="1576" y="2535"/>
                  </a:cubicBezTo>
                  <a:cubicBezTo>
                    <a:pt x="1695" y="2545"/>
                    <a:pt x="1814" y="2551"/>
                    <a:pt x="1931" y="2551"/>
                  </a:cubicBezTo>
                  <a:cubicBezTo>
                    <a:pt x="2692" y="2551"/>
                    <a:pt x="3361" y="2311"/>
                    <a:pt x="3300" y="1612"/>
                  </a:cubicBezTo>
                  <a:cubicBezTo>
                    <a:pt x="3230" y="806"/>
                    <a:pt x="2450" y="88"/>
                    <a:pt x="1556" y="8"/>
                  </a:cubicBezTo>
                  <a:cubicBezTo>
                    <a:pt x="1502" y="3"/>
                    <a:pt x="1449" y="1"/>
                    <a:pt x="1396"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70;p47">
              <a:extLst>
                <a:ext uri="{FF2B5EF4-FFF2-40B4-BE49-F238E27FC236}">
                  <a16:creationId xmlns:a16="http://schemas.microsoft.com/office/drawing/2014/main" id="{1DAEE252-BB0A-1012-5E7C-0408B012F145}"/>
                </a:ext>
              </a:extLst>
            </p:cNvPr>
            <p:cNvSpPr/>
            <p:nvPr/>
          </p:nvSpPr>
          <p:spPr>
            <a:xfrm>
              <a:off x="6904761" y="4155322"/>
              <a:ext cx="73556" cy="73918"/>
            </a:xfrm>
            <a:custGeom>
              <a:avLst/>
              <a:gdLst/>
              <a:ahLst/>
              <a:cxnLst/>
              <a:rect l="l" t="t" r="r" b="b"/>
              <a:pathLst>
                <a:path w="1221" h="1227" extrusionOk="0">
                  <a:moveTo>
                    <a:pt x="357" y="1"/>
                  </a:moveTo>
                  <a:cubicBezTo>
                    <a:pt x="138" y="1"/>
                    <a:pt x="1" y="199"/>
                    <a:pt x="59" y="532"/>
                  </a:cubicBezTo>
                  <a:cubicBezTo>
                    <a:pt x="137" y="967"/>
                    <a:pt x="383" y="1157"/>
                    <a:pt x="713" y="1213"/>
                  </a:cubicBezTo>
                  <a:cubicBezTo>
                    <a:pt x="763" y="1222"/>
                    <a:pt x="812" y="1226"/>
                    <a:pt x="858" y="1226"/>
                  </a:cubicBezTo>
                  <a:cubicBezTo>
                    <a:pt x="1073" y="1226"/>
                    <a:pt x="1220" y="1124"/>
                    <a:pt x="1158" y="841"/>
                  </a:cubicBezTo>
                  <a:cubicBezTo>
                    <a:pt x="1085" y="508"/>
                    <a:pt x="823" y="159"/>
                    <a:pt x="542" y="42"/>
                  </a:cubicBezTo>
                  <a:cubicBezTo>
                    <a:pt x="476" y="14"/>
                    <a:pt x="414" y="1"/>
                    <a:pt x="357"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71;p47">
              <a:extLst>
                <a:ext uri="{FF2B5EF4-FFF2-40B4-BE49-F238E27FC236}">
                  <a16:creationId xmlns:a16="http://schemas.microsoft.com/office/drawing/2014/main" id="{7B794288-3293-6957-E3A1-8F698EB5BB85}"/>
                </a:ext>
              </a:extLst>
            </p:cNvPr>
            <p:cNvSpPr/>
            <p:nvPr/>
          </p:nvSpPr>
          <p:spPr>
            <a:xfrm>
              <a:off x="6938317" y="4078031"/>
              <a:ext cx="31507" cy="40483"/>
            </a:xfrm>
            <a:custGeom>
              <a:avLst/>
              <a:gdLst/>
              <a:ahLst/>
              <a:cxnLst/>
              <a:rect l="l" t="t" r="r" b="b"/>
              <a:pathLst>
                <a:path w="523" h="672" extrusionOk="0">
                  <a:moveTo>
                    <a:pt x="317" y="0"/>
                  </a:moveTo>
                  <a:cubicBezTo>
                    <a:pt x="291" y="0"/>
                    <a:pt x="264" y="6"/>
                    <a:pt x="237" y="19"/>
                  </a:cubicBezTo>
                  <a:cubicBezTo>
                    <a:pt x="109" y="78"/>
                    <a:pt x="12" y="266"/>
                    <a:pt x="6" y="450"/>
                  </a:cubicBezTo>
                  <a:cubicBezTo>
                    <a:pt x="1" y="613"/>
                    <a:pt x="92" y="671"/>
                    <a:pt x="206" y="671"/>
                  </a:cubicBezTo>
                  <a:cubicBezTo>
                    <a:pt x="223" y="671"/>
                    <a:pt x="242" y="670"/>
                    <a:pt x="260" y="667"/>
                  </a:cubicBezTo>
                  <a:cubicBezTo>
                    <a:pt x="418" y="643"/>
                    <a:pt x="523" y="543"/>
                    <a:pt x="522" y="304"/>
                  </a:cubicBezTo>
                  <a:cubicBezTo>
                    <a:pt x="520" y="115"/>
                    <a:pt x="429" y="0"/>
                    <a:pt x="317"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72;p47">
              <a:extLst>
                <a:ext uri="{FF2B5EF4-FFF2-40B4-BE49-F238E27FC236}">
                  <a16:creationId xmlns:a16="http://schemas.microsoft.com/office/drawing/2014/main" id="{39BEAF39-B128-D6EC-7DEA-8A9CCC5352FC}"/>
                </a:ext>
              </a:extLst>
            </p:cNvPr>
            <p:cNvSpPr/>
            <p:nvPr/>
          </p:nvSpPr>
          <p:spPr>
            <a:xfrm>
              <a:off x="5590692" y="3831459"/>
              <a:ext cx="85665" cy="64881"/>
            </a:xfrm>
            <a:custGeom>
              <a:avLst/>
              <a:gdLst/>
              <a:ahLst/>
              <a:cxnLst/>
              <a:rect l="l" t="t" r="r" b="b"/>
              <a:pathLst>
                <a:path w="1422" h="1077" extrusionOk="0">
                  <a:moveTo>
                    <a:pt x="950" y="0"/>
                  </a:moveTo>
                  <a:cubicBezTo>
                    <a:pt x="709" y="0"/>
                    <a:pt x="419" y="150"/>
                    <a:pt x="230" y="374"/>
                  </a:cubicBezTo>
                  <a:cubicBezTo>
                    <a:pt x="1" y="644"/>
                    <a:pt x="125" y="857"/>
                    <a:pt x="351" y="989"/>
                  </a:cubicBezTo>
                  <a:cubicBezTo>
                    <a:pt x="446" y="1045"/>
                    <a:pt x="543" y="1077"/>
                    <a:pt x="641" y="1077"/>
                  </a:cubicBezTo>
                  <a:cubicBezTo>
                    <a:pt x="809" y="1077"/>
                    <a:pt x="981" y="984"/>
                    <a:pt x="1155" y="761"/>
                  </a:cubicBezTo>
                  <a:cubicBezTo>
                    <a:pt x="1421" y="420"/>
                    <a:pt x="1362" y="87"/>
                    <a:pt x="1069" y="14"/>
                  </a:cubicBezTo>
                  <a:cubicBezTo>
                    <a:pt x="1032" y="5"/>
                    <a:pt x="992" y="0"/>
                    <a:pt x="950"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73;p47">
              <a:extLst>
                <a:ext uri="{FF2B5EF4-FFF2-40B4-BE49-F238E27FC236}">
                  <a16:creationId xmlns:a16="http://schemas.microsoft.com/office/drawing/2014/main" id="{74616206-8759-D0BA-7161-40B6A8FC1387}"/>
                </a:ext>
              </a:extLst>
            </p:cNvPr>
            <p:cNvSpPr/>
            <p:nvPr/>
          </p:nvSpPr>
          <p:spPr>
            <a:xfrm>
              <a:off x="5939737" y="3387893"/>
              <a:ext cx="104701" cy="685981"/>
            </a:xfrm>
            <a:custGeom>
              <a:avLst/>
              <a:gdLst/>
              <a:ahLst/>
              <a:cxnLst/>
              <a:rect l="l" t="t" r="r" b="b"/>
              <a:pathLst>
                <a:path w="1738" h="11387" extrusionOk="0">
                  <a:moveTo>
                    <a:pt x="1738" y="0"/>
                  </a:moveTo>
                  <a:lnTo>
                    <a:pt x="1738" y="0"/>
                  </a:lnTo>
                  <a:cubicBezTo>
                    <a:pt x="1485" y="1366"/>
                    <a:pt x="1237" y="2768"/>
                    <a:pt x="988" y="4324"/>
                  </a:cubicBezTo>
                  <a:cubicBezTo>
                    <a:pt x="812" y="9116"/>
                    <a:pt x="45" y="11026"/>
                    <a:pt x="1" y="11387"/>
                  </a:cubicBezTo>
                  <a:cubicBezTo>
                    <a:pt x="514" y="9996"/>
                    <a:pt x="1674" y="6175"/>
                    <a:pt x="173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74;p47">
              <a:extLst>
                <a:ext uri="{FF2B5EF4-FFF2-40B4-BE49-F238E27FC236}">
                  <a16:creationId xmlns:a16="http://schemas.microsoft.com/office/drawing/2014/main" id="{307AB224-7F2F-B4B4-E79D-49FFD560E453}"/>
                </a:ext>
              </a:extLst>
            </p:cNvPr>
            <p:cNvSpPr/>
            <p:nvPr/>
          </p:nvSpPr>
          <p:spPr>
            <a:xfrm>
              <a:off x="6151911" y="3025836"/>
              <a:ext cx="324828" cy="360672"/>
            </a:xfrm>
            <a:custGeom>
              <a:avLst/>
              <a:gdLst/>
              <a:ahLst/>
              <a:cxnLst/>
              <a:rect l="l" t="t" r="r" b="b"/>
              <a:pathLst>
                <a:path w="5392" h="5987" extrusionOk="0">
                  <a:moveTo>
                    <a:pt x="117" y="0"/>
                  </a:moveTo>
                  <a:cubicBezTo>
                    <a:pt x="117" y="1"/>
                    <a:pt x="1" y="1339"/>
                    <a:pt x="599" y="2907"/>
                  </a:cubicBezTo>
                  <a:cubicBezTo>
                    <a:pt x="1679" y="5739"/>
                    <a:pt x="4238" y="5987"/>
                    <a:pt x="5102" y="5987"/>
                  </a:cubicBezTo>
                  <a:cubicBezTo>
                    <a:pt x="5285" y="5987"/>
                    <a:pt x="5392" y="5976"/>
                    <a:pt x="5392" y="5976"/>
                  </a:cubicBezTo>
                  <a:cubicBezTo>
                    <a:pt x="2905" y="5976"/>
                    <a:pt x="539" y="4114"/>
                    <a:pt x="117"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75;p47">
              <a:extLst>
                <a:ext uri="{FF2B5EF4-FFF2-40B4-BE49-F238E27FC236}">
                  <a16:creationId xmlns:a16="http://schemas.microsoft.com/office/drawing/2014/main" id="{0F69F95F-11FB-F3FA-DBA2-E02585FAECA0}"/>
                </a:ext>
              </a:extLst>
            </p:cNvPr>
            <p:cNvSpPr/>
            <p:nvPr/>
          </p:nvSpPr>
          <p:spPr>
            <a:xfrm>
              <a:off x="6688250" y="3567597"/>
              <a:ext cx="81870" cy="281272"/>
            </a:xfrm>
            <a:custGeom>
              <a:avLst/>
              <a:gdLst/>
              <a:ahLst/>
              <a:cxnLst/>
              <a:rect l="l" t="t" r="r" b="b"/>
              <a:pathLst>
                <a:path w="1359" h="4669" extrusionOk="0">
                  <a:moveTo>
                    <a:pt x="18" y="1"/>
                  </a:moveTo>
                  <a:cubicBezTo>
                    <a:pt x="6" y="1"/>
                    <a:pt x="1" y="26"/>
                    <a:pt x="4" y="80"/>
                  </a:cubicBezTo>
                  <a:cubicBezTo>
                    <a:pt x="96" y="1424"/>
                    <a:pt x="531" y="4669"/>
                    <a:pt x="531" y="4669"/>
                  </a:cubicBezTo>
                  <a:lnTo>
                    <a:pt x="1359" y="3585"/>
                  </a:lnTo>
                  <a:cubicBezTo>
                    <a:pt x="1359" y="3585"/>
                    <a:pt x="164" y="1"/>
                    <a:pt x="1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76;p47">
              <a:extLst>
                <a:ext uri="{FF2B5EF4-FFF2-40B4-BE49-F238E27FC236}">
                  <a16:creationId xmlns:a16="http://schemas.microsoft.com/office/drawing/2014/main" id="{40EE3C73-411F-EFB0-A25E-1E5E6CF4E426}"/>
                </a:ext>
              </a:extLst>
            </p:cNvPr>
            <p:cNvSpPr/>
            <p:nvPr/>
          </p:nvSpPr>
          <p:spPr>
            <a:xfrm>
              <a:off x="6258299" y="2426423"/>
              <a:ext cx="169944" cy="36507"/>
            </a:xfrm>
            <a:custGeom>
              <a:avLst/>
              <a:gdLst/>
              <a:ahLst/>
              <a:cxnLst/>
              <a:rect l="l" t="t" r="r" b="b"/>
              <a:pathLst>
                <a:path w="2821" h="606" extrusionOk="0">
                  <a:moveTo>
                    <a:pt x="2142" y="1"/>
                  </a:moveTo>
                  <a:lnTo>
                    <a:pt x="89" y="183"/>
                  </a:lnTo>
                  <a:cubicBezTo>
                    <a:pt x="89" y="183"/>
                    <a:pt x="4" y="225"/>
                    <a:pt x="2" y="293"/>
                  </a:cubicBezTo>
                  <a:cubicBezTo>
                    <a:pt x="0" y="440"/>
                    <a:pt x="131" y="446"/>
                    <a:pt x="150" y="446"/>
                  </a:cubicBezTo>
                  <a:cubicBezTo>
                    <a:pt x="152" y="446"/>
                    <a:pt x="153" y="446"/>
                    <a:pt x="153" y="446"/>
                  </a:cubicBezTo>
                  <a:cubicBezTo>
                    <a:pt x="153" y="446"/>
                    <a:pt x="256" y="357"/>
                    <a:pt x="561" y="357"/>
                  </a:cubicBezTo>
                  <a:cubicBezTo>
                    <a:pt x="637" y="357"/>
                    <a:pt x="725" y="362"/>
                    <a:pt x="827" y="376"/>
                  </a:cubicBezTo>
                  <a:cubicBezTo>
                    <a:pt x="1203" y="426"/>
                    <a:pt x="1461" y="606"/>
                    <a:pt x="1461" y="606"/>
                  </a:cubicBezTo>
                  <a:cubicBezTo>
                    <a:pt x="1461" y="606"/>
                    <a:pt x="2172" y="241"/>
                    <a:pt x="2770" y="241"/>
                  </a:cubicBezTo>
                  <a:cubicBezTo>
                    <a:pt x="2787" y="241"/>
                    <a:pt x="2804" y="242"/>
                    <a:pt x="2821" y="242"/>
                  </a:cubicBezTo>
                  <a:lnTo>
                    <a:pt x="2142" y="1"/>
                  </a:ln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77;p47">
              <a:extLst>
                <a:ext uri="{FF2B5EF4-FFF2-40B4-BE49-F238E27FC236}">
                  <a16:creationId xmlns:a16="http://schemas.microsoft.com/office/drawing/2014/main" id="{DBCE79D6-B15C-C7FA-9640-BD63696FF3F5}"/>
                </a:ext>
              </a:extLst>
            </p:cNvPr>
            <p:cNvSpPr/>
            <p:nvPr/>
          </p:nvSpPr>
          <p:spPr>
            <a:xfrm>
              <a:off x="6255408" y="2393229"/>
              <a:ext cx="180728" cy="47772"/>
            </a:xfrm>
            <a:custGeom>
              <a:avLst/>
              <a:gdLst/>
              <a:ahLst/>
              <a:cxnLst/>
              <a:rect l="l" t="t" r="r" b="b"/>
              <a:pathLst>
                <a:path w="3000" h="793" extrusionOk="0">
                  <a:moveTo>
                    <a:pt x="76" y="1"/>
                  </a:moveTo>
                  <a:cubicBezTo>
                    <a:pt x="74" y="1"/>
                    <a:pt x="72" y="2"/>
                    <a:pt x="71" y="5"/>
                  </a:cubicBezTo>
                  <a:cubicBezTo>
                    <a:pt x="1" y="210"/>
                    <a:pt x="54" y="497"/>
                    <a:pt x="123" y="739"/>
                  </a:cubicBezTo>
                  <a:lnTo>
                    <a:pt x="2859" y="791"/>
                  </a:lnTo>
                  <a:lnTo>
                    <a:pt x="2859" y="789"/>
                  </a:lnTo>
                  <a:lnTo>
                    <a:pt x="2868" y="792"/>
                  </a:lnTo>
                  <a:cubicBezTo>
                    <a:pt x="2941" y="563"/>
                    <a:pt x="2999" y="290"/>
                    <a:pt x="2932" y="98"/>
                  </a:cubicBezTo>
                  <a:cubicBezTo>
                    <a:pt x="2931" y="95"/>
                    <a:pt x="2929" y="94"/>
                    <a:pt x="2927" y="94"/>
                  </a:cubicBezTo>
                  <a:cubicBezTo>
                    <a:pt x="2895" y="94"/>
                    <a:pt x="2727" y="296"/>
                    <a:pt x="2600" y="456"/>
                  </a:cubicBezTo>
                  <a:lnTo>
                    <a:pt x="2314" y="451"/>
                  </a:lnTo>
                  <a:cubicBezTo>
                    <a:pt x="2291" y="281"/>
                    <a:pt x="2256" y="117"/>
                    <a:pt x="2223" y="101"/>
                  </a:cubicBezTo>
                  <a:cubicBezTo>
                    <a:pt x="2221" y="100"/>
                    <a:pt x="2219" y="99"/>
                    <a:pt x="2217" y="99"/>
                  </a:cubicBezTo>
                  <a:cubicBezTo>
                    <a:pt x="2174" y="99"/>
                    <a:pt x="2088" y="289"/>
                    <a:pt x="2024" y="445"/>
                  </a:cubicBezTo>
                  <a:lnTo>
                    <a:pt x="1638" y="438"/>
                  </a:lnTo>
                  <a:cubicBezTo>
                    <a:pt x="1589" y="269"/>
                    <a:pt x="1522" y="91"/>
                    <a:pt x="1483" y="75"/>
                  </a:cubicBezTo>
                  <a:cubicBezTo>
                    <a:pt x="1481" y="75"/>
                    <a:pt x="1478" y="74"/>
                    <a:pt x="1476" y="74"/>
                  </a:cubicBezTo>
                  <a:cubicBezTo>
                    <a:pt x="1429" y="74"/>
                    <a:pt x="1365" y="282"/>
                    <a:pt x="1324" y="432"/>
                  </a:cubicBezTo>
                  <a:lnTo>
                    <a:pt x="1049" y="426"/>
                  </a:lnTo>
                  <a:cubicBezTo>
                    <a:pt x="957" y="235"/>
                    <a:pt x="836" y="23"/>
                    <a:pt x="791" y="6"/>
                  </a:cubicBezTo>
                  <a:cubicBezTo>
                    <a:pt x="789" y="5"/>
                    <a:pt x="787" y="5"/>
                    <a:pt x="785" y="5"/>
                  </a:cubicBezTo>
                  <a:cubicBezTo>
                    <a:pt x="734" y="5"/>
                    <a:pt x="717" y="255"/>
                    <a:pt x="710" y="421"/>
                  </a:cubicBezTo>
                  <a:lnTo>
                    <a:pt x="399" y="414"/>
                  </a:lnTo>
                  <a:cubicBezTo>
                    <a:pt x="281" y="242"/>
                    <a:pt x="111"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78;p47">
              <a:extLst>
                <a:ext uri="{FF2B5EF4-FFF2-40B4-BE49-F238E27FC236}">
                  <a16:creationId xmlns:a16="http://schemas.microsoft.com/office/drawing/2014/main" id="{3A7823D8-7BB4-50BD-8B55-3BC44C029B0A}"/>
                </a:ext>
              </a:extLst>
            </p:cNvPr>
            <p:cNvSpPr/>
            <p:nvPr/>
          </p:nvSpPr>
          <p:spPr>
            <a:xfrm>
              <a:off x="6361133" y="2570222"/>
              <a:ext cx="76869" cy="85785"/>
            </a:xfrm>
            <a:custGeom>
              <a:avLst/>
              <a:gdLst/>
              <a:ahLst/>
              <a:cxnLst/>
              <a:rect l="l" t="t" r="r" b="b"/>
              <a:pathLst>
                <a:path w="1276" h="1424" extrusionOk="0">
                  <a:moveTo>
                    <a:pt x="999" y="0"/>
                  </a:moveTo>
                  <a:lnTo>
                    <a:pt x="999" y="0"/>
                  </a:lnTo>
                  <a:cubicBezTo>
                    <a:pt x="677" y="645"/>
                    <a:pt x="734" y="789"/>
                    <a:pt x="1" y="1423"/>
                  </a:cubicBezTo>
                  <a:cubicBezTo>
                    <a:pt x="302" y="1209"/>
                    <a:pt x="595" y="1151"/>
                    <a:pt x="824" y="1151"/>
                  </a:cubicBezTo>
                  <a:cubicBezTo>
                    <a:pt x="1095" y="1151"/>
                    <a:pt x="1276" y="1232"/>
                    <a:pt x="1276" y="1232"/>
                  </a:cubicBezTo>
                  <a:cubicBezTo>
                    <a:pt x="1276" y="1232"/>
                    <a:pt x="734" y="670"/>
                    <a:pt x="999" y="0"/>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79;p47">
              <a:extLst>
                <a:ext uri="{FF2B5EF4-FFF2-40B4-BE49-F238E27FC236}">
                  <a16:creationId xmlns:a16="http://schemas.microsoft.com/office/drawing/2014/main" id="{EF0F8522-95E3-7F1F-AFDC-E83E1E0EC322}"/>
                </a:ext>
              </a:extLst>
            </p:cNvPr>
            <p:cNvSpPr/>
            <p:nvPr/>
          </p:nvSpPr>
          <p:spPr>
            <a:xfrm>
              <a:off x="6289384" y="2397687"/>
              <a:ext cx="104581" cy="42110"/>
            </a:xfrm>
            <a:custGeom>
              <a:avLst/>
              <a:gdLst/>
              <a:ahLst/>
              <a:cxnLst/>
              <a:rect l="l" t="t" r="r" b="b"/>
              <a:pathLst>
                <a:path w="1736" h="699" extrusionOk="0">
                  <a:moveTo>
                    <a:pt x="911" y="0"/>
                  </a:moveTo>
                  <a:cubicBezTo>
                    <a:pt x="864" y="0"/>
                    <a:pt x="800" y="208"/>
                    <a:pt x="759" y="358"/>
                  </a:cubicBezTo>
                  <a:lnTo>
                    <a:pt x="484" y="352"/>
                  </a:lnTo>
                  <a:cubicBezTo>
                    <a:pt x="461" y="306"/>
                    <a:pt x="438" y="258"/>
                    <a:pt x="413" y="211"/>
                  </a:cubicBezTo>
                  <a:cubicBezTo>
                    <a:pt x="269" y="371"/>
                    <a:pt x="129" y="526"/>
                    <a:pt x="0" y="674"/>
                  </a:cubicBezTo>
                  <a:lnTo>
                    <a:pt x="1352" y="698"/>
                  </a:lnTo>
                  <a:cubicBezTo>
                    <a:pt x="1378" y="665"/>
                    <a:pt x="1407" y="633"/>
                    <a:pt x="1434" y="600"/>
                  </a:cubicBezTo>
                  <a:cubicBezTo>
                    <a:pt x="1531" y="486"/>
                    <a:pt x="1633" y="382"/>
                    <a:pt x="1735" y="285"/>
                  </a:cubicBezTo>
                  <a:cubicBezTo>
                    <a:pt x="1714" y="150"/>
                    <a:pt x="1686" y="37"/>
                    <a:pt x="1657" y="24"/>
                  </a:cubicBezTo>
                  <a:cubicBezTo>
                    <a:pt x="1656" y="23"/>
                    <a:pt x="1654" y="23"/>
                    <a:pt x="1653" y="23"/>
                  </a:cubicBezTo>
                  <a:cubicBezTo>
                    <a:pt x="1611" y="23"/>
                    <a:pt x="1523" y="213"/>
                    <a:pt x="1458" y="371"/>
                  </a:cubicBezTo>
                  <a:lnTo>
                    <a:pt x="1072" y="364"/>
                  </a:lnTo>
                  <a:cubicBezTo>
                    <a:pt x="1024" y="195"/>
                    <a:pt x="957" y="17"/>
                    <a:pt x="918" y="1"/>
                  </a:cubicBezTo>
                  <a:cubicBezTo>
                    <a:pt x="916" y="1"/>
                    <a:pt x="913" y="0"/>
                    <a:pt x="91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80;p47">
              <a:extLst>
                <a:ext uri="{FF2B5EF4-FFF2-40B4-BE49-F238E27FC236}">
                  <a16:creationId xmlns:a16="http://schemas.microsoft.com/office/drawing/2014/main" id="{10A55EC6-AEF6-93B9-4364-73006D942FD2}"/>
                </a:ext>
              </a:extLst>
            </p:cNvPr>
            <p:cNvSpPr/>
            <p:nvPr/>
          </p:nvSpPr>
          <p:spPr>
            <a:xfrm>
              <a:off x="7300615" y="4239421"/>
              <a:ext cx="122112" cy="61327"/>
            </a:xfrm>
            <a:custGeom>
              <a:avLst/>
              <a:gdLst/>
              <a:ahLst/>
              <a:cxnLst/>
              <a:rect l="l" t="t" r="r" b="b"/>
              <a:pathLst>
                <a:path w="2027" h="1018" extrusionOk="0">
                  <a:moveTo>
                    <a:pt x="1490" y="1"/>
                  </a:moveTo>
                  <a:cubicBezTo>
                    <a:pt x="996" y="1"/>
                    <a:pt x="439" y="270"/>
                    <a:pt x="1" y="1018"/>
                  </a:cubicBezTo>
                  <a:cubicBezTo>
                    <a:pt x="512" y="420"/>
                    <a:pt x="957" y="250"/>
                    <a:pt x="1300" y="250"/>
                  </a:cubicBezTo>
                  <a:cubicBezTo>
                    <a:pt x="1754" y="250"/>
                    <a:pt x="2026" y="551"/>
                    <a:pt x="2026" y="551"/>
                  </a:cubicBezTo>
                  <a:lnTo>
                    <a:pt x="1923" y="71"/>
                  </a:lnTo>
                  <a:cubicBezTo>
                    <a:pt x="1788" y="26"/>
                    <a:pt x="1642" y="1"/>
                    <a:pt x="14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81;p47">
              <a:extLst>
                <a:ext uri="{FF2B5EF4-FFF2-40B4-BE49-F238E27FC236}">
                  <a16:creationId xmlns:a16="http://schemas.microsoft.com/office/drawing/2014/main" id="{FE9E1B3F-36DE-0FA9-116D-7658D449D435}"/>
                </a:ext>
              </a:extLst>
            </p:cNvPr>
            <p:cNvSpPr/>
            <p:nvPr/>
          </p:nvSpPr>
          <p:spPr>
            <a:xfrm>
              <a:off x="5825638" y="3891340"/>
              <a:ext cx="63375" cy="49459"/>
            </a:xfrm>
            <a:custGeom>
              <a:avLst/>
              <a:gdLst/>
              <a:ahLst/>
              <a:cxnLst/>
              <a:rect l="l" t="t" r="r" b="b"/>
              <a:pathLst>
                <a:path w="1052" h="821" extrusionOk="0">
                  <a:moveTo>
                    <a:pt x="600" y="0"/>
                  </a:moveTo>
                  <a:cubicBezTo>
                    <a:pt x="519" y="0"/>
                    <a:pt x="434" y="20"/>
                    <a:pt x="353" y="60"/>
                  </a:cubicBezTo>
                  <a:cubicBezTo>
                    <a:pt x="116" y="177"/>
                    <a:pt x="1" y="429"/>
                    <a:pt x="97" y="622"/>
                  </a:cubicBezTo>
                  <a:cubicBezTo>
                    <a:pt x="160" y="750"/>
                    <a:pt x="299" y="820"/>
                    <a:pt x="453" y="820"/>
                  </a:cubicBezTo>
                  <a:cubicBezTo>
                    <a:pt x="534" y="820"/>
                    <a:pt x="618" y="801"/>
                    <a:pt x="699" y="761"/>
                  </a:cubicBezTo>
                  <a:cubicBezTo>
                    <a:pt x="937" y="643"/>
                    <a:pt x="1052" y="392"/>
                    <a:pt x="955" y="198"/>
                  </a:cubicBezTo>
                  <a:cubicBezTo>
                    <a:pt x="892" y="71"/>
                    <a:pt x="754" y="0"/>
                    <a:pt x="600"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82;p47">
              <a:extLst>
                <a:ext uri="{FF2B5EF4-FFF2-40B4-BE49-F238E27FC236}">
                  <a16:creationId xmlns:a16="http://schemas.microsoft.com/office/drawing/2014/main" id="{A0663538-F4CC-0312-ADB5-4114EF939FA5}"/>
                </a:ext>
              </a:extLst>
            </p:cNvPr>
            <p:cNvSpPr/>
            <p:nvPr/>
          </p:nvSpPr>
          <p:spPr>
            <a:xfrm>
              <a:off x="6197334" y="3425665"/>
              <a:ext cx="331936" cy="460313"/>
            </a:xfrm>
            <a:custGeom>
              <a:avLst/>
              <a:gdLst/>
              <a:ahLst/>
              <a:cxnLst/>
              <a:rect l="l" t="t" r="r" b="b"/>
              <a:pathLst>
                <a:path w="5510" h="7641" extrusionOk="0">
                  <a:moveTo>
                    <a:pt x="5288" y="1"/>
                  </a:moveTo>
                  <a:lnTo>
                    <a:pt x="5288" y="1"/>
                  </a:lnTo>
                  <a:cubicBezTo>
                    <a:pt x="5288" y="1"/>
                    <a:pt x="3943" y="2532"/>
                    <a:pt x="3001" y="3956"/>
                  </a:cubicBezTo>
                  <a:cubicBezTo>
                    <a:pt x="1893" y="5633"/>
                    <a:pt x="0" y="7641"/>
                    <a:pt x="0" y="7641"/>
                  </a:cubicBezTo>
                  <a:cubicBezTo>
                    <a:pt x="5509" y="2937"/>
                    <a:pt x="5288" y="1"/>
                    <a:pt x="528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83;p47">
              <a:extLst>
                <a:ext uri="{FF2B5EF4-FFF2-40B4-BE49-F238E27FC236}">
                  <a16:creationId xmlns:a16="http://schemas.microsoft.com/office/drawing/2014/main" id="{7BCB3679-2400-3C83-9674-EF222F1C84A6}"/>
                </a:ext>
              </a:extLst>
            </p:cNvPr>
            <p:cNvSpPr/>
            <p:nvPr/>
          </p:nvSpPr>
          <p:spPr>
            <a:xfrm>
              <a:off x="6364145" y="2479497"/>
              <a:ext cx="22109" cy="6506"/>
            </a:xfrm>
            <a:custGeom>
              <a:avLst/>
              <a:gdLst/>
              <a:ahLst/>
              <a:cxnLst/>
              <a:rect l="l" t="t" r="r" b="b"/>
              <a:pathLst>
                <a:path w="367" h="108" extrusionOk="0">
                  <a:moveTo>
                    <a:pt x="216" y="1"/>
                  </a:moveTo>
                  <a:cubicBezTo>
                    <a:pt x="205" y="1"/>
                    <a:pt x="193" y="2"/>
                    <a:pt x="181" y="3"/>
                  </a:cubicBezTo>
                  <a:cubicBezTo>
                    <a:pt x="81" y="17"/>
                    <a:pt x="0" y="82"/>
                    <a:pt x="2" y="101"/>
                  </a:cubicBezTo>
                  <a:cubicBezTo>
                    <a:pt x="3" y="106"/>
                    <a:pt x="9" y="108"/>
                    <a:pt x="20" y="108"/>
                  </a:cubicBezTo>
                  <a:cubicBezTo>
                    <a:pt x="50" y="108"/>
                    <a:pt x="113" y="94"/>
                    <a:pt x="187" y="85"/>
                  </a:cubicBezTo>
                  <a:cubicBezTo>
                    <a:pt x="287" y="71"/>
                    <a:pt x="367" y="73"/>
                    <a:pt x="364" y="55"/>
                  </a:cubicBezTo>
                  <a:cubicBezTo>
                    <a:pt x="362" y="38"/>
                    <a:pt x="300"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84;p47">
              <a:extLst>
                <a:ext uri="{FF2B5EF4-FFF2-40B4-BE49-F238E27FC236}">
                  <a16:creationId xmlns:a16="http://schemas.microsoft.com/office/drawing/2014/main" id="{0B3DF178-F083-7FFE-D68D-D2AB988A3334}"/>
                </a:ext>
              </a:extLst>
            </p:cNvPr>
            <p:cNvSpPr/>
            <p:nvPr/>
          </p:nvSpPr>
          <p:spPr>
            <a:xfrm>
              <a:off x="6300288" y="2480641"/>
              <a:ext cx="22169" cy="6566"/>
            </a:xfrm>
            <a:custGeom>
              <a:avLst/>
              <a:gdLst/>
              <a:ahLst/>
              <a:cxnLst/>
              <a:rect l="l" t="t" r="r" b="b"/>
              <a:pathLst>
                <a:path w="368" h="109" extrusionOk="0">
                  <a:moveTo>
                    <a:pt x="158" y="0"/>
                  </a:moveTo>
                  <a:cubicBezTo>
                    <a:pt x="75" y="0"/>
                    <a:pt x="6" y="33"/>
                    <a:pt x="4" y="48"/>
                  </a:cubicBezTo>
                  <a:cubicBezTo>
                    <a:pt x="1" y="67"/>
                    <a:pt x="85" y="67"/>
                    <a:pt x="185" y="82"/>
                  </a:cubicBezTo>
                  <a:cubicBezTo>
                    <a:pt x="258" y="94"/>
                    <a:pt x="318" y="108"/>
                    <a:pt x="347" y="108"/>
                  </a:cubicBezTo>
                  <a:cubicBezTo>
                    <a:pt x="358" y="108"/>
                    <a:pt x="364" y="106"/>
                    <a:pt x="364" y="101"/>
                  </a:cubicBezTo>
                  <a:cubicBezTo>
                    <a:pt x="368" y="83"/>
                    <a:pt x="301" y="17"/>
                    <a:pt x="201" y="3"/>
                  </a:cubicBezTo>
                  <a:cubicBezTo>
                    <a:pt x="187" y="1"/>
                    <a:pt x="172"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85;p47">
              <a:extLst>
                <a:ext uri="{FF2B5EF4-FFF2-40B4-BE49-F238E27FC236}">
                  <a16:creationId xmlns:a16="http://schemas.microsoft.com/office/drawing/2014/main" id="{95527047-B396-34DD-F12D-EDE857A0D695}"/>
                </a:ext>
              </a:extLst>
            </p:cNvPr>
            <p:cNvSpPr/>
            <p:nvPr/>
          </p:nvSpPr>
          <p:spPr>
            <a:xfrm>
              <a:off x="5709731" y="3147526"/>
              <a:ext cx="85364" cy="131027"/>
            </a:xfrm>
            <a:custGeom>
              <a:avLst/>
              <a:gdLst/>
              <a:ahLst/>
              <a:cxnLst/>
              <a:rect l="l" t="t" r="r" b="b"/>
              <a:pathLst>
                <a:path w="1417" h="2175" extrusionOk="0">
                  <a:moveTo>
                    <a:pt x="500" y="1"/>
                  </a:moveTo>
                  <a:cubicBezTo>
                    <a:pt x="206" y="1"/>
                    <a:pt x="26" y="151"/>
                    <a:pt x="16" y="323"/>
                  </a:cubicBezTo>
                  <a:cubicBezTo>
                    <a:pt x="1" y="576"/>
                    <a:pt x="335" y="1951"/>
                    <a:pt x="637" y="2122"/>
                  </a:cubicBezTo>
                  <a:cubicBezTo>
                    <a:pt x="698" y="2157"/>
                    <a:pt x="776" y="2174"/>
                    <a:pt x="859" y="2174"/>
                  </a:cubicBezTo>
                  <a:cubicBezTo>
                    <a:pt x="1060" y="2174"/>
                    <a:pt x="1286" y="2071"/>
                    <a:pt x="1344" y="1869"/>
                  </a:cubicBezTo>
                  <a:cubicBezTo>
                    <a:pt x="1417" y="1615"/>
                    <a:pt x="1113" y="167"/>
                    <a:pt x="983" y="113"/>
                  </a:cubicBezTo>
                  <a:cubicBezTo>
                    <a:pt x="801" y="34"/>
                    <a:pt x="638" y="1"/>
                    <a:pt x="50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86;p47">
              <a:extLst>
                <a:ext uri="{FF2B5EF4-FFF2-40B4-BE49-F238E27FC236}">
                  <a16:creationId xmlns:a16="http://schemas.microsoft.com/office/drawing/2014/main" id="{AC643E92-916E-929B-1C0F-5268BE1E73E1}"/>
                </a:ext>
              </a:extLst>
            </p:cNvPr>
            <p:cNvSpPr/>
            <p:nvPr/>
          </p:nvSpPr>
          <p:spPr>
            <a:xfrm>
              <a:off x="5607680" y="3187647"/>
              <a:ext cx="111931" cy="65544"/>
            </a:xfrm>
            <a:custGeom>
              <a:avLst/>
              <a:gdLst/>
              <a:ahLst/>
              <a:cxnLst/>
              <a:rect l="l" t="t" r="r" b="b"/>
              <a:pathLst>
                <a:path w="1858" h="1088" extrusionOk="0">
                  <a:moveTo>
                    <a:pt x="1249" y="0"/>
                  </a:moveTo>
                  <a:cubicBezTo>
                    <a:pt x="869" y="0"/>
                    <a:pt x="218" y="78"/>
                    <a:pt x="102" y="295"/>
                  </a:cubicBezTo>
                  <a:cubicBezTo>
                    <a:pt x="0" y="487"/>
                    <a:pt x="69" y="916"/>
                    <a:pt x="309" y="1037"/>
                  </a:cubicBezTo>
                  <a:cubicBezTo>
                    <a:pt x="380" y="1073"/>
                    <a:pt x="546" y="1087"/>
                    <a:pt x="740" y="1087"/>
                  </a:cubicBezTo>
                  <a:cubicBezTo>
                    <a:pt x="1134" y="1087"/>
                    <a:pt x="1644" y="1029"/>
                    <a:pt x="1706" y="979"/>
                  </a:cubicBezTo>
                  <a:cubicBezTo>
                    <a:pt x="1857" y="856"/>
                    <a:pt x="1700" y="67"/>
                    <a:pt x="1486" y="17"/>
                  </a:cubicBezTo>
                  <a:cubicBezTo>
                    <a:pt x="1440" y="6"/>
                    <a:pt x="1355" y="0"/>
                    <a:pt x="1249"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87;p47">
              <a:extLst>
                <a:ext uri="{FF2B5EF4-FFF2-40B4-BE49-F238E27FC236}">
                  <a16:creationId xmlns:a16="http://schemas.microsoft.com/office/drawing/2014/main" id="{C4D79A76-F64A-2FA5-A49F-4A8AE8FCB7F9}"/>
                </a:ext>
              </a:extLst>
            </p:cNvPr>
            <p:cNvSpPr/>
            <p:nvPr/>
          </p:nvSpPr>
          <p:spPr>
            <a:xfrm>
              <a:off x="5625873" y="3255601"/>
              <a:ext cx="111750" cy="59158"/>
            </a:xfrm>
            <a:custGeom>
              <a:avLst/>
              <a:gdLst/>
              <a:ahLst/>
              <a:cxnLst/>
              <a:rect l="l" t="t" r="r" b="b"/>
              <a:pathLst>
                <a:path w="1855" h="982" extrusionOk="0">
                  <a:moveTo>
                    <a:pt x="1333" y="0"/>
                  </a:moveTo>
                  <a:cubicBezTo>
                    <a:pt x="1009" y="0"/>
                    <a:pt x="199" y="110"/>
                    <a:pt x="87" y="332"/>
                  </a:cubicBezTo>
                  <a:cubicBezTo>
                    <a:pt x="1" y="505"/>
                    <a:pt x="100" y="869"/>
                    <a:pt x="344" y="959"/>
                  </a:cubicBezTo>
                  <a:cubicBezTo>
                    <a:pt x="388" y="975"/>
                    <a:pt x="467" y="982"/>
                    <a:pt x="566" y="982"/>
                  </a:cubicBezTo>
                  <a:cubicBezTo>
                    <a:pt x="953" y="982"/>
                    <a:pt x="1645" y="877"/>
                    <a:pt x="1713" y="821"/>
                  </a:cubicBezTo>
                  <a:cubicBezTo>
                    <a:pt x="1855" y="706"/>
                    <a:pt x="1641" y="34"/>
                    <a:pt x="1428" y="5"/>
                  </a:cubicBezTo>
                  <a:cubicBezTo>
                    <a:pt x="1405" y="2"/>
                    <a:pt x="1373" y="0"/>
                    <a:pt x="133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88;p47">
              <a:extLst>
                <a:ext uri="{FF2B5EF4-FFF2-40B4-BE49-F238E27FC236}">
                  <a16:creationId xmlns:a16="http://schemas.microsoft.com/office/drawing/2014/main" id="{E8ED7A7F-43CA-8484-F623-B34E54014131}"/>
                </a:ext>
              </a:extLst>
            </p:cNvPr>
            <p:cNvSpPr/>
            <p:nvPr/>
          </p:nvSpPr>
          <p:spPr>
            <a:xfrm>
              <a:off x="5660573" y="3316506"/>
              <a:ext cx="98256" cy="50182"/>
            </a:xfrm>
            <a:custGeom>
              <a:avLst/>
              <a:gdLst/>
              <a:ahLst/>
              <a:cxnLst/>
              <a:rect l="l" t="t" r="r" b="b"/>
              <a:pathLst>
                <a:path w="1631" h="833" extrusionOk="0">
                  <a:moveTo>
                    <a:pt x="1024" y="0"/>
                  </a:moveTo>
                  <a:cubicBezTo>
                    <a:pt x="685" y="0"/>
                    <a:pt x="195" y="50"/>
                    <a:pt x="97" y="201"/>
                  </a:cubicBezTo>
                  <a:cubicBezTo>
                    <a:pt x="0" y="348"/>
                    <a:pt x="52" y="681"/>
                    <a:pt x="260" y="781"/>
                  </a:cubicBezTo>
                  <a:cubicBezTo>
                    <a:pt x="337" y="818"/>
                    <a:pt x="547" y="832"/>
                    <a:pt x="773" y="832"/>
                  </a:cubicBezTo>
                  <a:cubicBezTo>
                    <a:pt x="1092" y="832"/>
                    <a:pt x="1444" y="804"/>
                    <a:pt x="1494" y="770"/>
                  </a:cubicBezTo>
                  <a:cubicBezTo>
                    <a:pt x="1631" y="680"/>
                    <a:pt x="1511" y="64"/>
                    <a:pt x="1323" y="21"/>
                  </a:cubicBezTo>
                  <a:cubicBezTo>
                    <a:pt x="1270" y="8"/>
                    <a:pt x="1159" y="0"/>
                    <a:pt x="1024"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076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0" name="Nhóm 29">
            <a:extLst>
              <a:ext uri="{FF2B5EF4-FFF2-40B4-BE49-F238E27FC236}">
                <a16:creationId xmlns:a16="http://schemas.microsoft.com/office/drawing/2014/main" id="{4F8F6596-D601-4979-1BE2-F9B40D8553F9}"/>
              </a:ext>
            </a:extLst>
          </p:cNvPr>
          <p:cNvGrpSpPr/>
          <p:nvPr/>
        </p:nvGrpSpPr>
        <p:grpSpPr>
          <a:xfrm>
            <a:off x="3230992" y="332880"/>
            <a:ext cx="5913008" cy="1117328"/>
            <a:chOff x="4033562" y="584454"/>
            <a:chExt cx="7391521" cy="1239769"/>
          </a:xfrm>
        </p:grpSpPr>
        <p:sp>
          <p:nvSpPr>
            <p:cNvPr id="31" name="椭圆 37">
              <a:extLst>
                <a:ext uri="{FF2B5EF4-FFF2-40B4-BE49-F238E27FC236}">
                  <a16:creationId xmlns:a16="http://schemas.microsoft.com/office/drawing/2014/main" id="{171EE2E4-A03D-75AF-1AFC-316A56CAF925}"/>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8">
              <a:extLst>
                <a:ext uri="{FF2B5EF4-FFF2-40B4-BE49-F238E27FC236}">
                  <a16:creationId xmlns:a16="http://schemas.microsoft.com/office/drawing/2014/main" id="{59A55996-E1BA-96DC-4628-9F392D8E03FE}"/>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Hình chữ nhật: Góc Tròn 32">
              <a:extLst>
                <a:ext uri="{FF2B5EF4-FFF2-40B4-BE49-F238E27FC236}">
                  <a16:creationId xmlns:a16="http://schemas.microsoft.com/office/drawing/2014/main" id="{9C6543AE-C80C-D44A-D560-36C5A17D2BED}"/>
                </a:ext>
              </a:extLst>
            </p:cNvPr>
            <p:cNvSpPr/>
            <p:nvPr/>
          </p:nvSpPr>
          <p:spPr>
            <a:xfrm>
              <a:off x="4088084" y="806245"/>
              <a:ext cx="7220984" cy="687207"/>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Hộp Văn bản 8">
              <a:extLst>
                <a:ext uri="{FF2B5EF4-FFF2-40B4-BE49-F238E27FC236}">
                  <a16:creationId xmlns:a16="http://schemas.microsoft.com/office/drawing/2014/main" id="{C6CE996B-5DA6-4B03-BFBC-005ACCD61E99}"/>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35" name="Hộp Văn bản 8">
              <a:extLst>
                <a:ext uri="{FF2B5EF4-FFF2-40B4-BE49-F238E27FC236}">
                  <a16:creationId xmlns:a16="http://schemas.microsoft.com/office/drawing/2014/main" id="{BB38F052-CC2F-BA16-6712-C27696CB5F26}"/>
                </a:ext>
              </a:extLst>
            </p:cNvPr>
            <p:cNvSpPr txBox="1"/>
            <p:nvPr/>
          </p:nvSpPr>
          <p:spPr>
            <a:xfrm>
              <a:off x="4114982" y="1014231"/>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36" name="Google Shape;2365;p47">
              <a:extLst>
                <a:ext uri="{FF2B5EF4-FFF2-40B4-BE49-F238E27FC236}">
                  <a16:creationId xmlns:a16="http://schemas.microsoft.com/office/drawing/2014/main" id="{9FCD8F59-A8A4-D716-9D77-97F95BF80651}"/>
                </a:ext>
              </a:extLst>
            </p:cNvPr>
            <p:cNvGrpSpPr/>
            <p:nvPr/>
          </p:nvGrpSpPr>
          <p:grpSpPr>
            <a:xfrm>
              <a:off x="4114982" y="584454"/>
              <a:ext cx="445314" cy="443581"/>
              <a:chOff x="1576325" y="2162175"/>
              <a:chExt cx="526625" cy="524575"/>
            </a:xfrm>
          </p:grpSpPr>
          <p:sp>
            <p:nvSpPr>
              <p:cNvPr id="37" name="Google Shape;2366;p47">
                <a:extLst>
                  <a:ext uri="{FF2B5EF4-FFF2-40B4-BE49-F238E27FC236}">
                    <a16:creationId xmlns:a16="http://schemas.microsoft.com/office/drawing/2014/main" id="{56CEEE56-31A3-680F-10F0-A67C176F7700}"/>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8" name="Google Shape;2367;p47">
                <a:extLst>
                  <a:ext uri="{FF2B5EF4-FFF2-40B4-BE49-F238E27FC236}">
                    <a16:creationId xmlns:a16="http://schemas.microsoft.com/office/drawing/2014/main" id="{27C34088-7D61-6AE2-35A9-4811AB6322D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 name="Google Shape;2368;p47">
                <a:extLst>
                  <a:ext uri="{FF2B5EF4-FFF2-40B4-BE49-F238E27FC236}">
                    <a16:creationId xmlns:a16="http://schemas.microsoft.com/office/drawing/2014/main" id="{95835C41-8833-766E-015B-802BA29A2695}"/>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40" name="Google Shape;2369;p47">
                <a:extLst>
                  <a:ext uri="{FF2B5EF4-FFF2-40B4-BE49-F238E27FC236}">
                    <a16:creationId xmlns:a16="http://schemas.microsoft.com/office/drawing/2014/main" id="{B11DC0D3-87F2-6F12-C488-8D50521696F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1" name="Google Shape;2370;p47">
                <a:extLst>
                  <a:ext uri="{FF2B5EF4-FFF2-40B4-BE49-F238E27FC236}">
                    <a16:creationId xmlns:a16="http://schemas.microsoft.com/office/drawing/2014/main" id="{68C891A1-090D-2933-158C-757E66E46516}"/>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2371;p47">
                <a:extLst>
                  <a:ext uri="{FF2B5EF4-FFF2-40B4-BE49-F238E27FC236}">
                    <a16:creationId xmlns:a16="http://schemas.microsoft.com/office/drawing/2014/main" id="{43ABCEC9-E14E-A976-9780-AC464EC02E5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2372;p47">
                <a:extLst>
                  <a:ext uri="{FF2B5EF4-FFF2-40B4-BE49-F238E27FC236}">
                    <a16:creationId xmlns:a16="http://schemas.microsoft.com/office/drawing/2014/main" id="{A0D46701-0967-3B3A-43C0-429027EC297D}"/>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2373;p47">
                <a:extLst>
                  <a:ext uri="{FF2B5EF4-FFF2-40B4-BE49-F238E27FC236}">
                    <a16:creationId xmlns:a16="http://schemas.microsoft.com/office/drawing/2014/main" id="{06E5915E-427C-8820-738E-8CCAD9E1D69A}"/>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2374;p47">
                <a:extLst>
                  <a:ext uri="{FF2B5EF4-FFF2-40B4-BE49-F238E27FC236}">
                    <a16:creationId xmlns:a16="http://schemas.microsoft.com/office/drawing/2014/main" id="{9FECC436-B18D-C3AD-677C-67E3880ECB2D}"/>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sp>
        <p:nvSpPr>
          <p:cNvPr id="24" name="Hộp Văn bản 11">
            <a:extLst>
              <a:ext uri="{FF2B5EF4-FFF2-40B4-BE49-F238E27FC236}">
                <a16:creationId xmlns:a16="http://schemas.microsoft.com/office/drawing/2014/main" id="{D9B3F901-D2F8-EE23-ABA3-92DEB8109EE9}"/>
              </a:ext>
            </a:extLst>
          </p:cNvPr>
          <p:cNvSpPr txBox="1"/>
          <p:nvPr/>
        </p:nvSpPr>
        <p:spPr>
          <a:xfrm>
            <a:off x="712451" y="1288604"/>
            <a:ext cx="7797908" cy="510778"/>
          </a:xfrm>
          <a:prstGeom prst="roundRect">
            <a:avLst/>
          </a:prstGeom>
          <a:solidFill>
            <a:schemeClr val="tx2">
              <a:lumMod val="20000"/>
              <a:lumOff val="80000"/>
            </a:schemeClr>
          </a:solidFill>
          <a:ln w="12700" cap="flat" cmpd="sng" algn="ctr">
            <a:noFill/>
            <a:prstDash val="solid"/>
            <a:miter lim="800000"/>
          </a:ln>
          <a:effectLst/>
        </p:spPr>
        <p:txBody>
          <a:bodyPr wrap="square">
            <a:spAutoFit/>
          </a:bodyPr>
          <a:lstStyle/>
          <a:p>
            <a:pPr lvl="0" algn="just">
              <a:spcAft>
                <a:spcPts val="800"/>
              </a:spcAft>
              <a:buClrTx/>
              <a:defRPr/>
            </a:pPr>
            <a:r>
              <a:rPr lang="en-US" sz="2400" b="1" dirty="0">
                <a:solidFill>
                  <a:schemeClr val="tx2">
                    <a:lumMod val="75000"/>
                  </a:schemeClr>
                </a:solidFill>
                <a:latin typeface="Calibri" panose="020F0502020204030204"/>
              </a:rPr>
              <a:t>4</a:t>
            </a:r>
            <a:r>
              <a:rPr lang="en-US" sz="2400" b="1" kern="1200" dirty="0">
                <a:solidFill>
                  <a:schemeClr val="tx2">
                    <a:lumMod val="75000"/>
                  </a:schemeClr>
                </a:solidFill>
                <a:latin typeface="Calibri" panose="020F0502020204030204"/>
                <a:ea typeface="+mn-ea"/>
                <a:cs typeface="+mn-cs"/>
              </a:rPr>
              <a:t>. Ý nghĩa của truyện “</a:t>
            </a:r>
            <a:r>
              <a:rPr lang="en-US" sz="2400" b="1" kern="1200" dirty="0" err="1">
                <a:solidFill>
                  <a:schemeClr val="tx2">
                    <a:lumMod val="75000"/>
                  </a:schemeClr>
                </a:solidFill>
                <a:latin typeface="Calibri" panose="020F0502020204030204"/>
                <a:ea typeface="+mn-ea"/>
                <a:cs typeface="+mn-cs"/>
              </a:rPr>
              <a:t>Prô</a:t>
            </a:r>
            <a:r>
              <a:rPr lang="en-US" sz="2400" b="1" kern="1200" dirty="0">
                <a:solidFill>
                  <a:schemeClr val="tx2">
                    <a:lumMod val="75000"/>
                  </a:schemeClr>
                </a:solidFill>
                <a:latin typeface="Calibri" panose="020F0502020204030204"/>
                <a:ea typeface="+mn-ea"/>
                <a:cs typeface="+mn-cs"/>
              </a:rPr>
              <a:t> – mê – tê và loài người” là gì? </a:t>
            </a:r>
          </a:p>
        </p:txBody>
      </p:sp>
      <p:sp>
        <p:nvSpPr>
          <p:cNvPr id="29" name="TextBox 21">
            <a:extLst>
              <a:ext uri="{FF2B5EF4-FFF2-40B4-BE49-F238E27FC236}">
                <a16:creationId xmlns:a16="http://schemas.microsoft.com/office/drawing/2014/main" id="{53226965-C461-E16A-1049-A8095ABAEC1E}"/>
              </a:ext>
            </a:extLst>
          </p:cNvPr>
          <p:cNvSpPr txBox="1"/>
          <p:nvPr/>
        </p:nvSpPr>
        <p:spPr>
          <a:xfrm>
            <a:off x="1333874" y="2344504"/>
            <a:ext cx="6958853" cy="400110"/>
          </a:xfrm>
          <a:prstGeom prst="rect">
            <a:avLst/>
          </a:prstGeom>
          <a:noFill/>
        </p:spPr>
        <p:txBody>
          <a:bodyPr wrap="square">
            <a:spAutoFit/>
          </a:bodyPr>
          <a:lstStyle/>
          <a:p>
            <a:pPr algn="just">
              <a:buClrTx/>
            </a:pPr>
            <a:r>
              <a:rPr lang="en-US" sz="2000" kern="1200" dirty="0">
                <a:latin typeface="Calibri" panose="020F0502020204030204" pitchFamily="34" charset="0"/>
                <a:ea typeface="Cambria" panose="02040503050406030204" pitchFamily="18" charset="0"/>
                <a:cs typeface="Calibri" panose="020F0502020204030204" pitchFamily="34" charset="0"/>
              </a:rPr>
              <a:t>Ca ngợi thần </a:t>
            </a:r>
            <a:r>
              <a:rPr lang="en-US" sz="2000" kern="1200" dirty="0" err="1">
                <a:latin typeface="Calibri" panose="020F0502020204030204" pitchFamily="34" charset="0"/>
                <a:ea typeface="Cambria" panose="02040503050406030204" pitchFamily="18" charset="0"/>
                <a:cs typeface="Calibri" panose="020F0502020204030204" pitchFamily="34" charset="0"/>
              </a:rPr>
              <a:t>Prô</a:t>
            </a:r>
            <a:r>
              <a:rPr lang="en-US" sz="2000" kern="1200" dirty="0">
                <a:latin typeface="Calibri" panose="020F0502020204030204" pitchFamily="34" charset="0"/>
                <a:ea typeface="Cambria" panose="02040503050406030204" pitchFamily="18" charset="0"/>
                <a:cs typeface="Calibri" panose="020F0502020204030204" pitchFamily="34" charset="0"/>
              </a:rPr>
              <a:t> – mê  - tê </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2" name="TextBox 22">
            <a:extLst>
              <a:ext uri="{FF2B5EF4-FFF2-40B4-BE49-F238E27FC236}">
                <a16:creationId xmlns:a16="http://schemas.microsoft.com/office/drawing/2014/main" id="{99FC6ADB-4B7C-4D36-604B-BD98FB2FC87C}"/>
              </a:ext>
            </a:extLst>
          </p:cNvPr>
          <p:cNvSpPr txBox="1"/>
          <p:nvPr/>
        </p:nvSpPr>
        <p:spPr>
          <a:xfrm>
            <a:off x="1333874" y="3053171"/>
            <a:ext cx="6808290" cy="707886"/>
          </a:xfrm>
          <a:prstGeom prst="rect">
            <a:avLst/>
          </a:prstGeom>
          <a:noFill/>
        </p:spPr>
        <p:txBody>
          <a:bodyPr wrap="square">
            <a:spAutoFit/>
          </a:bodyPr>
          <a:lstStyle/>
          <a:p>
            <a:pPr algn="just">
              <a:buClrTx/>
            </a:pPr>
            <a:r>
              <a:rPr lang="en-US" sz="2000" kern="1200" dirty="0">
                <a:latin typeface="Calibri" panose="020F0502020204030204" pitchFamily="34" charset="0"/>
                <a:ea typeface="Cambria" panose="02040503050406030204" pitchFamily="18" charset="0"/>
                <a:cs typeface="Calibri" panose="020F0502020204030204" pitchFamily="34" charset="0"/>
              </a:rPr>
              <a:t>Thể hiện nhận thức và lí giải của con người Hi Lạp về tạo lập con người và thế giới </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3" name="TextBox 23">
            <a:extLst>
              <a:ext uri="{FF2B5EF4-FFF2-40B4-BE49-F238E27FC236}">
                <a16:creationId xmlns:a16="http://schemas.microsoft.com/office/drawing/2014/main" id="{4A3C0A78-4306-339C-09A9-3B9F43073C75}"/>
              </a:ext>
            </a:extLst>
          </p:cNvPr>
          <p:cNvSpPr txBox="1"/>
          <p:nvPr/>
        </p:nvSpPr>
        <p:spPr>
          <a:xfrm>
            <a:off x="1333874" y="3978800"/>
            <a:ext cx="6808290" cy="400110"/>
          </a:xfrm>
          <a:prstGeom prst="rect">
            <a:avLst/>
          </a:prstGeom>
          <a:noFill/>
        </p:spPr>
        <p:txBody>
          <a:bodyPr wrap="square">
            <a:spAutoFit/>
          </a:bodyPr>
          <a:lstStyle/>
          <a:p>
            <a:pPr algn="just">
              <a:buClrTx/>
            </a:pPr>
            <a:r>
              <a:rPr lang="en-US" sz="2000" kern="1200" dirty="0">
                <a:latin typeface="Calibri" panose="020F0502020204030204" pitchFamily="34" charset="0"/>
                <a:ea typeface="Cambria" panose="02040503050406030204" pitchFamily="18" charset="0"/>
                <a:cs typeface="Calibri" panose="020F0502020204030204" pitchFamily="34" charset="0"/>
              </a:rPr>
              <a:t>Không có phương án chính xác</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4" name="Oval 1">
            <a:extLst>
              <a:ext uri="{FF2B5EF4-FFF2-40B4-BE49-F238E27FC236}">
                <a16:creationId xmlns:a16="http://schemas.microsoft.com/office/drawing/2014/main" id="{253A73EB-4053-55C5-C299-A190A3FE7868}"/>
              </a:ext>
            </a:extLst>
          </p:cNvPr>
          <p:cNvSpPr/>
          <p:nvPr/>
        </p:nvSpPr>
        <p:spPr>
          <a:xfrm>
            <a:off x="712451" y="2265675"/>
            <a:ext cx="621423" cy="609328"/>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A</a:t>
            </a:r>
          </a:p>
        </p:txBody>
      </p:sp>
      <p:sp>
        <p:nvSpPr>
          <p:cNvPr id="45" name="Oval 18">
            <a:extLst>
              <a:ext uri="{FF2B5EF4-FFF2-40B4-BE49-F238E27FC236}">
                <a16:creationId xmlns:a16="http://schemas.microsoft.com/office/drawing/2014/main" id="{5CC70E0A-18B6-3E4C-2E58-A7C05863EF27}"/>
              </a:ext>
            </a:extLst>
          </p:cNvPr>
          <p:cNvSpPr/>
          <p:nvPr/>
        </p:nvSpPr>
        <p:spPr>
          <a:xfrm>
            <a:off x="712451" y="3076532"/>
            <a:ext cx="621423" cy="609328"/>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B</a:t>
            </a:r>
          </a:p>
        </p:txBody>
      </p:sp>
      <p:sp>
        <p:nvSpPr>
          <p:cNvPr id="46" name="Oval 19">
            <a:extLst>
              <a:ext uri="{FF2B5EF4-FFF2-40B4-BE49-F238E27FC236}">
                <a16:creationId xmlns:a16="http://schemas.microsoft.com/office/drawing/2014/main" id="{CD7A24A3-A268-DCCA-5ACF-C44B24B071C3}"/>
              </a:ext>
            </a:extLst>
          </p:cNvPr>
          <p:cNvSpPr/>
          <p:nvPr/>
        </p:nvSpPr>
        <p:spPr>
          <a:xfrm>
            <a:off x="712451" y="3874190"/>
            <a:ext cx="621424" cy="609329"/>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C</a:t>
            </a:r>
          </a:p>
        </p:txBody>
      </p:sp>
    </p:spTree>
    <p:extLst>
      <p:ext uri="{BB962C8B-B14F-4D97-AF65-F5344CB8AC3E}">
        <p14:creationId xmlns:p14="http://schemas.microsoft.com/office/powerpoint/2010/main" val="111746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750"/>
                                        <p:tgtEl>
                                          <p:spTgt spid="2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inVertical)">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45"/>
                                        </p:tgtEl>
                                        <p:attrNameLst>
                                          <p:attrName>fillcolor</p:attrName>
                                        </p:attrNameLst>
                                      </p:cBhvr>
                                      <p:to>
                                        <a:schemeClr val="tx2"/>
                                      </p:to>
                                    </p:animClr>
                                    <p:set>
                                      <p:cBhvr>
                                        <p:cTn id="40" dur="2000" fill="hold"/>
                                        <p:tgtEl>
                                          <p:spTgt spid="45"/>
                                        </p:tgtEl>
                                        <p:attrNameLst>
                                          <p:attrName>fill.type</p:attrName>
                                        </p:attrNameLst>
                                      </p:cBhvr>
                                      <p:to>
                                        <p:strVal val="solid"/>
                                      </p:to>
                                    </p:set>
                                    <p:set>
                                      <p:cBhvr>
                                        <p:cTn id="41" dur="2000" fill="hold"/>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p:bldP spid="42" grpId="0"/>
      <p:bldP spid="43" grpId="0"/>
      <p:bldP spid="44" grpId="0" animBg="1"/>
      <p:bldP spid="45" grpId="0" animBg="1"/>
      <p:bldP spid="4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0" name="Nhóm 29">
            <a:extLst>
              <a:ext uri="{FF2B5EF4-FFF2-40B4-BE49-F238E27FC236}">
                <a16:creationId xmlns:a16="http://schemas.microsoft.com/office/drawing/2014/main" id="{4F8F6596-D601-4979-1BE2-F9B40D8553F9}"/>
              </a:ext>
            </a:extLst>
          </p:cNvPr>
          <p:cNvGrpSpPr/>
          <p:nvPr/>
        </p:nvGrpSpPr>
        <p:grpSpPr>
          <a:xfrm>
            <a:off x="3230992" y="332880"/>
            <a:ext cx="5913008" cy="1117328"/>
            <a:chOff x="4033562" y="584454"/>
            <a:chExt cx="7391521" cy="1239769"/>
          </a:xfrm>
        </p:grpSpPr>
        <p:sp>
          <p:nvSpPr>
            <p:cNvPr id="31" name="椭圆 37">
              <a:extLst>
                <a:ext uri="{FF2B5EF4-FFF2-40B4-BE49-F238E27FC236}">
                  <a16:creationId xmlns:a16="http://schemas.microsoft.com/office/drawing/2014/main" id="{171EE2E4-A03D-75AF-1AFC-316A56CAF925}"/>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8">
              <a:extLst>
                <a:ext uri="{FF2B5EF4-FFF2-40B4-BE49-F238E27FC236}">
                  <a16:creationId xmlns:a16="http://schemas.microsoft.com/office/drawing/2014/main" id="{59A55996-E1BA-96DC-4628-9F392D8E03FE}"/>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Hình chữ nhật: Góc Tròn 32">
              <a:extLst>
                <a:ext uri="{FF2B5EF4-FFF2-40B4-BE49-F238E27FC236}">
                  <a16:creationId xmlns:a16="http://schemas.microsoft.com/office/drawing/2014/main" id="{9C6543AE-C80C-D44A-D560-36C5A17D2BED}"/>
                </a:ext>
              </a:extLst>
            </p:cNvPr>
            <p:cNvSpPr/>
            <p:nvPr/>
          </p:nvSpPr>
          <p:spPr>
            <a:xfrm>
              <a:off x="4088084" y="806245"/>
              <a:ext cx="7220984" cy="687207"/>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Hộp Văn bản 8">
              <a:extLst>
                <a:ext uri="{FF2B5EF4-FFF2-40B4-BE49-F238E27FC236}">
                  <a16:creationId xmlns:a16="http://schemas.microsoft.com/office/drawing/2014/main" id="{C6CE996B-5DA6-4B03-BFBC-005ACCD61E99}"/>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35" name="Hộp Văn bản 8">
              <a:extLst>
                <a:ext uri="{FF2B5EF4-FFF2-40B4-BE49-F238E27FC236}">
                  <a16:creationId xmlns:a16="http://schemas.microsoft.com/office/drawing/2014/main" id="{BB38F052-CC2F-BA16-6712-C27696CB5F26}"/>
                </a:ext>
              </a:extLst>
            </p:cNvPr>
            <p:cNvSpPr txBox="1"/>
            <p:nvPr/>
          </p:nvSpPr>
          <p:spPr>
            <a:xfrm>
              <a:off x="4114982" y="1014231"/>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36" name="Google Shape;2365;p47">
              <a:extLst>
                <a:ext uri="{FF2B5EF4-FFF2-40B4-BE49-F238E27FC236}">
                  <a16:creationId xmlns:a16="http://schemas.microsoft.com/office/drawing/2014/main" id="{9FCD8F59-A8A4-D716-9D77-97F95BF80651}"/>
                </a:ext>
              </a:extLst>
            </p:cNvPr>
            <p:cNvGrpSpPr/>
            <p:nvPr/>
          </p:nvGrpSpPr>
          <p:grpSpPr>
            <a:xfrm>
              <a:off x="4114982" y="584454"/>
              <a:ext cx="445314" cy="443581"/>
              <a:chOff x="1576325" y="2162175"/>
              <a:chExt cx="526625" cy="524575"/>
            </a:xfrm>
          </p:grpSpPr>
          <p:sp>
            <p:nvSpPr>
              <p:cNvPr id="37" name="Google Shape;2366;p47">
                <a:extLst>
                  <a:ext uri="{FF2B5EF4-FFF2-40B4-BE49-F238E27FC236}">
                    <a16:creationId xmlns:a16="http://schemas.microsoft.com/office/drawing/2014/main" id="{56CEEE56-31A3-680F-10F0-A67C176F7700}"/>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8" name="Google Shape;2367;p47">
                <a:extLst>
                  <a:ext uri="{FF2B5EF4-FFF2-40B4-BE49-F238E27FC236}">
                    <a16:creationId xmlns:a16="http://schemas.microsoft.com/office/drawing/2014/main" id="{27C34088-7D61-6AE2-35A9-4811AB6322D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 name="Google Shape;2368;p47">
                <a:extLst>
                  <a:ext uri="{FF2B5EF4-FFF2-40B4-BE49-F238E27FC236}">
                    <a16:creationId xmlns:a16="http://schemas.microsoft.com/office/drawing/2014/main" id="{95835C41-8833-766E-015B-802BA29A2695}"/>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40" name="Google Shape;2369;p47">
                <a:extLst>
                  <a:ext uri="{FF2B5EF4-FFF2-40B4-BE49-F238E27FC236}">
                    <a16:creationId xmlns:a16="http://schemas.microsoft.com/office/drawing/2014/main" id="{B11DC0D3-87F2-6F12-C488-8D50521696F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1" name="Google Shape;2370;p47">
                <a:extLst>
                  <a:ext uri="{FF2B5EF4-FFF2-40B4-BE49-F238E27FC236}">
                    <a16:creationId xmlns:a16="http://schemas.microsoft.com/office/drawing/2014/main" id="{68C891A1-090D-2933-158C-757E66E46516}"/>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2371;p47">
                <a:extLst>
                  <a:ext uri="{FF2B5EF4-FFF2-40B4-BE49-F238E27FC236}">
                    <a16:creationId xmlns:a16="http://schemas.microsoft.com/office/drawing/2014/main" id="{43ABCEC9-E14E-A976-9780-AC464EC02E5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2372;p47">
                <a:extLst>
                  <a:ext uri="{FF2B5EF4-FFF2-40B4-BE49-F238E27FC236}">
                    <a16:creationId xmlns:a16="http://schemas.microsoft.com/office/drawing/2014/main" id="{A0D46701-0967-3B3A-43C0-429027EC297D}"/>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2373;p47">
                <a:extLst>
                  <a:ext uri="{FF2B5EF4-FFF2-40B4-BE49-F238E27FC236}">
                    <a16:creationId xmlns:a16="http://schemas.microsoft.com/office/drawing/2014/main" id="{06E5915E-427C-8820-738E-8CCAD9E1D69A}"/>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2374;p47">
                <a:extLst>
                  <a:ext uri="{FF2B5EF4-FFF2-40B4-BE49-F238E27FC236}">
                    <a16:creationId xmlns:a16="http://schemas.microsoft.com/office/drawing/2014/main" id="{9FECC436-B18D-C3AD-677C-67E3880ECB2D}"/>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sp>
        <p:nvSpPr>
          <p:cNvPr id="24" name="Hộp Văn bản 11">
            <a:extLst>
              <a:ext uri="{FF2B5EF4-FFF2-40B4-BE49-F238E27FC236}">
                <a16:creationId xmlns:a16="http://schemas.microsoft.com/office/drawing/2014/main" id="{D9B3F901-D2F8-EE23-ABA3-92DEB8109EE9}"/>
              </a:ext>
            </a:extLst>
          </p:cNvPr>
          <p:cNvSpPr txBox="1"/>
          <p:nvPr/>
        </p:nvSpPr>
        <p:spPr>
          <a:xfrm>
            <a:off x="712451" y="1288604"/>
            <a:ext cx="7797908" cy="919401"/>
          </a:xfrm>
          <a:prstGeom prst="roundRect">
            <a:avLst/>
          </a:prstGeom>
          <a:solidFill>
            <a:schemeClr val="tx2">
              <a:lumMod val="20000"/>
              <a:lumOff val="80000"/>
            </a:schemeClr>
          </a:solidFill>
          <a:ln w="12700" cap="flat" cmpd="sng" algn="ctr">
            <a:noFill/>
            <a:prstDash val="solid"/>
            <a:miter lim="800000"/>
          </a:ln>
          <a:effectLst/>
        </p:spPr>
        <p:txBody>
          <a:bodyPr wrap="square">
            <a:spAutoFit/>
          </a:bodyPr>
          <a:lstStyle/>
          <a:p>
            <a:pPr algn="just">
              <a:spcAft>
                <a:spcPts val="800"/>
              </a:spcAft>
              <a:buClrTx/>
              <a:defRPr/>
            </a:pPr>
            <a:r>
              <a:rPr lang="en-US" sz="2400" b="1" dirty="0">
                <a:solidFill>
                  <a:schemeClr val="tx2">
                    <a:lumMod val="75000"/>
                  </a:schemeClr>
                </a:solidFill>
                <a:latin typeface="Calibri" panose="020F0502020204030204"/>
              </a:rPr>
              <a:t>5. Cách nhận thức, lí giải về thế giới của người Hi Lạp xưa có gì đặc biệt?  </a:t>
            </a:r>
          </a:p>
        </p:txBody>
      </p:sp>
      <p:sp>
        <p:nvSpPr>
          <p:cNvPr id="29" name="TextBox 21">
            <a:extLst>
              <a:ext uri="{FF2B5EF4-FFF2-40B4-BE49-F238E27FC236}">
                <a16:creationId xmlns:a16="http://schemas.microsoft.com/office/drawing/2014/main" id="{53226965-C461-E16A-1049-A8095ABAEC1E}"/>
              </a:ext>
            </a:extLst>
          </p:cNvPr>
          <p:cNvSpPr txBox="1"/>
          <p:nvPr/>
        </p:nvSpPr>
        <p:spPr>
          <a:xfrm>
            <a:off x="1333874" y="2372978"/>
            <a:ext cx="6958853" cy="400110"/>
          </a:xfrm>
          <a:prstGeom prst="rect">
            <a:avLst/>
          </a:prstGeom>
          <a:noFill/>
        </p:spPr>
        <p:txBody>
          <a:bodyPr wrap="square">
            <a:spAutoFit/>
          </a:bodyPr>
          <a:lstStyle/>
          <a:p>
            <a:pPr algn="just">
              <a:buClrTx/>
            </a:pPr>
            <a:r>
              <a:rPr lang="en-US" sz="2000" kern="1200" dirty="0">
                <a:latin typeface="Calibri" panose="020F0502020204030204" pitchFamily="34" charset="0"/>
                <a:ea typeface="Cambria" panose="02040503050406030204" pitchFamily="18" charset="0"/>
                <a:cs typeface="Calibri" panose="020F0502020204030204" pitchFamily="34" charset="0"/>
              </a:rPr>
              <a:t>Các vị thần gần gũi với con người </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2" name="TextBox 22">
            <a:extLst>
              <a:ext uri="{FF2B5EF4-FFF2-40B4-BE49-F238E27FC236}">
                <a16:creationId xmlns:a16="http://schemas.microsoft.com/office/drawing/2014/main" id="{99FC6ADB-4B7C-4D36-604B-BD98FB2FC87C}"/>
              </a:ext>
            </a:extLst>
          </p:cNvPr>
          <p:cNvSpPr txBox="1"/>
          <p:nvPr/>
        </p:nvSpPr>
        <p:spPr>
          <a:xfrm>
            <a:off x="1333874" y="3045835"/>
            <a:ext cx="6808290" cy="707886"/>
          </a:xfrm>
          <a:prstGeom prst="rect">
            <a:avLst/>
          </a:prstGeom>
          <a:noFill/>
        </p:spPr>
        <p:txBody>
          <a:bodyPr wrap="square">
            <a:spAutoFit/>
          </a:bodyPr>
          <a:lstStyle/>
          <a:p>
            <a:pPr algn="just">
              <a:buClrTx/>
            </a:pPr>
            <a:r>
              <a:rPr lang="en-US" sz="2000" kern="1200" dirty="0">
                <a:latin typeface="Calibri" panose="020F0502020204030204" pitchFamily="34" charset="0"/>
                <a:ea typeface="Cambria" panose="02040503050406030204" pitchFamily="18" charset="0"/>
                <a:cs typeface="Calibri" panose="020F0502020204030204" pitchFamily="34" charset="0"/>
              </a:rPr>
              <a:t>Xuất phát từ tình thương và mong muốn có một cuộc sống phong phú hơn, văn minh hơn, tươi sáng hơn của các vị thần.</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3" name="TextBox 23">
            <a:extLst>
              <a:ext uri="{FF2B5EF4-FFF2-40B4-BE49-F238E27FC236}">
                <a16:creationId xmlns:a16="http://schemas.microsoft.com/office/drawing/2014/main" id="{4A3C0A78-4306-339C-09A9-3B9F43073C75}"/>
              </a:ext>
            </a:extLst>
          </p:cNvPr>
          <p:cNvSpPr txBox="1"/>
          <p:nvPr/>
        </p:nvSpPr>
        <p:spPr>
          <a:xfrm>
            <a:off x="1333874" y="3890747"/>
            <a:ext cx="6808290" cy="707886"/>
          </a:xfrm>
          <a:prstGeom prst="rect">
            <a:avLst/>
          </a:prstGeom>
          <a:noFill/>
        </p:spPr>
        <p:txBody>
          <a:bodyPr wrap="square">
            <a:spAutoFit/>
          </a:bodyPr>
          <a:lstStyle/>
          <a:p>
            <a:pPr algn="just">
              <a:buClrTx/>
            </a:pPr>
            <a:r>
              <a:rPr lang="en-US" sz="2000" kern="1200" dirty="0">
                <a:latin typeface="Calibri" panose="020F0502020204030204" pitchFamily="34" charset="0"/>
                <a:ea typeface="Cambria" panose="02040503050406030204" pitchFamily="18" charset="0"/>
                <a:cs typeface="Calibri" panose="020F0502020204030204" pitchFamily="34" charset="0"/>
              </a:rPr>
              <a:t>Các vị thần mang trọng trách cao cả là tạo lập thế giới và khai sáng văn minh</a:t>
            </a:r>
            <a:endParaRPr lang="vi-VN" sz="2000" kern="1200" dirty="0">
              <a:latin typeface="Calibri" panose="020F0502020204030204" pitchFamily="34" charset="0"/>
              <a:ea typeface="Cambria" panose="02040503050406030204" pitchFamily="18" charset="0"/>
              <a:cs typeface="Calibri" panose="020F0502020204030204" pitchFamily="34" charset="0"/>
            </a:endParaRPr>
          </a:p>
        </p:txBody>
      </p:sp>
      <p:sp>
        <p:nvSpPr>
          <p:cNvPr id="47" name="Oval 1">
            <a:extLst>
              <a:ext uri="{FF2B5EF4-FFF2-40B4-BE49-F238E27FC236}">
                <a16:creationId xmlns:a16="http://schemas.microsoft.com/office/drawing/2014/main" id="{091CF67F-3710-0614-9BA0-4BFE05CD9960}"/>
              </a:ext>
            </a:extLst>
          </p:cNvPr>
          <p:cNvSpPr/>
          <p:nvPr/>
        </p:nvSpPr>
        <p:spPr>
          <a:xfrm>
            <a:off x="716366" y="2313024"/>
            <a:ext cx="617508" cy="605489"/>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A</a:t>
            </a:r>
          </a:p>
        </p:txBody>
      </p:sp>
      <p:sp>
        <p:nvSpPr>
          <p:cNvPr id="48" name="Oval 18">
            <a:extLst>
              <a:ext uri="{FF2B5EF4-FFF2-40B4-BE49-F238E27FC236}">
                <a16:creationId xmlns:a16="http://schemas.microsoft.com/office/drawing/2014/main" id="{87AC6030-A7EA-D22E-725D-F21739B68746}"/>
              </a:ext>
            </a:extLst>
          </p:cNvPr>
          <p:cNvSpPr/>
          <p:nvPr/>
        </p:nvSpPr>
        <p:spPr>
          <a:xfrm>
            <a:off x="712451" y="3114905"/>
            <a:ext cx="620972" cy="608886"/>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B</a:t>
            </a:r>
          </a:p>
        </p:txBody>
      </p:sp>
      <p:sp>
        <p:nvSpPr>
          <p:cNvPr id="53" name="Oval 19">
            <a:extLst>
              <a:ext uri="{FF2B5EF4-FFF2-40B4-BE49-F238E27FC236}">
                <a16:creationId xmlns:a16="http://schemas.microsoft.com/office/drawing/2014/main" id="{0101189E-CF7D-CB52-08AE-48EF398D80D3}"/>
              </a:ext>
            </a:extLst>
          </p:cNvPr>
          <p:cNvSpPr/>
          <p:nvPr/>
        </p:nvSpPr>
        <p:spPr>
          <a:xfrm>
            <a:off x="712451" y="3940247"/>
            <a:ext cx="620973" cy="608887"/>
          </a:xfrm>
          <a:prstGeom prst="ellipse">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rPr>
              <a:t>C</a:t>
            </a:r>
          </a:p>
        </p:txBody>
      </p:sp>
    </p:spTree>
    <p:extLst>
      <p:ext uri="{BB962C8B-B14F-4D97-AF65-F5344CB8AC3E}">
        <p14:creationId xmlns:p14="http://schemas.microsoft.com/office/powerpoint/2010/main" val="2248071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750"/>
                                        <p:tgtEl>
                                          <p:spTgt spid="2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inVertical)">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barn(inVertical)">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48"/>
                                        </p:tgtEl>
                                        <p:attrNameLst>
                                          <p:attrName>fillcolor</p:attrName>
                                        </p:attrNameLst>
                                      </p:cBhvr>
                                      <p:to>
                                        <a:schemeClr val="tx2"/>
                                      </p:to>
                                    </p:animClr>
                                    <p:set>
                                      <p:cBhvr>
                                        <p:cTn id="40" dur="2000" fill="hold"/>
                                        <p:tgtEl>
                                          <p:spTgt spid="48"/>
                                        </p:tgtEl>
                                        <p:attrNameLst>
                                          <p:attrName>fill.type</p:attrName>
                                        </p:attrNameLst>
                                      </p:cBhvr>
                                      <p:to>
                                        <p:strVal val="solid"/>
                                      </p:to>
                                    </p:set>
                                    <p:set>
                                      <p:cBhvr>
                                        <p:cTn id="41" dur="2000" fill="hold"/>
                                        <p:tgtEl>
                                          <p:spTgt spid="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p:bldP spid="42" grpId="0"/>
      <p:bldP spid="43" grpId="0"/>
      <p:bldP spid="47" grpId="0" animBg="1"/>
      <p:bldP spid="48" grpId="0" animBg="1"/>
      <p:bldP spid="5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416CEE-0F93-64A8-06BD-B85B53DF989E}"/>
              </a:ext>
            </a:extLst>
          </p:cNvPr>
          <p:cNvSpPr>
            <a:spLocks noGrp="1"/>
          </p:cNvSpPr>
          <p:nvPr>
            <p:ph type="title" idx="2"/>
          </p:nvPr>
        </p:nvSpPr>
        <p:spPr>
          <a:xfrm>
            <a:off x="2828906" y="1405617"/>
            <a:ext cx="5906589" cy="1096500"/>
          </a:xfrm>
        </p:spPr>
        <p:txBody>
          <a:bodyPr/>
          <a:lstStyle/>
          <a:p>
            <a:r>
              <a:rPr lang="en-US" sz="8000" dirty="0">
                <a:latin typeface="Calibri" panose="020F0502020204030204" pitchFamily="34" charset="0"/>
                <a:cs typeface="Calibri" panose="020F0502020204030204" pitchFamily="34" charset="0"/>
              </a:rPr>
              <a:t>VẬN DỤNG</a:t>
            </a:r>
          </a:p>
        </p:txBody>
      </p:sp>
      <p:grpSp>
        <p:nvGrpSpPr>
          <p:cNvPr id="7" name="Google Shape;2477;p47">
            <a:extLst>
              <a:ext uri="{FF2B5EF4-FFF2-40B4-BE49-F238E27FC236}">
                <a16:creationId xmlns:a16="http://schemas.microsoft.com/office/drawing/2014/main" id="{0C0D840A-0D8B-B0E1-A945-598B53EE843B}"/>
              </a:ext>
            </a:extLst>
          </p:cNvPr>
          <p:cNvGrpSpPr/>
          <p:nvPr/>
        </p:nvGrpSpPr>
        <p:grpSpPr>
          <a:xfrm>
            <a:off x="305206" y="958062"/>
            <a:ext cx="4080665" cy="3670051"/>
            <a:chOff x="5235020" y="2374313"/>
            <a:chExt cx="2248672" cy="2022401"/>
          </a:xfrm>
        </p:grpSpPr>
        <p:grpSp>
          <p:nvGrpSpPr>
            <p:cNvPr id="8" name="Google Shape;2478;p47">
              <a:extLst>
                <a:ext uri="{FF2B5EF4-FFF2-40B4-BE49-F238E27FC236}">
                  <a16:creationId xmlns:a16="http://schemas.microsoft.com/office/drawing/2014/main" id="{157C1449-8C1C-C0E2-31A1-76FE3D8917A7}"/>
                </a:ext>
              </a:extLst>
            </p:cNvPr>
            <p:cNvGrpSpPr/>
            <p:nvPr/>
          </p:nvGrpSpPr>
          <p:grpSpPr>
            <a:xfrm>
              <a:off x="5235020" y="3859953"/>
              <a:ext cx="2248672" cy="536761"/>
              <a:chOff x="5235020" y="4088553"/>
              <a:chExt cx="2248672" cy="536761"/>
            </a:xfrm>
          </p:grpSpPr>
          <p:sp>
            <p:nvSpPr>
              <p:cNvPr id="114" name="Google Shape;2479;p47">
                <a:extLst>
                  <a:ext uri="{FF2B5EF4-FFF2-40B4-BE49-F238E27FC236}">
                    <a16:creationId xmlns:a16="http://schemas.microsoft.com/office/drawing/2014/main" id="{EF5E657B-B71C-D02C-5451-5ABC6ABFA6C8}"/>
                  </a:ext>
                </a:extLst>
              </p:cNvPr>
              <p:cNvSpPr/>
              <p:nvPr/>
            </p:nvSpPr>
            <p:spPr>
              <a:xfrm>
                <a:off x="5235020" y="4088553"/>
                <a:ext cx="2248672" cy="536761"/>
              </a:xfrm>
              <a:custGeom>
                <a:avLst/>
                <a:gdLst/>
                <a:ahLst/>
                <a:cxnLst/>
                <a:rect l="l" t="t" r="r" b="b"/>
                <a:pathLst>
                  <a:path w="37327" h="8910" extrusionOk="0">
                    <a:moveTo>
                      <a:pt x="9208" y="1"/>
                    </a:moveTo>
                    <a:cubicBezTo>
                      <a:pt x="9101" y="1"/>
                      <a:pt x="8991" y="3"/>
                      <a:pt x="8878" y="8"/>
                    </a:cubicBezTo>
                    <a:cubicBezTo>
                      <a:pt x="6040" y="126"/>
                      <a:pt x="5814" y="3067"/>
                      <a:pt x="5814" y="3067"/>
                    </a:cubicBezTo>
                    <a:cubicBezTo>
                      <a:pt x="5595" y="2900"/>
                      <a:pt x="5356" y="2826"/>
                      <a:pt x="5109" y="2826"/>
                    </a:cubicBezTo>
                    <a:cubicBezTo>
                      <a:pt x="2881" y="2826"/>
                      <a:pt x="0" y="8909"/>
                      <a:pt x="5385" y="8909"/>
                    </a:cubicBezTo>
                    <a:lnTo>
                      <a:pt x="34727" y="8909"/>
                    </a:lnTo>
                    <a:cubicBezTo>
                      <a:pt x="34727" y="8909"/>
                      <a:pt x="34735" y="8910"/>
                      <a:pt x="34750" y="8910"/>
                    </a:cubicBezTo>
                    <a:cubicBezTo>
                      <a:pt x="34944" y="8910"/>
                      <a:pt x="36308" y="8877"/>
                      <a:pt x="36513" y="7963"/>
                    </a:cubicBezTo>
                    <a:cubicBezTo>
                      <a:pt x="36731" y="6980"/>
                      <a:pt x="36262" y="6639"/>
                      <a:pt x="36262" y="6639"/>
                    </a:cubicBezTo>
                    <a:cubicBezTo>
                      <a:pt x="36262" y="6639"/>
                      <a:pt x="37326" y="5391"/>
                      <a:pt x="36106" y="3728"/>
                    </a:cubicBezTo>
                    <a:cubicBezTo>
                      <a:pt x="35797" y="3307"/>
                      <a:pt x="35462" y="3149"/>
                      <a:pt x="35134" y="3149"/>
                    </a:cubicBezTo>
                    <a:cubicBezTo>
                      <a:pt x="34164" y="3149"/>
                      <a:pt x="33256" y="4521"/>
                      <a:pt x="33256" y="4521"/>
                    </a:cubicBezTo>
                    <a:cubicBezTo>
                      <a:pt x="33256" y="4521"/>
                      <a:pt x="33465" y="2268"/>
                      <a:pt x="31719" y="2268"/>
                    </a:cubicBezTo>
                    <a:cubicBezTo>
                      <a:pt x="31559" y="2268"/>
                      <a:pt x="31383" y="2287"/>
                      <a:pt x="31189" y="2328"/>
                    </a:cubicBezTo>
                    <a:cubicBezTo>
                      <a:pt x="28871" y="2819"/>
                      <a:pt x="28996" y="5620"/>
                      <a:pt x="28996" y="5620"/>
                    </a:cubicBezTo>
                    <a:cubicBezTo>
                      <a:pt x="28996" y="5620"/>
                      <a:pt x="28614" y="4725"/>
                      <a:pt x="27870" y="4725"/>
                    </a:cubicBezTo>
                    <a:cubicBezTo>
                      <a:pt x="27762" y="4725"/>
                      <a:pt x="27647" y="4744"/>
                      <a:pt x="27524" y="4787"/>
                    </a:cubicBezTo>
                    <a:cubicBezTo>
                      <a:pt x="26553" y="5126"/>
                      <a:pt x="26616" y="6489"/>
                      <a:pt x="26616" y="6489"/>
                    </a:cubicBezTo>
                    <a:cubicBezTo>
                      <a:pt x="26616" y="6489"/>
                      <a:pt x="26228" y="5605"/>
                      <a:pt x="25506" y="5605"/>
                    </a:cubicBezTo>
                    <a:cubicBezTo>
                      <a:pt x="25358" y="5605"/>
                      <a:pt x="25195" y="5642"/>
                      <a:pt x="25019" y="5732"/>
                    </a:cubicBezTo>
                    <a:cubicBezTo>
                      <a:pt x="24325" y="6089"/>
                      <a:pt x="22854" y="7195"/>
                      <a:pt x="21279" y="7195"/>
                    </a:cubicBezTo>
                    <a:cubicBezTo>
                      <a:pt x="20509" y="7195"/>
                      <a:pt x="19715" y="6931"/>
                      <a:pt x="18975" y="6186"/>
                    </a:cubicBezTo>
                    <a:cubicBezTo>
                      <a:pt x="17890" y="5094"/>
                      <a:pt x="16734" y="4665"/>
                      <a:pt x="15757" y="4665"/>
                    </a:cubicBezTo>
                    <a:cubicBezTo>
                      <a:pt x="14703" y="4665"/>
                      <a:pt x="13856" y="5164"/>
                      <a:pt x="13531" y="5871"/>
                    </a:cubicBezTo>
                    <a:cubicBezTo>
                      <a:pt x="13531" y="5871"/>
                      <a:pt x="14621" y="1"/>
                      <a:pt x="9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80;p47">
                <a:extLst>
                  <a:ext uri="{FF2B5EF4-FFF2-40B4-BE49-F238E27FC236}">
                    <a16:creationId xmlns:a16="http://schemas.microsoft.com/office/drawing/2014/main" id="{C13C34B4-ACF5-909A-57E6-EF9C97B86CF6}"/>
                  </a:ext>
                </a:extLst>
              </p:cNvPr>
              <p:cNvSpPr/>
              <p:nvPr/>
            </p:nvSpPr>
            <p:spPr>
              <a:xfrm>
                <a:off x="5598945" y="4239943"/>
                <a:ext cx="1255454" cy="385371"/>
              </a:xfrm>
              <a:custGeom>
                <a:avLst/>
                <a:gdLst/>
                <a:ahLst/>
                <a:cxnLst/>
                <a:rect l="l" t="t" r="r" b="b"/>
                <a:pathLst>
                  <a:path w="20840" h="6397" extrusionOk="0">
                    <a:moveTo>
                      <a:pt x="7223" y="0"/>
                    </a:moveTo>
                    <a:cubicBezTo>
                      <a:pt x="5492" y="1595"/>
                      <a:pt x="3836" y="6161"/>
                      <a:pt x="1" y="6396"/>
                    </a:cubicBezTo>
                    <a:lnTo>
                      <a:pt x="20840" y="6396"/>
                    </a:lnTo>
                    <a:cubicBezTo>
                      <a:pt x="18230" y="5907"/>
                      <a:pt x="19218" y="3614"/>
                      <a:pt x="19888" y="3198"/>
                    </a:cubicBezTo>
                    <a:cubicBezTo>
                      <a:pt x="19763" y="3133"/>
                      <a:pt x="19622" y="3092"/>
                      <a:pt x="19466" y="3092"/>
                    </a:cubicBezTo>
                    <a:cubicBezTo>
                      <a:pt x="19317" y="3092"/>
                      <a:pt x="19154" y="3129"/>
                      <a:pt x="18978" y="3219"/>
                    </a:cubicBezTo>
                    <a:cubicBezTo>
                      <a:pt x="18284" y="3576"/>
                      <a:pt x="16813" y="4682"/>
                      <a:pt x="15238" y="4682"/>
                    </a:cubicBezTo>
                    <a:cubicBezTo>
                      <a:pt x="14468" y="4682"/>
                      <a:pt x="13674" y="4418"/>
                      <a:pt x="12934" y="3673"/>
                    </a:cubicBezTo>
                    <a:cubicBezTo>
                      <a:pt x="11849" y="2581"/>
                      <a:pt x="10693" y="2152"/>
                      <a:pt x="9716" y="2152"/>
                    </a:cubicBezTo>
                    <a:cubicBezTo>
                      <a:pt x="8662" y="2152"/>
                      <a:pt x="7815" y="2651"/>
                      <a:pt x="7490" y="3358"/>
                    </a:cubicBezTo>
                    <a:cubicBezTo>
                      <a:pt x="7490" y="3358"/>
                      <a:pt x="7817" y="1595"/>
                      <a:pt x="7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2481;p47">
                <a:extLst>
                  <a:ext uri="{FF2B5EF4-FFF2-40B4-BE49-F238E27FC236}">
                    <a16:creationId xmlns:a16="http://schemas.microsoft.com/office/drawing/2014/main" id="{1037C5C4-363C-B9C4-9F07-B84E6F46C5E8}"/>
                  </a:ext>
                </a:extLst>
              </p:cNvPr>
              <p:cNvGrpSpPr/>
              <p:nvPr/>
            </p:nvGrpSpPr>
            <p:grpSpPr>
              <a:xfrm>
                <a:off x="5235020" y="4088553"/>
                <a:ext cx="2248672" cy="536761"/>
                <a:chOff x="5235020" y="4012353"/>
                <a:chExt cx="2248672" cy="536761"/>
              </a:xfrm>
            </p:grpSpPr>
            <p:sp>
              <p:nvSpPr>
                <p:cNvPr id="117" name="Google Shape;2482;p47">
                  <a:extLst>
                    <a:ext uri="{FF2B5EF4-FFF2-40B4-BE49-F238E27FC236}">
                      <a16:creationId xmlns:a16="http://schemas.microsoft.com/office/drawing/2014/main" id="{65802973-E3B8-59F2-7CB8-A4CC4AB1DBCD}"/>
                    </a:ext>
                  </a:extLst>
                </p:cNvPr>
                <p:cNvSpPr/>
                <p:nvPr/>
              </p:nvSpPr>
              <p:spPr>
                <a:xfrm>
                  <a:off x="5235020" y="4012353"/>
                  <a:ext cx="2248672" cy="536761"/>
                </a:xfrm>
                <a:custGeom>
                  <a:avLst/>
                  <a:gdLst/>
                  <a:ahLst/>
                  <a:cxnLst/>
                  <a:rect l="l" t="t" r="r" b="b"/>
                  <a:pathLst>
                    <a:path w="37327" h="8910" extrusionOk="0">
                      <a:moveTo>
                        <a:pt x="9208" y="1"/>
                      </a:moveTo>
                      <a:cubicBezTo>
                        <a:pt x="9101" y="1"/>
                        <a:pt x="8991" y="3"/>
                        <a:pt x="8878" y="8"/>
                      </a:cubicBezTo>
                      <a:cubicBezTo>
                        <a:pt x="6040" y="126"/>
                        <a:pt x="5814" y="3067"/>
                        <a:pt x="5814" y="3067"/>
                      </a:cubicBezTo>
                      <a:cubicBezTo>
                        <a:pt x="5595" y="2900"/>
                        <a:pt x="5356" y="2826"/>
                        <a:pt x="5109" y="2826"/>
                      </a:cubicBezTo>
                      <a:cubicBezTo>
                        <a:pt x="2881" y="2826"/>
                        <a:pt x="0" y="8909"/>
                        <a:pt x="5385" y="8909"/>
                      </a:cubicBezTo>
                      <a:lnTo>
                        <a:pt x="34727" y="8909"/>
                      </a:lnTo>
                      <a:cubicBezTo>
                        <a:pt x="34727" y="8909"/>
                        <a:pt x="34735" y="8910"/>
                        <a:pt x="34750" y="8910"/>
                      </a:cubicBezTo>
                      <a:cubicBezTo>
                        <a:pt x="34944" y="8910"/>
                        <a:pt x="36308" y="8877"/>
                        <a:pt x="36513" y="7963"/>
                      </a:cubicBezTo>
                      <a:cubicBezTo>
                        <a:pt x="36731" y="6980"/>
                        <a:pt x="36262" y="6639"/>
                        <a:pt x="36262" y="6639"/>
                      </a:cubicBezTo>
                      <a:cubicBezTo>
                        <a:pt x="36262" y="6639"/>
                        <a:pt x="37326" y="5391"/>
                        <a:pt x="36106" y="3728"/>
                      </a:cubicBezTo>
                      <a:cubicBezTo>
                        <a:pt x="35797" y="3307"/>
                        <a:pt x="35462" y="3149"/>
                        <a:pt x="35134" y="3149"/>
                      </a:cubicBezTo>
                      <a:cubicBezTo>
                        <a:pt x="34164" y="3149"/>
                        <a:pt x="33256" y="4521"/>
                        <a:pt x="33256" y="4521"/>
                      </a:cubicBezTo>
                      <a:cubicBezTo>
                        <a:pt x="33256" y="4521"/>
                        <a:pt x="33465" y="2268"/>
                        <a:pt x="31719" y="2268"/>
                      </a:cubicBezTo>
                      <a:cubicBezTo>
                        <a:pt x="31559" y="2268"/>
                        <a:pt x="31383" y="2287"/>
                        <a:pt x="31189" y="2328"/>
                      </a:cubicBezTo>
                      <a:cubicBezTo>
                        <a:pt x="28871" y="2819"/>
                        <a:pt x="28996" y="5620"/>
                        <a:pt x="28996" y="5620"/>
                      </a:cubicBezTo>
                      <a:cubicBezTo>
                        <a:pt x="28996" y="5620"/>
                        <a:pt x="28614" y="4725"/>
                        <a:pt x="27870" y="4725"/>
                      </a:cubicBezTo>
                      <a:cubicBezTo>
                        <a:pt x="27762" y="4725"/>
                        <a:pt x="27647" y="4744"/>
                        <a:pt x="27524" y="4787"/>
                      </a:cubicBezTo>
                      <a:cubicBezTo>
                        <a:pt x="26553" y="5126"/>
                        <a:pt x="26616" y="6489"/>
                        <a:pt x="26616" y="6489"/>
                      </a:cubicBezTo>
                      <a:cubicBezTo>
                        <a:pt x="26616" y="6489"/>
                        <a:pt x="26228" y="5605"/>
                        <a:pt x="25506" y="5605"/>
                      </a:cubicBezTo>
                      <a:cubicBezTo>
                        <a:pt x="25358" y="5605"/>
                        <a:pt x="25195" y="5642"/>
                        <a:pt x="25019" y="5732"/>
                      </a:cubicBezTo>
                      <a:cubicBezTo>
                        <a:pt x="24325" y="6089"/>
                        <a:pt x="22854" y="7195"/>
                        <a:pt x="21279" y="7195"/>
                      </a:cubicBezTo>
                      <a:cubicBezTo>
                        <a:pt x="20509" y="7195"/>
                        <a:pt x="19715" y="6931"/>
                        <a:pt x="18975" y="6186"/>
                      </a:cubicBezTo>
                      <a:cubicBezTo>
                        <a:pt x="17890" y="5094"/>
                        <a:pt x="16734" y="4665"/>
                        <a:pt x="15757" y="4665"/>
                      </a:cubicBezTo>
                      <a:cubicBezTo>
                        <a:pt x="14703" y="4665"/>
                        <a:pt x="13856" y="5164"/>
                        <a:pt x="13531" y="5871"/>
                      </a:cubicBezTo>
                      <a:cubicBezTo>
                        <a:pt x="13531" y="5871"/>
                        <a:pt x="14621" y="1"/>
                        <a:pt x="9208" y="1"/>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83;p47">
                  <a:extLst>
                    <a:ext uri="{FF2B5EF4-FFF2-40B4-BE49-F238E27FC236}">
                      <a16:creationId xmlns:a16="http://schemas.microsoft.com/office/drawing/2014/main" id="{3ED70717-7B67-3BD8-4CE5-C57AC9E1546A}"/>
                    </a:ext>
                  </a:extLst>
                </p:cNvPr>
                <p:cNvSpPr/>
                <p:nvPr/>
              </p:nvSpPr>
              <p:spPr>
                <a:xfrm>
                  <a:off x="5598945" y="4163743"/>
                  <a:ext cx="1255454" cy="385371"/>
                </a:xfrm>
                <a:custGeom>
                  <a:avLst/>
                  <a:gdLst/>
                  <a:ahLst/>
                  <a:cxnLst/>
                  <a:rect l="l" t="t" r="r" b="b"/>
                  <a:pathLst>
                    <a:path w="20840" h="6397" extrusionOk="0">
                      <a:moveTo>
                        <a:pt x="7223" y="0"/>
                      </a:moveTo>
                      <a:cubicBezTo>
                        <a:pt x="5492" y="1595"/>
                        <a:pt x="3836" y="6161"/>
                        <a:pt x="1" y="6396"/>
                      </a:cubicBezTo>
                      <a:lnTo>
                        <a:pt x="20840" y="6396"/>
                      </a:lnTo>
                      <a:cubicBezTo>
                        <a:pt x="18230" y="5907"/>
                        <a:pt x="19218" y="3614"/>
                        <a:pt x="19888" y="3198"/>
                      </a:cubicBezTo>
                      <a:cubicBezTo>
                        <a:pt x="19763" y="3133"/>
                        <a:pt x="19622" y="3092"/>
                        <a:pt x="19466" y="3092"/>
                      </a:cubicBezTo>
                      <a:cubicBezTo>
                        <a:pt x="19317" y="3092"/>
                        <a:pt x="19154" y="3129"/>
                        <a:pt x="18978" y="3219"/>
                      </a:cubicBezTo>
                      <a:cubicBezTo>
                        <a:pt x="18284" y="3576"/>
                        <a:pt x="16813" y="4682"/>
                        <a:pt x="15238" y="4682"/>
                      </a:cubicBezTo>
                      <a:cubicBezTo>
                        <a:pt x="14468" y="4682"/>
                        <a:pt x="13674" y="4418"/>
                        <a:pt x="12934" y="3673"/>
                      </a:cubicBezTo>
                      <a:cubicBezTo>
                        <a:pt x="11849" y="2581"/>
                        <a:pt x="10693" y="2152"/>
                        <a:pt x="9716" y="2152"/>
                      </a:cubicBezTo>
                      <a:cubicBezTo>
                        <a:pt x="8662" y="2152"/>
                        <a:pt x="7815" y="2651"/>
                        <a:pt x="7490" y="3358"/>
                      </a:cubicBezTo>
                      <a:cubicBezTo>
                        <a:pt x="7490" y="3358"/>
                        <a:pt x="7817" y="1595"/>
                        <a:pt x="7223" y="0"/>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2484;p47">
              <a:extLst>
                <a:ext uri="{FF2B5EF4-FFF2-40B4-BE49-F238E27FC236}">
                  <a16:creationId xmlns:a16="http://schemas.microsoft.com/office/drawing/2014/main" id="{AA3AFE7E-F807-431C-0C64-C5E4E7C2BE0A}"/>
                </a:ext>
              </a:extLst>
            </p:cNvPr>
            <p:cNvSpPr/>
            <p:nvPr/>
          </p:nvSpPr>
          <p:spPr>
            <a:xfrm>
              <a:off x="6809518" y="3937546"/>
              <a:ext cx="44037" cy="37591"/>
            </a:xfrm>
            <a:custGeom>
              <a:avLst/>
              <a:gdLst/>
              <a:ahLst/>
              <a:cxnLst/>
              <a:rect l="l" t="t" r="r" b="b"/>
              <a:pathLst>
                <a:path w="731" h="624" extrusionOk="0">
                  <a:moveTo>
                    <a:pt x="376" y="0"/>
                  </a:moveTo>
                  <a:cubicBezTo>
                    <a:pt x="351" y="0"/>
                    <a:pt x="326" y="3"/>
                    <a:pt x="301" y="8"/>
                  </a:cubicBezTo>
                  <a:cubicBezTo>
                    <a:pt x="119" y="46"/>
                    <a:pt x="0" y="213"/>
                    <a:pt x="35" y="381"/>
                  </a:cubicBezTo>
                  <a:cubicBezTo>
                    <a:pt x="65" y="526"/>
                    <a:pt x="200" y="624"/>
                    <a:pt x="354" y="624"/>
                  </a:cubicBezTo>
                  <a:cubicBezTo>
                    <a:pt x="378" y="624"/>
                    <a:pt x="403" y="621"/>
                    <a:pt x="428" y="616"/>
                  </a:cubicBezTo>
                  <a:cubicBezTo>
                    <a:pt x="612" y="577"/>
                    <a:pt x="731" y="412"/>
                    <a:pt x="695" y="243"/>
                  </a:cubicBezTo>
                  <a:cubicBezTo>
                    <a:pt x="664" y="98"/>
                    <a:pt x="530"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85;p47">
              <a:extLst>
                <a:ext uri="{FF2B5EF4-FFF2-40B4-BE49-F238E27FC236}">
                  <a16:creationId xmlns:a16="http://schemas.microsoft.com/office/drawing/2014/main" id="{ABBBAE25-F2AD-9E07-0045-45D09F6599EB}"/>
                </a:ext>
              </a:extLst>
            </p:cNvPr>
            <p:cNvSpPr/>
            <p:nvPr/>
          </p:nvSpPr>
          <p:spPr>
            <a:xfrm>
              <a:off x="6601260" y="4147792"/>
              <a:ext cx="44037" cy="37591"/>
            </a:xfrm>
            <a:custGeom>
              <a:avLst/>
              <a:gdLst/>
              <a:ahLst/>
              <a:cxnLst/>
              <a:rect l="l" t="t" r="r" b="b"/>
              <a:pathLst>
                <a:path w="731" h="624" extrusionOk="0">
                  <a:moveTo>
                    <a:pt x="377" y="1"/>
                  </a:moveTo>
                  <a:cubicBezTo>
                    <a:pt x="352" y="1"/>
                    <a:pt x="326" y="3"/>
                    <a:pt x="300" y="9"/>
                  </a:cubicBezTo>
                  <a:cubicBezTo>
                    <a:pt x="119" y="47"/>
                    <a:pt x="0" y="215"/>
                    <a:pt x="35" y="381"/>
                  </a:cubicBezTo>
                  <a:cubicBezTo>
                    <a:pt x="65" y="526"/>
                    <a:pt x="200" y="624"/>
                    <a:pt x="353" y="624"/>
                  </a:cubicBezTo>
                  <a:cubicBezTo>
                    <a:pt x="378" y="624"/>
                    <a:pt x="403" y="621"/>
                    <a:pt x="428" y="616"/>
                  </a:cubicBezTo>
                  <a:cubicBezTo>
                    <a:pt x="611" y="578"/>
                    <a:pt x="730" y="411"/>
                    <a:pt x="695" y="243"/>
                  </a:cubicBezTo>
                  <a:cubicBezTo>
                    <a:pt x="664" y="99"/>
                    <a:pt x="530" y="1"/>
                    <a:pt x="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86;p47">
              <a:extLst>
                <a:ext uri="{FF2B5EF4-FFF2-40B4-BE49-F238E27FC236}">
                  <a16:creationId xmlns:a16="http://schemas.microsoft.com/office/drawing/2014/main" id="{EDC4417B-A752-3ACF-3293-7A031BF66B1A}"/>
                </a:ext>
              </a:extLst>
            </p:cNvPr>
            <p:cNvSpPr/>
            <p:nvPr/>
          </p:nvSpPr>
          <p:spPr>
            <a:xfrm>
              <a:off x="6743854" y="4114960"/>
              <a:ext cx="180848" cy="154522"/>
            </a:xfrm>
            <a:custGeom>
              <a:avLst/>
              <a:gdLst/>
              <a:ahLst/>
              <a:cxnLst/>
              <a:rect l="l" t="t" r="r" b="b"/>
              <a:pathLst>
                <a:path w="3002" h="2565" extrusionOk="0">
                  <a:moveTo>
                    <a:pt x="1549" y="1"/>
                  </a:moveTo>
                  <a:cubicBezTo>
                    <a:pt x="1446" y="1"/>
                    <a:pt x="1342" y="11"/>
                    <a:pt x="1238" y="33"/>
                  </a:cubicBezTo>
                  <a:cubicBezTo>
                    <a:pt x="490" y="191"/>
                    <a:pt x="0" y="878"/>
                    <a:pt x="146" y="1568"/>
                  </a:cubicBezTo>
                  <a:cubicBezTo>
                    <a:pt x="270" y="2162"/>
                    <a:pt x="824" y="2564"/>
                    <a:pt x="1453" y="2564"/>
                  </a:cubicBezTo>
                  <a:cubicBezTo>
                    <a:pt x="1555" y="2564"/>
                    <a:pt x="1659" y="2553"/>
                    <a:pt x="1764" y="2531"/>
                  </a:cubicBezTo>
                  <a:cubicBezTo>
                    <a:pt x="2512" y="2373"/>
                    <a:pt x="3001" y="1687"/>
                    <a:pt x="2856" y="997"/>
                  </a:cubicBezTo>
                  <a:cubicBezTo>
                    <a:pt x="2732" y="403"/>
                    <a:pt x="2178" y="1"/>
                    <a:pt x="1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87;p47">
              <a:extLst>
                <a:ext uri="{FF2B5EF4-FFF2-40B4-BE49-F238E27FC236}">
                  <a16:creationId xmlns:a16="http://schemas.microsoft.com/office/drawing/2014/main" id="{DE0CB1AC-9669-2169-E4DF-52B7E5A56496}"/>
                </a:ext>
              </a:extLst>
            </p:cNvPr>
            <p:cNvSpPr/>
            <p:nvPr/>
          </p:nvSpPr>
          <p:spPr>
            <a:xfrm>
              <a:off x="6811325" y="4257614"/>
              <a:ext cx="182294" cy="123015"/>
            </a:xfrm>
            <a:custGeom>
              <a:avLst/>
              <a:gdLst/>
              <a:ahLst/>
              <a:cxnLst/>
              <a:rect l="l" t="t" r="r" b="b"/>
              <a:pathLst>
                <a:path w="3026" h="2042" extrusionOk="0">
                  <a:moveTo>
                    <a:pt x="3025" y="0"/>
                  </a:moveTo>
                  <a:cubicBezTo>
                    <a:pt x="2691" y="535"/>
                    <a:pt x="2283" y="748"/>
                    <a:pt x="1854" y="748"/>
                  </a:cubicBezTo>
                  <a:cubicBezTo>
                    <a:pt x="1361" y="748"/>
                    <a:pt x="839" y="466"/>
                    <a:pt x="367" y="67"/>
                  </a:cubicBezTo>
                  <a:lnTo>
                    <a:pt x="1" y="258"/>
                  </a:lnTo>
                  <a:cubicBezTo>
                    <a:pt x="1247" y="327"/>
                    <a:pt x="2459" y="1625"/>
                    <a:pt x="2754" y="1962"/>
                  </a:cubicBezTo>
                  <a:lnTo>
                    <a:pt x="2754" y="1962"/>
                  </a:lnTo>
                  <a:cubicBezTo>
                    <a:pt x="2336" y="1398"/>
                    <a:pt x="2806" y="398"/>
                    <a:pt x="3025" y="0"/>
                  </a:cubicBezTo>
                  <a:close/>
                  <a:moveTo>
                    <a:pt x="2754" y="1962"/>
                  </a:moveTo>
                  <a:cubicBezTo>
                    <a:pt x="2774" y="1990"/>
                    <a:pt x="2797" y="2016"/>
                    <a:pt x="2822" y="2042"/>
                  </a:cubicBezTo>
                  <a:cubicBezTo>
                    <a:pt x="2822" y="2042"/>
                    <a:pt x="2798" y="2013"/>
                    <a:pt x="2754" y="19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88;p47">
              <a:extLst>
                <a:ext uri="{FF2B5EF4-FFF2-40B4-BE49-F238E27FC236}">
                  <a16:creationId xmlns:a16="http://schemas.microsoft.com/office/drawing/2014/main" id="{70F272FF-C6CC-9B5B-15D1-17D32CE2DE13}"/>
                </a:ext>
              </a:extLst>
            </p:cNvPr>
            <p:cNvSpPr/>
            <p:nvPr/>
          </p:nvSpPr>
          <p:spPr>
            <a:xfrm>
              <a:off x="5662621" y="3327651"/>
              <a:ext cx="131509" cy="48134"/>
            </a:xfrm>
            <a:custGeom>
              <a:avLst/>
              <a:gdLst/>
              <a:ahLst/>
              <a:cxnLst/>
              <a:rect l="l" t="t" r="r" b="b"/>
              <a:pathLst>
                <a:path w="2183" h="799" extrusionOk="0">
                  <a:moveTo>
                    <a:pt x="695" y="27"/>
                  </a:moveTo>
                  <a:cubicBezTo>
                    <a:pt x="657" y="27"/>
                    <a:pt x="620" y="28"/>
                    <a:pt x="583" y="31"/>
                  </a:cubicBezTo>
                  <a:cubicBezTo>
                    <a:pt x="449" y="39"/>
                    <a:pt x="1" y="0"/>
                    <a:pt x="13" y="197"/>
                  </a:cubicBezTo>
                  <a:cubicBezTo>
                    <a:pt x="23" y="334"/>
                    <a:pt x="23" y="456"/>
                    <a:pt x="243" y="658"/>
                  </a:cubicBezTo>
                  <a:cubicBezTo>
                    <a:pt x="341" y="746"/>
                    <a:pt x="600" y="798"/>
                    <a:pt x="905" y="798"/>
                  </a:cubicBezTo>
                  <a:cubicBezTo>
                    <a:pt x="1319" y="798"/>
                    <a:pt x="1818" y="702"/>
                    <a:pt x="2109" y="470"/>
                  </a:cubicBezTo>
                  <a:cubicBezTo>
                    <a:pt x="2183" y="412"/>
                    <a:pt x="1356" y="27"/>
                    <a:pt x="695" y="27"/>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89;p47">
              <a:extLst>
                <a:ext uri="{FF2B5EF4-FFF2-40B4-BE49-F238E27FC236}">
                  <a16:creationId xmlns:a16="http://schemas.microsoft.com/office/drawing/2014/main" id="{90FE1F44-7741-E57A-FF8C-E71F0D09DE65}"/>
                </a:ext>
              </a:extLst>
            </p:cNvPr>
            <p:cNvSpPr/>
            <p:nvPr/>
          </p:nvSpPr>
          <p:spPr>
            <a:xfrm>
              <a:off x="5630331" y="3263131"/>
              <a:ext cx="66990" cy="66207"/>
            </a:xfrm>
            <a:custGeom>
              <a:avLst/>
              <a:gdLst/>
              <a:ahLst/>
              <a:cxnLst/>
              <a:rect l="l" t="t" r="r" b="b"/>
              <a:pathLst>
                <a:path w="1112" h="1099" extrusionOk="0">
                  <a:moveTo>
                    <a:pt x="600" y="1"/>
                  </a:moveTo>
                  <a:cubicBezTo>
                    <a:pt x="398" y="1"/>
                    <a:pt x="162" y="64"/>
                    <a:pt x="105" y="211"/>
                  </a:cubicBezTo>
                  <a:cubicBezTo>
                    <a:pt x="39" y="375"/>
                    <a:pt x="0" y="572"/>
                    <a:pt x="149" y="761"/>
                  </a:cubicBezTo>
                  <a:cubicBezTo>
                    <a:pt x="267" y="912"/>
                    <a:pt x="828" y="1099"/>
                    <a:pt x="981" y="1099"/>
                  </a:cubicBezTo>
                  <a:cubicBezTo>
                    <a:pt x="998" y="1099"/>
                    <a:pt x="1011" y="1096"/>
                    <a:pt x="1016" y="1091"/>
                  </a:cubicBezTo>
                  <a:cubicBezTo>
                    <a:pt x="1111" y="1010"/>
                    <a:pt x="1016" y="175"/>
                    <a:pt x="885" y="66"/>
                  </a:cubicBezTo>
                  <a:cubicBezTo>
                    <a:pt x="834" y="24"/>
                    <a:pt x="723" y="1"/>
                    <a:pt x="60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90;p47">
              <a:extLst>
                <a:ext uri="{FF2B5EF4-FFF2-40B4-BE49-F238E27FC236}">
                  <a16:creationId xmlns:a16="http://schemas.microsoft.com/office/drawing/2014/main" id="{BC5BC1BD-3DAE-775A-0688-3AE0D74A8B60}"/>
                </a:ext>
              </a:extLst>
            </p:cNvPr>
            <p:cNvSpPr/>
            <p:nvPr/>
          </p:nvSpPr>
          <p:spPr>
            <a:xfrm>
              <a:off x="5608704" y="3201503"/>
              <a:ext cx="69520" cy="74881"/>
            </a:xfrm>
            <a:custGeom>
              <a:avLst/>
              <a:gdLst/>
              <a:ahLst/>
              <a:cxnLst/>
              <a:rect l="l" t="t" r="r" b="b"/>
              <a:pathLst>
                <a:path w="1154" h="1243" extrusionOk="0">
                  <a:moveTo>
                    <a:pt x="281" y="1"/>
                  </a:moveTo>
                  <a:cubicBezTo>
                    <a:pt x="177" y="1"/>
                    <a:pt x="95" y="29"/>
                    <a:pt x="65" y="103"/>
                  </a:cubicBezTo>
                  <a:cubicBezTo>
                    <a:pt x="1" y="267"/>
                    <a:pt x="42" y="715"/>
                    <a:pt x="191" y="905"/>
                  </a:cubicBezTo>
                  <a:cubicBezTo>
                    <a:pt x="309" y="1056"/>
                    <a:pt x="869" y="1242"/>
                    <a:pt x="1022" y="1242"/>
                  </a:cubicBezTo>
                  <a:cubicBezTo>
                    <a:pt x="1039" y="1242"/>
                    <a:pt x="1051" y="1240"/>
                    <a:pt x="1057" y="1235"/>
                  </a:cubicBezTo>
                  <a:cubicBezTo>
                    <a:pt x="1153" y="1154"/>
                    <a:pt x="1057" y="319"/>
                    <a:pt x="925" y="210"/>
                  </a:cubicBezTo>
                  <a:cubicBezTo>
                    <a:pt x="834" y="134"/>
                    <a:pt x="508" y="1"/>
                    <a:pt x="28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91;p47">
              <a:extLst>
                <a:ext uri="{FF2B5EF4-FFF2-40B4-BE49-F238E27FC236}">
                  <a16:creationId xmlns:a16="http://schemas.microsoft.com/office/drawing/2014/main" id="{F70CC89D-6F09-C6FC-C2FE-38732266DDE5}"/>
                </a:ext>
              </a:extLst>
            </p:cNvPr>
            <p:cNvSpPr/>
            <p:nvPr/>
          </p:nvSpPr>
          <p:spPr>
            <a:xfrm>
              <a:off x="6919943" y="3425786"/>
              <a:ext cx="220066" cy="227355"/>
            </a:xfrm>
            <a:custGeom>
              <a:avLst/>
              <a:gdLst/>
              <a:ahLst/>
              <a:cxnLst/>
              <a:rect l="l" t="t" r="r" b="b"/>
              <a:pathLst>
                <a:path w="3653" h="3774" extrusionOk="0">
                  <a:moveTo>
                    <a:pt x="2330" y="1"/>
                  </a:moveTo>
                  <a:lnTo>
                    <a:pt x="0" y="1211"/>
                  </a:lnTo>
                  <a:cubicBezTo>
                    <a:pt x="0" y="1211"/>
                    <a:pt x="473" y="3441"/>
                    <a:pt x="935" y="3728"/>
                  </a:cubicBezTo>
                  <a:cubicBezTo>
                    <a:pt x="986" y="3759"/>
                    <a:pt x="1051" y="3773"/>
                    <a:pt x="1128" y="3773"/>
                  </a:cubicBezTo>
                  <a:cubicBezTo>
                    <a:pt x="1761" y="3773"/>
                    <a:pt x="3189" y="2832"/>
                    <a:pt x="3653" y="2762"/>
                  </a:cubicBezTo>
                  <a:cubicBezTo>
                    <a:pt x="3545" y="1362"/>
                    <a:pt x="3016" y="1095"/>
                    <a:pt x="233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2;p47">
              <a:extLst>
                <a:ext uri="{FF2B5EF4-FFF2-40B4-BE49-F238E27FC236}">
                  <a16:creationId xmlns:a16="http://schemas.microsoft.com/office/drawing/2014/main" id="{56F9680C-844D-908B-09C6-0EA6E33884B7}"/>
                </a:ext>
              </a:extLst>
            </p:cNvPr>
            <p:cNvSpPr/>
            <p:nvPr/>
          </p:nvSpPr>
          <p:spPr>
            <a:xfrm>
              <a:off x="6981631" y="3623984"/>
              <a:ext cx="68857" cy="42350"/>
            </a:xfrm>
            <a:custGeom>
              <a:avLst/>
              <a:gdLst/>
              <a:ahLst/>
              <a:cxnLst/>
              <a:rect l="l" t="t" r="r" b="b"/>
              <a:pathLst>
                <a:path w="1143" h="703" extrusionOk="0">
                  <a:moveTo>
                    <a:pt x="662" y="0"/>
                  </a:moveTo>
                  <a:cubicBezTo>
                    <a:pt x="613" y="0"/>
                    <a:pt x="562" y="5"/>
                    <a:pt x="510" y="14"/>
                  </a:cubicBezTo>
                  <a:cubicBezTo>
                    <a:pt x="214" y="68"/>
                    <a:pt x="1" y="263"/>
                    <a:pt x="36" y="451"/>
                  </a:cubicBezTo>
                  <a:cubicBezTo>
                    <a:pt x="64" y="604"/>
                    <a:pt x="250" y="703"/>
                    <a:pt x="481" y="703"/>
                  </a:cubicBezTo>
                  <a:cubicBezTo>
                    <a:pt x="530" y="703"/>
                    <a:pt x="581" y="698"/>
                    <a:pt x="633" y="689"/>
                  </a:cubicBezTo>
                  <a:cubicBezTo>
                    <a:pt x="931" y="635"/>
                    <a:pt x="1142" y="438"/>
                    <a:pt x="1108" y="252"/>
                  </a:cubicBezTo>
                  <a:cubicBezTo>
                    <a:pt x="1080" y="100"/>
                    <a:pt x="893" y="0"/>
                    <a:pt x="66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3;p47">
              <a:extLst>
                <a:ext uri="{FF2B5EF4-FFF2-40B4-BE49-F238E27FC236}">
                  <a16:creationId xmlns:a16="http://schemas.microsoft.com/office/drawing/2014/main" id="{ED329AC2-6289-2158-B2AC-EF3B47DB3A98}"/>
                </a:ext>
              </a:extLst>
            </p:cNvPr>
            <p:cNvSpPr/>
            <p:nvPr/>
          </p:nvSpPr>
          <p:spPr>
            <a:xfrm>
              <a:off x="7035427" y="3601754"/>
              <a:ext cx="68797" cy="42350"/>
            </a:xfrm>
            <a:custGeom>
              <a:avLst/>
              <a:gdLst/>
              <a:ahLst/>
              <a:cxnLst/>
              <a:rect l="l" t="t" r="r" b="b"/>
              <a:pathLst>
                <a:path w="1142" h="703" extrusionOk="0">
                  <a:moveTo>
                    <a:pt x="661" y="0"/>
                  </a:moveTo>
                  <a:cubicBezTo>
                    <a:pt x="612" y="0"/>
                    <a:pt x="561" y="5"/>
                    <a:pt x="509" y="14"/>
                  </a:cubicBezTo>
                  <a:cubicBezTo>
                    <a:pt x="213" y="68"/>
                    <a:pt x="1" y="263"/>
                    <a:pt x="34" y="451"/>
                  </a:cubicBezTo>
                  <a:cubicBezTo>
                    <a:pt x="63" y="604"/>
                    <a:pt x="249" y="703"/>
                    <a:pt x="481" y="703"/>
                  </a:cubicBezTo>
                  <a:cubicBezTo>
                    <a:pt x="530" y="703"/>
                    <a:pt x="581" y="698"/>
                    <a:pt x="633" y="689"/>
                  </a:cubicBezTo>
                  <a:cubicBezTo>
                    <a:pt x="929" y="633"/>
                    <a:pt x="1141" y="438"/>
                    <a:pt x="1108" y="253"/>
                  </a:cubicBezTo>
                  <a:cubicBezTo>
                    <a:pt x="1079" y="100"/>
                    <a:pt x="892" y="0"/>
                    <a:pt x="66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4;p47">
              <a:extLst>
                <a:ext uri="{FF2B5EF4-FFF2-40B4-BE49-F238E27FC236}">
                  <a16:creationId xmlns:a16="http://schemas.microsoft.com/office/drawing/2014/main" id="{E5DBF29E-465C-9594-5509-4054C0007BFA}"/>
                </a:ext>
              </a:extLst>
            </p:cNvPr>
            <p:cNvSpPr/>
            <p:nvPr/>
          </p:nvSpPr>
          <p:spPr>
            <a:xfrm>
              <a:off x="7081031" y="3507595"/>
              <a:ext cx="68857" cy="110425"/>
            </a:xfrm>
            <a:custGeom>
              <a:avLst/>
              <a:gdLst/>
              <a:ahLst/>
              <a:cxnLst/>
              <a:rect l="l" t="t" r="r" b="b"/>
              <a:pathLst>
                <a:path w="1143" h="1833" extrusionOk="0">
                  <a:moveTo>
                    <a:pt x="441" y="1"/>
                  </a:moveTo>
                  <a:cubicBezTo>
                    <a:pt x="435" y="1"/>
                    <a:pt x="428" y="1"/>
                    <a:pt x="422" y="3"/>
                  </a:cubicBezTo>
                  <a:cubicBezTo>
                    <a:pt x="126" y="56"/>
                    <a:pt x="1" y="1394"/>
                    <a:pt x="35" y="1579"/>
                  </a:cubicBezTo>
                  <a:cubicBezTo>
                    <a:pt x="63" y="1733"/>
                    <a:pt x="250" y="1833"/>
                    <a:pt x="481" y="1833"/>
                  </a:cubicBezTo>
                  <a:cubicBezTo>
                    <a:pt x="530" y="1833"/>
                    <a:pt x="581" y="1828"/>
                    <a:pt x="633" y="1819"/>
                  </a:cubicBezTo>
                  <a:cubicBezTo>
                    <a:pt x="930" y="1764"/>
                    <a:pt x="1142" y="1569"/>
                    <a:pt x="1107" y="1382"/>
                  </a:cubicBezTo>
                  <a:cubicBezTo>
                    <a:pt x="1074" y="1201"/>
                    <a:pt x="734" y="1"/>
                    <a:pt x="44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5;p47">
              <a:extLst>
                <a:ext uri="{FF2B5EF4-FFF2-40B4-BE49-F238E27FC236}">
                  <a16:creationId xmlns:a16="http://schemas.microsoft.com/office/drawing/2014/main" id="{20B1D00C-AFE9-4E3C-3A8E-87E2641481E4}"/>
                </a:ext>
              </a:extLst>
            </p:cNvPr>
            <p:cNvSpPr/>
            <p:nvPr/>
          </p:nvSpPr>
          <p:spPr>
            <a:xfrm>
              <a:off x="6972052" y="3402291"/>
              <a:ext cx="140726" cy="170185"/>
            </a:xfrm>
            <a:custGeom>
              <a:avLst/>
              <a:gdLst/>
              <a:ahLst/>
              <a:cxnLst/>
              <a:rect l="l" t="t" r="r" b="b"/>
              <a:pathLst>
                <a:path w="2336" h="2825" extrusionOk="0">
                  <a:moveTo>
                    <a:pt x="1052" y="0"/>
                  </a:moveTo>
                  <a:cubicBezTo>
                    <a:pt x="906" y="0"/>
                    <a:pt x="668" y="58"/>
                    <a:pt x="491" y="383"/>
                  </a:cubicBezTo>
                  <a:cubicBezTo>
                    <a:pt x="127" y="1055"/>
                    <a:pt x="989" y="1645"/>
                    <a:pt x="989" y="1645"/>
                  </a:cubicBezTo>
                  <a:cubicBezTo>
                    <a:pt x="989" y="1645"/>
                    <a:pt x="420" y="1922"/>
                    <a:pt x="196" y="2228"/>
                  </a:cubicBezTo>
                  <a:cubicBezTo>
                    <a:pt x="0" y="2496"/>
                    <a:pt x="410" y="2825"/>
                    <a:pt x="631" y="2825"/>
                  </a:cubicBezTo>
                  <a:cubicBezTo>
                    <a:pt x="663" y="2825"/>
                    <a:pt x="691" y="2818"/>
                    <a:pt x="712" y="2804"/>
                  </a:cubicBezTo>
                  <a:cubicBezTo>
                    <a:pt x="849" y="2713"/>
                    <a:pt x="2210" y="2080"/>
                    <a:pt x="2272" y="1686"/>
                  </a:cubicBezTo>
                  <a:cubicBezTo>
                    <a:pt x="2336" y="1292"/>
                    <a:pt x="2060" y="499"/>
                    <a:pt x="1184" y="18"/>
                  </a:cubicBezTo>
                  <a:cubicBezTo>
                    <a:pt x="1184" y="18"/>
                    <a:pt x="1132" y="0"/>
                    <a:pt x="105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6;p47">
              <a:extLst>
                <a:ext uri="{FF2B5EF4-FFF2-40B4-BE49-F238E27FC236}">
                  <a16:creationId xmlns:a16="http://schemas.microsoft.com/office/drawing/2014/main" id="{922D17E7-EAE5-8587-4026-8BC96506B512}"/>
                </a:ext>
              </a:extLst>
            </p:cNvPr>
            <p:cNvSpPr/>
            <p:nvPr/>
          </p:nvSpPr>
          <p:spPr>
            <a:xfrm>
              <a:off x="7057536" y="3541512"/>
              <a:ext cx="83556" cy="74821"/>
            </a:xfrm>
            <a:custGeom>
              <a:avLst/>
              <a:gdLst/>
              <a:ahLst/>
              <a:cxnLst/>
              <a:rect l="l" t="t" r="r" b="b"/>
              <a:pathLst>
                <a:path w="1387" h="1242" extrusionOk="0">
                  <a:moveTo>
                    <a:pt x="488" y="1"/>
                  </a:moveTo>
                  <a:cubicBezTo>
                    <a:pt x="332" y="1"/>
                    <a:pt x="1" y="233"/>
                    <a:pt x="5" y="397"/>
                  </a:cubicBezTo>
                  <a:cubicBezTo>
                    <a:pt x="9" y="578"/>
                    <a:pt x="449" y="1089"/>
                    <a:pt x="685" y="1210"/>
                  </a:cubicBezTo>
                  <a:cubicBezTo>
                    <a:pt x="726" y="1232"/>
                    <a:pt x="775" y="1241"/>
                    <a:pt x="827" y="1241"/>
                  </a:cubicBezTo>
                  <a:cubicBezTo>
                    <a:pt x="1071" y="1241"/>
                    <a:pt x="1387" y="1036"/>
                    <a:pt x="1376" y="879"/>
                  </a:cubicBezTo>
                  <a:cubicBezTo>
                    <a:pt x="1365" y="689"/>
                    <a:pt x="796" y="144"/>
                    <a:pt x="533" y="10"/>
                  </a:cubicBezTo>
                  <a:cubicBezTo>
                    <a:pt x="521" y="4"/>
                    <a:pt x="505" y="1"/>
                    <a:pt x="48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7;p47">
              <a:extLst>
                <a:ext uri="{FF2B5EF4-FFF2-40B4-BE49-F238E27FC236}">
                  <a16:creationId xmlns:a16="http://schemas.microsoft.com/office/drawing/2014/main" id="{2C6D2104-99B6-FB89-BA8D-FD6E6F97FA0F}"/>
                </a:ext>
              </a:extLst>
            </p:cNvPr>
            <p:cNvSpPr/>
            <p:nvPr/>
          </p:nvSpPr>
          <p:spPr>
            <a:xfrm>
              <a:off x="7009644" y="3567597"/>
              <a:ext cx="80424" cy="76869"/>
            </a:xfrm>
            <a:custGeom>
              <a:avLst/>
              <a:gdLst/>
              <a:ahLst/>
              <a:cxnLst/>
              <a:rect l="l" t="t" r="r" b="b"/>
              <a:pathLst>
                <a:path w="1335" h="1276" extrusionOk="0">
                  <a:moveTo>
                    <a:pt x="456" y="1"/>
                  </a:moveTo>
                  <a:cubicBezTo>
                    <a:pt x="310" y="1"/>
                    <a:pt x="1" y="251"/>
                    <a:pt x="8" y="420"/>
                  </a:cubicBezTo>
                  <a:cubicBezTo>
                    <a:pt x="18" y="608"/>
                    <a:pt x="451" y="1126"/>
                    <a:pt x="677" y="1246"/>
                  </a:cubicBezTo>
                  <a:cubicBezTo>
                    <a:pt x="715" y="1266"/>
                    <a:pt x="759" y="1275"/>
                    <a:pt x="805" y="1275"/>
                  </a:cubicBezTo>
                  <a:cubicBezTo>
                    <a:pt x="1037" y="1275"/>
                    <a:pt x="1335" y="1053"/>
                    <a:pt x="1320" y="889"/>
                  </a:cubicBezTo>
                  <a:cubicBezTo>
                    <a:pt x="1304" y="693"/>
                    <a:pt x="748" y="141"/>
                    <a:pt x="495" y="9"/>
                  </a:cubicBezTo>
                  <a:cubicBezTo>
                    <a:pt x="484" y="3"/>
                    <a:pt x="471" y="1"/>
                    <a:pt x="456"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47">
              <a:extLst>
                <a:ext uri="{FF2B5EF4-FFF2-40B4-BE49-F238E27FC236}">
                  <a16:creationId xmlns:a16="http://schemas.microsoft.com/office/drawing/2014/main" id="{4C21132E-A50E-430E-CC77-FAF6A2ADBA07}"/>
                </a:ext>
              </a:extLst>
            </p:cNvPr>
            <p:cNvSpPr/>
            <p:nvPr/>
          </p:nvSpPr>
          <p:spPr>
            <a:xfrm>
              <a:off x="6950305" y="3584886"/>
              <a:ext cx="77713" cy="77954"/>
            </a:xfrm>
            <a:custGeom>
              <a:avLst/>
              <a:gdLst/>
              <a:ahLst/>
              <a:cxnLst/>
              <a:rect l="l" t="t" r="r" b="b"/>
              <a:pathLst>
                <a:path w="1290" h="1294" extrusionOk="0">
                  <a:moveTo>
                    <a:pt x="462" y="1"/>
                  </a:moveTo>
                  <a:cubicBezTo>
                    <a:pt x="312" y="1"/>
                    <a:pt x="2" y="228"/>
                    <a:pt x="0" y="394"/>
                  </a:cubicBezTo>
                  <a:cubicBezTo>
                    <a:pt x="0" y="581"/>
                    <a:pt x="403" y="1126"/>
                    <a:pt x="622" y="1258"/>
                  </a:cubicBezTo>
                  <a:cubicBezTo>
                    <a:pt x="664" y="1283"/>
                    <a:pt x="715" y="1294"/>
                    <a:pt x="768" y="1294"/>
                  </a:cubicBezTo>
                  <a:cubicBezTo>
                    <a:pt x="997" y="1294"/>
                    <a:pt x="1289" y="1096"/>
                    <a:pt x="1284" y="937"/>
                  </a:cubicBezTo>
                  <a:cubicBezTo>
                    <a:pt x="1278" y="741"/>
                    <a:pt x="755" y="157"/>
                    <a:pt x="509" y="12"/>
                  </a:cubicBezTo>
                  <a:cubicBezTo>
                    <a:pt x="497" y="4"/>
                    <a:pt x="481" y="1"/>
                    <a:pt x="462"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47">
              <a:extLst>
                <a:ext uri="{FF2B5EF4-FFF2-40B4-BE49-F238E27FC236}">
                  <a16:creationId xmlns:a16="http://schemas.microsoft.com/office/drawing/2014/main" id="{420DDA83-7EB3-39F5-5C96-253B67935AB4}"/>
                </a:ext>
              </a:extLst>
            </p:cNvPr>
            <p:cNvSpPr/>
            <p:nvPr/>
          </p:nvSpPr>
          <p:spPr>
            <a:xfrm>
              <a:off x="6809518" y="3937546"/>
              <a:ext cx="44037" cy="37591"/>
            </a:xfrm>
            <a:custGeom>
              <a:avLst/>
              <a:gdLst/>
              <a:ahLst/>
              <a:cxnLst/>
              <a:rect l="l" t="t" r="r" b="b"/>
              <a:pathLst>
                <a:path w="731" h="624" extrusionOk="0">
                  <a:moveTo>
                    <a:pt x="376" y="0"/>
                  </a:moveTo>
                  <a:cubicBezTo>
                    <a:pt x="351" y="0"/>
                    <a:pt x="326" y="3"/>
                    <a:pt x="301" y="8"/>
                  </a:cubicBezTo>
                  <a:cubicBezTo>
                    <a:pt x="119" y="46"/>
                    <a:pt x="0" y="213"/>
                    <a:pt x="35" y="381"/>
                  </a:cubicBezTo>
                  <a:cubicBezTo>
                    <a:pt x="65" y="526"/>
                    <a:pt x="200" y="624"/>
                    <a:pt x="354" y="624"/>
                  </a:cubicBezTo>
                  <a:cubicBezTo>
                    <a:pt x="378" y="624"/>
                    <a:pt x="403" y="621"/>
                    <a:pt x="428" y="616"/>
                  </a:cubicBezTo>
                  <a:cubicBezTo>
                    <a:pt x="612" y="577"/>
                    <a:pt x="731" y="412"/>
                    <a:pt x="695" y="243"/>
                  </a:cubicBezTo>
                  <a:cubicBezTo>
                    <a:pt x="664" y="98"/>
                    <a:pt x="530" y="0"/>
                    <a:pt x="376"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47">
              <a:extLst>
                <a:ext uri="{FF2B5EF4-FFF2-40B4-BE49-F238E27FC236}">
                  <a16:creationId xmlns:a16="http://schemas.microsoft.com/office/drawing/2014/main" id="{B209360B-AD3C-3B37-A6CB-691027A0ED4B}"/>
                </a:ext>
              </a:extLst>
            </p:cNvPr>
            <p:cNvSpPr/>
            <p:nvPr/>
          </p:nvSpPr>
          <p:spPr>
            <a:xfrm>
              <a:off x="6601260" y="4147792"/>
              <a:ext cx="44037" cy="37591"/>
            </a:xfrm>
            <a:custGeom>
              <a:avLst/>
              <a:gdLst/>
              <a:ahLst/>
              <a:cxnLst/>
              <a:rect l="l" t="t" r="r" b="b"/>
              <a:pathLst>
                <a:path w="731" h="624" extrusionOk="0">
                  <a:moveTo>
                    <a:pt x="377" y="1"/>
                  </a:moveTo>
                  <a:cubicBezTo>
                    <a:pt x="352" y="1"/>
                    <a:pt x="326" y="3"/>
                    <a:pt x="300" y="9"/>
                  </a:cubicBezTo>
                  <a:cubicBezTo>
                    <a:pt x="119" y="47"/>
                    <a:pt x="0" y="215"/>
                    <a:pt x="35" y="381"/>
                  </a:cubicBezTo>
                  <a:cubicBezTo>
                    <a:pt x="65" y="526"/>
                    <a:pt x="200" y="624"/>
                    <a:pt x="353" y="624"/>
                  </a:cubicBezTo>
                  <a:cubicBezTo>
                    <a:pt x="378" y="624"/>
                    <a:pt x="403" y="621"/>
                    <a:pt x="428" y="616"/>
                  </a:cubicBezTo>
                  <a:cubicBezTo>
                    <a:pt x="611" y="578"/>
                    <a:pt x="730" y="411"/>
                    <a:pt x="695" y="243"/>
                  </a:cubicBezTo>
                  <a:cubicBezTo>
                    <a:pt x="664" y="99"/>
                    <a:pt x="530" y="1"/>
                    <a:pt x="377" y="1"/>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501;p47">
              <a:extLst>
                <a:ext uri="{FF2B5EF4-FFF2-40B4-BE49-F238E27FC236}">
                  <a16:creationId xmlns:a16="http://schemas.microsoft.com/office/drawing/2014/main" id="{86F854E7-BB1D-2D0D-3BDE-FAD5B30477AB}"/>
                </a:ext>
              </a:extLst>
            </p:cNvPr>
            <p:cNvGrpSpPr/>
            <p:nvPr/>
          </p:nvGrpSpPr>
          <p:grpSpPr>
            <a:xfrm>
              <a:off x="6555656" y="4216890"/>
              <a:ext cx="180788" cy="154522"/>
              <a:chOff x="6555656" y="4369290"/>
              <a:chExt cx="180788" cy="154522"/>
            </a:xfrm>
          </p:grpSpPr>
          <p:sp>
            <p:nvSpPr>
              <p:cNvPr id="112" name="Google Shape;2502;p47">
                <a:extLst>
                  <a:ext uri="{FF2B5EF4-FFF2-40B4-BE49-F238E27FC236}">
                    <a16:creationId xmlns:a16="http://schemas.microsoft.com/office/drawing/2014/main" id="{7C4273E5-AF54-1EC9-5497-674FE7018987}"/>
                  </a:ext>
                </a:extLst>
              </p:cNvPr>
              <p:cNvSpPr/>
              <p:nvPr/>
            </p:nvSpPr>
            <p:spPr>
              <a:xfrm>
                <a:off x="6555656" y="4369290"/>
                <a:ext cx="180788" cy="154522"/>
              </a:xfrm>
              <a:custGeom>
                <a:avLst/>
                <a:gdLst/>
                <a:ahLst/>
                <a:cxnLst/>
                <a:rect l="l" t="t" r="r" b="b"/>
                <a:pathLst>
                  <a:path w="3001" h="2565" extrusionOk="0">
                    <a:moveTo>
                      <a:pt x="1546" y="1"/>
                    </a:moveTo>
                    <a:cubicBezTo>
                      <a:pt x="1445" y="1"/>
                      <a:pt x="1341" y="11"/>
                      <a:pt x="1238" y="33"/>
                    </a:cubicBezTo>
                    <a:cubicBezTo>
                      <a:pt x="489" y="191"/>
                      <a:pt x="0" y="877"/>
                      <a:pt x="145" y="1568"/>
                    </a:cubicBezTo>
                    <a:cubicBezTo>
                      <a:pt x="270" y="2162"/>
                      <a:pt x="824" y="2565"/>
                      <a:pt x="1454" y="2565"/>
                    </a:cubicBezTo>
                    <a:cubicBezTo>
                      <a:pt x="1555" y="2565"/>
                      <a:pt x="1659" y="2554"/>
                      <a:pt x="1763" y="2532"/>
                    </a:cubicBezTo>
                    <a:cubicBezTo>
                      <a:pt x="2511" y="2375"/>
                      <a:pt x="3000" y="1688"/>
                      <a:pt x="2856" y="998"/>
                    </a:cubicBezTo>
                    <a:cubicBezTo>
                      <a:pt x="2730" y="404"/>
                      <a:pt x="2176"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03;p47">
                <a:extLst>
                  <a:ext uri="{FF2B5EF4-FFF2-40B4-BE49-F238E27FC236}">
                    <a16:creationId xmlns:a16="http://schemas.microsoft.com/office/drawing/2014/main" id="{EA2FA70F-BC17-248C-C274-A4798B30A11F}"/>
                  </a:ext>
                </a:extLst>
              </p:cNvPr>
              <p:cNvSpPr/>
              <p:nvPr/>
            </p:nvSpPr>
            <p:spPr>
              <a:xfrm>
                <a:off x="6555656" y="4369290"/>
                <a:ext cx="180788" cy="154522"/>
              </a:xfrm>
              <a:custGeom>
                <a:avLst/>
                <a:gdLst/>
                <a:ahLst/>
                <a:cxnLst/>
                <a:rect l="l" t="t" r="r" b="b"/>
                <a:pathLst>
                  <a:path w="3001" h="2565" extrusionOk="0">
                    <a:moveTo>
                      <a:pt x="1546" y="1"/>
                    </a:moveTo>
                    <a:cubicBezTo>
                      <a:pt x="1445" y="1"/>
                      <a:pt x="1341" y="11"/>
                      <a:pt x="1238" y="33"/>
                    </a:cubicBezTo>
                    <a:cubicBezTo>
                      <a:pt x="489" y="191"/>
                      <a:pt x="0" y="877"/>
                      <a:pt x="145" y="1568"/>
                    </a:cubicBezTo>
                    <a:cubicBezTo>
                      <a:pt x="270" y="2162"/>
                      <a:pt x="824" y="2565"/>
                      <a:pt x="1454" y="2565"/>
                    </a:cubicBezTo>
                    <a:cubicBezTo>
                      <a:pt x="1555" y="2565"/>
                      <a:pt x="1659" y="2554"/>
                      <a:pt x="1763" y="2532"/>
                    </a:cubicBezTo>
                    <a:cubicBezTo>
                      <a:pt x="2511" y="2375"/>
                      <a:pt x="3000" y="1688"/>
                      <a:pt x="2856" y="998"/>
                    </a:cubicBezTo>
                    <a:cubicBezTo>
                      <a:pt x="2730" y="404"/>
                      <a:pt x="2176" y="1"/>
                      <a:pt x="1546" y="1"/>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504;p47">
              <a:extLst>
                <a:ext uri="{FF2B5EF4-FFF2-40B4-BE49-F238E27FC236}">
                  <a16:creationId xmlns:a16="http://schemas.microsoft.com/office/drawing/2014/main" id="{CFE4B767-DA71-04D8-85EB-9FDCBBFA564A}"/>
                </a:ext>
              </a:extLst>
            </p:cNvPr>
            <p:cNvSpPr/>
            <p:nvPr/>
          </p:nvSpPr>
          <p:spPr>
            <a:xfrm>
              <a:off x="5443519" y="3914593"/>
              <a:ext cx="119220" cy="93135"/>
            </a:xfrm>
            <a:custGeom>
              <a:avLst/>
              <a:gdLst/>
              <a:ahLst/>
              <a:cxnLst/>
              <a:rect l="l" t="t" r="r" b="b"/>
              <a:pathLst>
                <a:path w="1979" h="1546" extrusionOk="0">
                  <a:moveTo>
                    <a:pt x="1127" y="0"/>
                  </a:moveTo>
                  <a:cubicBezTo>
                    <a:pt x="975" y="0"/>
                    <a:pt x="815" y="36"/>
                    <a:pt x="662" y="112"/>
                  </a:cubicBezTo>
                  <a:cubicBezTo>
                    <a:pt x="215" y="333"/>
                    <a:pt x="0" y="807"/>
                    <a:pt x="181" y="1172"/>
                  </a:cubicBezTo>
                  <a:cubicBezTo>
                    <a:pt x="299" y="1412"/>
                    <a:pt x="560" y="1545"/>
                    <a:pt x="852" y="1545"/>
                  </a:cubicBezTo>
                  <a:cubicBezTo>
                    <a:pt x="1003" y="1545"/>
                    <a:pt x="1163" y="1509"/>
                    <a:pt x="1316" y="1435"/>
                  </a:cubicBezTo>
                  <a:cubicBezTo>
                    <a:pt x="1763" y="1213"/>
                    <a:pt x="1979" y="739"/>
                    <a:pt x="1799" y="373"/>
                  </a:cubicBezTo>
                  <a:cubicBezTo>
                    <a:pt x="1679" y="133"/>
                    <a:pt x="1419" y="0"/>
                    <a:pt x="1127"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5;p47">
              <a:extLst>
                <a:ext uri="{FF2B5EF4-FFF2-40B4-BE49-F238E27FC236}">
                  <a16:creationId xmlns:a16="http://schemas.microsoft.com/office/drawing/2014/main" id="{75C20EE5-4AEB-2747-BB98-C5DE4E824EAC}"/>
                </a:ext>
              </a:extLst>
            </p:cNvPr>
            <p:cNvSpPr/>
            <p:nvPr/>
          </p:nvSpPr>
          <p:spPr>
            <a:xfrm>
              <a:off x="6743854" y="4114960"/>
              <a:ext cx="180848" cy="154522"/>
            </a:xfrm>
            <a:custGeom>
              <a:avLst/>
              <a:gdLst/>
              <a:ahLst/>
              <a:cxnLst/>
              <a:rect l="l" t="t" r="r" b="b"/>
              <a:pathLst>
                <a:path w="3002" h="2565" extrusionOk="0">
                  <a:moveTo>
                    <a:pt x="1549" y="1"/>
                  </a:moveTo>
                  <a:cubicBezTo>
                    <a:pt x="1446" y="1"/>
                    <a:pt x="1342" y="11"/>
                    <a:pt x="1238" y="33"/>
                  </a:cubicBezTo>
                  <a:cubicBezTo>
                    <a:pt x="490" y="191"/>
                    <a:pt x="0" y="878"/>
                    <a:pt x="146" y="1568"/>
                  </a:cubicBezTo>
                  <a:cubicBezTo>
                    <a:pt x="270" y="2162"/>
                    <a:pt x="824" y="2564"/>
                    <a:pt x="1453" y="2564"/>
                  </a:cubicBezTo>
                  <a:cubicBezTo>
                    <a:pt x="1555" y="2564"/>
                    <a:pt x="1659" y="2553"/>
                    <a:pt x="1764" y="2531"/>
                  </a:cubicBezTo>
                  <a:cubicBezTo>
                    <a:pt x="2512" y="2373"/>
                    <a:pt x="3001" y="1687"/>
                    <a:pt x="2856" y="997"/>
                  </a:cubicBezTo>
                  <a:cubicBezTo>
                    <a:pt x="2732" y="403"/>
                    <a:pt x="2178" y="1"/>
                    <a:pt x="154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506;p47">
              <a:extLst>
                <a:ext uri="{FF2B5EF4-FFF2-40B4-BE49-F238E27FC236}">
                  <a16:creationId xmlns:a16="http://schemas.microsoft.com/office/drawing/2014/main" id="{B04BC8BE-0732-EF39-2FE4-FD9F64D38703}"/>
                </a:ext>
              </a:extLst>
            </p:cNvPr>
            <p:cNvGrpSpPr/>
            <p:nvPr/>
          </p:nvGrpSpPr>
          <p:grpSpPr>
            <a:xfrm>
              <a:off x="6303602" y="4077255"/>
              <a:ext cx="307237" cy="231632"/>
              <a:chOff x="6303602" y="4305855"/>
              <a:chExt cx="307237" cy="231632"/>
            </a:xfrm>
          </p:grpSpPr>
          <p:sp>
            <p:nvSpPr>
              <p:cNvPr id="110" name="Google Shape;2507;p47">
                <a:extLst>
                  <a:ext uri="{FF2B5EF4-FFF2-40B4-BE49-F238E27FC236}">
                    <a16:creationId xmlns:a16="http://schemas.microsoft.com/office/drawing/2014/main" id="{DAF95A0C-557B-E03E-5584-8CD92B7AD515}"/>
                  </a:ext>
                </a:extLst>
              </p:cNvPr>
              <p:cNvSpPr/>
              <p:nvPr/>
            </p:nvSpPr>
            <p:spPr>
              <a:xfrm>
                <a:off x="6303602" y="4305855"/>
                <a:ext cx="307237" cy="231632"/>
              </a:xfrm>
              <a:custGeom>
                <a:avLst/>
                <a:gdLst/>
                <a:ahLst/>
                <a:cxnLst/>
                <a:rect l="l" t="t" r="r" b="b"/>
                <a:pathLst>
                  <a:path w="5100" h="3845" extrusionOk="0">
                    <a:moveTo>
                      <a:pt x="2549" y="0"/>
                    </a:moveTo>
                    <a:cubicBezTo>
                      <a:pt x="1141" y="0"/>
                      <a:pt x="1" y="860"/>
                      <a:pt x="1" y="1922"/>
                    </a:cubicBezTo>
                    <a:cubicBezTo>
                      <a:pt x="1" y="2984"/>
                      <a:pt x="1141" y="3845"/>
                      <a:pt x="2549" y="3845"/>
                    </a:cubicBezTo>
                    <a:cubicBezTo>
                      <a:pt x="3958" y="3845"/>
                      <a:pt x="5099" y="2984"/>
                      <a:pt x="5099" y="1922"/>
                    </a:cubicBezTo>
                    <a:cubicBezTo>
                      <a:pt x="5099" y="860"/>
                      <a:pt x="3958" y="0"/>
                      <a:pt x="2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8;p47">
                <a:extLst>
                  <a:ext uri="{FF2B5EF4-FFF2-40B4-BE49-F238E27FC236}">
                    <a16:creationId xmlns:a16="http://schemas.microsoft.com/office/drawing/2014/main" id="{D3A28ACA-FA5B-AD2A-CFCF-2E73AB36F9FA}"/>
                  </a:ext>
                </a:extLst>
              </p:cNvPr>
              <p:cNvSpPr/>
              <p:nvPr/>
            </p:nvSpPr>
            <p:spPr>
              <a:xfrm>
                <a:off x="6303602" y="4305855"/>
                <a:ext cx="307237" cy="231632"/>
              </a:xfrm>
              <a:custGeom>
                <a:avLst/>
                <a:gdLst/>
                <a:ahLst/>
                <a:cxnLst/>
                <a:rect l="l" t="t" r="r" b="b"/>
                <a:pathLst>
                  <a:path w="5100" h="3845" extrusionOk="0">
                    <a:moveTo>
                      <a:pt x="2549" y="0"/>
                    </a:moveTo>
                    <a:cubicBezTo>
                      <a:pt x="1141" y="0"/>
                      <a:pt x="1" y="860"/>
                      <a:pt x="1" y="1922"/>
                    </a:cubicBezTo>
                    <a:cubicBezTo>
                      <a:pt x="1" y="2984"/>
                      <a:pt x="1141" y="3845"/>
                      <a:pt x="2549" y="3845"/>
                    </a:cubicBezTo>
                    <a:cubicBezTo>
                      <a:pt x="3958" y="3845"/>
                      <a:pt x="5099" y="2984"/>
                      <a:pt x="5099" y="1922"/>
                    </a:cubicBezTo>
                    <a:cubicBezTo>
                      <a:pt x="5099" y="860"/>
                      <a:pt x="3958" y="0"/>
                      <a:pt x="2549" y="0"/>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509;p47">
              <a:extLst>
                <a:ext uri="{FF2B5EF4-FFF2-40B4-BE49-F238E27FC236}">
                  <a16:creationId xmlns:a16="http://schemas.microsoft.com/office/drawing/2014/main" id="{2768BFA5-573D-10E4-EBF4-5E612E6B1781}"/>
                </a:ext>
              </a:extLst>
            </p:cNvPr>
            <p:cNvGrpSpPr/>
            <p:nvPr/>
          </p:nvGrpSpPr>
          <p:grpSpPr>
            <a:xfrm>
              <a:off x="5996425" y="3755553"/>
              <a:ext cx="790924" cy="502302"/>
              <a:chOff x="5996425" y="4060353"/>
              <a:chExt cx="790924" cy="502302"/>
            </a:xfrm>
          </p:grpSpPr>
          <p:sp>
            <p:nvSpPr>
              <p:cNvPr id="108" name="Google Shape;2510;p47">
                <a:extLst>
                  <a:ext uri="{FF2B5EF4-FFF2-40B4-BE49-F238E27FC236}">
                    <a16:creationId xmlns:a16="http://schemas.microsoft.com/office/drawing/2014/main" id="{3B706D4F-F182-4657-FB98-91A8A75DC428}"/>
                  </a:ext>
                </a:extLst>
              </p:cNvPr>
              <p:cNvSpPr/>
              <p:nvPr/>
            </p:nvSpPr>
            <p:spPr>
              <a:xfrm>
                <a:off x="5996425" y="4060353"/>
                <a:ext cx="790924" cy="502302"/>
              </a:xfrm>
              <a:custGeom>
                <a:avLst/>
                <a:gdLst/>
                <a:ahLst/>
                <a:cxnLst/>
                <a:rect l="l" t="t" r="r" b="b"/>
                <a:pathLst>
                  <a:path w="13129" h="8338" extrusionOk="0">
                    <a:moveTo>
                      <a:pt x="11443" y="0"/>
                    </a:moveTo>
                    <a:cubicBezTo>
                      <a:pt x="7442" y="0"/>
                      <a:pt x="0" y="7881"/>
                      <a:pt x="0" y="7881"/>
                    </a:cubicBezTo>
                    <a:cubicBezTo>
                      <a:pt x="1340" y="8192"/>
                      <a:pt x="2606" y="8337"/>
                      <a:pt x="3783" y="8337"/>
                    </a:cubicBezTo>
                    <a:cubicBezTo>
                      <a:pt x="9512" y="8337"/>
                      <a:pt x="13129" y="4898"/>
                      <a:pt x="12843" y="465"/>
                    </a:cubicBezTo>
                    <a:cubicBezTo>
                      <a:pt x="12456" y="143"/>
                      <a:pt x="11980" y="0"/>
                      <a:pt x="1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11;p47">
                <a:extLst>
                  <a:ext uri="{FF2B5EF4-FFF2-40B4-BE49-F238E27FC236}">
                    <a16:creationId xmlns:a16="http://schemas.microsoft.com/office/drawing/2014/main" id="{8A08DB8E-BF17-29E0-DD15-758013342583}"/>
                  </a:ext>
                </a:extLst>
              </p:cNvPr>
              <p:cNvSpPr/>
              <p:nvPr/>
            </p:nvSpPr>
            <p:spPr>
              <a:xfrm>
                <a:off x="5996425" y="4060353"/>
                <a:ext cx="790924" cy="502302"/>
              </a:xfrm>
              <a:custGeom>
                <a:avLst/>
                <a:gdLst/>
                <a:ahLst/>
                <a:cxnLst/>
                <a:rect l="l" t="t" r="r" b="b"/>
                <a:pathLst>
                  <a:path w="13129" h="8338" extrusionOk="0">
                    <a:moveTo>
                      <a:pt x="11443" y="0"/>
                    </a:moveTo>
                    <a:cubicBezTo>
                      <a:pt x="7442" y="0"/>
                      <a:pt x="0" y="7881"/>
                      <a:pt x="0" y="7881"/>
                    </a:cubicBezTo>
                    <a:cubicBezTo>
                      <a:pt x="1340" y="8192"/>
                      <a:pt x="2606" y="8337"/>
                      <a:pt x="3783" y="8337"/>
                    </a:cubicBezTo>
                    <a:cubicBezTo>
                      <a:pt x="9512" y="8337"/>
                      <a:pt x="13129" y="4898"/>
                      <a:pt x="12843" y="465"/>
                    </a:cubicBezTo>
                    <a:cubicBezTo>
                      <a:pt x="12456" y="143"/>
                      <a:pt x="11980" y="0"/>
                      <a:pt x="11443"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512;p47">
              <a:extLst>
                <a:ext uri="{FF2B5EF4-FFF2-40B4-BE49-F238E27FC236}">
                  <a16:creationId xmlns:a16="http://schemas.microsoft.com/office/drawing/2014/main" id="{E2C4D6B6-CFB3-2391-B93C-9A42DAE571C5}"/>
                </a:ext>
              </a:extLst>
            </p:cNvPr>
            <p:cNvSpPr/>
            <p:nvPr/>
          </p:nvSpPr>
          <p:spPr>
            <a:xfrm>
              <a:off x="6562584" y="2672453"/>
              <a:ext cx="510736" cy="836889"/>
            </a:xfrm>
            <a:custGeom>
              <a:avLst/>
              <a:gdLst/>
              <a:ahLst/>
              <a:cxnLst/>
              <a:rect l="l" t="t" r="r" b="b"/>
              <a:pathLst>
                <a:path w="8478" h="13892" extrusionOk="0">
                  <a:moveTo>
                    <a:pt x="745" y="0"/>
                  </a:moveTo>
                  <a:lnTo>
                    <a:pt x="0" y="6065"/>
                  </a:lnTo>
                  <a:cubicBezTo>
                    <a:pt x="2788" y="9534"/>
                    <a:pt x="6607" y="13892"/>
                    <a:pt x="6607" y="13892"/>
                  </a:cubicBezTo>
                  <a:lnTo>
                    <a:pt x="8478" y="13227"/>
                  </a:lnTo>
                  <a:cubicBezTo>
                    <a:pt x="8478" y="13227"/>
                    <a:pt x="4189" y="3486"/>
                    <a:pt x="745"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13;p47">
              <a:extLst>
                <a:ext uri="{FF2B5EF4-FFF2-40B4-BE49-F238E27FC236}">
                  <a16:creationId xmlns:a16="http://schemas.microsoft.com/office/drawing/2014/main" id="{B49C3EB9-9B90-F40B-3B38-8E4C39F42947}"/>
                </a:ext>
              </a:extLst>
            </p:cNvPr>
            <p:cNvSpPr/>
            <p:nvPr/>
          </p:nvSpPr>
          <p:spPr>
            <a:xfrm>
              <a:off x="6559512" y="2846012"/>
              <a:ext cx="451096" cy="680258"/>
            </a:xfrm>
            <a:custGeom>
              <a:avLst/>
              <a:gdLst/>
              <a:ahLst/>
              <a:cxnLst/>
              <a:rect l="l" t="t" r="r" b="b"/>
              <a:pathLst>
                <a:path w="7488" h="11292" extrusionOk="0">
                  <a:moveTo>
                    <a:pt x="1763" y="0"/>
                  </a:moveTo>
                  <a:cubicBezTo>
                    <a:pt x="1305" y="0"/>
                    <a:pt x="0" y="3298"/>
                    <a:pt x="0" y="3298"/>
                  </a:cubicBezTo>
                  <a:cubicBezTo>
                    <a:pt x="2785" y="6775"/>
                    <a:pt x="6311" y="11291"/>
                    <a:pt x="6311" y="11291"/>
                  </a:cubicBezTo>
                  <a:lnTo>
                    <a:pt x="7488" y="10899"/>
                  </a:lnTo>
                  <a:cubicBezTo>
                    <a:pt x="4958" y="7136"/>
                    <a:pt x="2599" y="1925"/>
                    <a:pt x="1869" y="97"/>
                  </a:cubicBezTo>
                  <a:cubicBezTo>
                    <a:pt x="1843" y="31"/>
                    <a:pt x="1807" y="0"/>
                    <a:pt x="1763"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14;p47">
              <a:extLst>
                <a:ext uri="{FF2B5EF4-FFF2-40B4-BE49-F238E27FC236}">
                  <a16:creationId xmlns:a16="http://schemas.microsoft.com/office/drawing/2014/main" id="{3629BF2B-12C6-6FA7-6EAB-E3B55AF2CDD6}"/>
                </a:ext>
              </a:extLst>
            </p:cNvPr>
            <p:cNvSpPr/>
            <p:nvPr/>
          </p:nvSpPr>
          <p:spPr>
            <a:xfrm>
              <a:off x="6993559" y="4247253"/>
              <a:ext cx="6084" cy="10422"/>
            </a:xfrm>
            <a:custGeom>
              <a:avLst/>
              <a:gdLst/>
              <a:ahLst/>
              <a:cxnLst/>
              <a:rect l="l" t="t" r="r" b="b"/>
              <a:pathLst>
                <a:path w="101" h="173" extrusionOk="0">
                  <a:moveTo>
                    <a:pt x="100" y="0"/>
                  </a:moveTo>
                  <a:cubicBezTo>
                    <a:pt x="100" y="0"/>
                    <a:pt x="59" y="64"/>
                    <a:pt x="0" y="172"/>
                  </a:cubicBezTo>
                  <a:cubicBezTo>
                    <a:pt x="34" y="118"/>
                    <a:pt x="66" y="61"/>
                    <a:pt x="100" y="0"/>
                  </a:cubicBezTo>
                  <a:cubicBezTo>
                    <a:pt x="100" y="0"/>
                    <a:pt x="100" y="0"/>
                    <a:pt x="100" y="0"/>
                  </a:cubicBezTo>
                  <a:close/>
                </a:path>
              </a:pathLst>
            </a:custGeom>
            <a:solidFill>
              <a:srgbClr val="E1C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15;p47">
              <a:extLst>
                <a:ext uri="{FF2B5EF4-FFF2-40B4-BE49-F238E27FC236}">
                  <a16:creationId xmlns:a16="http://schemas.microsoft.com/office/drawing/2014/main" id="{30E0B7BA-7807-483F-EF59-1E264342A7F6}"/>
                </a:ext>
              </a:extLst>
            </p:cNvPr>
            <p:cNvSpPr/>
            <p:nvPr/>
          </p:nvSpPr>
          <p:spPr>
            <a:xfrm>
              <a:off x="6811325" y="4257614"/>
              <a:ext cx="182294" cy="123015"/>
            </a:xfrm>
            <a:custGeom>
              <a:avLst/>
              <a:gdLst/>
              <a:ahLst/>
              <a:cxnLst/>
              <a:rect l="l" t="t" r="r" b="b"/>
              <a:pathLst>
                <a:path w="3026" h="2042" extrusionOk="0">
                  <a:moveTo>
                    <a:pt x="3025" y="0"/>
                  </a:moveTo>
                  <a:cubicBezTo>
                    <a:pt x="2691" y="535"/>
                    <a:pt x="2283" y="748"/>
                    <a:pt x="1854" y="748"/>
                  </a:cubicBezTo>
                  <a:cubicBezTo>
                    <a:pt x="1361" y="748"/>
                    <a:pt x="839" y="466"/>
                    <a:pt x="367" y="67"/>
                  </a:cubicBezTo>
                  <a:lnTo>
                    <a:pt x="1" y="258"/>
                  </a:lnTo>
                  <a:cubicBezTo>
                    <a:pt x="1247" y="327"/>
                    <a:pt x="2459" y="1625"/>
                    <a:pt x="2754" y="1962"/>
                  </a:cubicBezTo>
                  <a:lnTo>
                    <a:pt x="2754" y="1962"/>
                  </a:lnTo>
                  <a:cubicBezTo>
                    <a:pt x="2336" y="1398"/>
                    <a:pt x="2806" y="398"/>
                    <a:pt x="3025" y="0"/>
                  </a:cubicBezTo>
                  <a:close/>
                  <a:moveTo>
                    <a:pt x="2754" y="1962"/>
                  </a:moveTo>
                  <a:cubicBezTo>
                    <a:pt x="2774" y="1990"/>
                    <a:pt x="2797" y="2016"/>
                    <a:pt x="2822" y="2042"/>
                  </a:cubicBezTo>
                  <a:cubicBezTo>
                    <a:pt x="2822" y="2042"/>
                    <a:pt x="2798" y="2013"/>
                    <a:pt x="2754" y="1962"/>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6;p47">
              <a:extLst>
                <a:ext uri="{FF2B5EF4-FFF2-40B4-BE49-F238E27FC236}">
                  <a16:creationId xmlns:a16="http://schemas.microsoft.com/office/drawing/2014/main" id="{161A87C4-9878-65CA-DB37-7DDF0E9460F5}"/>
                </a:ext>
              </a:extLst>
            </p:cNvPr>
            <p:cNvSpPr/>
            <p:nvPr/>
          </p:nvSpPr>
          <p:spPr>
            <a:xfrm>
              <a:off x="7010849" y="4007367"/>
              <a:ext cx="214403" cy="174402"/>
            </a:xfrm>
            <a:custGeom>
              <a:avLst/>
              <a:gdLst/>
              <a:ahLst/>
              <a:cxnLst/>
              <a:rect l="l" t="t" r="r" b="b"/>
              <a:pathLst>
                <a:path w="3559" h="2895" extrusionOk="0">
                  <a:moveTo>
                    <a:pt x="2189" y="0"/>
                  </a:moveTo>
                  <a:cubicBezTo>
                    <a:pt x="2046" y="0"/>
                    <a:pt x="1890" y="17"/>
                    <a:pt x="1717" y="54"/>
                  </a:cubicBezTo>
                  <a:cubicBezTo>
                    <a:pt x="731" y="263"/>
                    <a:pt x="243" y="940"/>
                    <a:pt x="1" y="1592"/>
                  </a:cubicBezTo>
                  <a:cubicBezTo>
                    <a:pt x="342" y="2366"/>
                    <a:pt x="1016" y="2894"/>
                    <a:pt x="1791" y="2894"/>
                  </a:cubicBezTo>
                  <a:cubicBezTo>
                    <a:pt x="2551" y="2894"/>
                    <a:pt x="3214" y="2385"/>
                    <a:pt x="3558" y="1635"/>
                  </a:cubicBezTo>
                  <a:cubicBezTo>
                    <a:pt x="3528" y="1055"/>
                    <a:pt x="3317" y="0"/>
                    <a:pt x="2189"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7;p47">
              <a:extLst>
                <a:ext uri="{FF2B5EF4-FFF2-40B4-BE49-F238E27FC236}">
                  <a16:creationId xmlns:a16="http://schemas.microsoft.com/office/drawing/2014/main" id="{9F00B81E-35B2-7546-C4D6-BFB6447F8039}"/>
                </a:ext>
              </a:extLst>
            </p:cNvPr>
            <p:cNvSpPr/>
            <p:nvPr/>
          </p:nvSpPr>
          <p:spPr>
            <a:xfrm>
              <a:off x="5919857" y="3699769"/>
              <a:ext cx="391516" cy="696945"/>
            </a:xfrm>
            <a:custGeom>
              <a:avLst/>
              <a:gdLst/>
              <a:ahLst/>
              <a:cxnLst/>
              <a:rect l="l" t="t" r="r" b="b"/>
              <a:pathLst>
                <a:path w="6499" h="11569" extrusionOk="0">
                  <a:moveTo>
                    <a:pt x="1504" y="0"/>
                  </a:moveTo>
                  <a:lnTo>
                    <a:pt x="1" y="11568"/>
                  </a:lnTo>
                  <a:lnTo>
                    <a:pt x="160" y="11568"/>
                  </a:lnTo>
                  <a:cubicBezTo>
                    <a:pt x="160" y="11568"/>
                    <a:pt x="4628" y="6585"/>
                    <a:pt x="6498" y="605"/>
                  </a:cubicBezTo>
                  <a:lnTo>
                    <a:pt x="1504"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8;p47">
              <a:extLst>
                <a:ext uri="{FF2B5EF4-FFF2-40B4-BE49-F238E27FC236}">
                  <a16:creationId xmlns:a16="http://schemas.microsoft.com/office/drawing/2014/main" id="{1A020B30-A12A-010B-E6A1-A996BD6E4968}"/>
                </a:ext>
              </a:extLst>
            </p:cNvPr>
            <p:cNvSpPr/>
            <p:nvPr/>
          </p:nvSpPr>
          <p:spPr>
            <a:xfrm>
              <a:off x="5932086" y="3699769"/>
              <a:ext cx="379166" cy="602967"/>
            </a:xfrm>
            <a:custGeom>
              <a:avLst/>
              <a:gdLst/>
              <a:ahLst/>
              <a:cxnLst/>
              <a:rect l="l" t="t" r="r" b="b"/>
              <a:pathLst>
                <a:path w="6294" h="10009" extrusionOk="0">
                  <a:moveTo>
                    <a:pt x="1301" y="0"/>
                  </a:moveTo>
                  <a:lnTo>
                    <a:pt x="0" y="10008"/>
                  </a:lnTo>
                  <a:cubicBezTo>
                    <a:pt x="324" y="9861"/>
                    <a:pt x="670" y="9728"/>
                    <a:pt x="1034" y="9613"/>
                  </a:cubicBezTo>
                  <a:cubicBezTo>
                    <a:pt x="1237" y="9550"/>
                    <a:pt x="1438" y="9494"/>
                    <a:pt x="1637" y="9447"/>
                  </a:cubicBezTo>
                  <a:cubicBezTo>
                    <a:pt x="3103" y="7439"/>
                    <a:pt x="5168" y="4203"/>
                    <a:pt x="6293" y="604"/>
                  </a:cubicBezTo>
                  <a:lnTo>
                    <a:pt x="1301"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9;p47">
              <a:extLst>
                <a:ext uri="{FF2B5EF4-FFF2-40B4-BE49-F238E27FC236}">
                  <a16:creationId xmlns:a16="http://schemas.microsoft.com/office/drawing/2014/main" id="{F15C538D-0385-8DDC-657D-8F49FE5FE687}"/>
                </a:ext>
              </a:extLst>
            </p:cNvPr>
            <p:cNvSpPr/>
            <p:nvPr/>
          </p:nvSpPr>
          <p:spPr>
            <a:xfrm>
              <a:off x="6449449" y="3704829"/>
              <a:ext cx="445554" cy="691885"/>
            </a:xfrm>
            <a:custGeom>
              <a:avLst/>
              <a:gdLst/>
              <a:ahLst/>
              <a:cxnLst/>
              <a:rect l="l" t="t" r="r" b="b"/>
              <a:pathLst>
                <a:path w="7396" h="11485" extrusionOk="0">
                  <a:moveTo>
                    <a:pt x="4208" y="0"/>
                  </a:moveTo>
                  <a:lnTo>
                    <a:pt x="1" y="999"/>
                  </a:lnTo>
                  <a:cubicBezTo>
                    <a:pt x="2613" y="6937"/>
                    <a:pt x="7236" y="11484"/>
                    <a:pt x="7236" y="11484"/>
                  </a:cubicBezTo>
                  <a:lnTo>
                    <a:pt x="7395" y="11484"/>
                  </a:lnTo>
                  <a:lnTo>
                    <a:pt x="4208"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20;p47">
              <a:extLst>
                <a:ext uri="{FF2B5EF4-FFF2-40B4-BE49-F238E27FC236}">
                  <a16:creationId xmlns:a16="http://schemas.microsoft.com/office/drawing/2014/main" id="{3ED0ACD4-64E3-96AC-6C4F-6F40A03752AD}"/>
                </a:ext>
              </a:extLst>
            </p:cNvPr>
            <p:cNvSpPr/>
            <p:nvPr/>
          </p:nvSpPr>
          <p:spPr>
            <a:xfrm>
              <a:off x="6449449" y="3704829"/>
              <a:ext cx="319105" cy="493687"/>
            </a:xfrm>
            <a:custGeom>
              <a:avLst/>
              <a:gdLst/>
              <a:ahLst/>
              <a:cxnLst/>
              <a:rect l="l" t="t" r="r" b="b"/>
              <a:pathLst>
                <a:path w="5297" h="8195" extrusionOk="0">
                  <a:moveTo>
                    <a:pt x="4208" y="0"/>
                  </a:moveTo>
                  <a:lnTo>
                    <a:pt x="1" y="999"/>
                  </a:lnTo>
                  <a:cubicBezTo>
                    <a:pt x="1245" y="3827"/>
                    <a:pt x="2945" y="6337"/>
                    <a:pt x="4384" y="8195"/>
                  </a:cubicBezTo>
                  <a:cubicBezTo>
                    <a:pt x="4458" y="6484"/>
                    <a:pt x="4798" y="4975"/>
                    <a:pt x="5296" y="3924"/>
                  </a:cubicBezTo>
                  <a:lnTo>
                    <a:pt x="4208"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21;p47">
              <a:extLst>
                <a:ext uri="{FF2B5EF4-FFF2-40B4-BE49-F238E27FC236}">
                  <a16:creationId xmlns:a16="http://schemas.microsoft.com/office/drawing/2014/main" id="{D2133985-0194-5A8B-215D-584FE8F007E3}"/>
                </a:ext>
              </a:extLst>
            </p:cNvPr>
            <p:cNvSpPr/>
            <p:nvPr/>
          </p:nvSpPr>
          <p:spPr>
            <a:xfrm>
              <a:off x="6401496" y="2439616"/>
              <a:ext cx="91267" cy="86809"/>
            </a:xfrm>
            <a:custGeom>
              <a:avLst/>
              <a:gdLst/>
              <a:ahLst/>
              <a:cxnLst/>
              <a:rect l="l" t="t" r="r" b="b"/>
              <a:pathLst>
                <a:path w="1515" h="1441" extrusionOk="0">
                  <a:moveTo>
                    <a:pt x="628" y="1"/>
                  </a:moveTo>
                  <a:cubicBezTo>
                    <a:pt x="584" y="1"/>
                    <a:pt x="531" y="8"/>
                    <a:pt x="468" y="25"/>
                  </a:cubicBezTo>
                  <a:cubicBezTo>
                    <a:pt x="1" y="152"/>
                    <a:pt x="436" y="1440"/>
                    <a:pt x="1048" y="1440"/>
                  </a:cubicBezTo>
                  <a:cubicBezTo>
                    <a:pt x="1071" y="1440"/>
                    <a:pt x="1095" y="1438"/>
                    <a:pt x="1118" y="1435"/>
                  </a:cubicBezTo>
                  <a:cubicBezTo>
                    <a:pt x="1515" y="1371"/>
                    <a:pt x="1420" y="856"/>
                    <a:pt x="1206" y="802"/>
                  </a:cubicBezTo>
                  <a:cubicBezTo>
                    <a:pt x="1206" y="802"/>
                    <a:pt x="1330" y="336"/>
                    <a:pt x="874" y="336"/>
                  </a:cubicBezTo>
                  <a:cubicBezTo>
                    <a:pt x="866" y="336"/>
                    <a:pt x="857" y="336"/>
                    <a:pt x="848" y="336"/>
                  </a:cubicBezTo>
                  <a:cubicBezTo>
                    <a:pt x="848" y="336"/>
                    <a:pt x="928" y="1"/>
                    <a:pt x="628" y="1"/>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22;p47">
              <a:extLst>
                <a:ext uri="{FF2B5EF4-FFF2-40B4-BE49-F238E27FC236}">
                  <a16:creationId xmlns:a16="http://schemas.microsoft.com/office/drawing/2014/main" id="{6DD6F24F-725D-4F6C-5C02-7AF3202AC42C}"/>
                </a:ext>
              </a:extLst>
            </p:cNvPr>
            <p:cNvSpPr/>
            <p:nvPr/>
          </p:nvSpPr>
          <p:spPr>
            <a:xfrm>
              <a:off x="6434990" y="2509799"/>
              <a:ext cx="124762" cy="109882"/>
            </a:xfrm>
            <a:custGeom>
              <a:avLst/>
              <a:gdLst/>
              <a:ahLst/>
              <a:cxnLst/>
              <a:rect l="l" t="t" r="r" b="b"/>
              <a:pathLst>
                <a:path w="2071" h="1824" extrusionOk="0">
                  <a:moveTo>
                    <a:pt x="880" y="0"/>
                  </a:moveTo>
                  <a:cubicBezTo>
                    <a:pt x="816" y="0"/>
                    <a:pt x="739" y="11"/>
                    <a:pt x="646" y="37"/>
                  </a:cubicBezTo>
                  <a:cubicBezTo>
                    <a:pt x="1" y="210"/>
                    <a:pt x="577" y="1823"/>
                    <a:pt x="1414" y="1823"/>
                  </a:cubicBezTo>
                  <a:cubicBezTo>
                    <a:pt x="1451" y="1823"/>
                    <a:pt x="1487" y="1820"/>
                    <a:pt x="1525" y="1814"/>
                  </a:cubicBezTo>
                  <a:cubicBezTo>
                    <a:pt x="2071" y="1722"/>
                    <a:pt x="1946" y="1068"/>
                    <a:pt x="1652" y="1005"/>
                  </a:cubicBezTo>
                  <a:cubicBezTo>
                    <a:pt x="1652" y="1005"/>
                    <a:pt x="1826" y="420"/>
                    <a:pt x="1222" y="420"/>
                  </a:cubicBezTo>
                  <a:cubicBezTo>
                    <a:pt x="1204" y="420"/>
                    <a:pt x="1186" y="420"/>
                    <a:pt x="1166" y="421"/>
                  </a:cubicBezTo>
                  <a:cubicBezTo>
                    <a:pt x="1166" y="421"/>
                    <a:pt x="1276" y="0"/>
                    <a:pt x="880"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23;p47">
              <a:extLst>
                <a:ext uri="{FF2B5EF4-FFF2-40B4-BE49-F238E27FC236}">
                  <a16:creationId xmlns:a16="http://schemas.microsoft.com/office/drawing/2014/main" id="{D62D5EC4-7746-E37B-2917-87136563D14C}"/>
                </a:ext>
              </a:extLst>
            </p:cNvPr>
            <p:cNvSpPr/>
            <p:nvPr/>
          </p:nvSpPr>
          <p:spPr>
            <a:xfrm>
              <a:off x="6139260" y="2505280"/>
              <a:ext cx="124702" cy="109882"/>
            </a:xfrm>
            <a:custGeom>
              <a:avLst/>
              <a:gdLst/>
              <a:ahLst/>
              <a:cxnLst/>
              <a:rect l="l" t="t" r="r" b="b"/>
              <a:pathLst>
                <a:path w="2070" h="1824" extrusionOk="0">
                  <a:moveTo>
                    <a:pt x="1192" y="0"/>
                  </a:moveTo>
                  <a:cubicBezTo>
                    <a:pt x="796" y="0"/>
                    <a:pt x="906" y="422"/>
                    <a:pt x="906" y="422"/>
                  </a:cubicBezTo>
                  <a:cubicBezTo>
                    <a:pt x="887" y="420"/>
                    <a:pt x="868" y="420"/>
                    <a:pt x="850" y="420"/>
                  </a:cubicBezTo>
                  <a:cubicBezTo>
                    <a:pt x="245" y="420"/>
                    <a:pt x="419" y="1004"/>
                    <a:pt x="419" y="1004"/>
                  </a:cubicBezTo>
                  <a:cubicBezTo>
                    <a:pt x="126" y="1068"/>
                    <a:pt x="1" y="1721"/>
                    <a:pt x="548" y="1814"/>
                  </a:cubicBezTo>
                  <a:cubicBezTo>
                    <a:pt x="585" y="1820"/>
                    <a:pt x="622" y="1823"/>
                    <a:pt x="658" y="1823"/>
                  </a:cubicBezTo>
                  <a:cubicBezTo>
                    <a:pt x="1495" y="1823"/>
                    <a:pt x="2069" y="211"/>
                    <a:pt x="1426" y="37"/>
                  </a:cubicBezTo>
                  <a:cubicBezTo>
                    <a:pt x="1333" y="11"/>
                    <a:pt x="1256" y="0"/>
                    <a:pt x="1192"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24;p47">
              <a:extLst>
                <a:ext uri="{FF2B5EF4-FFF2-40B4-BE49-F238E27FC236}">
                  <a16:creationId xmlns:a16="http://schemas.microsoft.com/office/drawing/2014/main" id="{300CDAE5-1BCA-3E6B-7038-F5E9E133234D}"/>
                </a:ext>
              </a:extLst>
            </p:cNvPr>
            <p:cNvSpPr/>
            <p:nvPr/>
          </p:nvSpPr>
          <p:spPr>
            <a:xfrm>
              <a:off x="6212575" y="2433291"/>
              <a:ext cx="75966" cy="87653"/>
            </a:xfrm>
            <a:custGeom>
              <a:avLst/>
              <a:gdLst/>
              <a:ahLst/>
              <a:cxnLst/>
              <a:rect l="l" t="t" r="r" b="b"/>
              <a:pathLst>
                <a:path w="1261" h="1455" extrusionOk="0">
                  <a:moveTo>
                    <a:pt x="724" y="0"/>
                  </a:moveTo>
                  <a:cubicBezTo>
                    <a:pt x="293" y="0"/>
                    <a:pt x="469" y="370"/>
                    <a:pt x="469" y="370"/>
                  </a:cubicBezTo>
                  <a:cubicBezTo>
                    <a:pt x="0" y="450"/>
                    <a:pt x="221" y="879"/>
                    <a:pt x="221" y="879"/>
                  </a:cubicBezTo>
                  <a:cubicBezTo>
                    <a:pt x="30" y="969"/>
                    <a:pt x="38" y="1455"/>
                    <a:pt x="411" y="1455"/>
                  </a:cubicBezTo>
                  <a:cubicBezTo>
                    <a:pt x="418" y="1455"/>
                    <a:pt x="424" y="1455"/>
                    <a:pt x="431" y="1454"/>
                  </a:cubicBezTo>
                  <a:cubicBezTo>
                    <a:pt x="1072" y="1424"/>
                    <a:pt x="1261" y="31"/>
                    <a:pt x="771" y="2"/>
                  </a:cubicBezTo>
                  <a:cubicBezTo>
                    <a:pt x="754" y="1"/>
                    <a:pt x="739" y="0"/>
                    <a:pt x="724"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25;p47">
              <a:extLst>
                <a:ext uri="{FF2B5EF4-FFF2-40B4-BE49-F238E27FC236}">
                  <a16:creationId xmlns:a16="http://schemas.microsoft.com/office/drawing/2014/main" id="{5081CCB5-3884-76B1-D0D0-F25985B7425D}"/>
                </a:ext>
              </a:extLst>
            </p:cNvPr>
            <p:cNvSpPr/>
            <p:nvPr/>
          </p:nvSpPr>
          <p:spPr>
            <a:xfrm>
              <a:off x="6423484" y="2460520"/>
              <a:ext cx="32049" cy="35603"/>
            </a:xfrm>
            <a:custGeom>
              <a:avLst/>
              <a:gdLst/>
              <a:ahLst/>
              <a:cxnLst/>
              <a:rect l="l" t="t" r="r" b="b"/>
              <a:pathLst>
                <a:path w="532" h="591" extrusionOk="0">
                  <a:moveTo>
                    <a:pt x="195" y="1"/>
                  </a:moveTo>
                  <a:cubicBezTo>
                    <a:pt x="136" y="1"/>
                    <a:pt x="84" y="24"/>
                    <a:pt x="59" y="80"/>
                  </a:cubicBezTo>
                  <a:cubicBezTo>
                    <a:pt x="1" y="205"/>
                    <a:pt x="86" y="591"/>
                    <a:pt x="183" y="591"/>
                  </a:cubicBezTo>
                  <a:cubicBezTo>
                    <a:pt x="185" y="591"/>
                    <a:pt x="187" y="590"/>
                    <a:pt x="189" y="590"/>
                  </a:cubicBezTo>
                  <a:cubicBezTo>
                    <a:pt x="490" y="537"/>
                    <a:pt x="532" y="202"/>
                    <a:pt x="420" y="97"/>
                  </a:cubicBezTo>
                  <a:cubicBezTo>
                    <a:pt x="358" y="38"/>
                    <a:pt x="270" y="1"/>
                    <a:pt x="195"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6;p47">
              <a:extLst>
                <a:ext uri="{FF2B5EF4-FFF2-40B4-BE49-F238E27FC236}">
                  <a16:creationId xmlns:a16="http://schemas.microsoft.com/office/drawing/2014/main" id="{4978F1B9-C20B-9A93-5327-9B652C00BAA3}"/>
                </a:ext>
              </a:extLst>
            </p:cNvPr>
            <p:cNvSpPr/>
            <p:nvPr/>
          </p:nvSpPr>
          <p:spPr>
            <a:xfrm>
              <a:off x="6424749" y="2468653"/>
              <a:ext cx="20904" cy="19579"/>
            </a:xfrm>
            <a:custGeom>
              <a:avLst/>
              <a:gdLst/>
              <a:ahLst/>
              <a:cxnLst/>
              <a:rect l="l" t="t" r="r" b="b"/>
              <a:pathLst>
                <a:path w="347" h="325" extrusionOk="0">
                  <a:moveTo>
                    <a:pt x="134" y="1"/>
                  </a:moveTo>
                  <a:cubicBezTo>
                    <a:pt x="94" y="1"/>
                    <a:pt x="58" y="14"/>
                    <a:pt x="40" y="46"/>
                  </a:cubicBezTo>
                  <a:cubicBezTo>
                    <a:pt x="1" y="114"/>
                    <a:pt x="51" y="325"/>
                    <a:pt x="114" y="325"/>
                  </a:cubicBezTo>
                  <a:cubicBezTo>
                    <a:pt x="116" y="325"/>
                    <a:pt x="117" y="325"/>
                    <a:pt x="119" y="324"/>
                  </a:cubicBezTo>
                  <a:cubicBezTo>
                    <a:pt x="315" y="292"/>
                    <a:pt x="346" y="107"/>
                    <a:pt x="275" y="51"/>
                  </a:cubicBezTo>
                  <a:cubicBezTo>
                    <a:pt x="236" y="20"/>
                    <a:pt x="182" y="1"/>
                    <a:pt x="134" y="1"/>
                  </a:cubicBezTo>
                  <a:close/>
                </a:path>
              </a:pathLst>
            </a:custGeom>
            <a:solidFill>
              <a:srgbClr val="BF5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7;p47">
              <a:extLst>
                <a:ext uri="{FF2B5EF4-FFF2-40B4-BE49-F238E27FC236}">
                  <a16:creationId xmlns:a16="http://schemas.microsoft.com/office/drawing/2014/main" id="{20ECF0B9-8BC3-57DD-A3C4-547221ABD7AE}"/>
                </a:ext>
              </a:extLst>
            </p:cNvPr>
            <p:cNvSpPr/>
            <p:nvPr/>
          </p:nvSpPr>
          <p:spPr>
            <a:xfrm>
              <a:off x="6237094" y="2468773"/>
              <a:ext cx="28856" cy="35905"/>
            </a:xfrm>
            <a:custGeom>
              <a:avLst/>
              <a:gdLst/>
              <a:ahLst/>
              <a:cxnLst/>
              <a:rect l="l" t="t" r="r" b="b"/>
              <a:pathLst>
                <a:path w="479" h="596" extrusionOk="0">
                  <a:moveTo>
                    <a:pt x="278" y="1"/>
                  </a:moveTo>
                  <a:cubicBezTo>
                    <a:pt x="212" y="1"/>
                    <a:pt x="140" y="37"/>
                    <a:pt x="91" y="93"/>
                  </a:cubicBezTo>
                  <a:cubicBezTo>
                    <a:pt x="1" y="196"/>
                    <a:pt x="73" y="535"/>
                    <a:pt x="348" y="595"/>
                  </a:cubicBezTo>
                  <a:cubicBezTo>
                    <a:pt x="350" y="596"/>
                    <a:pt x="352" y="596"/>
                    <a:pt x="354" y="596"/>
                  </a:cubicBezTo>
                  <a:cubicBezTo>
                    <a:pt x="440" y="596"/>
                    <a:pt x="478" y="210"/>
                    <a:pt x="414" y="84"/>
                  </a:cubicBezTo>
                  <a:cubicBezTo>
                    <a:pt x="384" y="25"/>
                    <a:pt x="333" y="1"/>
                    <a:pt x="278"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8;p47">
              <a:extLst>
                <a:ext uri="{FF2B5EF4-FFF2-40B4-BE49-F238E27FC236}">
                  <a16:creationId xmlns:a16="http://schemas.microsoft.com/office/drawing/2014/main" id="{161A271B-450E-FB3C-7D12-86BA018EDDF6}"/>
                </a:ext>
              </a:extLst>
            </p:cNvPr>
            <p:cNvSpPr/>
            <p:nvPr/>
          </p:nvSpPr>
          <p:spPr>
            <a:xfrm>
              <a:off x="6247275" y="2476424"/>
              <a:ext cx="17109" cy="21145"/>
            </a:xfrm>
            <a:custGeom>
              <a:avLst/>
              <a:gdLst/>
              <a:ahLst/>
              <a:cxnLst/>
              <a:rect l="l" t="t" r="r" b="b"/>
              <a:pathLst>
                <a:path w="284" h="351" extrusionOk="0">
                  <a:moveTo>
                    <a:pt x="166" y="0"/>
                  </a:moveTo>
                  <a:cubicBezTo>
                    <a:pt x="127" y="0"/>
                    <a:pt x="84" y="21"/>
                    <a:pt x="55" y="54"/>
                  </a:cubicBezTo>
                  <a:cubicBezTo>
                    <a:pt x="1" y="115"/>
                    <a:pt x="45" y="316"/>
                    <a:pt x="206" y="350"/>
                  </a:cubicBezTo>
                  <a:cubicBezTo>
                    <a:pt x="207" y="351"/>
                    <a:pt x="209" y="351"/>
                    <a:pt x="210" y="351"/>
                  </a:cubicBezTo>
                  <a:cubicBezTo>
                    <a:pt x="261" y="351"/>
                    <a:pt x="283" y="124"/>
                    <a:pt x="246" y="49"/>
                  </a:cubicBezTo>
                  <a:cubicBezTo>
                    <a:pt x="228" y="15"/>
                    <a:pt x="198" y="0"/>
                    <a:pt x="166" y="0"/>
                  </a:cubicBezTo>
                  <a:close/>
                </a:path>
              </a:pathLst>
            </a:custGeom>
            <a:solidFill>
              <a:srgbClr val="BF5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9;p47">
              <a:extLst>
                <a:ext uri="{FF2B5EF4-FFF2-40B4-BE49-F238E27FC236}">
                  <a16:creationId xmlns:a16="http://schemas.microsoft.com/office/drawing/2014/main" id="{E49AB07D-0D3F-CD4B-7B88-0A5C9C81E48B}"/>
                </a:ext>
              </a:extLst>
            </p:cNvPr>
            <p:cNvSpPr/>
            <p:nvPr/>
          </p:nvSpPr>
          <p:spPr>
            <a:xfrm>
              <a:off x="5847385" y="2638959"/>
              <a:ext cx="386154" cy="711584"/>
            </a:xfrm>
            <a:custGeom>
              <a:avLst/>
              <a:gdLst/>
              <a:ahLst/>
              <a:cxnLst/>
              <a:rect l="l" t="t" r="r" b="b"/>
              <a:pathLst>
                <a:path w="6410" h="11812" extrusionOk="0">
                  <a:moveTo>
                    <a:pt x="4760" y="0"/>
                  </a:moveTo>
                  <a:cubicBezTo>
                    <a:pt x="4702" y="0"/>
                    <a:pt x="4642" y="13"/>
                    <a:pt x="4578" y="39"/>
                  </a:cubicBezTo>
                  <a:cubicBezTo>
                    <a:pt x="2686" y="804"/>
                    <a:pt x="908" y="4957"/>
                    <a:pt x="738" y="7687"/>
                  </a:cubicBezTo>
                  <a:cubicBezTo>
                    <a:pt x="670" y="8772"/>
                    <a:pt x="0" y="11812"/>
                    <a:pt x="1474" y="11812"/>
                  </a:cubicBezTo>
                  <a:cubicBezTo>
                    <a:pt x="1664" y="11812"/>
                    <a:pt x="1890" y="11761"/>
                    <a:pt x="2157" y="11649"/>
                  </a:cubicBezTo>
                  <a:cubicBezTo>
                    <a:pt x="5515" y="10245"/>
                    <a:pt x="6409" y="0"/>
                    <a:pt x="4760"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0;p47">
              <a:extLst>
                <a:ext uri="{FF2B5EF4-FFF2-40B4-BE49-F238E27FC236}">
                  <a16:creationId xmlns:a16="http://schemas.microsoft.com/office/drawing/2014/main" id="{0529CB83-7D12-3E8E-0E6A-51A2E48BA771}"/>
                </a:ext>
              </a:extLst>
            </p:cNvPr>
            <p:cNvSpPr/>
            <p:nvPr/>
          </p:nvSpPr>
          <p:spPr>
            <a:xfrm>
              <a:off x="5857385" y="2664983"/>
              <a:ext cx="328804" cy="685017"/>
            </a:xfrm>
            <a:custGeom>
              <a:avLst/>
              <a:gdLst/>
              <a:ahLst/>
              <a:cxnLst/>
              <a:rect l="l" t="t" r="r" b="b"/>
              <a:pathLst>
                <a:path w="5458" h="11371" extrusionOk="0">
                  <a:moveTo>
                    <a:pt x="4237" y="1"/>
                  </a:moveTo>
                  <a:cubicBezTo>
                    <a:pt x="4237" y="1"/>
                    <a:pt x="4237" y="1"/>
                    <a:pt x="4237" y="1"/>
                  </a:cubicBezTo>
                  <a:cubicBezTo>
                    <a:pt x="1229" y="3587"/>
                    <a:pt x="3710" y="8498"/>
                    <a:pt x="1789" y="9545"/>
                  </a:cubicBezTo>
                  <a:cubicBezTo>
                    <a:pt x="1768" y="9556"/>
                    <a:pt x="1742" y="9561"/>
                    <a:pt x="1710" y="9561"/>
                  </a:cubicBezTo>
                  <a:cubicBezTo>
                    <a:pt x="1319" y="9561"/>
                    <a:pt x="205" y="8728"/>
                    <a:pt x="1" y="8709"/>
                  </a:cubicBezTo>
                  <a:lnTo>
                    <a:pt x="1" y="8709"/>
                  </a:lnTo>
                  <a:cubicBezTo>
                    <a:pt x="1" y="9979"/>
                    <a:pt x="275" y="11371"/>
                    <a:pt x="1324" y="11371"/>
                  </a:cubicBezTo>
                  <a:cubicBezTo>
                    <a:pt x="1518" y="11371"/>
                    <a:pt x="1738" y="11323"/>
                    <a:pt x="1989" y="11218"/>
                  </a:cubicBezTo>
                  <a:cubicBezTo>
                    <a:pt x="5458" y="9767"/>
                    <a:pt x="4317" y="1"/>
                    <a:pt x="4237"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31;p47">
              <a:extLst>
                <a:ext uri="{FF2B5EF4-FFF2-40B4-BE49-F238E27FC236}">
                  <a16:creationId xmlns:a16="http://schemas.microsoft.com/office/drawing/2014/main" id="{B999B4CD-DC65-302B-7931-B6719BEFD332}"/>
                </a:ext>
              </a:extLst>
            </p:cNvPr>
            <p:cNvSpPr/>
            <p:nvPr/>
          </p:nvSpPr>
          <p:spPr>
            <a:xfrm>
              <a:off x="5964075" y="2558173"/>
              <a:ext cx="747127" cy="844058"/>
            </a:xfrm>
            <a:custGeom>
              <a:avLst/>
              <a:gdLst/>
              <a:ahLst/>
              <a:cxnLst/>
              <a:rect l="l" t="t" r="r" b="b"/>
              <a:pathLst>
                <a:path w="12402" h="14011" extrusionOk="0">
                  <a:moveTo>
                    <a:pt x="6743" y="0"/>
                  </a:moveTo>
                  <a:cubicBezTo>
                    <a:pt x="6669" y="0"/>
                    <a:pt x="6597" y="3"/>
                    <a:pt x="6528" y="9"/>
                  </a:cubicBezTo>
                  <a:cubicBezTo>
                    <a:pt x="5094" y="136"/>
                    <a:pt x="2926" y="867"/>
                    <a:pt x="1843" y="2287"/>
                  </a:cubicBezTo>
                  <a:cubicBezTo>
                    <a:pt x="1578" y="2635"/>
                    <a:pt x="1" y="5533"/>
                    <a:pt x="2465" y="9889"/>
                  </a:cubicBezTo>
                  <a:cubicBezTo>
                    <a:pt x="2690" y="10767"/>
                    <a:pt x="2873" y="12990"/>
                    <a:pt x="2831" y="13968"/>
                  </a:cubicBezTo>
                  <a:lnTo>
                    <a:pt x="10819" y="14011"/>
                  </a:lnTo>
                  <a:cubicBezTo>
                    <a:pt x="10565" y="12417"/>
                    <a:pt x="10630" y="10865"/>
                    <a:pt x="11149" y="9750"/>
                  </a:cubicBezTo>
                  <a:cubicBezTo>
                    <a:pt x="12402" y="7579"/>
                    <a:pt x="12193" y="4278"/>
                    <a:pt x="11611" y="3069"/>
                  </a:cubicBezTo>
                  <a:cubicBezTo>
                    <a:pt x="10710" y="1194"/>
                    <a:pt x="8217" y="0"/>
                    <a:pt x="674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2;p47">
              <a:extLst>
                <a:ext uri="{FF2B5EF4-FFF2-40B4-BE49-F238E27FC236}">
                  <a16:creationId xmlns:a16="http://schemas.microsoft.com/office/drawing/2014/main" id="{4D7B8883-58B3-B3C6-802C-21B0F40CAC99}"/>
                </a:ext>
              </a:extLst>
            </p:cNvPr>
            <p:cNvSpPr/>
            <p:nvPr/>
          </p:nvSpPr>
          <p:spPr>
            <a:xfrm>
              <a:off x="6344326" y="3175297"/>
              <a:ext cx="28254" cy="153076"/>
            </a:xfrm>
            <a:custGeom>
              <a:avLst/>
              <a:gdLst/>
              <a:ahLst/>
              <a:cxnLst/>
              <a:rect l="l" t="t" r="r" b="b"/>
              <a:pathLst>
                <a:path w="469" h="2541" extrusionOk="0">
                  <a:moveTo>
                    <a:pt x="216" y="0"/>
                  </a:moveTo>
                  <a:cubicBezTo>
                    <a:pt x="216" y="0"/>
                    <a:pt x="0" y="1708"/>
                    <a:pt x="4" y="2189"/>
                  </a:cubicBezTo>
                  <a:lnTo>
                    <a:pt x="468" y="2541"/>
                  </a:lnTo>
                  <a:lnTo>
                    <a:pt x="468" y="2541"/>
                  </a:lnTo>
                  <a:lnTo>
                    <a:pt x="21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33;p47">
              <a:extLst>
                <a:ext uri="{FF2B5EF4-FFF2-40B4-BE49-F238E27FC236}">
                  <a16:creationId xmlns:a16="http://schemas.microsoft.com/office/drawing/2014/main" id="{0B05D3F2-BE6F-4A33-D7A8-72DE1F96D1D2}"/>
                </a:ext>
              </a:extLst>
            </p:cNvPr>
            <p:cNvSpPr/>
            <p:nvPr/>
          </p:nvSpPr>
          <p:spPr>
            <a:xfrm>
              <a:off x="6358663" y="3226082"/>
              <a:ext cx="98015" cy="26326"/>
            </a:xfrm>
            <a:custGeom>
              <a:avLst/>
              <a:gdLst/>
              <a:ahLst/>
              <a:cxnLst/>
              <a:rect l="l" t="t" r="r" b="b"/>
              <a:pathLst>
                <a:path w="1627" h="437" extrusionOk="0">
                  <a:moveTo>
                    <a:pt x="15" y="1"/>
                  </a:moveTo>
                  <a:lnTo>
                    <a:pt x="0" y="295"/>
                  </a:lnTo>
                  <a:cubicBezTo>
                    <a:pt x="330" y="354"/>
                    <a:pt x="1627" y="436"/>
                    <a:pt x="1627" y="436"/>
                  </a:cubicBezTo>
                  <a:lnTo>
                    <a:pt x="15"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34;p47">
              <a:extLst>
                <a:ext uri="{FF2B5EF4-FFF2-40B4-BE49-F238E27FC236}">
                  <a16:creationId xmlns:a16="http://schemas.microsoft.com/office/drawing/2014/main" id="{2E5B45B4-EDC3-470C-7987-14F3B787EA09}"/>
                </a:ext>
              </a:extLst>
            </p:cNvPr>
            <p:cNvSpPr/>
            <p:nvPr/>
          </p:nvSpPr>
          <p:spPr>
            <a:xfrm>
              <a:off x="6358663" y="3270240"/>
              <a:ext cx="98015" cy="26266"/>
            </a:xfrm>
            <a:custGeom>
              <a:avLst/>
              <a:gdLst/>
              <a:ahLst/>
              <a:cxnLst/>
              <a:rect l="l" t="t" r="r" b="b"/>
              <a:pathLst>
                <a:path w="1627" h="436" extrusionOk="0">
                  <a:moveTo>
                    <a:pt x="15" y="0"/>
                  </a:moveTo>
                  <a:lnTo>
                    <a:pt x="0" y="294"/>
                  </a:lnTo>
                  <a:cubicBezTo>
                    <a:pt x="330" y="353"/>
                    <a:pt x="1627" y="436"/>
                    <a:pt x="1627" y="436"/>
                  </a:cubicBezTo>
                  <a:lnTo>
                    <a:pt x="15"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35;p47">
              <a:extLst>
                <a:ext uri="{FF2B5EF4-FFF2-40B4-BE49-F238E27FC236}">
                  <a16:creationId xmlns:a16="http://schemas.microsoft.com/office/drawing/2014/main" id="{AE168BA6-9B7D-F536-2467-FC1527DC3D94}"/>
                </a:ext>
              </a:extLst>
            </p:cNvPr>
            <p:cNvSpPr/>
            <p:nvPr/>
          </p:nvSpPr>
          <p:spPr>
            <a:xfrm>
              <a:off x="6262697" y="3226082"/>
              <a:ext cx="92773" cy="26326"/>
            </a:xfrm>
            <a:custGeom>
              <a:avLst/>
              <a:gdLst/>
              <a:ahLst/>
              <a:cxnLst/>
              <a:rect l="l" t="t" r="r" b="b"/>
              <a:pathLst>
                <a:path w="1540" h="437" extrusionOk="0">
                  <a:moveTo>
                    <a:pt x="1526" y="1"/>
                  </a:moveTo>
                  <a:lnTo>
                    <a:pt x="1" y="436"/>
                  </a:lnTo>
                  <a:cubicBezTo>
                    <a:pt x="1" y="436"/>
                    <a:pt x="1229" y="354"/>
                    <a:pt x="1540" y="295"/>
                  </a:cubicBezTo>
                  <a:lnTo>
                    <a:pt x="1526"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6;p47">
              <a:extLst>
                <a:ext uri="{FF2B5EF4-FFF2-40B4-BE49-F238E27FC236}">
                  <a16:creationId xmlns:a16="http://schemas.microsoft.com/office/drawing/2014/main" id="{E2AE6777-4825-F02F-A3B5-2C03C10B1F4F}"/>
                </a:ext>
              </a:extLst>
            </p:cNvPr>
            <p:cNvSpPr/>
            <p:nvPr/>
          </p:nvSpPr>
          <p:spPr>
            <a:xfrm>
              <a:off x="6262697" y="3270240"/>
              <a:ext cx="92773" cy="26266"/>
            </a:xfrm>
            <a:custGeom>
              <a:avLst/>
              <a:gdLst/>
              <a:ahLst/>
              <a:cxnLst/>
              <a:rect l="l" t="t" r="r" b="b"/>
              <a:pathLst>
                <a:path w="1540" h="436" extrusionOk="0">
                  <a:moveTo>
                    <a:pt x="1526" y="0"/>
                  </a:moveTo>
                  <a:lnTo>
                    <a:pt x="1" y="436"/>
                  </a:lnTo>
                  <a:cubicBezTo>
                    <a:pt x="1" y="436"/>
                    <a:pt x="1229" y="353"/>
                    <a:pt x="1540" y="294"/>
                  </a:cubicBezTo>
                  <a:lnTo>
                    <a:pt x="152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7;p47">
              <a:extLst>
                <a:ext uri="{FF2B5EF4-FFF2-40B4-BE49-F238E27FC236}">
                  <a16:creationId xmlns:a16="http://schemas.microsoft.com/office/drawing/2014/main" id="{6BEA9505-7CB5-185F-60EF-589BAE75DA78}"/>
                </a:ext>
              </a:extLst>
            </p:cNvPr>
            <p:cNvSpPr/>
            <p:nvPr/>
          </p:nvSpPr>
          <p:spPr>
            <a:xfrm>
              <a:off x="6071608" y="2590704"/>
              <a:ext cx="556279" cy="387540"/>
            </a:xfrm>
            <a:custGeom>
              <a:avLst/>
              <a:gdLst/>
              <a:ahLst/>
              <a:cxnLst/>
              <a:rect l="l" t="t" r="r" b="b"/>
              <a:pathLst>
                <a:path w="9234" h="6433" extrusionOk="0">
                  <a:moveTo>
                    <a:pt x="4670" y="1"/>
                  </a:moveTo>
                  <a:cubicBezTo>
                    <a:pt x="4649" y="1"/>
                    <a:pt x="4628" y="1"/>
                    <a:pt x="4607" y="1"/>
                  </a:cubicBezTo>
                  <a:cubicBezTo>
                    <a:pt x="2917" y="10"/>
                    <a:pt x="1425" y="374"/>
                    <a:pt x="406" y="1080"/>
                  </a:cubicBezTo>
                  <a:cubicBezTo>
                    <a:pt x="363" y="1134"/>
                    <a:pt x="303" y="1280"/>
                    <a:pt x="270" y="1345"/>
                  </a:cubicBezTo>
                  <a:cubicBezTo>
                    <a:pt x="0" y="1869"/>
                    <a:pt x="547" y="2380"/>
                    <a:pt x="547" y="2380"/>
                  </a:cubicBezTo>
                  <a:cubicBezTo>
                    <a:pt x="139" y="3097"/>
                    <a:pt x="1016" y="3539"/>
                    <a:pt x="1016" y="3539"/>
                  </a:cubicBezTo>
                  <a:cubicBezTo>
                    <a:pt x="697" y="4238"/>
                    <a:pt x="1602" y="4569"/>
                    <a:pt x="1602" y="4569"/>
                  </a:cubicBezTo>
                  <a:cubicBezTo>
                    <a:pt x="1562" y="5180"/>
                    <a:pt x="2462" y="5230"/>
                    <a:pt x="2462" y="5230"/>
                  </a:cubicBezTo>
                  <a:cubicBezTo>
                    <a:pt x="2490" y="5797"/>
                    <a:pt x="3322" y="5836"/>
                    <a:pt x="3548" y="5836"/>
                  </a:cubicBezTo>
                  <a:cubicBezTo>
                    <a:pt x="3583" y="5836"/>
                    <a:pt x="3604" y="5835"/>
                    <a:pt x="3604" y="5835"/>
                  </a:cubicBezTo>
                  <a:cubicBezTo>
                    <a:pt x="3604" y="5835"/>
                    <a:pt x="3686" y="6432"/>
                    <a:pt x="4498" y="6432"/>
                  </a:cubicBezTo>
                  <a:cubicBezTo>
                    <a:pt x="4516" y="6432"/>
                    <a:pt x="4534" y="6432"/>
                    <a:pt x="4553" y="6432"/>
                  </a:cubicBezTo>
                  <a:cubicBezTo>
                    <a:pt x="5056" y="6416"/>
                    <a:pt x="5193" y="5763"/>
                    <a:pt x="5193" y="5763"/>
                  </a:cubicBezTo>
                  <a:cubicBezTo>
                    <a:pt x="5323" y="5812"/>
                    <a:pt x="5436" y="5832"/>
                    <a:pt x="5535" y="5832"/>
                  </a:cubicBezTo>
                  <a:cubicBezTo>
                    <a:pt x="6027" y="5832"/>
                    <a:pt x="6172" y="5336"/>
                    <a:pt x="6172" y="5336"/>
                  </a:cubicBezTo>
                  <a:cubicBezTo>
                    <a:pt x="6245" y="5344"/>
                    <a:pt x="6315" y="5347"/>
                    <a:pt x="6381" y="5347"/>
                  </a:cubicBezTo>
                  <a:cubicBezTo>
                    <a:pt x="6962" y="5347"/>
                    <a:pt x="7221" y="5070"/>
                    <a:pt x="7236" y="4583"/>
                  </a:cubicBezTo>
                  <a:cubicBezTo>
                    <a:pt x="8031" y="4469"/>
                    <a:pt x="8318" y="4082"/>
                    <a:pt x="8234" y="3497"/>
                  </a:cubicBezTo>
                  <a:cubicBezTo>
                    <a:pt x="8783" y="3334"/>
                    <a:pt x="9060" y="2563"/>
                    <a:pt x="8746" y="2146"/>
                  </a:cubicBezTo>
                  <a:cubicBezTo>
                    <a:pt x="9012" y="1971"/>
                    <a:pt x="9234" y="1377"/>
                    <a:pt x="8663" y="1031"/>
                  </a:cubicBezTo>
                  <a:cubicBezTo>
                    <a:pt x="7741" y="358"/>
                    <a:pt x="6254" y="1"/>
                    <a:pt x="467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8;p47">
              <a:extLst>
                <a:ext uri="{FF2B5EF4-FFF2-40B4-BE49-F238E27FC236}">
                  <a16:creationId xmlns:a16="http://schemas.microsoft.com/office/drawing/2014/main" id="{0544F6D7-4D41-38DF-3DE0-B401405F89CB}"/>
                </a:ext>
              </a:extLst>
            </p:cNvPr>
            <p:cNvSpPr/>
            <p:nvPr/>
          </p:nvSpPr>
          <p:spPr>
            <a:xfrm>
              <a:off x="6078415" y="2593174"/>
              <a:ext cx="537544" cy="808936"/>
            </a:xfrm>
            <a:custGeom>
              <a:avLst/>
              <a:gdLst/>
              <a:ahLst/>
              <a:cxnLst/>
              <a:rect l="l" t="t" r="r" b="b"/>
              <a:pathLst>
                <a:path w="8923" h="13428" extrusionOk="0">
                  <a:moveTo>
                    <a:pt x="2293" y="1"/>
                  </a:moveTo>
                  <a:cubicBezTo>
                    <a:pt x="2198" y="36"/>
                    <a:pt x="2102" y="75"/>
                    <a:pt x="2007" y="113"/>
                  </a:cubicBezTo>
                  <a:lnTo>
                    <a:pt x="1854" y="181"/>
                  </a:lnTo>
                  <a:cubicBezTo>
                    <a:pt x="1018" y="3398"/>
                    <a:pt x="172" y="5732"/>
                    <a:pt x="1" y="8761"/>
                  </a:cubicBezTo>
                  <a:cubicBezTo>
                    <a:pt x="33" y="8820"/>
                    <a:pt x="462" y="9295"/>
                    <a:pt x="494" y="9351"/>
                  </a:cubicBezTo>
                  <a:cubicBezTo>
                    <a:pt x="717" y="10228"/>
                    <a:pt x="1062" y="12409"/>
                    <a:pt x="1020" y="13385"/>
                  </a:cubicBezTo>
                  <a:lnTo>
                    <a:pt x="8923" y="13428"/>
                  </a:lnTo>
                  <a:cubicBezTo>
                    <a:pt x="8873" y="13114"/>
                    <a:pt x="8836" y="12802"/>
                    <a:pt x="8812" y="12495"/>
                  </a:cubicBezTo>
                  <a:cubicBezTo>
                    <a:pt x="8749" y="12487"/>
                    <a:pt x="8674" y="12485"/>
                    <a:pt x="8589" y="12485"/>
                  </a:cubicBezTo>
                  <a:cubicBezTo>
                    <a:pt x="8304" y="12485"/>
                    <a:pt x="7902" y="12516"/>
                    <a:pt x="7435" y="12516"/>
                  </a:cubicBezTo>
                  <a:cubicBezTo>
                    <a:pt x="4924" y="12516"/>
                    <a:pt x="530" y="11611"/>
                    <a:pt x="2287" y="65"/>
                  </a:cubicBezTo>
                  <a:cubicBezTo>
                    <a:pt x="2291" y="43"/>
                    <a:pt x="2292" y="20"/>
                    <a:pt x="2293"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9;p47">
              <a:extLst>
                <a:ext uri="{FF2B5EF4-FFF2-40B4-BE49-F238E27FC236}">
                  <a16:creationId xmlns:a16="http://schemas.microsoft.com/office/drawing/2014/main" id="{F9E46FE7-FDA8-7DC2-3AE1-57C915A58779}"/>
                </a:ext>
              </a:extLst>
            </p:cNvPr>
            <p:cNvSpPr/>
            <p:nvPr/>
          </p:nvSpPr>
          <p:spPr>
            <a:xfrm>
              <a:off x="6034438" y="3013004"/>
              <a:ext cx="644836" cy="389227"/>
            </a:xfrm>
            <a:custGeom>
              <a:avLst/>
              <a:gdLst/>
              <a:ahLst/>
              <a:cxnLst/>
              <a:rect l="l" t="t" r="r" b="b"/>
              <a:pathLst>
                <a:path w="10704" h="6461" extrusionOk="0">
                  <a:moveTo>
                    <a:pt x="0" y="0"/>
                  </a:moveTo>
                  <a:cubicBezTo>
                    <a:pt x="266" y="712"/>
                    <a:pt x="560" y="1539"/>
                    <a:pt x="1059" y="2418"/>
                  </a:cubicBezTo>
                  <a:cubicBezTo>
                    <a:pt x="1283" y="3296"/>
                    <a:pt x="1707" y="5440"/>
                    <a:pt x="1665" y="6418"/>
                  </a:cubicBezTo>
                  <a:lnTo>
                    <a:pt x="2415" y="6422"/>
                  </a:lnTo>
                  <a:cubicBezTo>
                    <a:pt x="2397" y="6271"/>
                    <a:pt x="2388" y="6118"/>
                    <a:pt x="2388" y="5961"/>
                  </a:cubicBezTo>
                  <a:cubicBezTo>
                    <a:pt x="2388" y="3995"/>
                    <a:pt x="3848" y="2402"/>
                    <a:pt x="5649" y="2402"/>
                  </a:cubicBezTo>
                  <a:cubicBezTo>
                    <a:pt x="7450" y="2402"/>
                    <a:pt x="8909" y="3995"/>
                    <a:pt x="8909" y="5961"/>
                  </a:cubicBezTo>
                  <a:cubicBezTo>
                    <a:pt x="8909" y="6130"/>
                    <a:pt x="8898" y="6294"/>
                    <a:pt x="8878" y="6456"/>
                  </a:cubicBezTo>
                  <a:lnTo>
                    <a:pt x="9655" y="6461"/>
                  </a:lnTo>
                  <a:cubicBezTo>
                    <a:pt x="9400" y="4867"/>
                    <a:pt x="9512" y="3374"/>
                    <a:pt x="10030" y="2260"/>
                  </a:cubicBezTo>
                  <a:cubicBezTo>
                    <a:pt x="10310" y="1768"/>
                    <a:pt x="10505" y="1187"/>
                    <a:pt x="10703" y="659"/>
                  </a:cubicBezTo>
                  <a:lnTo>
                    <a:pt x="10703" y="659"/>
                  </a:lnTo>
                  <a:cubicBezTo>
                    <a:pt x="9983" y="1949"/>
                    <a:pt x="8497" y="2134"/>
                    <a:pt x="7128" y="2134"/>
                  </a:cubicBezTo>
                  <a:cubicBezTo>
                    <a:pt x="6578" y="2134"/>
                    <a:pt x="6048" y="2104"/>
                    <a:pt x="5593" y="2104"/>
                  </a:cubicBezTo>
                  <a:cubicBezTo>
                    <a:pt x="5313" y="2104"/>
                    <a:pt x="5040" y="2106"/>
                    <a:pt x="4772" y="2106"/>
                  </a:cubicBezTo>
                  <a:cubicBezTo>
                    <a:pt x="2747" y="2106"/>
                    <a:pt x="1094" y="1990"/>
                    <a:pt x="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40;p47">
              <a:extLst>
                <a:ext uri="{FF2B5EF4-FFF2-40B4-BE49-F238E27FC236}">
                  <a16:creationId xmlns:a16="http://schemas.microsoft.com/office/drawing/2014/main" id="{619A52BF-5F70-A64C-464B-8D2FEA2562DA}"/>
                </a:ext>
              </a:extLst>
            </p:cNvPr>
            <p:cNvSpPr/>
            <p:nvPr/>
          </p:nvSpPr>
          <p:spPr>
            <a:xfrm>
              <a:off x="6336795" y="3009209"/>
              <a:ext cx="46146" cy="136931"/>
            </a:xfrm>
            <a:custGeom>
              <a:avLst/>
              <a:gdLst/>
              <a:ahLst/>
              <a:cxnLst/>
              <a:rect l="l" t="t" r="r" b="b"/>
              <a:pathLst>
                <a:path w="766" h="2273" extrusionOk="0">
                  <a:moveTo>
                    <a:pt x="384" y="0"/>
                  </a:moveTo>
                  <a:cubicBezTo>
                    <a:pt x="384" y="0"/>
                    <a:pt x="214" y="1773"/>
                    <a:pt x="1" y="2273"/>
                  </a:cubicBezTo>
                  <a:cubicBezTo>
                    <a:pt x="140" y="2214"/>
                    <a:pt x="267" y="2181"/>
                    <a:pt x="415" y="2181"/>
                  </a:cubicBezTo>
                  <a:cubicBezTo>
                    <a:pt x="518" y="2181"/>
                    <a:pt x="631" y="2197"/>
                    <a:pt x="765" y="2230"/>
                  </a:cubicBezTo>
                  <a:cubicBezTo>
                    <a:pt x="415" y="1340"/>
                    <a:pt x="384" y="0"/>
                    <a:pt x="38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41;p47">
              <a:extLst>
                <a:ext uri="{FF2B5EF4-FFF2-40B4-BE49-F238E27FC236}">
                  <a16:creationId xmlns:a16="http://schemas.microsoft.com/office/drawing/2014/main" id="{8A69FB9E-EEC9-1ABD-E98B-E5E774B9B21A}"/>
                </a:ext>
              </a:extLst>
            </p:cNvPr>
            <p:cNvSpPr/>
            <p:nvPr/>
          </p:nvSpPr>
          <p:spPr>
            <a:xfrm>
              <a:off x="5921483" y="2594620"/>
              <a:ext cx="848636" cy="1634439"/>
            </a:xfrm>
            <a:custGeom>
              <a:avLst/>
              <a:gdLst/>
              <a:ahLst/>
              <a:cxnLst/>
              <a:rect l="l" t="t" r="r" b="b"/>
              <a:pathLst>
                <a:path w="14087" h="27131" extrusionOk="0">
                  <a:moveTo>
                    <a:pt x="4559" y="1"/>
                  </a:moveTo>
                  <a:cubicBezTo>
                    <a:pt x="4494" y="1"/>
                    <a:pt x="4413" y="118"/>
                    <a:pt x="4367" y="404"/>
                  </a:cubicBezTo>
                  <a:cubicBezTo>
                    <a:pt x="2604" y="11303"/>
                    <a:pt x="1470" y="14183"/>
                    <a:pt x="0" y="27131"/>
                  </a:cubicBezTo>
                  <a:cubicBezTo>
                    <a:pt x="6598" y="23200"/>
                    <a:pt x="10371" y="25145"/>
                    <a:pt x="14087" y="19737"/>
                  </a:cubicBezTo>
                  <a:cubicBezTo>
                    <a:pt x="14087" y="19736"/>
                    <a:pt x="12046" y="13359"/>
                    <a:pt x="11440" y="12852"/>
                  </a:cubicBezTo>
                  <a:cubicBezTo>
                    <a:pt x="11374" y="12797"/>
                    <a:pt x="11227" y="12781"/>
                    <a:pt x="11020" y="12781"/>
                  </a:cubicBezTo>
                  <a:cubicBezTo>
                    <a:pt x="10732" y="12781"/>
                    <a:pt x="10327" y="12812"/>
                    <a:pt x="9856" y="12812"/>
                  </a:cubicBezTo>
                  <a:cubicBezTo>
                    <a:pt x="7317" y="12812"/>
                    <a:pt x="2872" y="11908"/>
                    <a:pt x="4650" y="356"/>
                  </a:cubicBezTo>
                  <a:cubicBezTo>
                    <a:pt x="4683" y="141"/>
                    <a:pt x="4630" y="1"/>
                    <a:pt x="4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42;p47">
              <a:extLst>
                <a:ext uri="{FF2B5EF4-FFF2-40B4-BE49-F238E27FC236}">
                  <a16:creationId xmlns:a16="http://schemas.microsoft.com/office/drawing/2014/main" id="{BA0D4814-CFDC-88E0-5EA6-D5DE14717F7D}"/>
                </a:ext>
              </a:extLst>
            </p:cNvPr>
            <p:cNvSpPr/>
            <p:nvPr/>
          </p:nvSpPr>
          <p:spPr>
            <a:xfrm>
              <a:off x="6082030" y="2595222"/>
              <a:ext cx="121569" cy="594473"/>
            </a:xfrm>
            <a:custGeom>
              <a:avLst/>
              <a:gdLst/>
              <a:ahLst/>
              <a:cxnLst/>
              <a:rect l="l" t="t" r="r" b="b"/>
              <a:pathLst>
                <a:path w="2018" h="9868" extrusionOk="0">
                  <a:moveTo>
                    <a:pt x="1841" y="0"/>
                  </a:moveTo>
                  <a:cubicBezTo>
                    <a:pt x="1748" y="0"/>
                    <a:pt x="1637" y="122"/>
                    <a:pt x="1589" y="413"/>
                  </a:cubicBezTo>
                  <a:cubicBezTo>
                    <a:pt x="956" y="4328"/>
                    <a:pt x="516" y="7185"/>
                    <a:pt x="1" y="9868"/>
                  </a:cubicBezTo>
                  <a:cubicBezTo>
                    <a:pt x="873" y="7375"/>
                    <a:pt x="877" y="5026"/>
                    <a:pt x="1203" y="4715"/>
                  </a:cubicBezTo>
                  <a:cubicBezTo>
                    <a:pt x="1219" y="4700"/>
                    <a:pt x="1233" y="4693"/>
                    <a:pt x="1246" y="4693"/>
                  </a:cubicBezTo>
                  <a:cubicBezTo>
                    <a:pt x="1435" y="4693"/>
                    <a:pt x="1303" y="6307"/>
                    <a:pt x="1767" y="7685"/>
                  </a:cubicBezTo>
                  <a:cubicBezTo>
                    <a:pt x="1479" y="5913"/>
                    <a:pt x="1494" y="3537"/>
                    <a:pt x="1985" y="344"/>
                  </a:cubicBezTo>
                  <a:cubicBezTo>
                    <a:pt x="2017" y="134"/>
                    <a:pt x="1938" y="0"/>
                    <a:pt x="184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43;p47">
              <a:extLst>
                <a:ext uri="{FF2B5EF4-FFF2-40B4-BE49-F238E27FC236}">
                  <a16:creationId xmlns:a16="http://schemas.microsoft.com/office/drawing/2014/main" id="{CE458D91-4D5E-2B33-FFBA-2290E90B8AEB}"/>
                </a:ext>
              </a:extLst>
            </p:cNvPr>
            <p:cNvSpPr/>
            <p:nvPr/>
          </p:nvSpPr>
          <p:spPr>
            <a:xfrm>
              <a:off x="6585115" y="3374700"/>
              <a:ext cx="185065" cy="591401"/>
            </a:xfrm>
            <a:custGeom>
              <a:avLst/>
              <a:gdLst/>
              <a:ahLst/>
              <a:cxnLst/>
              <a:rect l="l" t="t" r="r" b="b"/>
              <a:pathLst>
                <a:path w="3072" h="9817" extrusionOk="0">
                  <a:moveTo>
                    <a:pt x="509" y="0"/>
                  </a:moveTo>
                  <a:lnTo>
                    <a:pt x="509" y="0"/>
                  </a:lnTo>
                  <a:cubicBezTo>
                    <a:pt x="910" y="4516"/>
                    <a:pt x="849" y="7880"/>
                    <a:pt x="0" y="9817"/>
                  </a:cubicBezTo>
                  <a:cubicBezTo>
                    <a:pt x="1064" y="9169"/>
                    <a:pt x="2070" y="8246"/>
                    <a:pt x="3072" y="6787"/>
                  </a:cubicBezTo>
                  <a:cubicBezTo>
                    <a:pt x="3071" y="6787"/>
                    <a:pt x="1202" y="947"/>
                    <a:pt x="509"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44;p47">
              <a:extLst>
                <a:ext uri="{FF2B5EF4-FFF2-40B4-BE49-F238E27FC236}">
                  <a16:creationId xmlns:a16="http://schemas.microsoft.com/office/drawing/2014/main" id="{E769B959-4A58-37AA-8744-7E77AE733074}"/>
                </a:ext>
              </a:extLst>
            </p:cNvPr>
            <p:cNvSpPr/>
            <p:nvPr/>
          </p:nvSpPr>
          <p:spPr>
            <a:xfrm>
              <a:off x="6098054" y="2374313"/>
              <a:ext cx="508025" cy="570496"/>
            </a:xfrm>
            <a:custGeom>
              <a:avLst/>
              <a:gdLst/>
              <a:ahLst/>
              <a:cxnLst/>
              <a:rect l="l" t="t" r="r" b="b"/>
              <a:pathLst>
                <a:path w="8433" h="9470" extrusionOk="0">
                  <a:moveTo>
                    <a:pt x="4018" y="0"/>
                  </a:moveTo>
                  <a:cubicBezTo>
                    <a:pt x="4017" y="0"/>
                    <a:pt x="4016" y="0"/>
                    <a:pt x="4014" y="0"/>
                  </a:cubicBezTo>
                  <a:cubicBezTo>
                    <a:pt x="3799" y="4"/>
                    <a:pt x="3725" y="252"/>
                    <a:pt x="3725" y="252"/>
                  </a:cubicBezTo>
                  <a:cubicBezTo>
                    <a:pt x="3725" y="252"/>
                    <a:pt x="3655" y="199"/>
                    <a:pt x="3536" y="199"/>
                  </a:cubicBezTo>
                  <a:cubicBezTo>
                    <a:pt x="3493" y="199"/>
                    <a:pt x="3443" y="206"/>
                    <a:pt x="3388" y="225"/>
                  </a:cubicBezTo>
                  <a:cubicBezTo>
                    <a:pt x="3182" y="296"/>
                    <a:pt x="3275" y="500"/>
                    <a:pt x="3275" y="500"/>
                  </a:cubicBezTo>
                  <a:cubicBezTo>
                    <a:pt x="3275" y="500"/>
                    <a:pt x="3213" y="478"/>
                    <a:pt x="3131" y="478"/>
                  </a:cubicBezTo>
                  <a:cubicBezTo>
                    <a:pt x="3050" y="478"/>
                    <a:pt x="2951" y="499"/>
                    <a:pt x="2872" y="583"/>
                  </a:cubicBezTo>
                  <a:cubicBezTo>
                    <a:pt x="2713" y="753"/>
                    <a:pt x="2887" y="905"/>
                    <a:pt x="2887" y="905"/>
                  </a:cubicBezTo>
                  <a:cubicBezTo>
                    <a:pt x="2537" y="1182"/>
                    <a:pt x="2895" y="1253"/>
                    <a:pt x="2895" y="1253"/>
                  </a:cubicBezTo>
                  <a:cubicBezTo>
                    <a:pt x="2895" y="1253"/>
                    <a:pt x="2729" y="1339"/>
                    <a:pt x="2602" y="1531"/>
                  </a:cubicBezTo>
                  <a:cubicBezTo>
                    <a:pt x="2476" y="1722"/>
                    <a:pt x="2733" y="1903"/>
                    <a:pt x="2733" y="1903"/>
                  </a:cubicBezTo>
                  <a:cubicBezTo>
                    <a:pt x="2069" y="2301"/>
                    <a:pt x="2001" y="2845"/>
                    <a:pt x="2001" y="2845"/>
                  </a:cubicBezTo>
                  <a:cubicBezTo>
                    <a:pt x="2001" y="2845"/>
                    <a:pt x="1607" y="2898"/>
                    <a:pt x="1333" y="3091"/>
                  </a:cubicBezTo>
                  <a:cubicBezTo>
                    <a:pt x="1059" y="3284"/>
                    <a:pt x="941" y="3776"/>
                    <a:pt x="941" y="3776"/>
                  </a:cubicBezTo>
                  <a:cubicBezTo>
                    <a:pt x="941" y="3776"/>
                    <a:pt x="499" y="3874"/>
                    <a:pt x="250" y="4400"/>
                  </a:cubicBezTo>
                  <a:cubicBezTo>
                    <a:pt x="1" y="4926"/>
                    <a:pt x="396" y="5539"/>
                    <a:pt x="396" y="5539"/>
                  </a:cubicBezTo>
                  <a:cubicBezTo>
                    <a:pt x="21" y="6254"/>
                    <a:pt x="757" y="6706"/>
                    <a:pt x="757" y="6706"/>
                  </a:cubicBezTo>
                  <a:cubicBezTo>
                    <a:pt x="463" y="7405"/>
                    <a:pt x="1312" y="7762"/>
                    <a:pt x="1312" y="7762"/>
                  </a:cubicBezTo>
                  <a:cubicBezTo>
                    <a:pt x="1280" y="8379"/>
                    <a:pt x="2121" y="8449"/>
                    <a:pt x="2121" y="8449"/>
                  </a:cubicBezTo>
                  <a:cubicBezTo>
                    <a:pt x="2153" y="9064"/>
                    <a:pt x="3044" y="9087"/>
                    <a:pt x="3175" y="9087"/>
                  </a:cubicBezTo>
                  <a:cubicBezTo>
                    <a:pt x="3186" y="9087"/>
                    <a:pt x="3191" y="9087"/>
                    <a:pt x="3191" y="9087"/>
                  </a:cubicBezTo>
                  <a:cubicBezTo>
                    <a:pt x="3191" y="9087"/>
                    <a:pt x="3244" y="9469"/>
                    <a:pt x="4029" y="9469"/>
                  </a:cubicBezTo>
                  <a:cubicBezTo>
                    <a:pt x="4036" y="9469"/>
                    <a:pt x="4044" y="9469"/>
                    <a:pt x="4051" y="9469"/>
                  </a:cubicBezTo>
                  <a:cubicBezTo>
                    <a:pt x="4523" y="9465"/>
                    <a:pt x="4675" y="9052"/>
                    <a:pt x="4675" y="9049"/>
                  </a:cubicBezTo>
                  <a:cubicBezTo>
                    <a:pt x="4803" y="9103"/>
                    <a:pt x="4914" y="9126"/>
                    <a:pt x="5010" y="9126"/>
                  </a:cubicBezTo>
                  <a:cubicBezTo>
                    <a:pt x="5458" y="9126"/>
                    <a:pt x="5586" y="8637"/>
                    <a:pt x="5586" y="8637"/>
                  </a:cubicBezTo>
                  <a:cubicBezTo>
                    <a:pt x="5667" y="8648"/>
                    <a:pt x="5743" y="8653"/>
                    <a:pt x="5814" y="8653"/>
                  </a:cubicBezTo>
                  <a:cubicBezTo>
                    <a:pt x="6334" y="8653"/>
                    <a:pt x="6566" y="8379"/>
                    <a:pt x="6576" y="7899"/>
                  </a:cubicBezTo>
                  <a:cubicBezTo>
                    <a:pt x="7318" y="7801"/>
                    <a:pt x="7584" y="7416"/>
                    <a:pt x="7500" y="6823"/>
                  </a:cubicBezTo>
                  <a:cubicBezTo>
                    <a:pt x="8012" y="6671"/>
                    <a:pt x="8264" y="5897"/>
                    <a:pt x="7968" y="5467"/>
                  </a:cubicBezTo>
                  <a:cubicBezTo>
                    <a:pt x="8216" y="5295"/>
                    <a:pt x="8432" y="4754"/>
                    <a:pt x="7896" y="4391"/>
                  </a:cubicBezTo>
                  <a:cubicBezTo>
                    <a:pt x="7909" y="3846"/>
                    <a:pt x="7597" y="3446"/>
                    <a:pt x="7352" y="3446"/>
                  </a:cubicBezTo>
                  <a:cubicBezTo>
                    <a:pt x="7335" y="3446"/>
                    <a:pt x="7317" y="3448"/>
                    <a:pt x="7300" y="3453"/>
                  </a:cubicBezTo>
                  <a:cubicBezTo>
                    <a:pt x="7031" y="2929"/>
                    <a:pt x="6572" y="2585"/>
                    <a:pt x="6127" y="2585"/>
                  </a:cubicBezTo>
                  <a:cubicBezTo>
                    <a:pt x="6117" y="2585"/>
                    <a:pt x="6107" y="2585"/>
                    <a:pt x="6097" y="2585"/>
                  </a:cubicBezTo>
                  <a:cubicBezTo>
                    <a:pt x="6097" y="2585"/>
                    <a:pt x="6117" y="2316"/>
                    <a:pt x="5955" y="1996"/>
                  </a:cubicBezTo>
                  <a:cubicBezTo>
                    <a:pt x="5793" y="1675"/>
                    <a:pt x="5452" y="1637"/>
                    <a:pt x="5452" y="1637"/>
                  </a:cubicBezTo>
                  <a:cubicBezTo>
                    <a:pt x="5452" y="1637"/>
                    <a:pt x="5661" y="1492"/>
                    <a:pt x="5628" y="1286"/>
                  </a:cubicBezTo>
                  <a:cubicBezTo>
                    <a:pt x="5603" y="1127"/>
                    <a:pt x="5482" y="1109"/>
                    <a:pt x="5429" y="1109"/>
                  </a:cubicBezTo>
                  <a:cubicBezTo>
                    <a:pt x="5414" y="1109"/>
                    <a:pt x="5405" y="1110"/>
                    <a:pt x="5405" y="1110"/>
                  </a:cubicBezTo>
                  <a:cubicBezTo>
                    <a:pt x="5405" y="1110"/>
                    <a:pt x="5584" y="1020"/>
                    <a:pt x="5533" y="814"/>
                  </a:cubicBezTo>
                  <a:cubicBezTo>
                    <a:pt x="5501" y="680"/>
                    <a:pt x="5388" y="657"/>
                    <a:pt x="5313" y="657"/>
                  </a:cubicBezTo>
                  <a:cubicBezTo>
                    <a:pt x="5273" y="657"/>
                    <a:pt x="5244" y="663"/>
                    <a:pt x="5244" y="663"/>
                  </a:cubicBezTo>
                  <a:cubicBezTo>
                    <a:pt x="5244" y="663"/>
                    <a:pt x="5259" y="467"/>
                    <a:pt x="5141" y="321"/>
                  </a:cubicBezTo>
                  <a:cubicBezTo>
                    <a:pt x="5108" y="280"/>
                    <a:pt x="5064" y="265"/>
                    <a:pt x="5018" y="265"/>
                  </a:cubicBezTo>
                  <a:cubicBezTo>
                    <a:pt x="4900" y="265"/>
                    <a:pt x="4769" y="362"/>
                    <a:pt x="4769" y="362"/>
                  </a:cubicBezTo>
                  <a:cubicBezTo>
                    <a:pt x="4769" y="362"/>
                    <a:pt x="4817" y="257"/>
                    <a:pt x="4643" y="131"/>
                  </a:cubicBezTo>
                  <a:cubicBezTo>
                    <a:pt x="4602" y="102"/>
                    <a:pt x="4563" y="91"/>
                    <a:pt x="4527" y="91"/>
                  </a:cubicBezTo>
                  <a:cubicBezTo>
                    <a:pt x="4410" y="91"/>
                    <a:pt x="4326" y="209"/>
                    <a:pt x="4326" y="209"/>
                  </a:cubicBezTo>
                  <a:cubicBezTo>
                    <a:pt x="4326" y="209"/>
                    <a:pt x="4228" y="0"/>
                    <a:pt x="4018" y="0"/>
                  </a:cubicBezTo>
                  <a:close/>
                </a:path>
              </a:pathLst>
            </a:custGeom>
            <a:solidFill>
              <a:srgbClr val="F7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45;p47">
              <a:extLst>
                <a:ext uri="{FF2B5EF4-FFF2-40B4-BE49-F238E27FC236}">
                  <a16:creationId xmlns:a16="http://schemas.microsoft.com/office/drawing/2014/main" id="{4C0825DF-316F-03F2-1424-ADBF2A4B02CA}"/>
                </a:ext>
              </a:extLst>
            </p:cNvPr>
            <p:cNvSpPr/>
            <p:nvPr/>
          </p:nvSpPr>
          <p:spPr>
            <a:xfrm>
              <a:off x="6432280" y="2767938"/>
              <a:ext cx="15061" cy="3916"/>
            </a:xfrm>
            <a:custGeom>
              <a:avLst/>
              <a:gdLst/>
              <a:ahLst/>
              <a:cxnLst/>
              <a:rect l="l" t="t" r="r" b="b"/>
              <a:pathLst>
                <a:path w="250" h="65" extrusionOk="0">
                  <a:moveTo>
                    <a:pt x="62" y="1"/>
                  </a:moveTo>
                  <a:cubicBezTo>
                    <a:pt x="43" y="23"/>
                    <a:pt x="21" y="44"/>
                    <a:pt x="0" y="65"/>
                  </a:cubicBezTo>
                  <a:cubicBezTo>
                    <a:pt x="80" y="56"/>
                    <a:pt x="164" y="50"/>
                    <a:pt x="250" y="50"/>
                  </a:cubicBezTo>
                  <a:cubicBezTo>
                    <a:pt x="186" y="36"/>
                    <a:pt x="121" y="21"/>
                    <a:pt x="62" y="1"/>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6;p47">
              <a:extLst>
                <a:ext uri="{FF2B5EF4-FFF2-40B4-BE49-F238E27FC236}">
                  <a16:creationId xmlns:a16="http://schemas.microsoft.com/office/drawing/2014/main" id="{6B29B70D-18EE-6523-2829-387691B68F33}"/>
                </a:ext>
              </a:extLst>
            </p:cNvPr>
            <p:cNvSpPr/>
            <p:nvPr/>
          </p:nvSpPr>
          <p:spPr>
            <a:xfrm>
              <a:off x="6098175" y="2489376"/>
              <a:ext cx="507965" cy="455494"/>
            </a:xfrm>
            <a:custGeom>
              <a:avLst/>
              <a:gdLst/>
              <a:ahLst/>
              <a:cxnLst/>
              <a:rect l="l" t="t" r="r" b="b"/>
              <a:pathLst>
                <a:path w="8432" h="7561" extrusionOk="0">
                  <a:moveTo>
                    <a:pt x="5899" y="0"/>
                  </a:moveTo>
                  <a:cubicBezTo>
                    <a:pt x="5933" y="91"/>
                    <a:pt x="5954" y="186"/>
                    <a:pt x="5954" y="283"/>
                  </a:cubicBezTo>
                  <a:cubicBezTo>
                    <a:pt x="5954" y="462"/>
                    <a:pt x="5891" y="631"/>
                    <a:pt x="5780" y="783"/>
                  </a:cubicBezTo>
                  <a:cubicBezTo>
                    <a:pt x="5814" y="781"/>
                    <a:pt x="5847" y="780"/>
                    <a:pt x="5879" y="780"/>
                  </a:cubicBezTo>
                  <a:cubicBezTo>
                    <a:pt x="6539" y="780"/>
                    <a:pt x="7075" y="1118"/>
                    <a:pt x="7075" y="1534"/>
                  </a:cubicBezTo>
                  <a:cubicBezTo>
                    <a:pt x="7075" y="1743"/>
                    <a:pt x="6939" y="1933"/>
                    <a:pt x="6718" y="2070"/>
                  </a:cubicBezTo>
                  <a:cubicBezTo>
                    <a:pt x="7472" y="2265"/>
                    <a:pt x="7997" y="2732"/>
                    <a:pt x="7925" y="3185"/>
                  </a:cubicBezTo>
                  <a:cubicBezTo>
                    <a:pt x="7894" y="3387"/>
                    <a:pt x="7748" y="3555"/>
                    <a:pt x="7528" y="3676"/>
                  </a:cubicBezTo>
                  <a:cubicBezTo>
                    <a:pt x="7544" y="3730"/>
                    <a:pt x="7553" y="3787"/>
                    <a:pt x="7553" y="3844"/>
                  </a:cubicBezTo>
                  <a:cubicBezTo>
                    <a:pt x="7553" y="4318"/>
                    <a:pt x="6977" y="4704"/>
                    <a:pt x="6258" y="4718"/>
                  </a:cubicBezTo>
                  <a:cubicBezTo>
                    <a:pt x="6665" y="4802"/>
                    <a:pt x="6949" y="4995"/>
                    <a:pt x="6949" y="5219"/>
                  </a:cubicBezTo>
                  <a:cubicBezTo>
                    <a:pt x="6949" y="5520"/>
                    <a:pt x="6432" y="6003"/>
                    <a:pt x="5799" y="6003"/>
                  </a:cubicBezTo>
                  <a:cubicBezTo>
                    <a:pt x="5167" y="6003"/>
                    <a:pt x="4660" y="5521"/>
                    <a:pt x="4660" y="5219"/>
                  </a:cubicBezTo>
                  <a:cubicBezTo>
                    <a:pt x="4660" y="5182"/>
                    <a:pt x="4667" y="5145"/>
                    <a:pt x="4682" y="5109"/>
                  </a:cubicBezTo>
                  <a:lnTo>
                    <a:pt x="4682" y="5109"/>
                  </a:lnTo>
                  <a:cubicBezTo>
                    <a:pt x="4534" y="5139"/>
                    <a:pt x="4378" y="5155"/>
                    <a:pt x="4215" y="5155"/>
                  </a:cubicBezTo>
                  <a:cubicBezTo>
                    <a:pt x="3864" y="5155"/>
                    <a:pt x="3539" y="5082"/>
                    <a:pt x="3280" y="4961"/>
                  </a:cubicBezTo>
                  <a:lnTo>
                    <a:pt x="3280" y="4961"/>
                  </a:lnTo>
                  <a:cubicBezTo>
                    <a:pt x="3281" y="4971"/>
                    <a:pt x="3282" y="4983"/>
                    <a:pt x="3282" y="4995"/>
                  </a:cubicBezTo>
                  <a:cubicBezTo>
                    <a:pt x="3282" y="5095"/>
                    <a:pt x="3210" y="5186"/>
                    <a:pt x="3094" y="5255"/>
                  </a:cubicBezTo>
                  <a:cubicBezTo>
                    <a:pt x="3234" y="5186"/>
                    <a:pt x="3424" y="5144"/>
                    <a:pt x="3635" y="5144"/>
                  </a:cubicBezTo>
                  <a:cubicBezTo>
                    <a:pt x="4061" y="5144"/>
                    <a:pt x="4407" y="5315"/>
                    <a:pt x="4407" y="5526"/>
                  </a:cubicBezTo>
                  <a:cubicBezTo>
                    <a:pt x="4407" y="5737"/>
                    <a:pt x="4056" y="6153"/>
                    <a:pt x="3630" y="6153"/>
                  </a:cubicBezTo>
                  <a:cubicBezTo>
                    <a:pt x="3205" y="6153"/>
                    <a:pt x="2866" y="5738"/>
                    <a:pt x="2866" y="5526"/>
                  </a:cubicBezTo>
                  <a:cubicBezTo>
                    <a:pt x="2866" y="5430"/>
                    <a:pt x="2937" y="5342"/>
                    <a:pt x="3054" y="5276"/>
                  </a:cubicBezTo>
                  <a:lnTo>
                    <a:pt x="3054" y="5276"/>
                  </a:lnTo>
                  <a:cubicBezTo>
                    <a:pt x="2929" y="5339"/>
                    <a:pt x="2757" y="5540"/>
                    <a:pt x="2573" y="5540"/>
                  </a:cubicBezTo>
                  <a:cubicBezTo>
                    <a:pt x="2183" y="5540"/>
                    <a:pt x="1872" y="5205"/>
                    <a:pt x="1872" y="4995"/>
                  </a:cubicBezTo>
                  <a:cubicBezTo>
                    <a:pt x="1872" y="4784"/>
                    <a:pt x="2188" y="4613"/>
                    <a:pt x="2578" y="4613"/>
                  </a:cubicBezTo>
                  <a:cubicBezTo>
                    <a:pt x="2671" y="4613"/>
                    <a:pt x="2759" y="4624"/>
                    <a:pt x="2841" y="4640"/>
                  </a:cubicBezTo>
                  <a:cubicBezTo>
                    <a:pt x="2792" y="4584"/>
                    <a:pt x="2753" y="4523"/>
                    <a:pt x="2723" y="4461"/>
                  </a:cubicBezTo>
                  <a:cubicBezTo>
                    <a:pt x="2580" y="4530"/>
                    <a:pt x="2405" y="4571"/>
                    <a:pt x="2214" y="4571"/>
                  </a:cubicBezTo>
                  <a:cubicBezTo>
                    <a:pt x="1736" y="4571"/>
                    <a:pt x="1348" y="4319"/>
                    <a:pt x="1348" y="4008"/>
                  </a:cubicBezTo>
                  <a:cubicBezTo>
                    <a:pt x="1348" y="3911"/>
                    <a:pt x="1387" y="3819"/>
                    <a:pt x="1452" y="3739"/>
                  </a:cubicBezTo>
                  <a:cubicBezTo>
                    <a:pt x="824" y="3582"/>
                    <a:pt x="381" y="3206"/>
                    <a:pt x="381" y="2765"/>
                  </a:cubicBezTo>
                  <a:cubicBezTo>
                    <a:pt x="381" y="2389"/>
                    <a:pt x="705" y="2059"/>
                    <a:pt x="1193" y="1873"/>
                  </a:cubicBezTo>
                  <a:cubicBezTo>
                    <a:pt x="1171" y="1820"/>
                    <a:pt x="1157" y="1763"/>
                    <a:pt x="1157" y="1704"/>
                  </a:cubicBezTo>
                  <a:cubicBezTo>
                    <a:pt x="1157" y="1316"/>
                    <a:pt x="1674" y="1003"/>
                    <a:pt x="2310" y="1003"/>
                  </a:cubicBezTo>
                  <a:cubicBezTo>
                    <a:pt x="2721" y="1003"/>
                    <a:pt x="3081" y="1135"/>
                    <a:pt x="3284" y="1331"/>
                  </a:cubicBezTo>
                  <a:cubicBezTo>
                    <a:pt x="3300" y="1314"/>
                    <a:pt x="3317" y="1297"/>
                    <a:pt x="3337" y="1281"/>
                  </a:cubicBezTo>
                  <a:cubicBezTo>
                    <a:pt x="2818" y="1081"/>
                    <a:pt x="2469" y="709"/>
                    <a:pt x="2469" y="283"/>
                  </a:cubicBezTo>
                  <a:cubicBezTo>
                    <a:pt x="2469" y="248"/>
                    <a:pt x="2472" y="213"/>
                    <a:pt x="2478" y="177"/>
                  </a:cubicBezTo>
                  <a:lnTo>
                    <a:pt x="2478" y="177"/>
                  </a:lnTo>
                  <a:cubicBezTo>
                    <a:pt x="2051" y="541"/>
                    <a:pt x="2000" y="936"/>
                    <a:pt x="2000" y="936"/>
                  </a:cubicBezTo>
                  <a:cubicBezTo>
                    <a:pt x="2000" y="936"/>
                    <a:pt x="1606" y="988"/>
                    <a:pt x="1332" y="1182"/>
                  </a:cubicBezTo>
                  <a:cubicBezTo>
                    <a:pt x="1058" y="1374"/>
                    <a:pt x="940" y="1867"/>
                    <a:pt x="940" y="1867"/>
                  </a:cubicBezTo>
                  <a:cubicBezTo>
                    <a:pt x="940" y="1867"/>
                    <a:pt x="498" y="1967"/>
                    <a:pt x="249" y="2491"/>
                  </a:cubicBezTo>
                  <a:cubicBezTo>
                    <a:pt x="1" y="3017"/>
                    <a:pt x="396" y="3630"/>
                    <a:pt x="396" y="3630"/>
                  </a:cubicBezTo>
                  <a:cubicBezTo>
                    <a:pt x="20" y="4346"/>
                    <a:pt x="756" y="4797"/>
                    <a:pt x="756" y="4797"/>
                  </a:cubicBezTo>
                  <a:cubicBezTo>
                    <a:pt x="462" y="5497"/>
                    <a:pt x="1268" y="5893"/>
                    <a:pt x="1268" y="5893"/>
                  </a:cubicBezTo>
                  <a:cubicBezTo>
                    <a:pt x="1235" y="6510"/>
                    <a:pt x="2120" y="6541"/>
                    <a:pt x="2120" y="6541"/>
                  </a:cubicBezTo>
                  <a:cubicBezTo>
                    <a:pt x="2152" y="7156"/>
                    <a:pt x="3043" y="7179"/>
                    <a:pt x="3174" y="7179"/>
                  </a:cubicBezTo>
                  <a:cubicBezTo>
                    <a:pt x="3185" y="7179"/>
                    <a:pt x="3190" y="7179"/>
                    <a:pt x="3190" y="7179"/>
                  </a:cubicBezTo>
                  <a:cubicBezTo>
                    <a:pt x="3190" y="7179"/>
                    <a:pt x="3243" y="7560"/>
                    <a:pt x="4025" y="7560"/>
                  </a:cubicBezTo>
                  <a:cubicBezTo>
                    <a:pt x="4033" y="7560"/>
                    <a:pt x="4042" y="7560"/>
                    <a:pt x="4050" y="7560"/>
                  </a:cubicBezTo>
                  <a:cubicBezTo>
                    <a:pt x="4523" y="7555"/>
                    <a:pt x="4675" y="7143"/>
                    <a:pt x="4675" y="7143"/>
                  </a:cubicBezTo>
                  <a:cubicBezTo>
                    <a:pt x="4803" y="7198"/>
                    <a:pt x="4914" y="7220"/>
                    <a:pt x="5010" y="7220"/>
                  </a:cubicBezTo>
                  <a:cubicBezTo>
                    <a:pt x="5458" y="7220"/>
                    <a:pt x="5585" y="6732"/>
                    <a:pt x="5585" y="6732"/>
                  </a:cubicBezTo>
                  <a:cubicBezTo>
                    <a:pt x="5667" y="6742"/>
                    <a:pt x="5744" y="6747"/>
                    <a:pt x="5815" y="6747"/>
                  </a:cubicBezTo>
                  <a:cubicBezTo>
                    <a:pt x="6334" y="6747"/>
                    <a:pt x="6565" y="6475"/>
                    <a:pt x="6575" y="5993"/>
                  </a:cubicBezTo>
                  <a:cubicBezTo>
                    <a:pt x="7317" y="5894"/>
                    <a:pt x="7583" y="5510"/>
                    <a:pt x="7500" y="4918"/>
                  </a:cubicBezTo>
                  <a:cubicBezTo>
                    <a:pt x="8012" y="4765"/>
                    <a:pt x="8266" y="3991"/>
                    <a:pt x="7967" y="3561"/>
                  </a:cubicBezTo>
                  <a:cubicBezTo>
                    <a:pt x="8215" y="3389"/>
                    <a:pt x="8431" y="2849"/>
                    <a:pt x="7896" y="2485"/>
                  </a:cubicBezTo>
                  <a:cubicBezTo>
                    <a:pt x="7907" y="1941"/>
                    <a:pt x="7596" y="1540"/>
                    <a:pt x="7352" y="1540"/>
                  </a:cubicBezTo>
                  <a:cubicBezTo>
                    <a:pt x="7335" y="1540"/>
                    <a:pt x="7317" y="1542"/>
                    <a:pt x="7300" y="1547"/>
                  </a:cubicBezTo>
                  <a:cubicBezTo>
                    <a:pt x="7030" y="1022"/>
                    <a:pt x="6572" y="678"/>
                    <a:pt x="6126" y="678"/>
                  </a:cubicBezTo>
                  <a:cubicBezTo>
                    <a:pt x="6116" y="678"/>
                    <a:pt x="6106" y="678"/>
                    <a:pt x="6096" y="678"/>
                  </a:cubicBezTo>
                  <a:cubicBezTo>
                    <a:pt x="6096" y="678"/>
                    <a:pt x="6116" y="409"/>
                    <a:pt x="5954" y="90"/>
                  </a:cubicBezTo>
                  <a:cubicBezTo>
                    <a:pt x="5937" y="56"/>
                    <a:pt x="5919" y="28"/>
                    <a:pt x="5899" y="0"/>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7;p47">
              <a:extLst>
                <a:ext uri="{FF2B5EF4-FFF2-40B4-BE49-F238E27FC236}">
                  <a16:creationId xmlns:a16="http://schemas.microsoft.com/office/drawing/2014/main" id="{7C90F0A2-096A-DCE8-E29B-F32B354E0CE9}"/>
                </a:ext>
              </a:extLst>
            </p:cNvPr>
            <p:cNvSpPr/>
            <p:nvPr/>
          </p:nvSpPr>
          <p:spPr>
            <a:xfrm>
              <a:off x="6250829" y="2392205"/>
              <a:ext cx="186993" cy="88014"/>
            </a:xfrm>
            <a:custGeom>
              <a:avLst/>
              <a:gdLst/>
              <a:ahLst/>
              <a:cxnLst/>
              <a:rect l="l" t="t" r="r" b="b"/>
              <a:pathLst>
                <a:path w="3104" h="1461" extrusionOk="0">
                  <a:moveTo>
                    <a:pt x="748" y="1"/>
                  </a:moveTo>
                  <a:cubicBezTo>
                    <a:pt x="686" y="87"/>
                    <a:pt x="739" y="204"/>
                    <a:pt x="739" y="204"/>
                  </a:cubicBezTo>
                  <a:cubicBezTo>
                    <a:pt x="739" y="204"/>
                    <a:pt x="677" y="182"/>
                    <a:pt x="595" y="182"/>
                  </a:cubicBezTo>
                  <a:cubicBezTo>
                    <a:pt x="514" y="182"/>
                    <a:pt x="415" y="203"/>
                    <a:pt x="336" y="287"/>
                  </a:cubicBezTo>
                  <a:cubicBezTo>
                    <a:pt x="177" y="457"/>
                    <a:pt x="351" y="609"/>
                    <a:pt x="351" y="609"/>
                  </a:cubicBezTo>
                  <a:cubicBezTo>
                    <a:pt x="1" y="887"/>
                    <a:pt x="359" y="957"/>
                    <a:pt x="359" y="957"/>
                  </a:cubicBezTo>
                  <a:cubicBezTo>
                    <a:pt x="359" y="957"/>
                    <a:pt x="193" y="1042"/>
                    <a:pt x="66" y="1235"/>
                  </a:cubicBezTo>
                  <a:cubicBezTo>
                    <a:pt x="12" y="1316"/>
                    <a:pt x="28" y="1395"/>
                    <a:pt x="63" y="1461"/>
                  </a:cubicBezTo>
                  <a:cubicBezTo>
                    <a:pt x="323" y="1039"/>
                    <a:pt x="947" y="741"/>
                    <a:pt x="1676" y="741"/>
                  </a:cubicBezTo>
                  <a:cubicBezTo>
                    <a:pt x="2235" y="741"/>
                    <a:pt x="2734" y="917"/>
                    <a:pt x="3053" y="1190"/>
                  </a:cubicBezTo>
                  <a:cubicBezTo>
                    <a:pt x="3083" y="1135"/>
                    <a:pt x="3104" y="1068"/>
                    <a:pt x="3092" y="993"/>
                  </a:cubicBezTo>
                  <a:cubicBezTo>
                    <a:pt x="3067" y="830"/>
                    <a:pt x="2943" y="813"/>
                    <a:pt x="2892" y="813"/>
                  </a:cubicBezTo>
                  <a:cubicBezTo>
                    <a:pt x="2878" y="813"/>
                    <a:pt x="2870" y="814"/>
                    <a:pt x="2870" y="814"/>
                  </a:cubicBezTo>
                  <a:cubicBezTo>
                    <a:pt x="2870" y="814"/>
                    <a:pt x="3048" y="723"/>
                    <a:pt x="2998" y="518"/>
                  </a:cubicBezTo>
                  <a:cubicBezTo>
                    <a:pt x="2966" y="384"/>
                    <a:pt x="2853" y="361"/>
                    <a:pt x="2778" y="361"/>
                  </a:cubicBezTo>
                  <a:cubicBezTo>
                    <a:pt x="2738" y="361"/>
                    <a:pt x="2709" y="368"/>
                    <a:pt x="2709" y="368"/>
                  </a:cubicBezTo>
                  <a:cubicBezTo>
                    <a:pt x="2709" y="368"/>
                    <a:pt x="2719" y="236"/>
                    <a:pt x="2656" y="107"/>
                  </a:cubicBezTo>
                  <a:cubicBezTo>
                    <a:pt x="2645" y="103"/>
                    <a:pt x="2638" y="99"/>
                    <a:pt x="2638" y="99"/>
                  </a:cubicBezTo>
                  <a:lnTo>
                    <a:pt x="2638" y="99"/>
                  </a:lnTo>
                  <a:cubicBezTo>
                    <a:pt x="2638" y="99"/>
                    <a:pt x="2703" y="314"/>
                    <a:pt x="2489" y="357"/>
                  </a:cubicBezTo>
                  <a:cubicBezTo>
                    <a:pt x="2455" y="364"/>
                    <a:pt x="2423" y="367"/>
                    <a:pt x="2394" y="367"/>
                  </a:cubicBezTo>
                  <a:cubicBezTo>
                    <a:pt x="2241" y="367"/>
                    <a:pt x="2159" y="285"/>
                    <a:pt x="2159" y="285"/>
                  </a:cubicBezTo>
                  <a:cubicBezTo>
                    <a:pt x="2159" y="285"/>
                    <a:pt x="2062" y="498"/>
                    <a:pt x="1872" y="498"/>
                  </a:cubicBezTo>
                  <a:cubicBezTo>
                    <a:pt x="1861" y="498"/>
                    <a:pt x="1850" y="497"/>
                    <a:pt x="1839" y="496"/>
                  </a:cubicBezTo>
                  <a:cubicBezTo>
                    <a:pt x="1627" y="470"/>
                    <a:pt x="1556" y="249"/>
                    <a:pt x="1556" y="249"/>
                  </a:cubicBezTo>
                  <a:cubicBezTo>
                    <a:pt x="1556" y="249"/>
                    <a:pt x="1471" y="342"/>
                    <a:pt x="1366" y="342"/>
                  </a:cubicBezTo>
                  <a:cubicBezTo>
                    <a:pt x="1323" y="342"/>
                    <a:pt x="1278" y="327"/>
                    <a:pt x="1233" y="285"/>
                  </a:cubicBezTo>
                  <a:cubicBezTo>
                    <a:pt x="1078" y="139"/>
                    <a:pt x="1138" y="40"/>
                    <a:pt x="1138" y="40"/>
                  </a:cubicBezTo>
                  <a:lnTo>
                    <a:pt x="1138" y="40"/>
                  </a:lnTo>
                  <a:cubicBezTo>
                    <a:pt x="1138" y="40"/>
                    <a:pt x="1020" y="105"/>
                    <a:pt x="911" y="105"/>
                  </a:cubicBezTo>
                  <a:cubicBezTo>
                    <a:pt x="853" y="105"/>
                    <a:pt x="798" y="87"/>
                    <a:pt x="764" y="31"/>
                  </a:cubicBezTo>
                  <a:cubicBezTo>
                    <a:pt x="757" y="21"/>
                    <a:pt x="753" y="10"/>
                    <a:pt x="748" y="1"/>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8;p47">
              <a:extLst>
                <a:ext uri="{FF2B5EF4-FFF2-40B4-BE49-F238E27FC236}">
                  <a16:creationId xmlns:a16="http://schemas.microsoft.com/office/drawing/2014/main" id="{F4886FDA-2151-0FD2-0734-77D43BDD8E04}"/>
                </a:ext>
              </a:extLst>
            </p:cNvPr>
            <p:cNvSpPr/>
            <p:nvPr/>
          </p:nvSpPr>
          <p:spPr>
            <a:xfrm>
              <a:off x="6322518" y="2479497"/>
              <a:ext cx="44760" cy="37049"/>
            </a:xfrm>
            <a:custGeom>
              <a:avLst/>
              <a:gdLst/>
              <a:ahLst/>
              <a:cxnLst/>
              <a:rect l="l" t="t" r="r" b="b"/>
              <a:pathLst>
                <a:path w="743" h="615" extrusionOk="0">
                  <a:moveTo>
                    <a:pt x="364" y="1"/>
                  </a:moveTo>
                  <a:cubicBezTo>
                    <a:pt x="361" y="1"/>
                    <a:pt x="359" y="1"/>
                    <a:pt x="357" y="1"/>
                  </a:cubicBezTo>
                  <a:cubicBezTo>
                    <a:pt x="205" y="3"/>
                    <a:pt x="75" y="118"/>
                    <a:pt x="46" y="277"/>
                  </a:cubicBezTo>
                  <a:lnTo>
                    <a:pt x="15" y="445"/>
                  </a:lnTo>
                  <a:cubicBezTo>
                    <a:pt x="1" y="521"/>
                    <a:pt x="52" y="592"/>
                    <a:pt x="125" y="602"/>
                  </a:cubicBezTo>
                  <a:cubicBezTo>
                    <a:pt x="199" y="610"/>
                    <a:pt x="274" y="615"/>
                    <a:pt x="351" y="615"/>
                  </a:cubicBezTo>
                  <a:cubicBezTo>
                    <a:pt x="437" y="615"/>
                    <a:pt x="525" y="609"/>
                    <a:pt x="614" y="599"/>
                  </a:cubicBezTo>
                  <a:cubicBezTo>
                    <a:pt x="691" y="589"/>
                    <a:pt x="743" y="509"/>
                    <a:pt x="721" y="429"/>
                  </a:cubicBezTo>
                  <a:lnTo>
                    <a:pt x="667" y="243"/>
                  </a:lnTo>
                  <a:cubicBezTo>
                    <a:pt x="626" y="99"/>
                    <a:pt x="503" y="1"/>
                    <a:pt x="364" y="1"/>
                  </a:cubicBezTo>
                  <a:close/>
                </a:path>
              </a:pathLst>
            </a:custGeom>
            <a:solidFill>
              <a:srgbClr val="EDD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9;p47">
              <a:extLst>
                <a:ext uri="{FF2B5EF4-FFF2-40B4-BE49-F238E27FC236}">
                  <a16:creationId xmlns:a16="http://schemas.microsoft.com/office/drawing/2014/main" id="{32A55E8E-2218-6D06-5B9B-2EBB4F8E2DBE}"/>
                </a:ext>
              </a:extLst>
            </p:cNvPr>
            <p:cNvSpPr/>
            <p:nvPr/>
          </p:nvSpPr>
          <p:spPr>
            <a:xfrm>
              <a:off x="6277878" y="2472689"/>
              <a:ext cx="134762" cy="21687"/>
            </a:xfrm>
            <a:custGeom>
              <a:avLst/>
              <a:gdLst/>
              <a:ahLst/>
              <a:cxnLst/>
              <a:rect l="l" t="t" r="r" b="b"/>
              <a:pathLst>
                <a:path w="2237" h="360" extrusionOk="0">
                  <a:moveTo>
                    <a:pt x="1992" y="0"/>
                  </a:moveTo>
                  <a:cubicBezTo>
                    <a:pt x="1767" y="0"/>
                    <a:pt x="1456" y="93"/>
                    <a:pt x="1141" y="101"/>
                  </a:cubicBezTo>
                  <a:cubicBezTo>
                    <a:pt x="1123" y="102"/>
                    <a:pt x="1104" y="102"/>
                    <a:pt x="1086" y="102"/>
                  </a:cubicBezTo>
                  <a:cubicBezTo>
                    <a:pt x="799" y="102"/>
                    <a:pt x="513" y="39"/>
                    <a:pt x="289" y="39"/>
                  </a:cubicBezTo>
                  <a:cubicBezTo>
                    <a:pt x="174" y="39"/>
                    <a:pt x="75" y="56"/>
                    <a:pt x="1" y="106"/>
                  </a:cubicBezTo>
                  <a:cubicBezTo>
                    <a:pt x="1" y="106"/>
                    <a:pt x="121" y="359"/>
                    <a:pt x="676" y="359"/>
                  </a:cubicBezTo>
                  <a:cubicBezTo>
                    <a:pt x="799" y="359"/>
                    <a:pt x="944" y="347"/>
                    <a:pt x="1113" y="316"/>
                  </a:cubicBezTo>
                  <a:cubicBezTo>
                    <a:pt x="1195" y="322"/>
                    <a:pt x="1271" y="325"/>
                    <a:pt x="1343" y="325"/>
                  </a:cubicBezTo>
                  <a:cubicBezTo>
                    <a:pt x="2033" y="325"/>
                    <a:pt x="2236" y="74"/>
                    <a:pt x="2236" y="74"/>
                  </a:cubicBezTo>
                  <a:cubicBezTo>
                    <a:pt x="2178" y="19"/>
                    <a:pt x="2094" y="0"/>
                    <a:pt x="199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0;p47">
              <a:extLst>
                <a:ext uri="{FF2B5EF4-FFF2-40B4-BE49-F238E27FC236}">
                  <a16:creationId xmlns:a16="http://schemas.microsoft.com/office/drawing/2014/main" id="{9C1348CB-6362-0471-2F20-44E4EF0EFD4E}"/>
                </a:ext>
              </a:extLst>
            </p:cNvPr>
            <p:cNvSpPr/>
            <p:nvPr/>
          </p:nvSpPr>
          <p:spPr>
            <a:xfrm>
              <a:off x="6277878" y="2472749"/>
              <a:ext cx="134762" cy="16205"/>
            </a:xfrm>
            <a:custGeom>
              <a:avLst/>
              <a:gdLst/>
              <a:ahLst/>
              <a:cxnLst/>
              <a:rect l="l" t="t" r="r" b="b"/>
              <a:pathLst>
                <a:path w="2237" h="269" extrusionOk="0">
                  <a:moveTo>
                    <a:pt x="1992" y="0"/>
                  </a:moveTo>
                  <a:cubicBezTo>
                    <a:pt x="1767" y="0"/>
                    <a:pt x="1456" y="93"/>
                    <a:pt x="1141" y="102"/>
                  </a:cubicBezTo>
                  <a:cubicBezTo>
                    <a:pt x="1124" y="103"/>
                    <a:pt x="1107" y="103"/>
                    <a:pt x="1090" y="103"/>
                  </a:cubicBezTo>
                  <a:cubicBezTo>
                    <a:pt x="801" y="103"/>
                    <a:pt x="514" y="39"/>
                    <a:pt x="288" y="39"/>
                  </a:cubicBezTo>
                  <a:cubicBezTo>
                    <a:pt x="174" y="39"/>
                    <a:pt x="75" y="56"/>
                    <a:pt x="1" y="106"/>
                  </a:cubicBezTo>
                  <a:lnTo>
                    <a:pt x="1" y="106"/>
                  </a:lnTo>
                  <a:cubicBezTo>
                    <a:pt x="1" y="106"/>
                    <a:pt x="1" y="106"/>
                    <a:pt x="1" y="106"/>
                  </a:cubicBezTo>
                  <a:cubicBezTo>
                    <a:pt x="1" y="106"/>
                    <a:pt x="1" y="106"/>
                    <a:pt x="1" y="106"/>
                  </a:cubicBezTo>
                  <a:cubicBezTo>
                    <a:pt x="1" y="106"/>
                    <a:pt x="1" y="106"/>
                    <a:pt x="1" y="106"/>
                  </a:cubicBezTo>
                  <a:lnTo>
                    <a:pt x="1" y="106"/>
                  </a:lnTo>
                  <a:cubicBezTo>
                    <a:pt x="1" y="106"/>
                    <a:pt x="20" y="146"/>
                    <a:pt x="82" y="195"/>
                  </a:cubicBezTo>
                  <a:cubicBezTo>
                    <a:pt x="134" y="175"/>
                    <a:pt x="192" y="167"/>
                    <a:pt x="255" y="167"/>
                  </a:cubicBezTo>
                  <a:cubicBezTo>
                    <a:pt x="484" y="167"/>
                    <a:pt x="782" y="269"/>
                    <a:pt x="1093" y="269"/>
                  </a:cubicBezTo>
                  <a:cubicBezTo>
                    <a:pt x="1106" y="269"/>
                    <a:pt x="1119" y="268"/>
                    <a:pt x="1132" y="268"/>
                  </a:cubicBezTo>
                  <a:cubicBezTo>
                    <a:pt x="1460" y="258"/>
                    <a:pt x="1804" y="127"/>
                    <a:pt x="2035" y="127"/>
                  </a:cubicBezTo>
                  <a:cubicBezTo>
                    <a:pt x="2074" y="127"/>
                    <a:pt x="2110" y="130"/>
                    <a:pt x="2143" y="139"/>
                  </a:cubicBezTo>
                  <a:cubicBezTo>
                    <a:pt x="2204" y="100"/>
                    <a:pt x="2236" y="74"/>
                    <a:pt x="2236" y="74"/>
                  </a:cubicBezTo>
                  <a:cubicBezTo>
                    <a:pt x="2178" y="19"/>
                    <a:pt x="2094" y="0"/>
                    <a:pt x="199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51;p47">
              <a:extLst>
                <a:ext uri="{FF2B5EF4-FFF2-40B4-BE49-F238E27FC236}">
                  <a16:creationId xmlns:a16="http://schemas.microsoft.com/office/drawing/2014/main" id="{E20FEB63-BEAA-3989-C5FB-43C9B94B3660}"/>
                </a:ext>
              </a:extLst>
            </p:cNvPr>
            <p:cNvSpPr/>
            <p:nvPr/>
          </p:nvSpPr>
          <p:spPr>
            <a:xfrm>
              <a:off x="6326253" y="2481605"/>
              <a:ext cx="36808" cy="31025"/>
            </a:xfrm>
            <a:custGeom>
              <a:avLst/>
              <a:gdLst/>
              <a:ahLst/>
              <a:cxnLst/>
              <a:rect l="l" t="t" r="r" b="b"/>
              <a:pathLst>
                <a:path w="611" h="515" extrusionOk="0">
                  <a:moveTo>
                    <a:pt x="294" y="1"/>
                  </a:moveTo>
                  <a:cubicBezTo>
                    <a:pt x="293" y="1"/>
                    <a:pt x="293" y="1"/>
                    <a:pt x="292" y="1"/>
                  </a:cubicBezTo>
                  <a:cubicBezTo>
                    <a:pt x="167" y="3"/>
                    <a:pt x="62" y="100"/>
                    <a:pt x="38" y="233"/>
                  </a:cubicBezTo>
                  <a:lnTo>
                    <a:pt x="13" y="373"/>
                  </a:lnTo>
                  <a:cubicBezTo>
                    <a:pt x="1" y="437"/>
                    <a:pt x="43" y="496"/>
                    <a:pt x="102" y="504"/>
                  </a:cubicBezTo>
                  <a:cubicBezTo>
                    <a:pt x="162" y="511"/>
                    <a:pt x="222" y="514"/>
                    <a:pt x="283" y="514"/>
                  </a:cubicBezTo>
                  <a:cubicBezTo>
                    <a:pt x="355" y="514"/>
                    <a:pt x="429" y="510"/>
                    <a:pt x="505" y="500"/>
                  </a:cubicBezTo>
                  <a:cubicBezTo>
                    <a:pt x="568" y="493"/>
                    <a:pt x="610" y="426"/>
                    <a:pt x="591" y="358"/>
                  </a:cubicBezTo>
                  <a:lnTo>
                    <a:pt x="548" y="203"/>
                  </a:lnTo>
                  <a:cubicBezTo>
                    <a:pt x="512" y="83"/>
                    <a:pt x="411" y="1"/>
                    <a:pt x="294"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52;p47">
              <a:extLst>
                <a:ext uri="{FF2B5EF4-FFF2-40B4-BE49-F238E27FC236}">
                  <a16:creationId xmlns:a16="http://schemas.microsoft.com/office/drawing/2014/main" id="{5FC9B544-1F80-0FB9-2A40-44515D72827D}"/>
                </a:ext>
              </a:extLst>
            </p:cNvPr>
            <p:cNvSpPr/>
            <p:nvPr/>
          </p:nvSpPr>
          <p:spPr>
            <a:xfrm>
              <a:off x="6330711" y="2480942"/>
              <a:ext cx="27591" cy="27651"/>
            </a:xfrm>
            <a:custGeom>
              <a:avLst/>
              <a:gdLst/>
              <a:ahLst/>
              <a:cxnLst/>
              <a:rect l="l" t="t" r="r" b="b"/>
              <a:pathLst>
                <a:path w="458" h="459" extrusionOk="0">
                  <a:moveTo>
                    <a:pt x="220" y="0"/>
                  </a:moveTo>
                  <a:cubicBezTo>
                    <a:pt x="219" y="0"/>
                    <a:pt x="218" y="0"/>
                    <a:pt x="218" y="0"/>
                  </a:cubicBezTo>
                  <a:cubicBezTo>
                    <a:pt x="125" y="1"/>
                    <a:pt x="46" y="89"/>
                    <a:pt x="28" y="207"/>
                  </a:cubicBezTo>
                  <a:lnTo>
                    <a:pt x="10" y="332"/>
                  </a:lnTo>
                  <a:cubicBezTo>
                    <a:pt x="1" y="389"/>
                    <a:pt x="32" y="443"/>
                    <a:pt x="78" y="448"/>
                  </a:cubicBezTo>
                  <a:cubicBezTo>
                    <a:pt x="123" y="455"/>
                    <a:pt x="170" y="459"/>
                    <a:pt x="217" y="459"/>
                  </a:cubicBezTo>
                  <a:cubicBezTo>
                    <a:pt x="269" y="459"/>
                    <a:pt x="323" y="454"/>
                    <a:pt x="378" y="446"/>
                  </a:cubicBezTo>
                  <a:cubicBezTo>
                    <a:pt x="425" y="439"/>
                    <a:pt x="457" y="379"/>
                    <a:pt x="442" y="320"/>
                  </a:cubicBezTo>
                  <a:lnTo>
                    <a:pt x="410" y="180"/>
                  </a:lnTo>
                  <a:cubicBezTo>
                    <a:pt x="384" y="74"/>
                    <a:pt x="306" y="0"/>
                    <a:pt x="220"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53;p47">
              <a:extLst>
                <a:ext uri="{FF2B5EF4-FFF2-40B4-BE49-F238E27FC236}">
                  <a16:creationId xmlns:a16="http://schemas.microsoft.com/office/drawing/2014/main" id="{283D11F0-9955-F77A-15BB-4DB3E9C3721C}"/>
                </a:ext>
              </a:extLst>
            </p:cNvPr>
            <p:cNvSpPr/>
            <p:nvPr/>
          </p:nvSpPr>
          <p:spPr>
            <a:xfrm>
              <a:off x="5470327" y="3825615"/>
              <a:ext cx="881167" cy="504651"/>
            </a:xfrm>
            <a:custGeom>
              <a:avLst/>
              <a:gdLst/>
              <a:ahLst/>
              <a:cxnLst/>
              <a:rect l="l" t="t" r="r" b="b"/>
              <a:pathLst>
                <a:path w="14627" h="8377" extrusionOk="0">
                  <a:moveTo>
                    <a:pt x="8353" y="0"/>
                  </a:moveTo>
                  <a:cubicBezTo>
                    <a:pt x="6320" y="3557"/>
                    <a:pt x="5250" y="7562"/>
                    <a:pt x="0" y="8201"/>
                  </a:cubicBezTo>
                  <a:cubicBezTo>
                    <a:pt x="576" y="8321"/>
                    <a:pt x="1150" y="8376"/>
                    <a:pt x="1722" y="8376"/>
                  </a:cubicBezTo>
                  <a:cubicBezTo>
                    <a:pt x="5853" y="8376"/>
                    <a:pt x="9935" y="5520"/>
                    <a:pt x="14626" y="3840"/>
                  </a:cubicBezTo>
                  <a:cubicBezTo>
                    <a:pt x="11622" y="3389"/>
                    <a:pt x="9701" y="1955"/>
                    <a:pt x="8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54;p47">
              <a:extLst>
                <a:ext uri="{FF2B5EF4-FFF2-40B4-BE49-F238E27FC236}">
                  <a16:creationId xmlns:a16="http://schemas.microsoft.com/office/drawing/2014/main" id="{C49B38B1-997A-B9DB-64FC-78C545391E63}"/>
                </a:ext>
              </a:extLst>
            </p:cNvPr>
            <p:cNvSpPr/>
            <p:nvPr/>
          </p:nvSpPr>
          <p:spPr>
            <a:xfrm>
              <a:off x="5385867" y="4030620"/>
              <a:ext cx="286092" cy="300128"/>
            </a:xfrm>
            <a:custGeom>
              <a:avLst/>
              <a:gdLst/>
              <a:ahLst/>
              <a:cxnLst/>
              <a:rect l="l" t="t" r="r" b="b"/>
              <a:pathLst>
                <a:path w="4749" h="4982" extrusionOk="0">
                  <a:moveTo>
                    <a:pt x="2375" y="1"/>
                  </a:moveTo>
                  <a:cubicBezTo>
                    <a:pt x="1063" y="1"/>
                    <a:pt x="0" y="1116"/>
                    <a:pt x="0" y="2490"/>
                  </a:cubicBezTo>
                  <a:cubicBezTo>
                    <a:pt x="0" y="3866"/>
                    <a:pt x="1063" y="4981"/>
                    <a:pt x="2375" y="4981"/>
                  </a:cubicBezTo>
                  <a:cubicBezTo>
                    <a:pt x="3686" y="4981"/>
                    <a:pt x="4749" y="3866"/>
                    <a:pt x="4749" y="2490"/>
                  </a:cubicBezTo>
                  <a:cubicBezTo>
                    <a:pt x="4749" y="1116"/>
                    <a:pt x="3686" y="1"/>
                    <a:pt x="237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55;p47">
              <a:extLst>
                <a:ext uri="{FF2B5EF4-FFF2-40B4-BE49-F238E27FC236}">
                  <a16:creationId xmlns:a16="http://schemas.microsoft.com/office/drawing/2014/main" id="{BE093912-B67F-6F11-1ABF-95F0BFABBA9E}"/>
                </a:ext>
              </a:extLst>
            </p:cNvPr>
            <p:cNvSpPr/>
            <p:nvPr/>
          </p:nvSpPr>
          <p:spPr>
            <a:xfrm>
              <a:off x="5601656" y="3896521"/>
              <a:ext cx="235066" cy="164583"/>
            </a:xfrm>
            <a:custGeom>
              <a:avLst/>
              <a:gdLst/>
              <a:ahLst/>
              <a:cxnLst/>
              <a:rect l="l" t="t" r="r" b="b"/>
              <a:pathLst>
                <a:path w="3902" h="2732" extrusionOk="0">
                  <a:moveTo>
                    <a:pt x="2191" y="1"/>
                  </a:moveTo>
                  <a:cubicBezTo>
                    <a:pt x="2155" y="1"/>
                    <a:pt x="2119" y="2"/>
                    <a:pt x="2083" y="4"/>
                  </a:cubicBezTo>
                  <a:cubicBezTo>
                    <a:pt x="1124" y="61"/>
                    <a:pt x="289" y="889"/>
                    <a:pt x="94" y="1771"/>
                  </a:cubicBezTo>
                  <a:cubicBezTo>
                    <a:pt x="0" y="2192"/>
                    <a:pt x="95" y="2270"/>
                    <a:pt x="317" y="2270"/>
                  </a:cubicBezTo>
                  <a:cubicBezTo>
                    <a:pt x="448" y="2270"/>
                    <a:pt x="624" y="2243"/>
                    <a:pt x="832" y="2243"/>
                  </a:cubicBezTo>
                  <a:cubicBezTo>
                    <a:pt x="936" y="2243"/>
                    <a:pt x="1048" y="2250"/>
                    <a:pt x="1166" y="2270"/>
                  </a:cubicBezTo>
                  <a:cubicBezTo>
                    <a:pt x="1729" y="2366"/>
                    <a:pt x="2276" y="2731"/>
                    <a:pt x="2719" y="2731"/>
                  </a:cubicBezTo>
                  <a:cubicBezTo>
                    <a:pt x="2982" y="2731"/>
                    <a:pt x="3209" y="2602"/>
                    <a:pt x="3381" y="2212"/>
                  </a:cubicBezTo>
                  <a:cubicBezTo>
                    <a:pt x="3901" y="1037"/>
                    <a:pt x="3296" y="1"/>
                    <a:pt x="2191"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6;p47">
              <a:extLst>
                <a:ext uri="{FF2B5EF4-FFF2-40B4-BE49-F238E27FC236}">
                  <a16:creationId xmlns:a16="http://schemas.microsoft.com/office/drawing/2014/main" id="{4257333C-A0A4-134D-7C5E-5D14A6964FEB}"/>
                </a:ext>
              </a:extLst>
            </p:cNvPr>
            <p:cNvSpPr/>
            <p:nvPr/>
          </p:nvSpPr>
          <p:spPr>
            <a:xfrm>
              <a:off x="6867230" y="4362557"/>
              <a:ext cx="82954" cy="34157"/>
            </a:xfrm>
            <a:custGeom>
              <a:avLst/>
              <a:gdLst/>
              <a:ahLst/>
              <a:cxnLst/>
              <a:rect l="l" t="t" r="r" b="b"/>
              <a:pathLst>
                <a:path w="1377" h="567" extrusionOk="0">
                  <a:moveTo>
                    <a:pt x="239" y="1"/>
                  </a:moveTo>
                  <a:cubicBezTo>
                    <a:pt x="215" y="1"/>
                    <a:pt x="196" y="5"/>
                    <a:pt x="182" y="14"/>
                  </a:cubicBezTo>
                  <a:cubicBezTo>
                    <a:pt x="1" y="133"/>
                    <a:pt x="21" y="566"/>
                    <a:pt x="21" y="566"/>
                  </a:cubicBezTo>
                  <a:lnTo>
                    <a:pt x="1376" y="566"/>
                  </a:lnTo>
                  <a:cubicBezTo>
                    <a:pt x="1376" y="566"/>
                    <a:pt x="515" y="1"/>
                    <a:pt x="23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7;p47">
              <a:extLst>
                <a:ext uri="{FF2B5EF4-FFF2-40B4-BE49-F238E27FC236}">
                  <a16:creationId xmlns:a16="http://schemas.microsoft.com/office/drawing/2014/main" id="{DE703C1E-75C3-0F4A-9A15-1F7128FAD9CE}"/>
                </a:ext>
              </a:extLst>
            </p:cNvPr>
            <p:cNvSpPr/>
            <p:nvPr/>
          </p:nvSpPr>
          <p:spPr>
            <a:xfrm>
              <a:off x="5857084" y="4362557"/>
              <a:ext cx="89701" cy="34157"/>
            </a:xfrm>
            <a:custGeom>
              <a:avLst/>
              <a:gdLst/>
              <a:ahLst/>
              <a:cxnLst/>
              <a:rect l="l" t="t" r="r" b="b"/>
              <a:pathLst>
                <a:path w="1489" h="567" extrusionOk="0">
                  <a:moveTo>
                    <a:pt x="1230" y="1"/>
                  </a:moveTo>
                  <a:cubicBezTo>
                    <a:pt x="932" y="1"/>
                    <a:pt x="0" y="566"/>
                    <a:pt x="0" y="566"/>
                  </a:cubicBezTo>
                  <a:lnTo>
                    <a:pt x="1467" y="566"/>
                  </a:lnTo>
                  <a:cubicBezTo>
                    <a:pt x="1467" y="566"/>
                    <a:pt x="1489" y="133"/>
                    <a:pt x="1292" y="14"/>
                  </a:cubicBezTo>
                  <a:cubicBezTo>
                    <a:pt x="1276" y="5"/>
                    <a:pt x="1255" y="1"/>
                    <a:pt x="123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58;p47">
              <a:extLst>
                <a:ext uri="{FF2B5EF4-FFF2-40B4-BE49-F238E27FC236}">
                  <a16:creationId xmlns:a16="http://schemas.microsoft.com/office/drawing/2014/main" id="{836E725E-DA27-B473-DB3B-59195FF57596}"/>
                </a:ext>
              </a:extLst>
            </p:cNvPr>
            <p:cNvSpPr/>
            <p:nvPr/>
          </p:nvSpPr>
          <p:spPr>
            <a:xfrm>
              <a:off x="5704550" y="3093368"/>
              <a:ext cx="367118" cy="250428"/>
            </a:xfrm>
            <a:custGeom>
              <a:avLst/>
              <a:gdLst/>
              <a:ahLst/>
              <a:cxnLst/>
              <a:rect l="l" t="t" r="r" b="b"/>
              <a:pathLst>
                <a:path w="6094" h="4157" extrusionOk="0">
                  <a:moveTo>
                    <a:pt x="3423" y="0"/>
                  </a:moveTo>
                  <a:cubicBezTo>
                    <a:pt x="3374" y="0"/>
                    <a:pt x="3324" y="2"/>
                    <a:pt x="3273" y="6"/>
                  </a:cubicBezTo>
                  <a:cubicBezTo>
                    <a:pt x="2700" y="48"/>
                    <a:pt x="509" y="1314"/>
                    <a:pt x="321" y="1578"/>
                  </a:cubicBezTo>
                  <a:cubicBezTo>
                    <a:pt x="1" y="2025"/>
                    <a:pt x="755" y="4013"/>
                    <a:pt x="1435" y="4080"/>
                  </a:cubicBezTo>
                  <a:cubicBezTo>
                    <a:pt x="1966" y="4132"/>
                    <a:pt x="2436" y="4156"/>
                    <a:pt x="2845" y="4156"/>
                  </a:cubicBezTo>
                  <a:cubicBezTo>
                    <a:pt x="3761" y="4156"/>
                    <a:pt x="4372" y="4036"/>
                    <a:pt x="4686" y="3842"/>
                  </a:cubicBezTo>
                  <a:cubicBezTo>
                    <a:pt x="6094" y="2967"/>
                    <a:pt x="5402" y="0"/>
                    <a:pt x="342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59;p47">
              <a:extLst>
                <a:ext uri="{FF2B5EF4-FFF2-40B4-BE49-F238E27FC236}">
                  <a16:creationId xmlns:a16="http://schemas.microsoft.com/office/drawing/2014/main" id="{896F23D4-4131-69D4-7DC5-F876A9BAFC48}"/>
                </a:ext>
              </a:extLst>
            </p:cNvPr>
            <p:cNvSpPr/>
            <p:nvPr/>
          </p:nvSpPr>
          <p:spPr>
            <a:xfrm>
              <a:off x="5721117" y="3133308"/>
              <a:ext cx="332117" cy="221873"/>
            </a:xfrm>
            <a:custGeom>
              <a:avLst/>
              <a:gdLst/>
              <a:ahLst/>
              <a:cxnLst/>
              <a:rect l="l" t="t" r="r" b="b"/>
              <a:pathLst>
                <a:path w="5513" h="3683" extrusionOk="0">
                  <a:moveTo>
                    <a:pt x="4839" y="1"/>
                  </a:moveTo>
                  <a:cubicBezTo>
                    <a:pt x="4797" y="670"/>
                    <a:pt x="4508" y="1491"/>
                    <a:pt x="3948" y="1839"/>
                  </a:cubicBezTo>
                  <a:cubicBezTo>
                    <a:pt x="3582" y="2066"/>
                    <a:pt x="2800" y="2322"/>
                    <a:pt x="1606" y="2322"/>
                  </a:cubicBezTo>
                  <a:cubicBezTo>
                    <a:pt x="1321" y="2322"/>
                    <a:pt x="1013" y="2307"/>
                    <a:pt x="682" y="2274"/>
                  </a:cubicBezTo>
                  <a:cubicBezTo>
                    <a:pt x="448" y="2251"/>
                    <a:pt x="205" y="1976"/>
                    <a:pt x="1" y="1605"/>
                  </a:cubicBezTo>
                  <a:lnTo>
                    <a:pt x="1" y="1605"/>
                  </a:lnTo>
                  <a:cubicBezTo>
                    <a:pt x="133" y="2410"/>
                    <a:pt x="658" y="3565"/>
                    <a:pt x="1150" y="3613"/>
                  </a:cubicBezTo>
                  <a:cubicBezTo>
                    <a:pt x="1635" y="3661"/>
                    <a:pt x="2074" y="3683"/>
                    <a:pt x="2465" y="3683"/>
                  </a:cubicBezTo>
                  <a:cubicBezTo>
                    <a:pt x="3460" y="3683"/>
                    <a:pt x="4140" y="3542"/>
                    <a:pt x="4466" y="3341"/>
                  </a:cubicBezTo>
                  <a:cubicBezTo>
                    <a:pt x="5390" y="2767"/>
                    <a:pt x="5512" y="996"/>
                    <a:pt x="4839"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60;p47">
              <a:extLst>
                <a:ext uri="{FF2B5EF4-FFF2-40B4-BE49-F238E27FC236}">
                  <a16:creationId xmlns:a16="http://schemas.microsoft.com/office/drawing/2014/main" id="{EF2CCA1B-3AD9-A06B-0E4E-63D9F99A15A4}"/>
                </a:ext>
              </a:extLst>
            </p:cNvPr>
            <p:cNvSpPr/>
            <p:nvPr/>
          </p:nvSpPr>
          <p:spPr>
            <a:xfrm>
              <a:off x="5632681" y="3170418"/>
              <a:ext cx="251091" cy="184342"/>
            </a:xfrm>
            <a:custGeom>
              <a:avLst/>
              <a:gdLst/>
              <a:ahLst/>
              <a:cxnLst/>
              <a:rect l="l" t="t" r="r" b="b"/>
              <a:pathLst>
                <a:path w="4168" h="3060" extrusionOk="0">
                  <a:moveTo>
                    <a:pt x="1788" y="1"/>
                  </a:moveTo>
                  <a:cubicBezTo>
                    <a:pt x="1080" y="1"/>
                    <a:pt x="697" y="533"/>
                    <a:pt x="113" y="581"/>
                  </a:cubicBezTo>
                  <a:cubicBezTo>
                    <a:pt x="0" y="1030"/>
                    <a:pt x="253" y="2283"/>
                    <a:pt x="843" y="2738"/>
                  </a:cubicBezTo>
                  <a:cubicBezTo>
                    <a:pt x="1158" y="2981"/>
                    <a:pt x="1404" y="3059"/>
                    <a:pt x="1631" y="3059"/>
                  </a:cubicBezTo>
                  <a:cubicBezTo>
                    <a:pt x="2031" y="3059"/>
                    <a:pt x="2370" y="2817"/>
                    <a:pt x="2914" y="2801"/>
                  </a:cubicBezTo>
                  <a:cubicBezTo>
                    <a:pt x="4167" y="2763"/>
                    <a:pt x="3633" y="609"/>
                    <a:pt x="2453" y="140"/>
                  </a:cubicBezTo>
                  <a:cubicBezTo>
                    <a:pt x="2200" y="40"/>
                    <a:pt x="1982" y="1"/>
                    <a:pt x="178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61;p47">
              <a:extLst>
                <a:ext uri="{FF2B5EF4-FFF2-40B4-BE49-F238E27FC236}">
                  <a16:creationId xmlns:a16="http://schemas.microsoft.com/office/drawing/2014/main" id="{1AC553A1-122C-3C42-F4EC-11579ED92B05}"/>
                </a:ext>
              </a:extLst>
            </p:cNvPr>
            <p:cNvSpPr/>
            <p:nvPr/>
          </p:nvSpPr>
          <p:spPr>
            <a:xfrm>
              <a:off x="5714972" y="3155357"/>
              <a:ext cx="141992" cy="159040"/>
            </a:xfrm>
            <a:custGeom>
              <a:avLst/>
              <a:gdLst/>
              <a:ahLst/>
              <a:cxnLst/>
              <a:rect l="l" t="t" r="r" b="b"/>
              <a:pathLst>
                <a:path w="2357" h="2640" extrusionOk="0">
                  <a:moveTo>
                    <a:pt x="741" y="0"/>
                  </a:moveTo>
                  <a:cubicBezTo>
                    <a:pt x="267" y="0"/>
                    <a:pt x="93" y="328"/>
                    <a:pt x="51" y="551"/>
                  </a:cubicBezTo>
                  <a:cubicBezTo>
                    <a:pt x="0" y="816"/>
                    <a:pt x="475" y="2541"/>
                    <a:pt x="809" y="2633"/>
                  </a:cubicBezTo>
                  <a:cubicBezTo>
                    <a:pt x="827" y="2638"/>
                    <a:pt x="853" y="2640"/>
                    <a:pt x="884" y="2640"/>
                  </a:cubicBezTo>
                  <a:cubicBezTo>
                    <a:pt x="1241" y="2640"/>
                    <a:pt x="2343" y="2320"/>
                    <a:pt x="2350" y="2045"/>
                  </a:cubicBezTo>
                  <a:cubicBezTo>
                    <a:pt x="2356" y="1784"/>
                    <a:pt x="1067" y="37"/>
                    <a:pt x="927" y="15"/>
                  </a:cubicBezTo>
                  <a:cubicBezTo>
                    <a:pt x="861" y="5"/>
                    <a:pt x="799" y="0"/>
                    <a:pt x="74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62;p47">
              <a:extLst>
                <a:ext uri="{FF2B5EF4-FFF2-40B4-BE49-F238E27FC236}">
                  <a16:creationId xmlns:a16="http://schemas.microsoft.com/office/drawing/2014/main" id="{DFD3395B-6A6B-2C07-5C17-735446134167}"/>
                </a:ext>
              </a:extLst>
            </p:cNvPr>
            <p:cNvSpPr/>
            <p:nvPr/>
          </p:nvSpPr>
          <p:spPr>
            <a:xfrm>
              <a:off x="5626837" y="3204154"/>
              <a:ext cx="236090" cy="161510"/>
            </a:xfrm>
            <a:custGeom>
              <a:avLst/>
              <a:gdLst/>
              <a:ahLst/>
              <a:cxnLst/>
              <a:rect l="l" t="t" r="r" b="b"/>
              <a:pathLst>
                <a:path w="3919" h="2681" extrusionOk="0">
                  <a:moveTo>
                    <a:pt x="621" y="0"/>
                  </a:moveTo>
                  <a:cubicBezTo>
                    <a:pt x="351" y="0"/>
                    <a:pt x="1" y="142"/>
                    <a:pt x="154" y="733"/>
                  </a:cubicBezTo>
                  <a:cubicBezTo>
                    <a:pt x="301" y="1338"/>
                    <a:pt x="643" y="2070"/>
                    <a:pt x="989" y="2337"/>
                  </a:cubicBezTo>
                  <a:cubicBezTo>
                    <a:pt x="1328" y="2599"/>
                    <a:pt x="1600" y="2680"/>
                    <a:pt x="1858" y="2680"/>
                  </a:cubicBezTo>
                  <a:cubicBezTo>
                    <a:pt x="2259" y="2680"/>
                    <a:pt x="2624" y="2483"/>
                    <a:pt x="3145" y="2467"/>
                  </a:cubicBezTo>
                  <a:cubicBezTo>
                    <a:pt x="3777" y="2448"/>
                    <a:pt x="3918" y="1831"/>
                    <a:pt x="3754" y="1165"/>
                  </a:cubicBezTo>
                  <a:lnTo>
                    <a:pt x="3754" y="1165"/>
                  </a:lnTo>
                  <a:cubicBezTo>
                    <a:pt x="3653" y="1202"/>
                    <a:pt x="3538" y="1228"/>
                    <a:pt x="3403" y="1235"/>
                  </a:cubicBezTo>
                  <a:cubicBezTo>
                    <a:pt x="3353" y="1238"/>
                    <a:pt x="3304" y="1240"/>
                    <a:pt x="3257" y="1240"/>
                  </a:cubicBezTo>
                  <a:cubicBezTo>
                    <a:pt x="2293" y="1240"/>
                    <a:pt x="1941" y="647"/>
                    <a:pt x="866" y="47"/>
                  </a:cubicBezTo>
                  <a:cubicBezTo>
                    <a:pt x="820" y="22"/>
                    <a:pt x="727" y="0"/>
                    <a:pt x="62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63;p47">
              <a:extLst>
                <a:ext uri="{FF2B5EF4-FFF2-40B4-BE49-F238E27FC236}">
                  <a16:creationId xmlns:a16="http://schemas.microsoft.com/office/drawing/2014/main" id="{5B562222-7F05-A9BD-F903-95DB7DEED508}"/>
                </a:ext>
              </a:extLst>
            </p:cNvPr>
            <p:cNvSpPr/>
            <p:nvPr/>
          </p:nvSpPr>
          <p:spPr>
            <a:xfrm>
              <a:off x="5517377" y="2641248"/>
              <a:ext cx="440794" cy="1153162"/>
            </a:xfrm>
            <a:custGeom>
              <a:avLst/>
              <a:gdLst/>
              <a:ahLst/>
              <a:cxnLst/>
              <a:rect l="l" t="t" r="r" b="b"/>
              <a:pathLst>
                <a:path w="7317" h="19142" extrusionOk="0">
                  <a:moveTo>
                    <a:pt x="0" y="1"/>
                  </a:moveTo>
                  <a:lnTo>
                    <a:pt x="393" y="2484"/>
                  </a:lnTo>
                  <a:lnTo>
                    <a:pt x="82" y="2525"/>
                  </a:lnTo>
                  <a:lnTo>
                    <a:pt x="2556" y="8131"/>
                  </a:lnTo>
                  <a:lnTo>
                    <a:pt x="2137" y="7913"/>
                  </a:lnTo>
                  <a:lnTo>
                    <a:pt x="3951" y="11838"/>
                  </a:lnTo>
                  <a:lnTo>
                    <a:pt x="4280" y="13219"/>
                  </a:lnTo>
                  <a:lnTo>
                    <a:pt x="6453" y="17412"/>
                  </a:lnTo>
                  <a:lnTo>
                    <a:pt x="6050" y="17222"/>
                  </a:lnTo>
                  <a:lnTo>
                    <a:pt x="6050" y="17222"/>
                  </a:lnTo>
                  <a:lnTo>
                    <a:pt x="7316" y="19142"/>
                  </a:lnTo>
                  <a:lnTo>
                    <a:pt x="6744" y="16914"/>
                  </a:lnTo>
                  <a:lnTo>
                    <a:pt x="6587" y="17434"/>
                  </a:lnTo>
                  <a:lnTo>
                    <a:pt x="4438" y="12323"/>
                  </a:lnTo>
                  <a:lnTo>
                    <a:pt x="3288" y="8834"/>
                  </a:lnTo>
                  <a:lnTo>
                    <a:pt x="2883" y="70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64;p47">
              <a:extLst>
                <a:ext uri="{FF2B5EF4-FFF2-40B4-BE49-F238E27FC236}">
                  <a16:creationId xmlns:a16="http://schemas.microsoft.com/office/drawing/2014/main" id="{FC2C1A9F-DAD9-5955-1AEA-C0FBB7976483}"/>
                </a:ext>
              </a:extLst>
            </p:cNvPr>
            <p:cNvSpPr/>
            <p:nvPr/>
          </p:nvSpPr>
          <p:spPr>
            <a:xfrm>
              <a:off x="6246251" y="3422653"/>
              <a:ext cx="349286" cy="675559"/>
            </a:xfrm>
            <a:custGeom>
              <a:avLst/>
              <a:gdLst/>
              <a:ahLst/>
              <a:cxnLst/>
              <a:rect l="l" t="t" r="r" b="b"/>
              <a:pathLst>
                <a:path w="5798" h="11214" extrusionOk="0">
                  <a:moveTo>
                    <a:pt x="5797" y="0"/>
                  </a:moveTo>
                  <a:cubicBezTo>
                    <a:pt x="5536" y="2080"/>
                    <a:pt x="3921" y="6926"/>
                    <a:pt x="1" y="11213"/>
                  </a:cubicBezTo>
                  <a:cubicBezTo>
                    <a:pt x="624" y="11020"/>
                    <a:pt x="1117" y="10708"/>
                    <a:pt x="1687" y="10547"/>
                  </a:cubicBezTo>
                  <a:cubicBezTo>
                    <a:pt x="3754" y="6661"/>
                    <a:pt x="5598" y="3063"/>
                    <a:pt x="5797"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65;p47">
              <a:extLst>
                <a:ext uri="{FF2B5EF4-FFF2-40B4-BE49-F238E27FC236}">
                  <a16:creationId xmlns:a16="http://schemas.microsoft.com/office/drawing/2014/main" id="{57B87A33-65EE-9F97-C49D-83014893BE71}"/>
                </a:ext>
              </a:extLst>
            </p:cNvPr>
            <p:cNvSpPr/>
            <p:nvPr/>
          </p:nvSpPr>
          <p:spPr>
            <a:xfrm>
              <a:off x="6523728" y="3094753"/>
              <a:ext cx="66628" cy="27109"/>
            </a:xfrm>
            <a:custGeom>
              <a:avLst/>
              <a:gdLst/>
              <a:ahLst/>
              <a:cxnLst/>
              <a:rect l="l" t="t" r="r" b="b"/>
              <a:pathLst>
                <a:path w="1106" h="450" extrusionOk="0">
                  <a:moveTo>
                    <a:pt x="697" y="1"/>
                  </a:moveTo>
                  <a:cubicBezTo>
                    <a:pt x="642" y="1"/>
                    <a:pt x="584" y="4"/>
                    <a:pt x="524" y="13"/>
                  </a:cubicBezTo>
                  <a:cubicBezTo>
                    <a:pt x="228" y="52"/>
                    <a:pt x="0" y="178"/>
                    <a:pt x="16" y="295"/>
                  </a:cubicBezTo>
                  <a:cubicBezTo>
                    <a:pt x="28" y="389"/>
                    <a:pt x="193" y="449"/>
                    <a:pt x="410" y="449"/>
                  </a:cubicBezTo>
                  <a:cubicBezTo>
                    <a:pt x="464" y="449"/>
                    <a:pt x="521" y="445"/>
                    <a:pt x="581" y="437"/>
                  </a:cubicBezTo>
                  <a:cubicBezTo>
                    <a:pt x="877" y="399"/>
                    <a:pt x="1106" y="272"/>
                    <a:pt x="1090" y="155"/>
                  </a:cubicBezTo>
                  <a:cubicBezTo>
                    <a:pt x="1077" y="61"/>
                    <a:pt x="914" y="1"/>
                    <a:pt x="697" y="1"/>
                  </a:cubicBezTo>
                  <a:close/>
                </a:path>
              </a:pathLst>
            </a:custGeom>
            <a:solidFill>
              <a:srgbClr val="D57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66;p47">
              <a:extLst>
                <a:ext uri="{FF2B5EF4-FFF2-40B4-BE49-F238E27FC236}">
                  <a16:creationId xmlns:a16="http://schemas.microsoft.com/office/drawing/2014/main" id="{C6238846-31ED-403D-9811-8D558965E164}"/>
                </a:ext>
              </a:extLst>
            </p:cNvPr>
            <p:cNvSpPr/>
            <p:nvPr/>
          </p:nvSpPr>
          <p:spPr>
            <a:xfrm>
              <a:off x="5602740" y="2850470"/>
              <a:ext cx="105304" cy="401577"/>
            </a:xfrm>
            <a:custGeom>
              <a:avLst/>
              <a:gdLst/>
              <a:ahLst/>
              <a:cxnLst/>
              <a:rect l="l" t="t" r="r" b="b"/>
              <a:pathLst>
                <a:path w="1748" h="6666" extrusionOk="0">
                  <a:moveTo>
                    <a:pt x="1" y="1"/>
                  </a:moveTo>
                  <a:lnTo>
                    <a:pt x="1" y="2082"/>
                  </a:lnTo>
                  <a:lnTo>
                    <a:pt x="1139" y="4658"/>
                  </a:lnTo>
                  <a:lnTo>
                    <a:pt x="720" y="4440"/>
                  </a:lnTo>
                  <a:lnTo>
                    <a:pt x="1747" y="6666"/>
                  </a:lnTo>
                  <a:lnTo>
                    <a:pt x="1561" y="4004"/>
                  </a:lnTo>
                  <a:lnTo>
                    <a:pt x="1466" y="3588"/>
                  </a:lnTo>
                  <a:lnTo>
                    <a:pt x="1"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67;p47">
              <a:extLst>
                <a:ext uri="{FF2B5EF4-FFF2-40B4-BE49-F238E27FC236}">
                  <a16:creationId xmlns:a16="http://schemas.microsoft.com/office/drawing/2014/main" id="{BCF394E9-A505-C0BF-169F-393EDB35EBBE}"/>
                </a:ext>
              </a:extLst>
            </p:cNvPr>
            <p:cNvSpPr/>
            <p:nvPr/>
          </p:nvSpPr>
          <p:spPr>
            <a:xfrm>
              <a:off x="5770937" y="3341748"/>
              <a:ext cx="110304" cy="300369"/>
            </a:xfrm>
            <a:custGeom>
              <a:avLst/>
              <a:gdLst/>
              <a:ahLst/>
              <a:cxnLst/>
              <a:rect l="l" t="t" r="r" b="b"/>
              <a:pathLst>
                <a:path w="1831" h="4986" extrusionOk="0">
                  <a:moveTo>
                    <a:pt x="0" y="0"/>
                  </a:moveTo>
                  <a:lnTo>
                    <a:pt x="389" y="2202"/>
                  </a:lnTo>
                  <a:lnTo>
                    <a:pt x="1831" y="4986"/>
                  </a:lnTo>
                  <a:lnTo>
                    <a:pt x="1831" y="4505"/>
                  </a:lnTo>
                  <a:lnTo>
                    <a:pt x="229" y="695"/>
                  </a:lnTo>
                  <a:lnTo>
                    <a:pt x="0"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68;p47">
              <a:extLst>
                <a:ext uri="{FF2B5EF4-FFF2-40B4-BE49-F238E27FC236}">
                  <a16:creationId xmlns:a16="http://schemas.microsoft.com/office/drawing/2014/main" id="{FFBEDCBF-CF60-FAE1-542B-62E3BDD5E9FD}"/>
                </a:ext>
              </a:extLst>
            </p:cNvPr>
            <p:cNvSpPr/>
            <p:nvPr/>
          </p:nvSpPr>
          <p:spPr>
            <a:xfrm>
              <a:off x="7229228" y="4049657"/>
              <a:ext cx="251452" cy="334286"/>
            </a:xfrm>
            <a:custGeom>
              <a:avLst/>
              <a:gdLst/>
              <a:ahLst/>
              <a:cxnLst/>
              <a:rect l="l" t="t" r="r" b="b"/>
              <a:pathLst>
                <a:path w="4174" h="5549" extrusionOk="0">
                  <a:moveTo>
                    <a:pt x="2030" y="1"/>
                  </a:moveTo>
                  <a:cubicBezTo>
                    <a:pt x="1623" y="1"/>
                    <a:pt x="1220" y="235"/>
                    <a:pt x="890" y="506"/>
                  </a:cubicBezTo>
                  <a:cubicBezTo>
                    <a:pt x="371" y="1160"/>
                    <a:pt x="46" y="2025"/>
                    <a:pt x="23" y="2975"/>
                  </a:cubicBezTo>
                  <a:cubicBezTo>
                    <a:pt x="1" y="3975"/>
                    <a:pt x="321" y="4882"/>
                    <a:pt x="859" y="5549"/>
                  </a:cubicBezTo>
                  <a:lnTo>
                    <a:pt x="1496" y="5549"/>
                  </a:lnTo>
                  <a:cubicBezTo>
                    <a:pt x="1496" y="5549"/>
                    <a:pt x="1505" y="5549"/>
                    <a:pt x="1520" y="5549"/>
                  </a:cubicBezTo>
                  <a:cubicBezTo>
                    <a:pt x="1716" y="5549"/>
                    <a:pt x="3079" y="5517"/>
                    <a:pt x="3303" y="4638"/>
                  </a:cubicBezTo>
                  <a:cubicBezTo>
                    <a:pt x="3543" y="3690"/>
                    <a:pt x="2929" y="3456"/>
                    <a:pt x="2929" y="3456"/>
                  </a:cubicBezTo>
                  <a:cubicBezTo>
                    <a:pt x="2929" y="3456"/>
                    <a:pt x="4174" y="2160"/>
                    <a:pt x="2989" y="558"/>
                  </a:cubicBezTo>
                  <a:cubicBezTo>
                    <a:pt x="2690" y="152"/>
                    <a:pt x="2358" y="1"/>
                    <a:pt x="2030"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69;p47">
              <a:extLst>
                <a:ext uri="{FF2B5EF4-FFF2-40B4-BE49-F238E27FC236}">
                  <a16:creationId xmlns:a16="http://schemas.microsoft.com/office/drawing/2014/main" id="{AC9AF630-2DC2-2F1A-75FA-8F2B22EB6B9F}"/>
                </a:ext>
              </a:extLst>
            </p:cNvPr>
            <p:cNvSpPr/>
            <p:nvPr/>
          </p:nvSpPr>
          <p:spPr>
            <a:xfrm>
              <a:off x="7022837" y="4219601"/>
              <a:ext cx="202475" cy="153679"/>
            </a:xfrm>
            <a:custGeom>
              <a:avLst/>
              <a:gdLst/>
              <a:ahLst/>
              <a:cxnLst/>
              <a:rect l="l" t="t" r="r" b="b"/>
              <a:pathLst>
                <a:path w="3361" h="2551" extrusionOk="0">
                  <a:moveTo>
                    <a:pt x="1396" y="1"/>
                  </a:moveTo>
                  <a:cubicBezTo>
                    <a:pt x="585" y="1"/>
                    <a:pt x="0" y="566"/>
                    <a:pt x="67" y="1324"/>
                  </a:cubicBezTo>
                  <a:cubicBezTo>
                    <a:pt x="137" y="2130"/>
                    <a:pt x="682" y="2456"/>
                    <a:pt x="1576" y="2535"/>
                  </a:cubicBezTo>
                  <a:cubicBezTo>
                    <a:pt x="1695" y="2545"/>
                    <a:pt x="1814" y="2551"/>
                    <a:pt x="1931" y="2551"/>
                  </a:cubicBezTo>
                  <a:cubicBezTo>
                    <a:pt x="2692" y="2551"/>
                    <a:pt x="3361" y="2311"/>
                    <a:pt x="3300" y="1612"/>
                  </a:cubicBezTo>
                  <a:cubicBezTo>
                    <a:pt x="3230" y="806"/>
                    <a:pt x="2450" y="88"/>
                    <a:pt x="1556" y="8"/>
                  </a:cubicBezTo>
                  <a:cubicBezTo>
                    <a:pt x="1502" y="3"/>
                    <a:pt x="1449" y="1"/>
                    <a:pt x="1396"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70;p47">
              <a:extLst>
                <a:ext uri="{FF2B5EF4-FFF2-40B4-BE49-F238E27FC236}">
                  <a16:creationId xmlns:a16="http://schemas.microsoft.com/office/drawing/2014/main" id="{1DAEE252-BB0A-1012-5E7C-0408B012F145}"/>
                </a:ext>
              </a:extLst>
            </p:cNvPr>
            <p:cNvSpPr/>
            <p:nvPr/>
          </p:nvSpPr>
          <p:spPr>
            <a:xfrm>
              <a:off x="6904761" y="4155322"/>
              <a:ext cx="73556" cy="73918"/>
            </a:xfrm>
            <a:custGeom>
              <a:avLst/>
              <a:gdLst/>
              <a:ahLst/>
              <a:cxnLst/>
              <a:rect l="l" t="t" r="r" b="b"/>
              <a:pathLst>
                <a:path w="1221" h="1227" extrusionOk="0">
                  <a:moveTo>
                    <a:pt x="357" y="1"/>
                  </a:moveTo>
                  <a:cubicBezTo>
                    <a:pt x="138" y="1"/>
                    <a:pt x="1" y="199"/>
                    <a:pt x="59" y="532"/>
                  </a:cubicBezTo>
                  <a:cubicBezTo>
                    <a:pt x="137" y="967"/>
                    <a:pt x="383" y="1157"/>
                    <a:pt x="713" y="1213"/>
                  </a:cubicBezTo>
                  <a:cubicBezTo>
                    <a:pt x="763" y="1222"/>
                    <a:pt x="812" y="1226"/>
                    <a:pt x="858" y="1226"/>
                  </a:cubicBezTo>
                  <a:cubicBezTo>
                    <a:pt x="1073" y="1226"/>
                    <a:pt x="1220" y="1124"/>
                    <a:pt x="1158" y="841"/>
                  </a:cubicBezTo>
                  <a:cubicBezTo>
                    <a:pt x="1085" y="508"/>
                    <a:pt x="823" y="159"/>
                    <a:pt x="542" y="42"/>
                  </a:cubicBezTo>
                  <a:cubicBezTo>
                    <a:pt x="476" y="14"/>
                    <a:pt x="414" y="1"/>
                    <a:pt x="357"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71;p47">
              <a:extLst>
                <a:ext uri="{FF2B5EF4-FFF2-40B4-BE49-F238E27FC236}">
                  <a16:creationId xmlns:a16="http://schemas.microsoft.com/office/drawing/2014/main" id="{7B794288-3293-6957-E3A1-8F698EB5BB85}"/>
                </a:ext>
              </a:extLst>
            </p:cNvPr>
            <p:cNvSpPr/>
            <p:nvPr/>
          </p:nvSpPr>
          <p:spPr>
            <a:xfrm>
              <a:off x="6938317" y="4078031"/>
              <a:ext cx="31507" cy="40483"/>
            </a:xfrm>
            <a:custGeom>
              <a:avLst/>
              <a:gdLst/>
              <a:ahLst/>
              <a:cxnLst/>
              <a:rect l="l" t="t" r="r" b="b"/>
              <a:pathLst>
                <a:path w="523" h="672" extrusionOk="0">
                  <a:moveTo>
                    <a:pt x="317" y="0"/>
                  </a:moveTo>
                  <a:cubicBezTo>
                    <a:pt x="291" y="0"/>
                    <a:pt x="264" y="6"/>
                    <a:pt x="237" y="19"/>
                  </a:cubicBezTo>
                  <a:cubicBezTo>
                    <a:pt x="109" y="78"/>
                    <a:pt x="12" y="266"/>
                    <a:pt x="6" y="450"/>
                  </a:cubicBezTo>
                  <a:cubicBezTo>
                    <a:pt x="1" y="613"/>
                    <a:pt x="92" y="671"/>
                    <a:pt x="206" y="671"/>
                  </a:cubicBezTo>
                  <a:cubicBezTo>
                    <a:pt x="223" y="671"/>
                    <a:pt x="242" y="670"/>
                    <a:pt x="260" y="667"/>
                  </a:cubicBezTo>
                  <a:cubicBezTo>
                    <a:pt x="418" y="643"/>
                    <a:pt x="523" y="543"/>
                    <a:pt x="522" y="304"/>
                  </a:cubicBezTo>
                  <a:cubicBezTo>
                    <a:pt x="520" y="115"/>
                    <a:pt x="429" y="0"/>
                    <a:pt x="317"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72;p47">
              <a:extLst>
                <a:ext uri="{FF2B5EF4-FFF2-40B4-BE49-F238E27FC236}">
                  <a16:creationId xmlns:a16="http://schemas.microsoft.com/office/drawing/2014/main" id="{39BEAF39-B128-D6EC-7DEA-8A9CCC5352FC}"/>
                </a:ext>
              </a:extLst>
            </p:cNvPr>
            <p:cNvSpPr/>
            <p:nvPr/>
          </p:nvSpPr>
          <p:spPr>
            <a:xfrm>
              <a:off x="5590692" y="3831459"/>
              <a:ext cx="85665" cy="64881"/>
            </a:xfrm>
            <a:custGeom>
              <a:avLst/>
              <a:gdLst/>
              <a:ahLst/>
              <a:cxnLst/>
              <a:rect l="l" t="t" r="r" b="b"/>
              <a:pathLst>
                <a:path w="1422" h="1077" extrusionOk="0">
                  <a:moveTo>
                    <a:pt x="950" y="0"/>
                  </a:moveTo>
                  <a:cubicBezTo>
                    <a:pt x="709" y="0"/>
                    <a:pt x="419" y="150"/>
                    <a:pt x="230" y="374"/>
                  </a:cubicBezTo>
                  <a:cubicBezTo>
                    <a:pt x="1" y="644"/>
                    <a:pt x="125" y="857"/>
                    <a:pt x="351" y="989"/>
                  </a:cubicBezTo>
                  <a:cubicBezTo>
                    <a:pt x="446" y="1045"/>
                    <a:pt x="543" y="1077"/>
                    <a:pt x="641" y="1077"/>
                  </a:cubicBezTo>
                  <a:cubicBezTo>
                    <a:pt x="809" y="1077"/>
                    <a:pt x="981" y="984"/>
                    <a:pt x="1155" y="761"/>
                  </a:cubicBezTo>
                  <a:cubicBezTo>
                    <a:pt x="1421" y="420"/>
                    <a:pt x="1362" y="87"/>
                    <a:pt x="1069" y="14"/>
                  </a:cubicBezTo>
                  <a:cubicBezTo>
                    <a:pt x="1032" y="5"/>
                    <a:pt x="992" y="0"/>
                    <a:pt x="950"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73;p47">
              <a:extLst>
                <a:ext uri="{FF2B5EF4-FFF2-40B4-BE49-F238E27FC236}">
                  <a16:creationId xmlns:a16="http://schemas.microsoft.com/office/drawing/2014/main" id="{74616206-8759-D0BA-7161-40B6A8FC1387}"/>
                </a:ext>
              </a:extLst>
            </p:cNvPr>
            <p:cNvSpPr/>
            <p:nvPr/>
          </p:nvSpPr>
          <p:spPr>
            <a:xfrm>
              <a:off x="5939737" y="3387893"/>
              <a:ext cx="104701" cy="685981"/>
            </a:xfrm>
            <a:custGeom>
              <a:avLst/>
              <a:gdLst/>
              <a:ahLst/>
              <a:cxnLst/>
              <a:rect l="l" t="t" r="r" b="b"/>
              <a:pathLst>
                <a:path w="1738" h="11387" extrusionOk="0">
                  <a:moveTo>
                    <a:pt x="1738" y="0"/>
                  </a:moveTo>
                  <a:lnTo>
                    <a:pt x="1738" y="0"/>
                  </a:lnTo>
                  <a:cubicBezTo>
                    <a:pt x="1485" y="1366"/>
                    <a:pt x="1237" y="2768"/>
                    <a:pt x="988" y="4324"/>
                  </a:cubicBezTo>
                  <a:cubicBezTo>
                    <a:pt x="812" y="9116"/>
                    <a:pt x="45" y="11026"/>
                    <a:pt x="1" y="11387"/>
                  </a:cubicBezTo>
                  <a:cubicBezTo>
                    <a:pt x="514" y="9996"/>
                    <a:pt x="1674" y="6175"/>
                    <a:pt x="173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74;p47">
              <a:extLst>
                <a:ext uri="{FF2B5EF4-FFF2-40B4-BE49-F238E27FC236}">
                  <a16:creationId xmlns:a16="http://schemas.microsoft.com/office/drawing/2014/main" id="{307AB224-7F2F-B4B4-E79D-49FFD560E453}"/>
                </a:ext>
              </a:extLst>
            </p:cNvPr>
            <p:cNvSpPr/>
            <p:nvPr/>
          </p:nvSpPr>
          <p:spPr>
            <a:xfrm>
              <a:off x="6151911" y="3025836"/>
              <a:ext cx="324828" cy="360672"/>
            </a:xfrm>
            <a:custGeom>
              <a:avLst/>
              <a:gdLst/>
              <a:ahLst/>
              <a:cxnLst/>
              <a:rect l="l" t="t" r="r" b="b"/>
              <a:pathLst>
                <a:path w="5392" h="5987" extrusionOk="0">
                  <a:moveTo>
                    <a:pt x="117" y="0"/>
                  </a:moveTo>
                  <a:cubicBezTo>
                    <a:pt x="117" y="1"/>
                    <a:pt x="1" y="1339"/>
                    <a:pt x="599" y="2907"/>
                  </a:cubicBezTo>
                  <a:cubicBezTo>
                    <a:pt x="1679" y="5739"/>
                    <a:pt x="4238" y="5987"/>
                    <a:pt x="5102" y="5987"/>
                  </a:cubicBezTo>
                  <a:cubicBezTo>
                    <a:pt x="5285" y="5987"/>
                    <a:pt x="5392" y="5976"/>
                    <a:pt x="5392" y="5976"/>
                  </a:cubicBezTo>
                  <a:cubicBezTo>
                    <a:pt x="2905" y="5976"/>
                    <a:pt x="539" y="4114"/>
                    <a:pt x="117"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75;p47">
              <a:extLst>
                <a:ext uri="{FF2B5EF4-FFF2-40B4-BE49-F238E27FC236}">
                  <a16:creationId xmlns:a16="http://schemas.microsoft.com/office/drawing/2014/main" id="{0F69F95F-11FB-F3FA-DBA2-E02585FAECA0}"/>
                </a:ext>
              </a:extLst>
            </p:cNvPr>
            <p:cNvSpPr/>
            <p:nvPr/>
          </p:nvSpPr>
          <p:spPr>
            <a:xfrm>
              <a:off x="6688250" y="3567597"/>
              <a:ext cx="81870" cy="281272"/>
            </a:xfrm>
            <a:custGeom>
              <a:avLst/>
              <a:gdLst/>
              <a:ahLst/>
              <a:cxnLst/>
              <a:rect l="l" t="t" r="r" b="b"/>
              <a:pathLst>
                <a:path w="1359" h="4669" extrusionOk="0">
                  <a:moveTo>
                    <a:pt x="18" y="1"/>
                  </a:moveTo>
                  <a:cubicBezTo>
                    <a:pt x="6" y="1"/>
                    <a:pt x="1" y="26"/>
                    <a:pt x="4" y="80"/>
                  </a:cubicBezTo>
                  <a:cubicBezTo>
                    <a:pt x="96" y="1424"/>
                    <a:pt x="531" y="4669"/>
                    <a:pt x="531" y="4669"/>
                  </a:cubicBezTo>
                  <a:lnTo>
                    <a:pt x="1359" y="3585"/>
                  </a:lnTo>
                  <a:cubicBezTo>
                    <a:pt x="1359" y="3585"/>
                    <a:pt x="164" y="1"/>
                    <a:pt x="1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76;p47">
              <a:extLst>
                <a:ext uri="{FF2B5EF4-FFF2-40B4-BE49-F238E27FC236}">
                  <a16:creationId xmlns:a16="http://schemas.microsoft.com/office/drawing/2014/main" id="{40EE3C73-411F-EFB0-A25E-1E5E6CF4E426}"/>
                </a:ext>
              </a:extLst>
            </p:cNvPr>
            <p:cNvSpPr/>
            <p:nvPr/>
          </p:nvSpPr>
          <p:spPr>
            <a:xfrm>
              <a:off x="6258299" y="2426423"/>
              <a:ext cx="169944" cy="36507"/>
            </a:xfrm>
            <a:custGeom>
              <a:avLst/>
              <a:gdLst/>
              <a:ahLst/>
              <a:cxnLst/>
              <a:rect l="l" t="t" r="r" b="b"/>
              <a:pathLst>
                <a:path w="2821" h="606" extrusionOk="0">
                  <a:moveTo>
                    <a:pt x="2142" y="1"/>
                  </a:moveTo>
                  <a:lnTo>
                    <a:pt x="89" y="183"/>
                  </a:lnTo>
                  <a:cubicBezTo>
                    <a:pt x="89" y="183"/>
                    <a:pt x="4" y="225"/>
                    <a:pt x="2" y="293"/>
                  </a:cubicBezTo>
                  <a:cubicBezTo>
                    <a:pt x="0" y="440"/>
                    <a:pt x="131" y="446"/>
                    <a:pt x="150" y="446"/>
                  </a:cubicBezTo>
                  <a:cubicBezTo>
                    <a:pt x="152" y="446"/>
                    <a:pt x="153" y="446"/>
                    <a:pt x="153" y="446"/>
                  </a:cubicBezTo>
                  <a:cubicBezTo>
                    <a:pt x="153" y="446"/>
                    <a:pt x="256" y="357"/>
                    <a:pt x="561" y="357"/>
                  </a:cubicBezTo>
                  <a:cubicBezTo>
                    <a:pt x="637" y="357"/>
                    <a:pt x="725" y="362"/>
                    <a:pt x="827" y="376"/>
                  </a:cubicBezTo>
                  <a:cubicBezTo>
                    <a:pt x="1203" y="426"/>
                    <a:pt x="1461" y="606"/>
                    <a:pt x="1461" y="606"/>
                  </a:cubicBezTo>
                  <a:cubicBezTo>
                    <a:pt x="1461" y="606"/>
                    <a:pt x="2172" y="241"/>
                    <a:pt x="2770" y="241"/>
                  </a:cubicBezTo>
                  <a:cubicBezTo>
                    <a:pt x="2787" y="241"/>
                    <a:pt x="2804" y="242"/>
                    <a:pt x="2821" y="242"/>
                  </a:cubicBezTo>
                  <a:lnTo>
                    <a:pt x="2142" y="1"/>
                  </a:ln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77;p47">
              <a:extLst>
                <a:ext uri="{FF2B5EF4-FFF2-40B4-BE49-F238E27FC236}">
                  <a16:creationId xmlns:a16="http://schemas.microsoft.com/office/drawing/2014/main" id="{DBCE79D6-B15C-C7FA-9640-BD63696FF3F5}"/>
                </a:ext>
              </a:extLst>
            </p:cNvPr>
            <p:cNvSpPr/>
            <p:nvPr/>
          </p:nvSpPr>
          <p:spPr>
            <a:xfrm>
              <a:off x="6255408" y="2393229"/>
              <a:ext cx="180728" cy="47772"/>
            </a:xfrm>
            <a:custGeom>
              <a:avLst/>
              <a:gdLst/>
              <a:ahLst/>
              <a:cxnLst/>
              <a:rect l="l" t="t" r="r" b="b"/>
              <a:pathLst>
                <a:path w="3000" h="793" extrusionOk="0">
                  <a:moveTo>
                    <a:pt x="76" y="1"/>
                  </a:moveTo>
                  <a:cubicBezTo>
                    <a:pt x="74" y="1"/>
                    <a:pt x="72" y="2"/>
                    <a:pt x="71" y="5"/>
                  </a:cubicBezTo>
                  <a:cubicBezTo>
                    <a:pt x="1" y="210"/>
                    <a:pt x="54" y="497"/>
                    <a:pt x="123" y="739"/>
                  </a:cubicBezTo>
                  <a:lnTo>
                    <a:pt x="2859" y="791"/>
                  </a:lnTo>
                  <a:lnTo>
                    <a:pt x="2859" y="789"/>
                  </a:lnTo>
                  <a:lnTo>
                    <a:pt x="2868" y="792"/>
                  </a:lnTo>
                  <a:cubicBezTo>
                    <a:pt x="2941" y="563"/>
                    <a:pt x="2999" y="290"/>
                    <a:pt x="2932" y="98"/>
                  </a:cubicBezTo>
                  <a:cubicBezTo>
                    <a:pt x="2931" y="95"/>
                    <a:pt x="2929" y="94"/>
                    <a:pt x="2927" y="94"/>
                  </a:cubicBezTo>
                  <a:cubicBezTo>
                    <a:pt x="2895" y="94"/>
                    <a:pt x="2727" y="296"/>
                    <a:pt x="2600" y="456"/>
                  </a:cubicBezTo>
                  <a:lnTo>
                    <a:pt x="2314" y="451"/>
                  </a:lnTo>
                  <a:cubicBezTo>
                    <a:pt x="2291" y="281"/>
                    <a:pt x="2256" y="117"/>
                    <a:pt x="2223" y="101"/>
                  </a:cubicBezTo>
                  <a:cubicBezTo>
                    <a:pt x="2221" y="100"/>
                    <a:pt x="2219" y="99"/>
                    <a:pt x="2217" y="99"/>
                  </a:cubicBezTo>
                  <a:cubicBezTo>
                    <a:pt x="2174" y="99"/>
                    <a:pt x="2088" y="289"/>
                    <a:pt x="2024" y="445"/>
                  </a:cubicBezTo>
                  <a:lnTo>
                    <a:pt x="1638" y="438"/>
                  </a:lnTo>
                  <a:cubicBezTo>
                    <a:pt x="1589" y="269"/>
                    <a:pt x="1522" y="91"/>
                    <a:pt x="1483" y="75"/>
                  </a:cubicBezTo>
                  <a:cubicBezTo>
                    <a:pt x="1481" y="75"/>
                    <a:pt x="1478" y="74"/>
                    <a:pt x="1476" y="74"/>
                  </a:cubicBezTo>
                  <a:cubicBezTo>
                    <a:pt x="1429" y="74"/>
                    <a:pt x="1365" y="282"/>
                    <a:pt x="1324" y="432"/>
                  </a:cubicBezTo>
                  <a:lnTo>
                    <a:pt x="1049" y="426"/>
                  </a:lnTo>
                  <a:cubicBezTo>
                    <a:pt x="957" y="235"/>
                    <a:pt x="836" y="23"/>
                    <a:pt x="791" y="6"/>
                  </a:cubicBezTo>
                  <a:cubicBezTo>
                    <a:pt x="789" y="5"/>
                    <a:pt x="787" y="5"/>
                    <a:pt x="785" y="5"/>
                  </a:cubicBezTo>
                  <a:cubicBezTo>
                    <a:pt x="734" y="5"/>
                    <a:pt x="717" y="255"/>
                    <a:pt x="710" y="421"/>
                  </a:cubicBezTo>
                  <a:lnTo>
                    <a:pt x="399" y="414"/>
                  </a:lnTo>
                  <a:cubicBezTo>
                    <a:pt x="281" y="242"/>
                    <a:pt x="111"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78;p47">
              <a:extLst>
                <a:ext uri="{FF2B5EF4-FFF2-40B4-BE49-F238E27FC236}">
                  <a16:creationId xmlns:a16="http://schemas.microsoft.com/office/drawing/2014/main" id="{3A7823D8-7BB4-50BD-8B55-3BC44C029B0A}"/>
                </a:ext>
              </a:extLst>
            </p:cNvPr>
            <p:cNvSpPr/>
            <p:nvPr/>
          </p:nvSpPr>
          <p:spPr>
            <a:xfrm>
              <a:off x="6361133" y="2570222"/>
              <a:ext cx="76869" cy="85785"/>
            </a:xfrm>
            <a:custGeom>
              <a:avLst/>
              <a:gdLst/>
              <a:ahLst/>
              <a:cxnLst/>
              <a:rect l="l" t="t" r="r" b="b"/>
              <a:pathLst>
                <a:path w="1276" h="1424" extrusionOk="0">
                  <a:moveTo>
                    <a:pt x="999" y="0"/>
                  </a:moveTo>
                  <a:lnTo>
                    <a:pt x="999" y="0"/>
                  </a:lnTo>
                  <a:cubicBezTo>
                    <a:pt x="677" y="645"/>
                    <a:pt x="734" y="789"/>
                    <a:pt x="1" y="1423"/>
                  </a:cubicBezTo>
                  <a:cubicBezTo>
                    <a:pt x="302" y="1209"/>
                    <a:pt x="595" y="1151"/>
                    <a:pt x="824" y="1151"/>
                  </a:cubicBezTo>
                  <a:cubicBezTo>
                    <a:pt x="1095" y="1151"/>
                    <a:pt x="1276" y="1232"/>
                    <a:pt x="1276" y="1232"/>
                  </a:cubicBezTo>
                  <a:cubicBezTo>
                    <a:pt x="1276" y="1232"/>
                    <a:pt x="734" y="670"/>
                    <a:pt x="999" y="0"/>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79;p47">
              <a:extLst>
                <a:ext uri="{FF2B5EF4-FFF2-40B4-BE49-F238E27FC236}">
                  <a16:creationId xmlns:a16="http://schemas.microsoft.com/office/drawing/2014/main" id="{EF0F8522-95E3-7F1F-AFDC-E83E1E0EC322}"/>
                </a:ext>
              </a:extLst>
            </p:cNvPr>
            <p:cNvSpPr/>
            <p:nvPr/>
          </p:nvSpPr>
          <p:spPr>
            <a:xfrm>
              <a:off x="6289384" y="2397687"/>
              <a:ext cx="104581" cy="42110"/>
            </a:xfrm>
            <a:custGeom>
              <a:avLst/>
              <a:gdLst/>
              <a:ahLst/>
              <a:cxnLst/>
              <a:rect l="l" t="t" r="r" b="b"/>
              <a:pathLst>
                <a:path w="1736" h="699" extrusionOk="0">
                  <a:moveTo>
                    <a:pt x="911" y="0"/>
                  </a:moveTo>
                  <a:cubicBezTo>
                    <a:pt x="864" y="0"/>
                    <a:pt x="800" y="208"/>
                    <a:pt x="759" y="358"/>
                  </a:cubicBezTo>
                  <a:lnTo>
                    <a:pt x="484" y="352"/>
                  </a:lnTo>
                  <a:cubicBezTo>
                    <a:pt x="461" y="306"/>
                    <a:pt x="438" y="258"/>
                    <a:pt x="413" y="211"/>
                  </a:cubicBezTo>
                  <a:cubicBezTo>
                    <a:pt x="269" y="371"/>
                    <a:pt x="129" y="526"/>
                    <a:pt x="0" y="674"/>
                  </a:cubicBezTo>
                  <a:lnTo>
                    <a:pt x="1352" y="698"/>
                  </a:lnTo>
                  <a:cubicBezTo>
                    <a:pt x="1378" y="665"/>
                    <a:pt x="1407" y="633"/>
                    <a:pt x="1434" y="600"/>
                  </a:cubicBezTo>
                  <a:cubicBezTo>
                    <a:pt x="1531" y="486"/>
                    <a:pt x="1633" y="382"/>
                    <a:pt x="1735" y="285"/>
                  </a:cubicBezTo>
                  <a:cubicBezTo>
                    <a:pt x="1714" y="150"/>
                    <a:pt x="1686" y="37"/>
                    <a:pt x="1657" y="24"/>
                  </a:cubicBezTo>
                  <a:cubicBezTo>
                    <a:pt x="1656" y="23"/>
                    <a:pt x="1654" y="23"/>
                    <a:pt x="1653" y="23"/>
                  </a:cubicBezTo>
                  <a:cubicBezTo>
                    <a:pt x="1611" y="23"/>
                    <a:pt x="1523" y="213"/>
                    <a:pt x="1458" y="371"/>
                  </a:cubicBezTo>
                  <a:lnTo>
                    <a:pt x="1072" y="364"/>
                  </a:lnTo>
                  <a:cubicBezTo>
                    <a:pt x="1024" y="195"/>
                    <a:pt x="957" y="17"/>
                    <a:pt x="918" y="1"/>
                  </a:cubicBezTo>
                  <a:cubicBezTo>
                    <a:pt x="916" y="1"/>
                    <a:pt x="913" y="0"/>
                    <a:pt x="91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80;p47">
              <a:extLst>
                <a:ext uri="{FF2B5EF4-FFF2-40B4-BE49-F238E27FC236}">
                  <a16:creationId xmlns:a16="http://schemas.microsoft.com/office/drawing/2014/main" id="{10A55EC6-AEF6-93B9-4364-73006D942FD2}"/>
                </a:ext>
              </a:extLst>
            </p:cNvPr>
            <p:cNvSpPr/>
            <p:nvPr/>
          </p:nvSpPr>
          <p:spPr>
            <a:xfrm>
              <a:off x="7300615" y="4239421"/>
              <a:ext cx="122112" cy="61327"/>
            </a:xfrm>
            <a:custGeom>
              <a:avLst/>
              <a:gdLst/>
              <a:ahLst/>
              <a:cxnLst/>
              <a:rect l="l" t="t" r="r" b="b"/>
              <a:pathLst>
                <a:path w="2027" h="1018" extrusionOk="0">
                  <a:moveTo>
                    <a:pt x="1490" y="1"/>
                  </a:moveTo>
                  <a:cubicBezTo>
                    <a:pt x="996" y="1"/>
                    <a:pt x="439" y="270"/>
                    <a:pt x="1" y="1018"/>
                  </a:cubicBezTo>
                  <a:cubicBezTo>
                    <a:pt x="512" y="420"/>
                    <a:pt x="957" y="250"/>
                    <a:pt x="1300" y="250"/>
                  </a:cubicBezTo>
                  <a:cubicBezTo>
                    <a:pt x="1754" y="250"/>
                    <a:pt x="2026" y="551"/>
                    <a:pt x="2026" y="551"/>
                  </a:cubicBezTo>
                  <a:lnTo>
                    <a:pt x="1923" y="71"/>
                  </a:lnTo>
                  <a:cubicBezTo>
                    <a:pt x="1788" y="26"/>
                    <a:pt x="1642" y="1"/>
                    <a:pt x="14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81;p47">
              <a:extLst>
                <a:ext uri="{FF2B5EF4-FFF2-40B4-BE49-F238E27FC236}">
                  <a16:creationId xmlns:a16="http://schemas.microsoft.com/office/drawing/2014/main" id="{FE9E1B3F-36DE-0FA9-116D-7658D449D435}"/>
                </a:ext>
              </a:extLst>
            </p:cNvPr>
            <p:cNvSpPr/>
            <p:nvPr/>
          </p:nvSpPr>
          <p:spPr>
            <a:xfrm>
              <a:off x="5825638" y="3891340"/>
              <a:ext cx="63375" cy="49459"/>
            </a:xfrm>
            <a:custGeom>
              <a:avLst/>
              <a:gdLst/>
              <a:ahLst/>
              <a:cxnLst/>
              <a:rect l="l" t="t" r="r" b="b"/>
              <a:pathLst>
                <a:path w="1052" h="821" extrusionOk="0">
                  <a:moveTo>
                    <a:pt x="600" y="0"/>
                  </a:moveTo>
                  <a:cubicBezTo>
                    <a:pt x="519" y="0"/>
                    <a:pt x="434" y="20"/>
                    <a:pt x="353" y="60"/>
                  </a:cubicBezTo>
                  <a:cubicBezTo>
                    <a:pt x="116" y="177"/>
                    <a:pt x="1" y="429"/>
                    <a:pt x="97" y="622"/>
                  </a:cubicBezTo>
                  <a:cubicBezTo>
                    <a:pt x="160" y="750"/>
                    <a:pt x="299" y="820"/>
                    <a:pt x="453" y="820"/>
                  </a:cubicBezTo>
                  <a:cubicBezTo>
                    <a:pt x="534" y="820"/>
                    <a:pt x="618" y="801"/>
                    <a:pt x="699" y="761"/>
                  </a:cubicBezTo>
                  <a:cubicBezTo>
                    <a:pt x="937" y="643"/>
                    <a:pt x="1052" y="392"/>
                    <a:pt x="955" y="198"/>
                  </a:cubicBezTo>
                  <a:cubicBezTo>
                    <a:pt x="892" y="71"/>
                    <a:pt x="754" y="0"/>
                    <a:pt x="600"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82;p47">
              <a:extLst>
                <a:ext uri="{FF2B5EF4-FFF2-40B4-BE49-F238E27FC236}">
                  <a16:creationId xmlns:a16="http://schemas.microsoft.com/office/drawing/2014/main" id="{A0663538-F4CC-0312-ADB5-4114EF939FA5}"/>
                </a:ext>
              </a:extLst>
            </p:cNvPr>
            <p:cNvSpPr/>
            <p:nvPr/>
          </p:nvSpPr>
          <p:spPr>
            <a:xfrm>
              <a:off x="6197334" y="3425665"/>
              <a:ext cx="331936" cy="460313"/>
            </a:xfrm>
            <a:custGeom>
              <a:avLst/>
              <a:gdLst/>
              <a:ahLst/>
              <a:cxnLst/>
              <a:rect l="l" t="t" r="r" b="b"/>
              <a:pathLst>
                <a:path w="5510" h="7641" extrusionOk="0">
                  <a:moveTo>
                    <a:pt x="5288" y="1"/>
                  </a:moveTo>
                  <a:lnTo>
                    <a:pt x="5288" y="1"/>
                  </a:lnTo>
                  <a:cubicBezTo>
                    <a:pt x="5288" y="1"/>
                    <a:pt x="3943" y="2532"/>
                    <a:pt x="3001" y="3956"/>
                  </a:cubicBezTo>
                  <a:cubicBezTo>
                    <a:pt x="1893" y="5633"/>
                    <a:pt x="0" y="7641"/>
                    <a:pt x="0" y="7641"/>
                  </a:cubicBezTo>
                  <a:cubicBezTo>
                    <a:pt x="5509" y="2937"/>
                    <a:pt x="5288" y="1"/>
                    <a:pt x="528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83;p47">
              <a:extLst>
                <a:ext uri="{FF2B5EF4-FFF2-40B4-BE49-F238E27FC236}">
                  <a16:creationId xmlns:a16="http://schemas.microsoft.com/office/drawing/2014/main" id="{7BCB3679-2400-3C83-9674-EF222F1C84A6}"/>
                </a:ext>
              </a:extLst>
            </p:cNvPr>
            <p:cNvSpPr/>
            <p:nvPr/>
          </p:nvSpPr>
          <p:spPr>
            <a:xfrm>
              <a:off x="6364145" y="2479497"/>
              <a:ext cx="22109" cy="6506"/>
            </a:xfrm>
            <a:custGeom>
              <a:avLst/>
              <a:gdLst/>
              <a:ahLst/>
              <a:cxnLst/>
              <a:rect l="l" t="t" r="r" b="b"/>
              <a:pathLst>
                <a:path w="367" h="108" extrusionOk="0">
                  <a:moveTo>
                    <a:pt x="216" y="1"/>
                  </a:moveTo>
                  <a:cubicBezTo>
                    <a:pt x="205" y="1"/>
                    <a:pt x="193" y="2"/>
                    <a:pt x="181" y="3"/>
                  </a:cubicBezTo>
                  <a:cubicBezTo>
                    <a:pt x="81" y="17"/>
                    <a:pt x="0" y="82"/>
                    <a:pt x="2" y="101"/>
                  </a:cubicBezTo>
                  <a:cubicBezTo>
                    <a:pt x="3" y="106"/>
                    <a:pt x="9" y="108"/>
                    <a:pt x="20" y="108"/>
                  </a:cubicBezTo>
                  <a:cubicBezTo>
                    <a:pt x="50" y="108"/>
                    <a:pt x="113" y="94"/>
                    <a:pt x="187" y="85"/>
                  </a:cubicBezTo>
                  <a:cubicBezTo>
                    <a:pt x="287" y="71"/>
                    <a:pt x="367" y="73"/>
                    <a:pt x="364" y="55"/>
                  </a:cubicBezTo>
                  <a:cubicBezTo>
                    <a:pt x="362" y="38"/>
                    <a:pt x="300"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84;p47">
              <a:extLst>
                <a:ext uri="{FF2B5EF4-FFF2-40B4-BE49-F238E27FC236}">
                  <a16:creationId xmlns:a16="http://schemas.microsoft.com/office/drawing/2014/main" id="{0B3DF178-F083-7FFE-D68D-D2AB988A3334}"/>
                </a:ext>
              </a:extLst>
            </p:cNvPr>
            <p:cNvSpPr/>
            <p:nvPr/>
          </p:nvSpPr>
          <p:spPr>
            <a:xfrm>
              <a:off x="6300288" y="2480641"/>
              <a:ext cx="22169" cy="6566"/>
            </a:xfrm>
            <a:custGeom>
              <a:avLst/>
              <a:gdLst/>
              <a:ahLst/>
              <a:cxnLst/>
              <a:rect l="l" t="t" r="r" b="b"/>
              <a:pathLst>
                <a:path w="368" h="109" extrusionOk="0">
                  <a:moveTo>
                    <a:pt x="158" y="0"/>
                  </a:moveTo>
                  <a:cubicBezTo>
                    <a:pt x="75" y="0"/>
                    <a:pt x="6" y="33"/>
                    <a:pt x="4" y="48"/>
                  </a:cubicBezTo>
                  <a:cubicBezTo>
                    <a:pt x="1" y="67"/>
                    <a:pt x="85" y="67"/>
                    <a:pt x="185" y="82"/>
                  </a:cubicBezTo>
                  <a:cubicBezTo>
                    <a:pt x="258" y="94"/>
                    <a:pt x="318" y="108"/>
                    <a:pt x="347" y="108"/>
                  </a:cubicBezTo>
                  <a:cubicBezTo>
                    <a:pt x="358" y="108"/>
                    <a:pt x="364" y="106"/>
                    <a:pt x="364" y="101"/>
                  </a:cubicBezTo>
                  <a:cubicBezTo>
                    <a:pt x="368" y="83"/>
                    <a:pt x="301" y="17"/>
                    <a:pt x="201" y="3"/>
                  </a:cubicBezTo>
                  <a:cubicBezTo>
                    <a:pt x="187" y="1"/>
                    <a:pt x="172"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85;p47">
              <a:extLst>
                <a:ext uri="{FF2B5EF4-FFF2-40B4-BE49-F238E27FC236}">
                  <a16:creationId xmlns:a16="http://schemas.microsoft.com/office/drawing/2014/main" id="{95527047-B396-34DD-F12D-EDE857A0D695}"/>
                </a:ext>
              </a:extLst>
            </p:cNvPr>
            <p:cNvSpPr/>
            <p:nvPr/>
          </p:nvSpPr>
          <p:spPr>
            <a:xfrm>
              <a:off x="5709731" y="3147526"/>
              <a:ext cx="85364" cy="131027"/>
            </a:xfrm>
            <a:custGeom>
              <a:avLst/>
              <a:gdLst/>
              <a:ahLst/>
              <a:cxnLst/>
              <a:rect l="l" t="t" r="r" b="b"/>
              <a:pathLst>
                <a:path w="1417" h="2175" extrusionOk="0">
                  <a:moveTo>
                    <a:pt x="500" y="1"/>
                  </a:moveTo>
                  <a:cubicBezTo>
                    <a:pt x="206" y="1"/>
                    <a:pt x="26" y="151"/>
                    <a:pt x="16" y="323"/>
                  </a:cubicBezTo>
                  <a:cubicBezTo>
                    <a:pt x="1" y="576"/>
                    <a:pt x="335" y="1951"/>
                    <a:pt x="637" y="2122"/>
                  </a:cubicBezTo>
                  <a:cubicBezTo>
                    <a:pt x="698" y="2157"/>
                    <a:pt x="776" y="2174"/>
                    <a:pt x="859" y="2174"/>
                  </a:cubicBezTo>
                  <a:cubicBezTo>
                    <a:pt x="1060" y="2174"/>
                    <a:pt x="1286" y="2071"/>
                    <a:pt x="1344" y="1869"/>
                  </a:cubicBezTo>
                  <a:cubicBezTo>
                    <a:pt x="1417" y="1615"/>
                    <a:pt x="1113" y="167"/>
                    <a:pt x="983" y="113"/>
                  </a:cubicBezTo>
                  <a:cubicBezTo>
                    <a:pt x="801" y="34"/>
                    <a:pt x="638" y="1"/>
                    <a:pt x="50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86;p47">
              <a:extLst>
                <a:ext uri="{FF2B5EF4-FFF2-40B4-BE49-F238E27FC236}">
                  <a16:creationId xmlns:a16="http://schemas.microsoft.com/office/drawing/2014/main" id="{AC643E92-916E-929B-1C0F-5268BE1E73E1}"/>
                </a:ext>
              </a:extLst>
            </p:cNvPr>
            <p:cNvSpPr/>
            <p:nvPr/>
          </p:nvSpPr>
          <p:spPr>
            <a:xfrm>
              <a:off x="5607680" y="3187647"/>
              <a:ext cx="111931" cy="65544"/>
            </a:xfrm>
            <a:custGeom>
              <a:avLst/>
              <a:gdLst/>
              <a:ahLst/>
              <a:cxnLst/>
              <a:rect l="l" t="t" r="r" b="b"/>
              <a:pathLst>
                <a:path w="1858" h="1088" extrusionOk="0">
                  <a:moveTo>
                    <a:pt x="1249" y="0"/>
                  </a:moveTo>
                  <a:cubicBezTo>
                    <a:pt x="869" y="0"/>
                    <a:pt x="218" y="78"/>
                    <a:pt x="102" y="295"/>
                  </a:cubicBezTo>
                  <a:cubicBezTo>
                    <a:pt x="0" y="487"/>
                    <a:pt x="69" y="916"/>
                    <a:pt x="309" y="1037"/>
                  </a:cubicBezTo>
                  <a:cubicBezTo>
                    <a:pt x="380" y="1073"/>
                    <a:pt x="546" y="1087"/>
                    <a:pt x="740" y="1087"/>
                  </a:cubicBezTo>
                  <a:cubicBezTo>
                    <a:pt x="1134" y="1087"/>
                    <a:pt x="1644" y="1029"/>
                    <a:pt x="1706" y="979"/>
                  </a:cubicBezTo>
                  <a:cubicBezTo>
                    <a:pt x="1857" y="856"/>
                    <a:pt x="1700" y="67"/>
                    <a:pt x="1486" y="17"/>
                  </a:cubicBezTo>
                  <a:cubicBezTo>
                    <a:pt x="1440" y="6"/>
                    <a:pt x="1355" y="0"/>
                    <a:pt x="1249"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87;p47">
              <a:extLst>
                <a:ext uri="{FF2B5EF4-FFF2-40B4-BE49-F238E27FC236}">
                  <a16:creationId xmlns:a16="http://schemas.microsoft.com/office/drawing/2014/main" id="{C4D79A76-F64A-2FA5-A49F-4A8AE8FCB7F9}"/>
                </a:ext>
              </a:extLst>
            </p:cNvPr>
            <p:cNvSpPr/>
            <p:nvPr/>
          </p:nvSpPr>
          <p:spPr>
            <a:xfrm>
              <a:off x="5625873" y="3255601"/>
              <a:ext cx="111750" cy="59158"/>
            </a:xfrm>
            <a:custGeom>
              <a:avLst/>
              <a:gdLst/>
              <a:ahLst/>
              <a:cxnLst/>
              <a:rect l="l" t="t" r="r" b="b"/>
              <a:pathLst>
                <a:path w="1855" h="982" extrusionOk="0">
                  <a:moveTo>
                    <a:pt x="1333" y="0"/>
                  </a:moveTo>
                  <a:cubicBezTo>
                    <a:pt x="1009" y="0"/>
                    <a:pt x="199" y="110"/>
                    <a:pt x="87" y="332"/>
                  </a:cubicBezTo>
                  <a:cubicBezTo>
                    <a:pt x="1" y="505"/>
                    <a:pt x="100" y="869"/>
                    <a:pt x="344" y="959"/>
                  </a:cubicBezTo>
                  <a:cubicBezTo>
                    <a:pt x="388" y="975"/>
                    <a:pt x="467" y="982"/>
                    <a:pt x="566" y="982"/>
                  </a:cubicBezTo>
                  <a:cubicBezTo>
                    <a:pt x="953" y="982"/>
                    <a:pt x="1645" y="877"/>
                    <a:pt x="1713" y="821"/>
                  </a:cubicBezTo>
                  <a:cubicBezTo>
                    <a:pt x="1855" y="706"/>
                    <a:pt x="1641" y="34"/>
                    <a:pt x="1428" y="5"/>
                  </a:cubicBezTo>
                  <a:cubicBezTo>
                    <a:pt x="1405" y="2"/>
                    <a:pt x="1373" y="0"/>
                    <a:pt x="133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88;p47">
              <a:extLst>
                <a:ext uri="{FF2B5EF4-FFF2-40B4-BE49-F238E27FC236}">
                  <a16:creationId xmlns:a16="http://schemas.microsoft.com/office/drawing/2014/main" id="{E8ED7A7F-43CA-8484-F623-B34E54014131}"/>
                </a:ext>
              </a:extLst>
            </p:cNvPr>
            <p:cNvSpPr/>
            <p:nvPr/>
          </p:nvSpPr>
          <p:spPr>
            <a:xfrm>
              <a:off x="5660573" y="3316506"/>
              <a:ext cx="98256" cy="50182"/>
            </a:xfrm>
            <a:custGeom>
              <a:avLst/>
              <a:gdLst/>
              <a:ahLst/>
              <a:cxnLst/>
              <a:rect l="l" t="t" r="r" b="b"/>
              <a:pathLst>
                <a:path w="1631" h="833" extrusionOk="0">
                  <a:moveTo>
                    <a:pt x="1024" y="0"/>
                  </a:moveTo>
                  <a:cubicBezTo>
                    <a:pt x="685" y="0"/>
                    <a:pt x="195" y="50"/>
                    <a:pt x="97" y="201"/>
                  </a:cubicBezTo>
                  <a:cubicBezTo>
                    <a:pt x="0" y="348"/>
                    <a:pt x="52" y="681"/>
                    <a:pt x="260" y="781"/>
                  </a:cubicBezTo>
                  <a:cubicBezTo>
                    <a:pt x="337" y="818"/>
                    <a:pt x="547" y="832"/>
                    <a:pt x="773" y="832"/>
                  </a:cubicBezTo>
                  <a:cubicBezTo>
                    <a:pt x="1092" y="832"/>
                    <a:pt x="1444" y="804"/>
                    <a:pt x="1494" y="770"/>
                  </a:cubicBezTo>
                  <a:cubicBezTo>
                    <a:pt x="1631" y="680"/>
                    <a:pt x="1511" y="64"/>
                    <a:pt x="1323" y="21"/>
                  </a:cubicBezTo>
                  <a:cubicBezTo>
                    <a:pt x="1270" y="8"/>
                    <a:pt x="1159" y="0"/>
                    <a:pt x="1024"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5295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0" name="Nhóm 29">
            <a:extLst>
              <a:ext uri="{FF2B5EF4-FFF2-40B4-BE49-F238E27FC236}">
                <a16:creationId xmlns:a16="http://schemas.microsoft.com/office/drawing/2014/main" id="{4F8F6596-D601-4979-1BE2-F9B40D8553F9}"/>
              </a:ext>
            </a:extLst>
          </p:cNvPr>
          <p:cNvGrpSpPr/>
          <p:nvPr/>
        </p:nvGrpSpPr>
        <p:grpSpPr>
          <a:xfrm>
            <a:off x="3230992" y="332880"/>
            <a:ext cx="5913008" cy="1117328"/>
            <a:chOff x="4033562" y="584454"/>
            <a:chExt cx="7391521" cy="1239769"/>
          </a:xfrm>
        </p:grpSpPr>
        <p:sp>
          <p:nvSpPr>
            <p:cNvPr id="31" name="椭圆 37">
              <a:extLst>
                <a:ext uri="{FF2B5EF4-FFF2-40B4-BE49-F238E27FC236}">
                  <a16:creationId xmlns:a16="http://schemas.microsoft.com/office/drawing/2014/main" id="{171EE2E4-A03D-75AF-1AFC-316A56CAF925}"/>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8">
              <a:extLst>
                <a:ext uri="{FF2B5EF4-FFF2-40B4-BE49-F238E27FC236}">
                  <a16:creationId xmlns:a16="http://schemas.microsoft.com/office/drawing/2014/main" id="{59A55996-E1BA-96DC-4628-9F392D8E03FE}"/>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Hình chữ nhật: Góc Tròn 32">
              <a:extLst>
                <a:ext uri="{FF2B5EF4-FFF2-40B4-BE49-F238E27FC236}">
                  <a16:creationId xmlns:a16="http://schemas.microsoft.com/office/drawing/2014/main" id="{9C6543AE-C80C-D44A-D560-36C5A17D2BED}"/>
                </a:ext>
              </a:extLst>
            </p:cNvPr>
            <p:cNvSpPr/>
            <p:nvPr/>
          </p:nvSpPr>
          <p:spPr>
            <a:xfrm>
              <a:off x="4088084" y="806245"/>
              <a:ext cx="7220984" cy="687207"/>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Hộp Văn bản 8">
              <a:extLst>
                <a:ext uri="{FF2B5EF4-FFF2-40B4-BE49-F238E27FC236}">
                  <a16:creationId xmlns:a16="http://schemas.microsoft.com/office/drawing/2014/main" id="{C6CE996B-5DA6-4B03-BFBC-005ACCD61E99}"/>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IV. LUYỆN TẬP – VẬN DỤNG</a:t>
              </a:r>
            </a:p>
          </p:txBody>
        </p:sp>
        <p:sp>
          <p:nvSpPr>
            <p:cNvPr id="35" name="Hộp Văn bản 8">
              <a:extLst>
                <a:ext uri="{FF2B5EF4-FFF2-40B4-BE49-F238E27FC236}">
                  <a16:creationId xmlns:a16="http://schemas.microsoft.com/office/drawing/2014/main" id="{BB38F052-CC2F-BA16-6712-C27696CB5F26}"/>
                </a:ext>
              </a:extLst>
            </p:cNvPr>
            <p:cNvSpPr txBox="1"/>
            <p:nvPr/>
          </p:nvSpPr>
          <p:spPr>
            <a:xfrm>
              <a:off x="4114982" y="1014231"/>
              <a:ext cx="7062361" cy="37783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36" name="Google Shape;2365;p47">
              <a:extLst>
                <a:ext uri="{FF2B5EF4-FFF2-40B4-BE49-F238E27FC236}">
                  <a16:creationId xmlns:a16="http://schemas.microsoft.com/office/drawing/2014/main" id="{9FCD8F59-A8A4-D716-9D77-97F95BF80651}"/>
                </a:ext>
              </a:extLst>
            </p:cNvPr>
            <p:cNvGrpSpPr/>
            <p:nvPr/>
          </p:nvGrpSpPr>
          <p:grpSpPr>
            <a:xfrm>
              <a:off x="4114982" y="584454"/>
              <a:ext cx="445314" cy="443581"/>
              <a:chOff x="1576325" y="2162175"/>
              <a:chExt cx="526625" cy="524575"/>
            </a:xfrm>
          </p:grpSpPr>
          <p:sp>
            <p:nvSpPr>
              <p:cNvPr id="37" name="Google Shape;2366;p47">
                <a:extLst>
                  <a:ext uri="{FF2B5EF4-FFF2-40B4-BE49-F238E27FC236}">
                    <a16:creationId xmlns:a16="http://schemas.microsoft.com/office/drawing/2014/main" id="{56CEEE56-31A3-680F-10F0-A67C176F7700}"/>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8" name="Google Shape;2367;p47">
                <a:extLst>
                  <a:ext uri="{FF2B5EF4-FFF2-40B4-BE49-F238E27FC236}">
                    <a16:creationId xmlns:a16="http://schemas.microsoft.com/office/drawing/2014/main" id="{27C34088-7D61-6AE2-35A9-4811AB6322D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 name="Google Shape;2368;p47">
                <a:extLst>
                  <a:ext uri="{FF2B5EF4-FFF2-40B4-BE49-F238E27FC236}">
                    <a16:creationId xmlns:a16="http://schemas.microsoft.com/office/drawing/2014/main" id="{95835C41-8833-766E-015B-802BA29A2695}"/>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40" name="Google Shape;2369;p47">
                <a:extLst>
                  <a:ext uri="{FF2B5EF4-FFF2-40B4-BE49-F238E27FC236}">
                    <a16:creationId xmlns:a16="http://schemas.microsoft.com/office/drawing/2014/main" id="{B11DC0D3-87F2-6F12-C488-8D50521696F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1" name="Google Shape;2370;p47">
                <a:extLst>
                  <a:ext uri="{FF2B5EF4-FFF2-40B4-BE49-F238E27FC236}">
                    <a16:creationId xmlns:a16="http://schemas.microsoft.com/office/drawing/2014/main" id="{68C891A1-090D-2933-158C-757E66E46516}"/>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2371;p47">
                <a:extLst>
                  <a:ext uri="{FF2B5EF4-FFF2-40B4-BE49-F238E27FC236}">
                    <a16:creationId xmlns:a16="http://schemas.microsoft.com/office/drawing/2014/main" id="{43ABCEC9-E14E-A976-9780-AC464EC02E5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2372;p47">
                <a:extLst>
                  <a:ext uri="{FF2B5EF4-FFF2-40B4-BE49-F238E27FC236}">
                    <a16:creationId xmlns:a16="http://schemas.microsoft.com/office/drawing/2014/main" id="{A0D46701-0967-3B3A-43C0-429027EC297D}"/>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2373;p47">
                <a:extLst>
                  <a:ext uri="{FF2B5EF4-FFF2-40B4-BE49-F238E27FC236}">
                    <a16:creationId xmlns:a16="http://schemas.microsoft.com/office/drawing/2014/main" id="{06E5915E-427C-8820-738E-8CCAD9E1D69A}"/>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2374;p47">
                <a:extLst>
                  <a:ext uri="{FF2B5EF4-FFF2-40B4-BE49-F238E27FC236}">
                    <a16:creationId xmlns:a16="http://schemas.microsoft.com/office/drawing/2014/main" id="{9FECC436-B18D-C3AD-677C-67E3880ECB2D}"/>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sp>
        <p:nvSpPr>
          <p:cNvPr id="47" name="Hộp Văn bản 11">
            <a:extLst>
              <a:ext uri="{FF2B5EF4-FFF2-40B4-BE49-F238E27FC236}">
                <a16:creationId xmlns:a16="http://schemas.microsoft.com/office/drawing/2014/main" id="{444E31F6-CCFD-4782-687E-9928FA1CCE39}"/>
              </a:ext>
            </a:extLst>
          </p:cNvPr>
          <p:cNvSpPr txBox="1"/>
          <p:nvPr/>
        </p:nvSpPr>
        <p:spPr>
          <a:xfrm>
            <a:off x="922352" y="2172554"/>
            <a:ext cx="7677164" cy="1191816"/>
          </a:xfrm>
          <a:prstGeom prst="roundRect">
            <a:avLst/>
          </a:prstGeom>
          <a:solidFill>
            <a:schemeClr val="tx2">
              <a:lumMod val="20000"/>
              <a:lumOff val="80000"/>
            </a:schemeClr>
          </a:solidFill>
          <a:ln w="12700" cap="flat" cmpd="sng" algn="ctr">
            <a:noFill/>
            <a:prstDash val="solid"/>
            <a:miter lim="800000"/>
          </a:ln>
          <a:effectLst/>
        </p:spPr>
        <p:txBody>
          <a:bodyPr wrap="square">
            <a:spAutoFit/>
          </a:bodyPr>
          <a:lstStyle/>
          <a:p>
            <a:pPr algn="ctr">
              <a:buClrTx/>
              <a:defRPr/>
            </a:pP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Học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sinh</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thảo</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luận</a:t>
            </a:r>
            <a:r>
              <a:rPr lang="en-US" sz="3200" i="1" dirty="0">
                <a:latin typeface="Calibri" panose="020F0502020204030204" pitchFamily="34" charset="0"/>
                <a:cs typeface="Calibri" panose="020F0502020204030204" pitchFamily="34" charset="0"/>
              </a:rPr>
              <a:t> so </a:t>
            </a:r>
            <a:r>
              <a:rPr lang="en-US" sz="3200" i="1" dirty="0" err="1">
                <a:latin typeface="Calibri" panose="020F0502020204030204" pitchFamily="34" charset="0"/>
                <a:cs typeface="Calibri" panose="020F0502020204030204" pitchFamily="34" charset="0"/>
              </a:rPr>
              <a:t>sánh</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thần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thoại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Thần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Trụ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trời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và</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Prô</a:t>
            </a:r>
            <a:r>
              <a:rPr lang="en-US" sz="3200" i="1" dirty="0">
                <a:latin typeface="Calibri" panose="020F0502020204030204" pitchFamily="34" charset="0"/>
                <a:cs typeface="Calibri" panose="020F0502020204030204" pitchFamily="34" charset="0"/>
              </a:rPr>
              <a:t> – </a:t>
            </a:r>
            <a:r>
              <a:rPr lang="en-US" sz="3200" i="1" dirty="0" err="1">
                <a:latin typeface="Calibri" panose="020F0502020204030204" pitchFamily="34" charset="0"/>
                <a:cs typeface="Calibri" panose="020F0502020204030204" pitchFamily="34" charset="0"/>
              </a:rPr>
              <a:t>mê</a:t>
            </a:r>
            <a:r>
              <a:rPr lang="en-US" sz="3200" i="1" dirty="0">
                <a:latin typeface="Calibri" panose="020F0502020204030204" pitchFamily="34" charset="0"/>
                <a:cs typeface="Calibri" panose="020F0502020204030204" pitchFamily="34" charset="0"/>
              </a:rPr>
              <a:t> – </a:t>
            </a:r>
            <a:r>
              <a:rPr lang="en-US" sz="3200" i="1" dirty="0" err="1">
                <a:latin typeface="Calibri" panose="020F0502020204030204" pitchFamily="34" charset="0"/>
                <a:cs typeface="Calibri" panose="020F0502020204030204" pitchFamily="34" charset="0"/>
              </a:rPr>
              <a:t>tê</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và</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loài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endParaRPr lang="en-US" sz="6000" b="1" kern="12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54" name="Nhóm 53">
            <a:extLst>
              <a:ext uri="{FF2B5EF4-FFF2-40B4-BE49-F238E27FC236}">
                <a16:creationId xmlns:a16="http://schemas.microsoft.com/office/drawing/2014/main" id="{7B92832D-94D8-CF11-7AFD-B15B95AD85AE}"/>
              </a:ext>
            </a:extLst>
          </p:cNvPr>
          <p:cNvGrpSpPr/>
          <p:nvPr/>
        </p:nvGrpSpPr>
        <p:grpSpPr>
          <a:xfrm>
            <a:off x="922352" y="1626408"/>
            <a:ext cx="2213483" cy="546146"/>
            <a:chOff x="6320483" y="3729095"/>
            <a:chExt cx="3802953" cy="938326"/>
          </a:xfrm>
        </p:grpSpPr>
        <p:grpSp>
          <p:nvGrpSpPr>
            <p:cNvPr id="56" name="Nhóm 55">
              <a:extLst>
                <a:ext uri="{FF2B5EF4-FFF2-40B4-BE49-F238E27FC236}">
                  <a16:creationId xmlns:a16="http://schemas.microsoft.com/office/drawing/2014/main" id="{47A4E9FA-E74E-D41C-4E44-8C48CA4A22A5}"/>
                </a:ext>
              </a:extLst>
            </p:cNvPr>
            <p:cNvGrpSpPr/>
            <p:nvPr/>
          </p:nvGrpSpPr>
          <p:grpSpPr>
            <a:xfrm>
              <a:off x="6320483" y="3873093"/>
              <a:ext cx="3802953" cy="794328"/>
              <a:chOff x="586786" y="1508867"/>
              <a:chExt cx="3802953" cy="794328"/>
            </a:xfrm>
          </p:grpSpPr>
          <p:grpSp>
            <p:nvGrpSpPr>
              <p:cNvPr id="58" name="Nhóm 57">
                <a:extLst>
                  <a:ext uri="{FF2B5EF4-FFF2-40B4-BE49-F238E27FC236}">
                    <a16:creationId xmlns:a16="http://schemas.microsoft.com/office/drawing/2014/main" id="{14B3AD13-3931-5398-175B-74066D2A51BE}"/>
                  </a:ext>
                </a:extLst>
              </p:cNvPr>
              <p:cNvGrpSpPr/>
              <p:nvPr/>
            </p:nvGrpSpPr>
            <p:grpSpPr>
              <a:xfrm>
                <a:off x="633895" y="1508867"/>
                <a:ext cx="3721913" cy="794328"/>
                <a:chOff x="1023293" y="3876332"/>
                <a:chExt cx="3721913" cy="794328"/>
              </a:xfrm>
            </p:grpSpPr>
            <p:sp>
              <p:nvSpPr>
                <p:cNvPr id="61" name="Hình bình hành 60">
                  <a:extLst>
                    <a:ext uri="{FF2B5EF4-FFF2-40B4-BE49-F238E27FC236}">
                      <a16:creationId xmlns:a16="http://schemas.microsoft.com/office/drawing/2014/main" id="{BE4A856E-F94E-7826-B875-86256DE93871}"/>
                    </a:ext>
                  </a:extLst>
                </p:cNvPr>
                <p:cNvSpPr/>
                <p:nvPr/>
              </p:nvSpPr>
              <p:spPr>
                <a:xfrm flipH="1">
                  <a:off x="1023846" y="4024178"/>
                  <a:ext cx="3699640" cy="646482"/>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ình bình hành 61">
                  <a:extLst>
                    <a:ext uri="{FF2B5EF4-FFF2-40B4-BE49-F238E27FC236}">
                      <a16:creationId xmlns:a16="http://schemas.microsoft.com/office/drawing/2014/main" id="{0C3668AC-1DEA-7682-9A06-739E9F45631F}"/>
                    </a:ext>
                  </a:extLst>
                </p:cNvPr>
                <p:cNvSpPr/>
                <p:nvPr/>
              </p:nvSpPr>
              <p:spPr>
                <a:xfrm>
                  <a:off x="1023293" y="3876332"/>
                  <a:ext cx="3721913" cy="680290"/>
                </a:xfrm>
                <a:prstGeom prst="parallelogram">
                  <a:avLst>
                    <a:gd name="adj" fmla="val 2850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ình bình hành 62">
                  <a:extLst>
                    <a:ext uri="{FF2B5EF4-FFF2-40B4-BE49-F238E27FC236}">
                      <a16:creationId xmlns:a16="http://schemas.microsoft.com/office/drawing/2014/main" id="{041247F2-F260-2BAF-0C91-01B961A9D6DF}"/>
                    </a:ext>
                  </a:extLst>
                </p:cNvPr>
                <p:cNvSpPr/>
                <p:nvPr/>
              </p:nvSpPr>
              <p:spPr>
                <a:xfrm flipH="1">
                  <a:off x="1029134" y="4024178"/>
                  <a:ext cx="3688505" cy="64648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ình tự do: Hình 63">
                  <a:extLst>
                    <a:ext uri="{FF2B5EF4-FFF2-40B4-BE49-F238E27FC236}">
                      <a16:creationId xmlns:a16="http://schemas.microsoft.com/office/drawing/2014/main" id="{3012309E-D83A-1ABF-45F2-E526DE7A2812}"/>
                    </a:ext>
                  </a:extLst>
                </p:cNvPr>
                <p:cNvSpPr/>
                <p:nvPr/>
              </p:nvSpPr>
              <p:spPr>
                <a:xfrm>
                  <a:off x="1123461" y="3972435"/>
                  <a:ext cx="3499852" cy="584185"/>
                </a:xfrm>
                <a:custGeom>
                  <a:avLst/>
                  <a:gdLst>
                    <a:gd name="connsiteX0" fmla="*/ 65820 w 3499852"/>
                    <a:gd name="connsiteY0" fmla="*/ 0 h 587249"/>
                    <a:gd name="connsiteX1" fmla="*/ 3386640 w 3499852"/>
                    <a:gd name="connsiteY1" fmla="*/ 0 h 587249"/>
                    <a:gd name="connsiteX2" fmla="*/ 3499852 w 3499852"/>
                    <a:gd name="connsiteY2" fmla="*/ 329574 h 587249"/>
                    <a:gd name="connsiteX3" fmla="*/ 3426396 w 3499852"/>
                    <a:gd name="connsiteY3" fmla="*/ 587249 h 587249"/>
                    <a:gd name="connsiteX4" fmla="*/ 122412 w 3499852"/>
                    <a:gd name="connsiteY4" fmla="*/ 587249 h 587249"/>
                    <a:gd name="connsiteX5" fmla="*/ 0 w 3499852"/>
                    <a:gd name="connsiteY5" fmla="*/ 230892 h 587249"/>
                    <a:gd name="connsiteX6" fmla="*/ 65820 w 3499852"/>
                    <a:gd name="connsiteY6" fmla="*/ 0 h 5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852" h="587249">
                      <a:moveTo>
                        <a:pt x="65820" y="0"/>
                      </a:moveTo>
                      <a:lnTo>
                        <a:pt x="3386640" y="0"/>
                      </a:lnTo>
                      <a:lnTo>
                        <a:pt x="3499852" y="329574"/>
                      </a:lnTo>
                      <a:lnTo>
                        <a:pt x="3426396" y="587249"/>
                      </a:lnTo>
                      <a:lnTo>
                        <a:pt x="122412" y="587249"/>
                      </a:lnTo>
                      <a:lnTo>
                        <a:pt x="0" y="230892"/>
                      </a:lnTo>
                      <a:lnTo>
                        <a:pt x="6582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9" name="Lưu đồ: Phối 58">
                <a:extLst>
                  <a:ext uri="{FF2B5EF4-FFF2-40B4-BE49-F238E27FC236}">
                    <a16:creationId xmlns:a16="http://schemas.microsoft.com/office/drawing/2014/main" id="{57F2E84D-9CEA-E1E3-0F64-51F0903F8548}"/>
                  </a:ext>
                </a:extLst>
              </p:cNvPr>
              <p:cNvSpPr/>
              <p:nvPr/>
            </p:nvSpPr>
            <p:spPr>
              <a:xfrm rot="16200000">
                <a:off x="496788" y="1859804"/>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ưu đồ: Phối 59">
                <a:extLst>
                  <a:ext uri="{FF2B5EF4-FFF2-40B4-BE49-F238E27FC236}">
                    <a16:creationId xmlns:a16="http://schemas.microsoft.com/office/drawing/2014/main" id="{2F892444-A62F-21ED-2E9E-1AAEC73F1619}"/>
                  </a:ext>
                </a:extLst>
              </p:cNvPr>
              <p:cNvSpPr/>
              <p:nvPr/>
            </p:nvSpPr>
            <p:spPr>
              <a:xfrm rot="5400000" flipH="1">
                <a:off x="4205519" y="1861046"/>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Hộp Văn bản 56">
              <a:extLst>
                <a:ext uri="{FF2B5EF4-FFF2-40B4-BE49-F238E27FC236}">
                  <a16:creationId xmlns:a16="http://schemas.microsoft.com/office/drawing/2014/main" id="{51209F30-91CE-AABC-DB69-7CC5DD99FC7D}"/>
                </a:ext>
              </a:extLst>
            </p:cNvPr>
            <p:cNvSpPr txBox="1"/>
            <p:nvPr/>
          </p:nvSpPr>
          <p:spPr>
            <a:xfrm>
              <a:off x="6725072" y="3729095"/>
              <a:ext cx="2985225" cy="877561"/>
            </a:xfrm>
            <a:prstGeom prst="roundRect">
              <a:avLst/>
            </a:prstGeom>
            <a:noFill/>
            <a:ln>
              <a:noFill/>
            </a:ln>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2400" b="1" kern="1200" dirty="0">
                  <a:solidFill>
                    <a:schemeClr val="bg1"/>
                  </a:solidFill>
                  <a:latin typeface="Calibri" panose="020F0502020204030204" pitchFamily="34" charset="0"/>
                  <a:ea typeface="Times New Roman" panose="02020603050405020304" pitchFamily="18" charset="0"/>
                  <a:cs typeface="Calibri" panose="020F0502020204030204" pitchFamily="34" charset="0"/>
                </a:rPr>
                <a:t>Đề bài</a:t>
              </a:r>
              <a:endParaRPr kumimoji="0" lang="vi-VN" sz="24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7347301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barn(outVertical)">
                                      <p:cBhvr>
                                        <p:cTn id="11" dur="750"/>
                                        <p:tgtEl>
                                          <p:spTgt spid="47"/>
                                        </p:tgtEl>
                                      </p:cBhvr>
                                    </p:animEffect>
                                  </p:childTnLst>
                                </p:cTn>
                              </p:par>
                              <p:par>
                                <p:cTn id="12" presetID="16" presetClass="entr" presetSubtype="37"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barn(outVertical)">
                                      <p:cBhvr>
                                        <p:cTn id="14" dur="7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0" name="Nhóm 29">
            <a:extLst>
              <a:ext uri="{FF2B5EF4-FFF2-40B4-BE49-F238E27FC236}">
                <a16:creationId xmlns:a16="http://schemas.microsoft.com/office/drawing/2014/main" id="{4F8F6596-D601-4979-1BE2-F9B40D8553F9}"/>
              </a:ext>
            </a:extLst>
          </p:cNvPr>
          <p:cNvGrpSpPr/>
          <p:nvPr/>
        </p:nvGrpSpPr>
        <p:grpSpPr>
          <a:xfrm>
            <a:off x="3230992" y="332880"/>
            <a:ext cx="5913008" cy="1117328"/>
            <a:chOff x="4033562" y="584454"/>
            <a:chExt cx="7391521" cy="1239769"/>
          </a:xfrm>
        </p:grpSpPr>
        <p:sp>
          <p:nvSpPr>
            <p:cNvPr id="31" name="椭圆 37">
              <a:extLst>
                <a:ext uri="{FF2B5EF4-FFF2-40B4-BE49-F238E27FC236}">
                  <a16:creationId xmlns:a16="http://schemas.microsoft.com/office/drawing/2014/main" id="{171EE2E4-A03D-75AF-1AFC-316A56CAF925}"/>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8">
              <a:extLst>
                <a:ext uri="{FF2B5EF4-FFF2-40B4-BE49-F238E27FC236}">
                  <a16:creationId xmlns:a16="http://schemas.microsoft.com/office/drawing/2014/main" id="{59A55996-E1BA-96DC-4628-9F392D8E03FE}"/>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Hình chữ nhật: Góc Tròn 32">
              <a:extLst>
                <a:ext uri="{FF2B5EF4-FFF2-40B4-BE49-F238E27FC236}">
                  <a16:creationId xmlns:a16="http://schemas.microsoft.com/office/drawing/2014/main" id="{9C6543AE-C80C-D44A-D560-36C5A17D2BED}"/>
                </a:ext>
              </a:extLst>
            </p:cNvPr>
            <p:cNvSpPr/>
            <p:nvPr/>
          </p:nvSpPr>
          <p:spPr>
            <a:xfrm>
              <a:off x="4088084" y="806245"/>
              <a:ext cx="7220984" cy="687207"/>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Hộp Văn bản 8">
              <a:extLst>
                <a:ext uri="{FF2B5EF4-FFF2-40B4-BE49-F238E27FC236}">
                  <a16:creationId xmlns:a16="http://schemas.microsoft.com/office/drawing/2014/main" id="{C6CE996B-5DA6-4B03-BFBC-005ACCD61E99}"/>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IV. LUYỆN TẬP – VẬN DỤNG</a:t>
              </a:r>
            </a:p>
          </p:txBody>
        </p:sp>
        <p:sp>
          <p:nvSpPr>
            <p:cNvPr id="35" name="Hộp Văn bản 8">
              <a:extLst>
                <a:ext uri="{FF2B5EF4-FFF2-40B4-BE49-F238E27FC236}">
                  <a16:creationId xmlns:a16="http://schemas.microsoft.com/office/drawing/2014/main" id="{BB38F052-CC2F-BA16-6712-C27696CB5F26}"/>
                </a:ext>
              </a:extLst>
            </p:cNvPr>
            <p:cNvSpPr txBox="1"/>
            <p:nvPr/>
          </p:nvSpPr>
          <p:spPr>
            <a:xfrm>
              <a:off x="4114982" y="1014231"/>
              <a:ext cx="7062361" cy="37783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36" name="Google Shape;2365;p47">
              <a:extLst>
                <a:ext uri="{FF2B5EF4-FFF2-40B4-BE49-F238E27FC236}">
                  <a16:creationId xmlns:a16="http://schemas.microsoft.com/office/drawing/2014/main" id="{9FCD8F59-A8A4-D716-9D77-97F95BF80651}"/>
                </a:ext>
              </a:extLst>
            </p:cNvPr>
            <p:cNvGrpSpPr/>
            <p:nvPr/>
          </p:nvGrpSpPr>
          <p:grpSpPr>
            <a:xfrm>
              <a:off x="4114982" y="584454"/>
              <a:ext cx="445314" cy="443581"/>
              <a:chOff x="1576325" y="2162175"/>
              <a:chExt cx="526625" cy="524575"/>
            </a:xfrm>
          </p:grpSpPr>
          <p:sp>
            <p:nvSpPr>
              <p:cNvPr id="37" name="Google Shape;2366;p47">
                <a:extLst>
                  <a:ext uri="{FF2B5EF4-FFF2-40B4-BE49-F238E27FC236}">
                    <a16:creationId xmlns:a16="http://schemas.microsoft.com/office/drawing/2014/main" id="{56CEEE56-31A3-680F-10F0-A67C176F7700}"/>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8" name="Google Shape;2367;p47">
                <a:extLst>
                  <a:ext uri="{FF2B5EF4-FFF2-40B4-BE49-F238E27FC236}">
                    <a16:creationId xmlns:a16="http://schemas.microsoft.com/office/drawing/2014/main" id="{27C34088-7D61-6AE2-35A9-4811AB6322D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 name="Google Shape;2368;p47">
                <a:extLst>
                  <a:ext uri="{FF2B5EF4-FFF2-40B4-BE49-F238E27FC236}">
                    <a16:creationId xmlns:a16="http://schemas.microsoft.com/office/drawing/2014/main" id="{95835C41-8833-766E-015B-802BA29A2695}"/>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40" name="Google Shape;2369;p47">
                <a:extLst>
                  <a:ext uri="{FF2B5EF4-FFF2-40B4-BE49-F238E27FC236}">
                    <a16:creationId xmlns:a16="http://schemas.microsoft.com/office/drawing/2014/main" id="{B11DC0D3-87F2-6F12-C488-8D50521696F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1" name="Google Shape;2370;p47">
                <a:extLst>
                  <a:ext uri="{FF2B5EF4-FFF2-40B4-BE49-F238E27FC236}">
                    <a16:creationId xmlns:a16="http://schemas.microsoft.com/office/drawing/2014/main" id="{68C891A1-090D-2933-158C-757E66E46516}"/>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2371;p47">
                <a:extLst>
                  <a:ext uri="{FF2B5EF4-FFF2-40B4-BE49-F238E27FC236}">
                    <a16:creationId xmlns:a16="http://schemas.microsoft.com/office/drawing/2014/main" id="{43ABCEC9-E14E-A976-9780-AC464EC02E5F}"/>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2372;p47">
                <a:extLst>
                  <a:ext uri="{FF2B5EF4-FFF2-40B4-BE49-F238E27FC236}">
                    <a16:creationId xmlns:a16="http://schemas.microsoft.com/office/drawing/2014/main" id="{A0D46701-0967-3B3A-43C0-429027EC297D}"/>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2373;p47">
                <a:extLst>
                  <a:ext uri="{FF2B5EF4-FFF2-40B4-BE49-F238E27FC236}">
                    <a16:creationId xmlns:a16="http://schemas.microsoft.com/office/drawing/2014/main" id="{06E5915E-427C-8820-738E-8CCAD9E1D69A}"/>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2374;p47">
                <a:extLst>
                  <a:ext uri="{FF2B5EF4-FFF2-40B4-BE49-F238E27FC236}">
                    <a16:creationId xmlns:a16="http://schemas.microsoft.com/office/drawing/2014/main" id="{9FECC436-B18D-C3AD-677C-67E3880ECB2D}"/>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aphicFrame>
        <p:nvGraphicFramePr>
          <p:cNvPr id="2" name="Table 1">
            <a:extLst>
              <a:ext uri="{FF2B5EF4-FFF2-40B4-BE49-F238E27FC236}">
                <a16:creationId xmlns:a16="http://schemas.microsoft.com/office/drawing/2014/main" id="{877344E7-8362-5AC1-84B8-E8A139043E34}"/>
              </a:ext>
            </a:extLst>
          </p:cNvPr>
          <p:cNvGraphicFramePr>
            <a:graphicFrameLocks noGrp="1"/>
          </p:cNvGraphicFramePr>
          <p:nvPr>
            <p:extLst>
              <p:ext uri="{D42A27DB-BD31-4B8C-83A1-F6EECF244321}">
                <p14:modId xmlns:p14="http://schemas.microsoft.com/office/powerpoint/2010/main" val="1766912706"/>
              </p:ext>
            </p:extLst>
          </p:nvPr>
        </p:nvGraphicFramePr>
        <p:xfrm>
          <a:off x="1055716" y="1278826"/>
          <a:ext cx="7801496" cy="3584702"/>
        </p:xfrm>
        <a:graphic>
          <a:graphicData uri="http://schemas.openxmlformats.org/drawingml/2006/table">
            <a:tbl>
              <a:tblPr firstRow="1" firstCol="1" bandRow="1">
                <a:tableStyleId>{284E427A-3D55-4303-BF80-6455036E1DE7}</a:tableStyleId>
              </a:tblPr>
              <a:tblGrid>
                <a:gridCol w="1099790">
                  <a:extLst>
                    <a:ext uri="{9D8B030D-6E8A-4147-A177-3AD203B41FA5}">
                      <a16:colId xmlns:a16="http://schemas.microsoft.com/office/drawing/2014/main" val="1670947550"/>
                    </a:ext>
                  </a:extLst>
                </a:gridCol>
                <a:gridCol w="3311482">
                  <a:extLst>
                    <a:ext uri="{9D8B030D-6E8A-4147-A177-3AD203B41FA5}">
                      <a16:colId xmlns:a16="http://schemas.microsoft.com/office/drawing/2014/main" val="2009672251"/>
                    </a:ext>
                  </a:extLst>
                </a:gridCol>
                <a:gridCol w="3390224">
                  <a:extLst>
                    <a:ext uri="{9D8B030D-6E8A-4147-A177-3AD203B41FA5}">
                      <a16:colId xmlns:a16="http://schemas.microsoft.com/office/drawing/2014/main" val="1241428883"/>
                    </a:ext>
                  </a:extLst>
                </a:gridCol>
              </a:tblGrid>
              <a:tr h="0">
                <a:tc>
                  <a:txBody>
                    <a:bodyPr/>
                    <a:lstStyle/>
                    <a:p>
                      <a:pPr algn="just">
                        <a:lnSpc>
                          <a:spcPct val="150000"/>
                        </a:lnSpc>
                        <a:spcAft>
                          <a:spcPts val="800"/>
                        </a:spcAft>
                        <a:tabLst>
                          <a:tab pos="632460" algn="l"/>
                        </a:tabLst>
                      </a:pPr>
                      <a:r>
                        <a:rPr lang="en-US" sz="1600">
                          <a:effectLst/>
                          <a:latin typeface="Calibri" panose="020F0502020204030204" pitchFamily="34" charset="0"/>
                          <a:cs typeface="Calibri" panose="020F0502020204030204" pitchFamily="34" charset="0"/>
                        </a:rPr>
                        <a:t> </a:t>
                      </a:r>
                      <a:endParaRPr lang="en-US" sz="1400">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tc>
                <a:tc>
                  <a:txBody>
                    <a:bodyPr/>
                    <a:lstStyle/>
                    <a:p>
                      <a:pPr algn="ctr">
                        <a:lnSpc>
                          <a:spcPct val="150000"/>
                        </a:lnSpc>
                        <a:spcAft>
                          <a:spcPts val="800"/>
                        </a:spcAft>
                        <a:tabLst>
                          <a:tab pos="632460" algn="l"/>
                        </a:tabLst>
                      </a:pPr>
                      <a:r>
                        <a:rPr lang="en-US" sz="1600">
                          <a:effectLst/>
                          <a:latin typeface="Calibri" panose="020F0502020204030204" pitchFamily="34" charset="0"/>
                          <a:cs typeface="Calibri" panose="020F0502020204030204" pitchFamily="34" charset="0"/>
                        </a:rPr>
                        <a:t>Thần Trụ trời</a:t>
                      </a:r>
                      <a:endParaRPr lang="en-US" sz="1400">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tc>
                <a:tc>
                  <a:txBody>
                    <a:bodyPr/>
                    <a:lstStyle/>
                    <a:p>
                      <a:pPr algn="ctr">
                        <a:lnSpc>
                          <a:spcPct val="150000"/>
                        </a:lnSpc>
                        <a:spcAft>
                          <a:spcPts val="800"/>
                        </a:spcAft>
                        <a:tabLst>
                          <a:tab pos="632460" algn="l"/>
                        </a:tabLst>
                      </a:pPr>
                      <a:r>
                        <a:rPr lang="en-US" sz="1600">
                          <a:effectLst/>
                          <a:latin typeface="Calibri" panose="020F0502020204030204" pitchFamily="34" charset="0"/>
                          <a:cs typeface="Calibri" panose="020F0502020204030204" pitchFamily="34" charset="0"/>
                        </a:rPr>
                        <a:t>Prô – mê – tê và loài người</a:t>
                      </a:r>
                      <a:endParaRPr lang="en-US" sz="1400">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tc>
                <a:extLst>
                  <a:ext uri="{0D108BD9-81ED-4DB2-BD59-A6C34878D82A}">
                    <a16:rowId xmlns:a16="http://schemas.microsoft.com/office/drawing/2014/main" val="129674255"/>
                  </a:ext>
                </a:extLst>
              </a:tr>
              <a:tr h="0">
                <a:tc>
                  <a:txBody>
                    <a:bodyPr/>
                    <a:lstStyle/>
                    <a:p>
                      <a:pPr algn="ctr">
                        <a:lnSpc>
                          <a:spcPct val="150000"/>
                        </a:lnSpc>
                        <a:spcAft>
                          <a:spcPts val="800"/>
                        </a:spcAft>
                        <a:tabLst>
                          <a:tab pos="632460" algn="l"/>
                        </a:tabLst>
                      </a:pPr>
                      <a:r>
                        <a:rPr lang="en-US" sz="1600">
                          <a:effectLst/>
                          <a:latin typeface="Calibri" panose="020F0502020204030204" pitchFamily="34" charset="0"/>
                          <a:cs typeface="Calibri" panose="020F0502020204030204" pitchFamily="34" charset="0"/>
                        </a:rPr>
                        <a:t>Giống</a:t>
                      </a:r>
                      <a:endParaRPr lang="en-US" sz="1400">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tc>
                <a:tc gridSpan="2">
                  <a:txBody>
                    <a:bodyPr/>
                    <a:lstStyle/>
                    <a:p>
                      <a:pPr algn="just">
                        <a:lnSpc>
                          <a:spcPct val="150000"/>
                        </a:lnSpc>
                        <a:spcAft>
                          <a:spcPts val="800"/>
                        </a:spcAft>
                        <a:tabLst>
                          <a:tab pos="632460" algn="l"/>
                        </a:tabLst>
                      </a:pP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Cả</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hai</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truyện</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đều</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thuộc</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thể</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loại</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truyện</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thần</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thoại</a:t>
                      </a:r>
                      <a:r>
                        <a:rPr lang="en-US" sz="1600" dirty="0">
                          <a:effectLst/>
                          <a:latin typeface="Calibri" panose="020F0502020204030204" pitchFamily="34" charset="0"/>
                          <a:cs typeface="Calibri" panose="020F0502020204030204" pitchFamily="34" charset="0"/>
                        </a:rPr>
                        <a:t>.</a:t>
                      </a:r>
                      <a:endParaRPr lang="en-US" sz="1400" dirty="0">
                        <a:effectLst/>
                        <a:latin typeface="Calibri" panose="020F0502020204030204" pitchFamily="34" charset="0"/>
                        <a:cs typeface="Calibri" panose="020F0502020204030204" pitchFamily="34" charset="0"/>
                      </a:endParaRPr>
                    </a:p>
                    <a:p>
                      <a:pPr algn="just">
                        <a:lnSpc>
                          <a:spcPct val="150000"/>
                        </a:lnSpc>
                        <a:spcAft>
                          <a:spcPts val="800"/>
                        </a:spcAft>
                        <a:tabLst>
                          <a:tab pos="632460" algn="l"/>
                        </a:tabLst>
                      </a:pP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Cả</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hai</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truyện</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đều</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lí</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giải</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bằng</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trực</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quan</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và</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bằng</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tưởng</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tượng</a:t>
                      </a:r>
                      <a:r>
                        <a:rPr lang="en-US" sz="1600" dirty="0">
                          <a:effectLst/>
                          <a:latin typeface="Calibri" panose="020F0502020204030204" pitchFamily="34" charset="0"/>
                          <a:cs typeface="Calibri" panose="020F0502020204030204" pitchFamily="34" charset="0"/>
                        </a:rPr>
                        <a:t>.</a:t>
                      </a:r>
                      <a:endParaRPr lang="en-US" sz="1400" dirty="0">
                        <a:effectLst/>
                        <a:latin typeface="Calibri" panose="020F0502020204030204" pitchFamily="34" charset="0"/>
                        <a:cs typeface="Calibri" panose="020F0502020204030204" pitchFamily="34" charset="0"/>
                      </a:endParaRPr>
                    </a:p>
                    <a:p>
                      <a:pPr algn="just">
                        <a:lnSpc>
                          <a:spcPct val="150000"/>
                        </a:lnSpc>
                        <a:spcAft>
                          <a:spcPts val="800"/>
                        </a:spcAft>
                        <a:tabLst>
                          <a:tab pos="632460" algn="l"/>
                        </a:tabLst>
                      </a:pP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Đều</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có</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những</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yếu</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tố</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tưởng</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tượng</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hư</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cấu</a:t>
                      </a:r>
                      <a:r>
                        <a:rPr lang="en-US" sz="1600" dirty="0">
                          <a:effectLst/>
                          <a:latin typeface="Calibri" panose="020F0502020204030204" pitchFamily="34" charset="0"/>
                          <a:cs typeface="Calibri" panose="020F0502020204030204" pitchFamily="34" charset="0"/>
                        </a:rPr>
                        <a:t>.</a:t>
                      </a:r>
                      <a:endParaRPr lang="en-US" sz="1400" dirty="0">
                        <a:effectLst/>
                        <a:latin typeface="Calibri" panose="020F0502020204030204" pitchFamily="34" charset="0"/>
                        <a:cs typeface="Calibri" panose="020F0502020204030204" pitchFamily="34" charset="0"/>
                      </a:endParaRPr>
                    </a:p>
                    <a:p>
                      <a:pPr algn="just">
                        <a:lnSpc>
                          <a:spcPct val="150000"/>
                        </a:lnSpc>
                        <a:spcAft>
                          <a:spcPts val="800"/>
                        </a:spcAft>
                        <a:tabLst>
                          <a:tab pos="632460" algn="l"/>
                        </a:tabLst>
                      </a:pP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Đều</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nói</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về</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sự</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tạo</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lập</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thế</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giới</a:t>
                      </a:r>
                      <a:r>
                        <a:rPr lang="en-US" sz="1600" dirty="0">
                          <a:effectLst/>
                          <a:latin typeface="Calibri" panose="020F0502020204030204" pitchFamily="34" charset="0"/>
                          <a:cs typeface="Calibri" panose="020F0502020204030204" pitchFamily="34" charset="0"/>
                        </a:rPr>
                        <a:t>.</a:t>
                      </a:r>
                      <a:endParaRPr lang="en-US" sz="1400" dirty="0">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607220094"/>
                  </a:ext>
                </a:extLst>
              </a:tr>
              <a:tr h="0">
                <a:tc>
                  <a:txBody>
                    <a:bodyPr/>
                    <a:lstStyle/>
                    <a:p>
                      <a:pPr algn="ctr">
                        <a:lnSpc>
                          <a:spcPct val="150000"/>
                        </a:lnSpc>
                        <a:spcAft>
                          <a:spcPts val="800"/>
                        </a:spcAft>
                        <a:tabLst>
                          <a:tab pos="632460" algn="l"/>
                        </a:tabLst>
                      </a:pPr>
                      <a:r>
                        <a:rPr lang="en-US" sz="1600">
                          <a:effectLst/>
                          <a:latin typeface="Calibri" panose="020F0502020204030204" pitchFamily="34" charset="0"/>
                          <a:cs typeface="Calibri" panose="020F0502020204030204" pitchFamily="34" charset="0"/>
                        </a:rPr>
                        <a:t>Khác</a:t>
                      </a:r>
                      <a:endParaRPr lang="en-US" sz="1400">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tc>
                <a:tc>
                  <a:txBody>
                    <a:bodyPr/>
                    <a:lstStyle/>
                    <a:p>
                      <a:pPr algn="just">
                        <a:lnSpc>
                          <a:spcPct val="150000"/>
                        </a:lnSpc>
                        <a:spcAft>
                          <a:spcPts val="800"/>
                        </a:spcAft>
                        <a:tabLst>
                          <a:tab pos="632460" algn="l"/>
                        </a:tabLst>
                      </a:pPr>
                      <a:r>
                        <a:rPr lang="en-US" sz="1600">
                          <a:effectLst/>
                          <a:latin typeface="Calibri" panose="020F0502020204030204" pitchFamily="34" charset="0"/>
                          <a:cs typeface="Calibri" panose="020F0502020204030204" pitchFamily="34" charset="0"/>
                        </a:rPr>
                        <a:t>- Quá trình tạo lập trời và đất</a:t>
                      </a:r>
                      <a:endParaRPr lang="en-US" sz="1400">
                        <a:effectLst/>
                        <a:latin typeface="Calibri" panose="020F0502020204030204" pitchFamily="34" charset="0"/>
                        <a:cs typeface="Calibri" panose="020F0502020204030204" pitchFamily="34" charset="0"/>
                      </a:endParaRPr>
                    </a:p>
                    <a:p>
                      <a:pPr algn="just">
                        <a:lnSpc>
                          <a:spcPct val="150000"/>
                        </a:lnSpc>
                        <a:spcAft>
                          <a:spcPts val="800"/>
                        </a:spcAft>
                        <a:tabLst>
                          <a:tab pos="632460" algn="l"/>
                        </a:tabLst>
                      </a:pPr>
                      <a:r>
                        <a:rPr lang="en-US" sz="1600">
                          <a:effectLst/>
                          <a:latin typeface="Calibri" panose="020F0502020204030204" pitchFamily="34" charset="0"/>
                          <a:cs typeface="Calibri" panose="020F0502020204030204" pitchFamily="34" charset="0"/>
                        </a:rPr>
                        <a:t>- Nhấn mạnh vào sức mạnh của vị thần trong việc mở mang các cõi </a:t>
                      </a:r>
                      <a:endParaRPr lang="en-US" sz="1400">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tc>
                <a:tc>
                  <a:txBody>
                    <a:bodyPr/>
                    <a:lstStyle/>
                    <a:p>
                      <a:pPr algn="just">
                        <a:lnSpc>
                          <a:spcPct val="150000"/>
                        </a:lnSpc>
                        <a:spcAft>
                          <a:spcPts val="800"/>
                        </a:spcAft>
                        <a:tabLst>
                          <a:tab pos="632460" algn="l"/>
                        </a:tabLst>
                      </a:pP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Quá</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trình</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tạo</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nên</a:t>
                      </a:r>
                      <a:r>
                        <a:rPr lang="en-US" sz="1600" dirty="0">
                          <a:effectLst/>
                          <a:latin typeface="Calibri" panose="020F0502020204030204" pitchFamily="34" charset="0"/>
                          <a:cs typeface="Calibri" panose="020F0502020204030204" pitchFamily="34" charset="0"/>
                        </a:rPr>
                        <a:t> con </a:t>
                      </a:r>
                      <a:r>
                        <a:rPr lang="en-US" sz="1600" dirty="0" err="1">
                          <a:effectLst/>
                          <a:latin typeface="Calibri" panose="020F0502020204030204" pitchFamily="34" charset="0"/>
                          <a:cs typeface="Calibri" panose="020F0502020204030204" pitchFamily="34" charset="0"/>
                        </a:rPr>
                        <a:t>người</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và</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sự</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sống</a:t>
                      </a:r>
                      <a:r>
                        <a:rPr lang="en-US" sz="1600" dirty="0">
                          <a:effectLst/>
                          <a:latin typeface="Calibri" panose="020F0502020204030204" pitchFamily="34" charset="0"/>
                          <a:cs typeface="Calibri" panose="020F0502020204030204" pitchFamily="34" charset="0"/>
                        </a:rPr>
                        <a:t> </a:t>
                      </a:r>
                      <a:endParaRPr lang="en-US" sz="1400" dirty="0">
                        <a:effectLst/>
                        <a:latin typeface="Calibri" panose="020F0502020204030204" pitchFamily="34" charset="0"/>
                        <a:cs typeface="Calibri" panose="020F0502020204030204" pitchFamily="34" charset="0"/>
                      </a:endParaRPr>
                    </a:p>
                    <a:p>
                      <a:pPr algn="just">
                        <a:lnSpc>
                          <a:spcPct val="150000"/>
                        </a:lnSpc>
                        <a:spcAft>
                          <a:spcPts val="800"/>
                        </a:spcAft>
                        <a:tabLst>
                          <a:tab pos="632460" algn="l"/>
                        </a:tabLst>
                      </a:pP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Nhấn</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mạnh</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vào</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việc</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hình</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thành</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sự</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sống</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và</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nền</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văn</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minh</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cho</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nhân</a:t>
                      </a:r>
                      <a:r>
                        <a:rPr lang="en-US" sz="1600" dirty="0">
                          <a:effectLst/>
                          <a:latin typeface="Calibri" panose="020F0502020204030204" pitchFamily="34" charset="0"/>
                          <a:cs typeface="Calibri" panose="020F0502020204030204" pitchFamily="34" charset="0"/>
                        </a:rPr>
                        <a:t> </a:t>
                      </a:r>
                      <a:r>
                        <a:rPr lang="en-US" sz="1600" dirty="0" err="1">
                          <a:effectLst/>
                          <a:latin typeface="Calibri" panose="020F0502020204030204" pitchFamily="34" charset="0"/>
                          <a:cs typeface="Calibri" panose="020F0502020204030204" pitchFamily="34" charset="0"/>
                        </a:rPr>
                        <a:t>loại</a:t>
                      </a:r>
                      <a:r>
                        <a:rPr lang="en-US" sz="1600" dirty="0">
                          <a:effectLst/>
                          <a:latin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tc>
                <a:extLst>
                  <a:ext uri="{0D108BD9-81ED-4DB2-BD59-A6C34878D82A}">
                    <a16:rowId xmlns:a16="http://schemas.microsoft.com/office/drawing/2014/main" val="1559531191"/>
                  </a:ext>
                </a:extLst>
              </a:tr>
            </a:tbl>
          </a:graphicData>
        </a:graphic>
      </p:graphicFrame>
    </p:spTree>
    <p:extLst>
      <p:ext uri="{BB962C8B-B14F-4D97-AF65-F5344CB8AC3E}">
        <p14:creationId xmlns:p14="http://schemas.microsoft.com/office/powerpoint/2010/main" val="3723330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FEDCA-A380-9447-305D-FE47AAB69EF3}"/>
              </a:ext>
            </a:extLst>
          </p:cNvPr>
          <p:cNvSpPr>
            <a:spLocks noGrp="1"/>
          </p:cNvSpPr>
          <p:nvPr>
            <p:ph type="title"/>
          </p:nvPr>
        </p:nvSpPr>
        <p:spPr>
          <a:xfrm>
            <a:off x="232756" y="499247"/>
            <a:ext cx="1915135" cy="564300"/>
          </a:xfrm>
        </p:spPr>
        <p:txBody>
          <a:bodyPr/>
          <a:lstStyle/>
          <a:p>
            <a:r>
              <a:rPr lang="en-US" dirty="0" err="1">
                <a:latin typeface="Calibri" panose="020F0502020204030204" pitchFamily="34" charset="0"/>
                <a:cs typeface="Calibri" panose="020F0502020204030204" pitchFamily="34" charset="0"/>
              </a:rPr>
              <a:t>Nhiệm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vụ</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F2C837D-76FB-A9C6-C847-909F9854ED92}"/>
              </a:ext>
            </a:extLst>
          </p:cNvPr>
          <p:cNvSpPr txBox="1"/>
          <p:nvPr/>
        </p:nvSpPr>
        <p:spPr>
          <a:xfrm>
            <a:off x="232756" y="781397"/>
            <a:ext cx="3391592" cy="2970685"/>
          </a:xfrm>
          <a:prstGeom prst="rect">
            <a:avLst/>
          </a:prstGeom>
          <a:noFill/>
        </p:spPr>
        <p:txBody>
          <a:bodyPr wrap="square" rtlCol="0">
            <a:spAutoFit/>
          </a:bodyPr>
          <a:lstStyle/>
          <a:p>
            <a:pPr algn="just">
              <a:lnSpc>
                <a:spcPct val="150000"/>
              </a:lnSpc>
            </a:pP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hoàn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phiếu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tập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loại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thoại</a:t>
            </a:r>
            <a:r>
              <a:rPr lang="en-US" sz="3200" dirty="0">
                <a:latin typeface="Calibri" panose="020F0502020204030204" pitchFamily="34" charset="0"/>
                <a:cs typeface="Calibri" panose="020F0502020204030204" pitchFamily="34" charset="0"/>
              </a:rPr>
              <a:t> </a:t>
            </a:r>
          </a:p>
        </p:txBody>
      </p:sp>
      <p:pic>
        <p:nvPicPr>
          <p:cNvPr id="5" name="Picture 4" descr="Text&#10;&#10;Description automatically generated">
            <a:extLst>
              <a:ext uri="{FF2B5EF4-FFF2-40B4-BE49-F238E27FC236}">
                <a16:creationId xmlns:a16="http://schemas.microsoft.com/office/drawing/2014/main" id="{264C5D36-2117-2707-2E4B-984544699CD8}"/>
              </a:ext>
            </a:extLst>
          </p:cNvPr>
          <p:cNvPicPr>
            <a:picLocks noChangeAspect="1"/>
          </p:cNvPicPr>
          <p:nvPr/>
        </p:nvPicPr>
        <p:blipFill>
          <a:blip r:embed="rId2"/>
          <a:stretch>
            <a:fillRect/>
          </a:stretch>
        </p:blipFill>
        <p:spPr>
          <a:xfrm>
            <a:off x="4728789" y="153787"/>
            <a:ext cx="3423664" cy="48421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77188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sp>
        <p:nvSpPr>
          <p:cNvPr id="2056" name="Google Shape;2056;p44"/>
          <p:cNvSpPr/>
          <p:nvPr/>
        </p:nvSpPr>
        <p:spPr>
          <a:xfrm>
            <a:off x="476250" y="4139100"/>
            <a:ext cx="1181100" cy="1068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7" name="Google Shape;2057;p44"/>
          <p:cNvGrpSpPr/>
          <p:nvPr/>
        </p:nvGrpSpPr>
        <p:grpSpPr>
          <a:xfrm>
            <a:off x="787293" y="409141"/>
            <a:ext cx="636912" cy="3774870"/>
            <a:chOff x="6490110" y="3023424"/>
            <a:chExt cx="255634" cy="1515282"/>
          </a:xfrm>
        </p:grpSpPr>
        <p:sp>
          <p:nvSpPr>
            <p:cNvPr id="2058" name="Google Shape;2058;p4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4"/>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4"/>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4"/>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4"/>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4"/>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4"/>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6" name="Google Shape;2066;p44"/>
          <p:cNvSpPr/>
          <p:nvPr/>
        </p:nvSpPr>
        <p:spPr>
          <a:xfrm>
            <a:off x="142875" y="4517700"/>
            <a:ext cx="4810200" cy="2256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4"/>
          <p:cNvSpPr txBox="1">
            <a:spLocks noGrp="1"/>
          </p:cNvSpPr>
          <p:nvPr>
            <p:ph type="title"/>
          </p:nvPr>
        </p:nvSpPr>
        <p:spPr>
          <a:xfrm>
            <a:off x="3869299" y="1878711"/>
            <a:ext cx="4360200" cy="1205928"/>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3600" dirty="0"/>
              <a:t>Tìm hiểu chung về thần thoại Hi Lạp</a:t>
            </a:r>
            <a:endParaRPr sz="3600" dirty="0"/>
          </a:p>
        </p:txBody>
      </p:sp>
      <p:sp>
        <p:nvSpPr>
          <p:cNvPr id="2068" name="Google Shape;2068;p44"/>
          <p:cNvSpPr txBox="1">
            <a:spLocks noGrp="1"/>
          </p:cNvSpPr>
          <p:nvPr>
            <p:ph type="title" idx="2"/>
          </p:nvPr>
        </p:nvSpPr>
        <p:spPr>
          <a:xfrm>
            <a:off x="6886575" y="931450"/>
            <a:ext cx="1308900" cy="1096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dirty="0"/>
              <a:t>I. </a:t>
            </a:r>
            <a:endParaRPr dirty="0"/>
          </a:p>
        </p:txBody>
      </p:sp>
      <p:cxnSp>
        <p:nvCxnSpPr>
          <p:cNvPr id="2070" name="Google Shape;2070;p44"/>
          <p:cNvCxnSpPr/>
          <p:nvPr/>
        </p:nvCxnSpPr>
        <p:spPr>
          <a:xfrm>
            <a:off x="8424000" y="870750"/>
            <a:ext cx="0" cy="2565900"/>
          </a:xfrm>
          <a:prstGeom prst="straightConnector1">
            <a:avLst/>
          </a:prstGeom>
          <a:noFill/>
          <a:ln w="19050" cap="flat" cmpd="sng">
            <a:solidFill>
              <a:schemeClr val="accent5"/>
            </a:solidFill>
            <a:prstDash val="solid"/>
            <a:round/>
            <a:headEnd type="none" w="med" len="med"/>
            <a:tailEnd type="none" w="med" len="med"/>
          </a:ln>
        </p:spPr>
      </p:cxnSp>
      <p:grpSp>
        <p:nvGrpSpPr>
          <p:cNvPr id="2071" name="Google Shape;2071;p44"/>
          <p:cNvGrpSpPr/>
          <p:nvPr/>
        </p:nvGrpSpPr>
        <p:grpSpPr>
          <a:xfrm>
            <a:off x="252497" y="828653"/>
            <a:ext cx="4251333" cy="3774863"/>
            <a:chOff x="1364600" y="3282320"/>
            <a:chExt cx="2051702" cy="1821757"/>
          </a:xfrm>
        </p:grpSpPr>
        <p:sp>
          <p:nvSpPr>
            <p:cNvPr id="2072" name="Google Shape;2072;p44"/>
            <p:cNvSpPr/>
            <p:nvPr/>
          </p:nvSpPr>
          <p:spPr>
            <a:xfrm>
              <a:off x="2313572" y="4545666"/>
              <a:ext cx="529849" cy="239948"/>
            </a:xfrm>
            <a:custGeom>
              <a:avLst/>
              <a:gdLst/>
              <a:ahLst/>
              <a:cxnLst/>
              <a:rect l="l" t="t" r="r" b="b"/>
              <a:pathLst>
                <a:path w="8422" h="3814" extrusionOk="0">
                  <a:moveTo>
                    <a:pt x="6944" y="0"/>
                  </a:moveTo>
                  <a:lnTo>
                    <a:pt x="1" y="2011"/>
                  </a:lnTo>
                  <a:cubicBezTo>
                    <a:pt x="2050" y="3345"/>
                    <a:pt x="3625" y="3813"/>
                    <a:pt x="4827" y="3813"/>
                  </a:cubicBezTo>
                  <a:cubicBezTo>
                    <a:pt x="7667" y="3813"/>
                    <a:pt x="8422" y="1197"/>
                    <a:pt x="8422" y="1197"/>
                  </a:cubicBezTo>
                  <a:lnTo>
                    <a:pt x="69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4"/>
            <p:cNvSpPr/>
            <p:nvPr/>
          </p:nvSpPr>
          <p:spPr>
            <a:xfrm>
              <a:off x="2313572" y="4545666"/>
              <a:ext cx="529849" cy="239948"/>
            </a:xfrm>
            <a:custGeom>
              <a:avLst/>
              <a:gdLst/>
              <a:ahLst/>
              <a:cxnLst/>
              <a:rect l="l" t="t" r="r" b="b"/>
              <a:pathLst>
                <a:path w="8422" h="3814" extrusionOk="0">
                  <a:moveTo>
                    <a:pt x="6944" y="0"/>
                  </a:moveTo>
                  <a:lnTo>
                    <a:pt x="1" y="2011"/>
                  </a:lnTo>
                  <a:cubicBezTo>
                    <a:pt x="2050" y="3345"/>
                    <a:pt x="3625" y="3813"/>
                    <a:pt x="4827" y="3813"/>
                  </a:cubicBezTo>
                  <a:cubicBezTo>
                    <a:pt x="7667" y="3813"/>
                    <a:pt x="8422" y="1197"/>
                    <a:pt x="8422" y="1197"/>
                  </a:cubicBezTo>
                  <a:lnTo>
                    <a:pt x="6944" y="0"/>
                  </a:ln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4" name="Google Shape;2074;p44"/>
            <p:cNvGrpSpPr/>
            <p:nvPr/>
          </p:nvGrpSpPr>
          <p:grpSpPr>
            <a:xfrm>
              <a:off x="2730367" y="4392159"/>
              <a:ext cx="296947" cy="706256"/>
              <a:chOff x="2730367" y="4392159"/>
              <a:chExt cx="296947" cy="706256"/>
            </a:xfrm>
          </p:grpSpPr>
          <p:sp>
            <p:nvSpPr>
              <p:cNvPr id="2075" name="Google Shape;2075;p44"/>
              <p:cNvSpPr/>
              <p:nvPr/>
            </p:nvSpPr>
            <p:spPr>
              <a:xfrm>
                <a:off x="2730367" y="4392159"/>
                <a:ext cx="205850" cy="687193"/>
              </a:xfrm>
              <a:custGeom>
                <a:avLst/>
                <a:gdLst/>
                <a:ahLst/>
                <a:cxnLst/>
                <a:rect l="l" t="t" r="r" b="b"/>
                <a:pathLst>
                  <a:path w="3272" h="10923" extrusionOk="0">
                    <a:moveTo>
                      <a:pt x="216" y="0"/>
                    </a:moveTo>
                    <a:cubicBezTo>
                      <a:pt x="216" y="0"/>
                      <a:pt x="1" y="1993"/>
                      <a:pt x="61" y="2237"/>
                    </a:cubicBezTo>
                    <a:cubicBezTo>
                      <a:pt x="119" y="2480"/>
                      <a:pt x="2982" y="10922"/>
                      <a:pt x="2982" y="10922"/>
                    </a:cubicBezTo>
                    <a:lnTo>
                      <a:pt x="3036" y="10801"/>
                    </a:lnTo>
                    <a:cubicBezTo>
                      <a:pt x="3036" y="10801"/>
                      <a:pt x="3272" y="1900"/>
                      <a:pt x="3103" y="1512"/>
                    </a:cubicBezTo>
                    <a:cubicBezTo>
                      <a:pt x="2934" y="1125"/>
                      <a:pt x="216" y="0"/>
                      <a:pt x="216"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4"/>
              <p:cNvSpPr/>
              <p:nvPr/>
            </p:nvSpPr>
            <p:spPr>
              <a:xfrm>
                <a:off x="2730367" y="4392159"/>
                <a:ext cx="195280" cy="702858"/>
              </a:xfrm>
              <a:custGeom>
                <a:avLst/>
                <a:gdLst/>
                <a:ahLst/>
                <a:cxnLst/>
                <a:rect l="l" t="t" r="r" b="b"/>
                <a:pathLst>
                  <a:path w="3104" h="11172" extrusionOk="0">
                    <a:moveTo>
                      <a:pt x="216" y="0"/>
                    </a:moveTo>
                    <a:cubicBezTo>
                      <a:pt x="216" y="0"/>
                      <a:pt x="1" y="1994"/>
                      <a:pt x="60" y="2237"/>
                    </a:cubicBezTo>
                    <a:cubicBezTo>
                      <a:pt x="119" y="2480"/>
                      <a:pt x="3066" y="11171"/>
                      <a:pt x="3066" y="11171"/>
                    </a:cubicBezTo>
                    <a:lnTo>
                      <a:pt x="3104" y="11141"/>
                    </a:lnTo>
                    <a:cubicBezTo>
                      <a:pt x="2644" y="9707"/>
                      <a:pt x="2260" y="7927"/>
                      <a:pt x="2093" y="6244"/>
                    </a:cubicBezTo>
                    <a:cubicBezTo>
                      <a:pt x="1834" y="3604"/>
                      <a:pt x="2186" y="1931"/>
                      <a:pt x="2761" y="1230"/>
                    </a:cubicBezTo>
                    <a:cubicBezTo>
                      <a:pt x="1850" y="706"/>
                      <a:pt x="216" y="0"/>
                      <a:pt x="216"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4"/>
              <p:cNvSpPr/>
              <p:nvPr/>
            </p:nvSpPr>
            <p:spPr>
              <a:xfrm>
                <a:off x="2904006" y="5051986"/>
                <a:ext cx="123308" cy="46429"/>
              </a:xfrm>
              <a:custGeom>
                <a:avLst/>
                <a:gdLst/>
                <a:ahLst/>
                <a:cxnLst/>
                <a:rect l="l" t="t" r="r" b="b"/>
                <a:pathLst>
                  <a:path w="1960" h="738" extrusionOk="0">
                    <a:moveTo>
                      <a:pt x="366" y="1"/>
                    </a:moveTo>
                    <a:cubicBezTo>
                      <a:pt x="345" y="1"/>
                      <a:pt x="326" y="3"/>
                      <a:pt x="310" y="8"/>
                    </a:cubicBezTo>
                    <a:cubicBezTo>
                      <a:pt x="0" y="97"/>
                      <a:pt x="89" y="738"/>
                      <a:pt x="89" y="738"/>
                    </a:cubicBezTo>
                    <a:lnTo>
                      <a:pt x="1960" y="738"/>
                    </a:lnTo>
                    <a:cubicBezTo>
                      <a:pt x="1960" y="738"/>
                      <a:pt x="753" y="1"/>
                      <a:pt x="366"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8" name="Google Shape;2078;p44"/>
            <p:cNvGrpSpPr/>
            <p:nvPr/>
          </p:nvGrpSpPr>
          <p:grpSpPr>
            <a:xfrm>
              <a:off x="1364600" y="3815818"/>
              <a:ext cx="384081" cy="1288259"/>
              <a:chOff x="1364600" y="3815818"/>
              <a:chExt cx="384081" cy="1288259"/>
            </a:xfrm>
          </p:grpSpPr>
          <p:sp>
            <p:nvSpPr>
              <p:cNvPr id="2079" name="Google Shape;2079;p44"/>
              <p:cNvSpPr/>
              <p:nvPr/>
            </p:nvSpPr>
            <p:spPr>
              <a:xfrm>
                <a:off x="1543649" y="4231544"/>
                <a:ext cx="55300" cy="795843"/>
              </a:xfrm>
              <a:custGeom>
                <a:avLst/>
                <a:gdLst/>
                <a:ahLst/>
                <a:cxnLst/>
                <a:rect l="l" t="t" r="r" b="b"/>
                <a:pathLst>
                  <a:path w="879" h="12650" extrusionOk="0">
                    <a:moveTo>
                      <a:pt x="459" y="0"/>
                    </a:moveTo>
                    <a:lnTo>
                      <a:pt x="0" y="12624"/>
                    </a:lnTo>
                    <a:lnTo>
                      <a:pt x="214" y="12649"/>
                    </a:lnTo>
                    <a:lnTo>
                      <a:pt x="878" y="50"/>
                    </a:lnTo>
                    <a:lnTo>
                      <a:pt x="4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4"/>
              <p:cNvSpPr/>
              <p:nvPr/>
            </p:nvSpPr>
            <p:spPr>
              <a:xfrm>
                <a:off x="1552834" y="4062875"/>
                <a:ext cx="70839" cy="196476"/>
              </a:xfrm>
              <a:custGeom>
                <a:avLst/>
                <a:gdLst/>
                <a:ahLst/>
                <a:cxnLst/>
                <a:rect l="l" t="t" r="r" b="b"/>
                <a:pathLst>
                  <a:path w="1126" h="3123" extrusionOk="0">
                    <a:moveTo>
                      <a:pt x="688" y="1"/>
                    </a:moveTo>
                    <a:lnTo>
                      <a:pt x="1" y="2299"/>
                    </a:lnTo>
                    <a:lnTo>
                      <a:pt x="491" y="3123"/>
                    </a:lnTo>
                    <a:lnTo>
                      <a:pt x="1125" y="2430"/>
                    </a:lnTo>
                    <a:lnTo>
                      <a:pt x="6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4"/>
              <p:cNvSpPr/>
              <p:nvPr/>
            </p:nvSpPr>
            <p:spPr>
              <a:xfrm>
                <a:off x="1574287" y="4457651"/>
                <a:ext cx="125636" cy="562060"/>
              </a:xfrm>
              <a:custGeom>
                <a:avLst/>
                <a:gdLst/>
                <a:ahLst/>
                <a:cxnLst/>
                <a:rect l="l" t="t" r="r" b="b"/>
                <a:pathLst>
                  <a:path w="1997" h="8934" extrusionOk="0">
                    <a:moveTo>
                      <a:pt x="1277" y="1"/>
                    </a:moveTo>
                    <a:lnTo>
                      <a:pt x="0" y="7861"/>
                    </a:lnTo>
                    <a:lnTo>
                      <a:pt x="508" y="8934"/>
                    </a:lnTo>
                    <a:lnTo>
                      <a:pt x="1272" y="7980"/>
                    </a:lnTo>
                    <a:lnTo>
                      <a:pt x="1997" y="68"/>
                    </a:lnTo>
                    <a:lnTo>
                      <a:pt x="1277"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4"/>
              <p:cNvSpPr/>
              <p:nvPr/>
            </p:nvSpPr>
            <p:spPr>
              <a:xfrm>
                <a:off x="1606247" y="4516806"/>
                <a:ext cx="66373" cy="505376"/>
              </a:xfrm>
              <a:custGeom>
                <a:avLst/>
                <a:gdLst/>
                <a:ahLst/>
                <a:cxnLst/>
                <a:rect l="l" t="t" r="r" b="b"/>
                <a:pathLst>
                  <a:path w="1055" h="8033" extrusionOk="0">
                    <a:moveTo>
                      <a:pt x="982" y="1"/>
                    </a:moveTo>
                    <a:lnTo>
                      <a:pt x="52" y="7113"/>
                    </a:lnTo>
                    <a:lnTo>
                      <a:pt x="0" y="8033"/>
                    </a:lnTo>
                    <a:lnTo>
                      <a:pt x="180" y="7125"/>
                    </a:lnTo>
                    <a:lnTo>
                      <a:pt x="1054" y="7"/>
                    </a:lnTo>
                    <a:lnTo>
                      <a:pt x="982"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4"/>
              <p:cNvSpPr/>
              <p:nvPr/>
            </p:nvSpPr>
            <p:spPr>
              <a:xfrm>
                <a:off x="1645064" y="4457651"/>
                <a:ext cx="54860" cy="67379"/>
              </a:xfrm>
              <a:custGeom>
                <a:avLst/>
                <a:gdLst/>
                <a:ahLst/>
                <a:cxnLst/>
                <a:rect l="l" t="t" r="r" b="b"/>
                <a:pathLst>
                  <a:path w="872" h="1071" extrusionOk="0">
                    <a:moveTo>
                      <a:pt x="152" y="1"/>
                    </a:moveTo>
                    <a:lnTo>
                      <a:pt x="1" y="923"/>
                    </a:lnTo>
                    <a:cubicBezTo>
                      <a:pt x="4" y="923"/>
                      <a:pt x="7" y="923"/>
                      <a:pt x="9" y="923"/>
                    </a:cubicBezTo>
                    <a:cubicBezTo>
                      <a:pt x="268" y="923"/>
                      <a:pt x="530" y="970"/>
                      <a:pt x="780" y="1070"/>
                    </a:cubicBezTo>
                    <a:lnTo>
                      <a:pt x="872" y="68"/>
                    </a:lnTo>
                    <a:lnTo>
                      <a:pt x="152"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4"/>
              <p:cNvSpPr/>
              <p:nvPr/>
            </p:nvSpPr>
            <p:spPr>
              <a:xfrm>
                <a:off x="1658527" y="4320187"/>
                <a:ext cx="54797" cy="142308"/>
              </a:xfrm>
              <a:custGeom>
                <a:avLst/>
                <a:gdLst/>
                <a:ahLst/>
                <a:cxnLst/>
                <a:rect l="l" t="t" r="r" b="b"/>
                <a:pathLst>
                  <a:path w="871" h="2262" extrusionOk="0">
                    <a:moveTo>
                      <a:pt x="280" y="0"/>
                    </a:moveTo>
                    <a:lnTo>
                      <a:pt x="1" y="2207"/>
                    </a:lnTo>
                    <a:lnTo>
                      <a:pt x="591" y="2261"/>
                    </a:lnTo>
                    <a:lnTo>
                      <a:pt x="870" y="56"/>
                    </a:lnTo>
                    <a:lnTo>
                      <a:pt x="2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4"/>
              <p:cNvSpPr/>
              <p:nvPr/>
            </p:nvSpPr>
            <p:spPr>
              <a:xfrm>
                <a:off x="1604296" y="4438652"/>
                <a:ext cx="144384" cy="43032"/>
              </a:xfrm>
              <a:custGeom>
                <a:avLst/>
                <a:gdLst/>
                <a:ahLst/>
                <a:cxnLst/>
                <a:rect l="l" t="t" r="r" b="b"/>
                <a:pathLst>
                  <a:path w="2295" h="684" extrusionOk="0">
                    <a:moveTo>
                      <a:pt x="326" y="0"/>
                    </a:moveTo>
                    <a:cubicBezTo>
                      <a:pt x="132" y="0"/>
                      <a:pt x="1" y="218"/>
                      <a:pt x="112" y="378"/>
                    </a:cubicBezTo>
                    <a:cubicBezTo>
                      <a:pt x="178" y="471"/>
                      <a:pt x="285" y="547"/>
                      <a:pt x="465" y="563"/>
                    </a:cubicBezTo>
                    <a:lnTo>
                      <a:pt x="1736" y="681"/>
                    </a:lnTo>
                    <a:cubicBezTo>
                      <a:pt x="1752" y="682"/>
                      <a:pt x="1769" y="683"/>
                      <a:pt x="1786" y="683"/>
                    </a:cubicBezTo>
                    <a:cubicBezTo>
                      <a:pt x="1903" y="683"/>
                      <a:pt x="2014" y="648"/>
                      <a:pt x="2107" y="586"/>
                    </a:cubicBezTo>
                    <a:cubicBezTo>
                      <a:pt x="2294" y="461"/>
                      <a:pt x="2218" y="172"/>
                      <a:pt x="1996" y="152"/>
                    </a:cubicBezTo>
                    <a:lnTo>
                      <a:pt x="1192" y="78"/>
                    </a:lnTo>
                    <a:lnTo>
                      <a:pt x="350" y="1"/>
                    </a:lnTo>
                    <a:cubicBezTo>
                      <a:pt x="341" y="0"/>
                      <a:pt x="333"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4"/>
              <p:cNvSpPr/>
              <p:nvPr/>
            </p:nvSpPr>
            <p:spPr>
              <a:xfrm>
                <a:off x="1607316" y="4444628"/>
                <a:ext cx="137212" cy="37118"/>
              </a:xfrm>
              <a:custGeom>
                <a:avLst/>
                <a:gdLst/>
                <a:ahLst/>
                <a:cxnLst/>
                <a:rect l="l" t="t" r="r" b="b"/>
                <a:pathLst>
                  <a:path w="2181" h="590" extrusionOk="0">
                    <a:moveTo>
                      <a:pt x="84" y="1"/>
                    </a:moveTo>
                    <a:cubicBezTo>
                      <a:pt x="20" y="78"/>
                      <a:pt x="0" y="192"/>
                      <a:pt x="64" y="286"/>
                    </a:cubicBezTo>
                    <a:cubicBezTo>
                      <a:pt x="129" y="377"/>
                      <a:pt x="237" y="454"/>
                      <a:pt x="417" y="470"/>
                    </a:cubicBezTo>
                    <a:lnTo>
                      <a:pt x="1688" y="587"/>
                    </a:lnTo>
                    <a:cubicBezTo>
                      <a:pt x="1704" y="588"/>
                      <a:pt x="1721" y="589"/>
                      <a:pt x="1738" y="589"/>
                    </a:cubicBezTo>
                    <a:cubicBezTo>
                      <a:pt x="1855" y="589"/>
                      <a:pt x="1966" y="554"/>
                      <a:pt x="2059" y="492"/>
                    </a:cubicBezTo>
                    <a:cubicBezTo>
                      <a:pt x="2155" y="429"/>
                      <a:pt x="2181" y="324"/>
                      <a:pt x="2156" y="231"/>
                    </a:cubicBezTo>
                    <a:lnTo>
                      <a:pt x="2156" y="231"/>
                    </a:lnTo>
                    <a:cubicBezTo>
                      <a:pt x="2141" y="246"/>
                      <a:pt x="2128" y="261"/>
                      <a:pt x="2109" y="273"/>
                    </a:cubicBezTo>
                    <a:cubicBezTo>
                      <a:pt x="2018" y="334"/>
                      <a:pt x="1908" y="370"/>
                      <a:pt x="1792" y="370"/>
                    </a:cubicBezTo>
                    <a:cubicBezTo>
                      <a:pt x="1774" y="370"/>
                      <a:pt x="1757" y="369"/>
                      <a:pt x="1739" y="368"/>
                    </a:cubicBezTo>
                    <a:lnTo>
                      <a:pt x="469" y="251"/>
                    </a:lnTo>
                    <a:cubicBezTo>
                      <a:pt x="289" y="234"/>
                      <a:pt x="180" y="159"/>
                      <a:pt x="116" y="66"/>
                    </a:cubicBezTo>
                    <a:cubicBezTo>
                      <a:pt x="101" y="45"/>
                      <a:pt x="91" y="23"/>
                      <a:pt x="84" y="1"/>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4"/>
              <p:cNvSpPr/>
              <p:nvPr/>
            </p:nvSpPr>
            <p:spPr>
              <a:xfrm>
                <a:off x="1665699" y="4320313"/>
                <a:ext cx="47625" cy="85121"/>
              </a:xfrm>
              <a:custGeom>
                <a:avLst/>
                <a:gdLst/>
                <a:ahLst/>
                <a:cxnLst/>
                <a:rect l="l" t="t" r="r" b="b"/>
                <a:pathLst>
                  <a:path w="757" h="1353" extrusionOk="0">
                    <a:moveTo>
                      <a:pt x="166" y="1"/>
                    </a:moveTo>
                    <a:lnTo>
                      <a:pt x="1" y="1299"/>
                    </a:lnTo>
                    <a:cubicBezTo>
                      <a:pt x="106" y="1199"/>
                      <a:pt x="206" y="1146"/>
                      <a:pt x="299" y="1146"/>
                    </a:cubicBezTo>
                    <a:cubicBezTo>
                      <a:pt x="404" y="1146"/>
                      <a:pt x="502" y="1213"/>
                      <a:pt x="591" y="1353"/>
                    </a:cubicBezTo>
                    <a:lnTo>
                      <a:pt x="756" y="54"/>
                    </a:lnTo>
                    <a:lnTo>
                      <a:pt x="166"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4"/>
              <p:cNvSpPr/>
              <p:nvPr/>
            </p:nvSpPr>
            <p:spPr>
              <a:xfrm>
                <a:off x="1662239" y="4298168"/>
                <a:ext cx="63542" cy="59012"/>
              </a:xfrm>
              <a:custGeom>
                <a:avLst/>
                <a:gdLst/>
                <a:ahLst/>
                <a:cxnLst/>
                <a:rect l="l" t="t" r="r" b="b"/>
                <a:pathLst>
                  <a:path w="1010" h="938" extrusionOk="0">
                    <a:moveTo>
                      <a:pt x="522" y="1"/>
                    </a:moveTo>
                    <a:cubicBezTo>
                      <a:pt x="278" y="1"/>
                      <a:pt x="64" y="183"/>
                      <a:pt x="34" y="426"/>
                    </a:cubicBezTo>
                    <a:cubicBezTo>
                      <a:pt x="1" y="683"/>
                      <a:pt x="185" y="912"/>
                      <a:pt x="446" y="935"/>
                    </a:cubicBezTo>
                    <a:cubicBezTo>
                      <a:pt x="461" y="937"/>
                      <a:pt x="476" y="938"/>
                      <a:pt x="491" y="938"/>
                    </a:cubicBezTo>
                    <a:cubicBezTo>
                      <a:pt x="734" y="938"/>
                      <a:pt x="946" y="756"/>
                      <a:pt x="977" y="513"/>
                    </a:cubicBezTo>
                    <a:cubicBezTo>
                      <a:pt x="1010" y="256"/>
                      <a:pt x="825" y="27"/>
                      <a:pt x="565" y="3"/>
                    </a:cubicBezTo>
                    <a:cubicBezTo>
                      <a:pt x="550" y="1"/>
                      <a:pt x="536"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4"/>
              <p:cNvSpPr/>
              <p:nvPr/>
            </p:nvSpPr>
            <p:spPr>
              <a:xfrm>
                <a:off x="1662113" y="4307102"/>
                <a:ext cx="61906" cy="50204"/>
              </a:xfrm>
              <a:custGeom>
                <a:avLst/>
                <a:gdLst/>
                <a:ahLst/>
                <a:cxnLst/>
                <a:rect l="l" t="t" r="r" b="b"/>
                <a:pathLst>
                  <a:path w="984" h="798" extrusionOk="0">
                    <a:moveTo>
                      <a:pt x="181" y="1"/>
                    </a:moveTo>
                    <a:cubicBezTo>
                      <a:pt x="104" y="75"/>
                      <a:pt x="48" y="172"/>
                      <a:pt x="34" y="285"/>
                    </a:cubicBezTo>
                    <a:cubicBezTo>
                      <a:pt x="1" y="543"/>
                      <a:pt x="186" y="771"/>
                      <a:pt x="447" y="796"/>
                    </a:cubicBezTo>
                    <a:cubicBezTo>
                      <a:pt x="461" y="797"/>
                      <a:pt x="476" y="798"/>
                      <a:pt x="490" y="798"/>
                    </a:cubicBezTo>
                    <a:cubicBezTo>
                      <a:pt x="734" y="798"/>
                      <a:pt x="947" y="616"/>
                      <a:pt x="978" y="372"/>
                    </a:cubicBezTo>
                    <a:cubicBezTo>
                      <a:pt x="983" y="335"/>
                      <a:pt x="982" y="298"/>
                      <a:pt x="978" y="263"/>
                    </a:cubicBezTo>
                    <a:cubicBezTo>
                      <a:pt x="887" y="349"/>
                      <a:pt x="765" y="403"/>
                      <a:pt x="634" y="403"/>
                    </a:cubicBezTo>
                    <a:cubicBezTo>
                      <a:pt x="621" y="403"/>
                      <a:pt x="607" y="403"/>
                      <a:pt x="593" y="401"/>
                    </a:cubicBezTo>
                    <a:cubicBezTo>
                      <a:pt x="371" y="380"/>
                      <a:pt x="204" y="211"/>
                      <a:pt x="181" y="1"/>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4"/>
              <p:cNvSpPr/>
              <p:nvPr/>
            </p:nvSpPr>
            <p:spPr>
              <a:xfrm>
                <a:off x="1677652" y="4312512"/>
                <a:ext cx="32777" cy="30324"/>
              </a:xfrm>
              <a:custGeom>
                <a:avLst/>
                <a:gdLst/>
                <a:ahLst/>
                <a:cxnLst/>
                <a:rect l="l" t="t" r="r" b="b"/>
                <a:pathLst>
                  <a:path w="521" h="482" extrusionOk="0">
                    <a:moveTo>
                      <a:pt x="269" y="0"/>
                    </a:moveTo>
                    <a:cubicBezTo>
                      <a:pt x="144" y="0"/>
                      <a:pt x="34" y="95"/>
                      <a:pt x="18" y="219"/>
                    </a:cubicBezTo>
                    <a:cubicBezTo>
                      <a:pt x="0" y="351"/>
                      <a:pt x="95" y="468"/>
                      <a:pt x="230" y="481"/>
                    </a:cubicBezTo>
                    <a:cubicBezTo>
                      <a:pt x="238" y="482"/>
                      <a:pt x="246" y="482"/>
                      <a:pt x="254" y="482"/>
                    </a:cubicBezTo>
                    <a:cubicBezTo>
                      <a:pt x="377" y="482"/>
                      <a:pt x="486" y="389"/>
                      <a:pt x="502" y="264"/>
                    </a:cubicBezTo>
                    <a:cubicBezTo>
                      <a:pt x="520" y="132"/>
                      <a:pt x="425" y="15"/>
                      <a:pt x="290" y="1"/>
                    </a:cubicBezTo>
                    <a:cubicBezTo>
                      <a:pt x="283" y="1"/>
                      <a:pt x="276"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4"/>
              <p:cNvSpPr/>
              <p:nvPr/>
            </p:nvSpPr>
            <p:spPr>
              <a:xfrm>
                <a:off x="1388569" y="4038843"/>
                <a:ext cx="145391" cy="1037679"/>
              </a:xfrm>
              <a:custGeom>
                <a:avLst/>
                <a:gdLst/>
                <a:ahLst/>
                <a:cxnLst/>
                <a:rect l="l" t="t" r="r" b="b"/>
                <a:pathLst>
                  <a:path w="2311" h="16494" extrusionOk="0">
                    <a:moveTo>
                      <a:pt x="1" y="0"/>
                    </a:moveTo>
                    <a:lnTo>
                      <a:pt x="2095" y="16493"/>
                    </a:lnTo>
                    <a:lnTo>
                      <a:pt x="2310" y="16493"/>
                    </a:lnTo>
                    <a:lnTo>
                      <a:pt x="4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4"/>
              <p:cNvSpPr/>
              <p:nvPr/>
            </p:nvSpPr>
            <p:spPr>
              <a:xfrm>
                <a:off x="1364600" y="3815818"/>
                <a:ext cx="71091" cy="257438"/>
              </a:xfrm>
              <a:custGeom>
                <a:avLst/>
                <a:gdLst/>
                <a:ahLst/>
                <a:cxnLst/>
                <a:rect l="l" t="t" r="r" b="b"/>
                <a:pathLst>
                  <a:path w="1130" h="4092" extrusionOk="0">
                    <a:moveTo>
                      <a:pt x="211" y="0"/>
                    </a:moveTo>
                    <a:lnTo>
                      <a:pt x="0" y="3094"/>
                    </a:lnTo>
                    <a:lnTo>
                      <a:pt x="645" y="4091"/>
                    </a:lnTo>
                    <a:lnTo>
                      <a:pt x="1129" y="3094"/>
                    </a:lnTo>
                    <a:lnTo>
                      <a:pt x="2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4"/>
              <p:cNvSpPr/>
              <p:nvPr/>
            </p:nvSpPr>
            <p:spPr>
              <a:xfrm>
                <a:off x="1473375" y="4282188"/>
                <a:ext cx="80528" cy="794333"/>
              </a:xfrm>
              <a:custGeom>
                <a:avLst/>
                <a:gdLst/>
                <a:ahLst/>
                <a:cxnLst/>
                <a:rect l="l" t="t" r="r" b="b"/>
                <a:pathLst>
                  <a:path w="1280" h="12626" extrusionOk="0">
                    <a:moveTo>
                      <a:pt x="1" y="1"/>
                    </a:moveTo>
                    <a:lnTo>
                      <a:pt x="1065" y="12625"/>
                    </a:lnTo>
                    <a:lnTo>
                      <a:pt x="1279" y="12625"/>
                    </a:lnTo>
                    <a:lnTo>
                      <a:pt x="4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4"/>
              <p:cNvSpPr/>
              <p:nvPr/>
            </p:nvSpPr>
            <p:spPr>
              <a:xfrm>
                <a:off x="1473375" y="4282251"/>
                <a:ext cx="38880" cy="316198"/>
              </a:xfrm>
              <a:custGeom>
                <a:avLst/>
                <a:gdLst/>
                <a:ahLst/>
                <a:cxnLst/>
                <a:rect l="l" t="t" r="r" b="b"/>
                <a:pathLst>
                  <a:path w="618" h="5026" extrusionOk="0">
                    <a:moveTo>
                      <a:pt x="1" y="1"/>
                    </a:moveTo>
                    <a:lnTo>
                      <a:pt x="426" y="5025"/>
                    </a:lnTo>
                    <a:cubicBezTo>
                      <a:pt x="436" y="4043"/>
                      <a:pt x="502" y="3281"/>
                      <a:pt x="618" y="2879"/>
                    </a:cubicBezTo>
                    <a:lnTo>
                      <a:pt x="423"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4"/>
              <p:cNvSpPr/>
              <p:nvPr/>
            </p:nvSpPr>
            <p:spPr>
              <a:xfrm>
                <a:off x="1451104" y="4111507"/>
                <a:ext cx="71091" cy="197042"/>
              </a:xfrm>
              <a:custGeom>
                <a:avLst/>
                <a:gdLst/>
                <a:ahLst/>
                <a:cxnLst/>
                <a:rect l="l" t="t" r="r" b="b"/>
                <a:pathLst>
                  <a:path w="1130" h="3132" extrusionOk="0">
                    <a:moveTo>
                      <a:pt x="405" y="0"/>
                    </a:moveTo>
                    <a:lnTo>
                      <a:pt x="1" y="2369"/>
                    </a:lnTo>
                    <a:lnTo>
                      <a:pt x="585" y="3132"/>
                    </a:lnTo>
                    <a:lnTo>
                      <a:pt x="1130" y="2369"/>
                    </a:lnTo>
                    <a:lnTo>
                      <a:pt x="4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4"/>
              <p:cNvSpPr/>
              <p:nvPr/>
            </p:nvSpPr>
            <p:spPr>
              <a:xfrm>
                <a:off x="1451104" y="4260483"/>
                <a:ext cx="71091" cy="48065"/>
              </a:xfrm>
              <a:custGeom>
                <a:avLst/>
                <a:gdLst/>
                <a:ahLst/>
                <a:cxnLst/>
                <a:rect l="l" t="t" r="r" b="b"/>
                <a:pathLst>
                  <a:path w="1130" h="764" extrusionOk="0">
                    <a:moveTo>
                      <a:pt x="1" y="1"/>
                    </a:moveTo>
                    <a:lnTo>
                      <a:pt x="585" y="764"/>
                    </a:lnTo>
                    <a:lnTo>
                      <a:pt x="1130" y="1"/>
                    </a:lnTo>
                    <a:lnTo>
                      <a:pt x="585" y="249"/>
                    </a:ln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4"/>
              <p:cNvSpPr/>
              <p:nvPr/>
            </p:nvSpPr>
            <p:spPr>
              <a:xfrm>
                <a:off x="1454690" y="4775548"/>
                <a:ext cx="240766" cy="328529"/>
              </a:xfrm>
              <a:custGeom>
                <a:avLst/>
                <a:gdLst/>
                <a:ahLst/>
                <a:cxnLst/>
                <a:rect l="l" t="t" r="r" b="b"/>
                <a:pathLst>
                  <a:path w="3827" h="5222" extrusionOk="0">
                    <a:moveTo>
                      <a:pt x="3827" y="1"/>
                    </a:moveTo>
                    <a:lnTo>
                      <a:pt x="1" y="154"/>
                    </a:lnTo>
                    <a:lnTo>
                      <a:pt x="613" y="5222"/>
                    </a:lnTo>
                    <a:lnTo>
                      <a:pt x="3528" y="5222"/>
                    </a:lnTo>
                    <a:lnTo>
                      <a:pt x="38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4"/>
              <p:cNvSpPr/>
              <p:nvPr/>
            </p:nvSpPr>
            <p:spPr>
              <a:xfrm>
                <a:off x="1454690" y="4784230"/>
                <a:ext cx="227995" cy="319721"/>
              </a:xfrm>
              <a:custGeom>
                <a:avLst/>
                <a:gdLst/>
                <a:ahLst/>
                <a:cxnLst/>
                <a:rect l="l" t="t" r="r" b="b"/>
                <a:pathLst>
                  <a:path w="3624" h="5082" extrusionOk="0">
                    <a:moveTo>
                      <a:pt x="340" y="1"/>
                    </a:moveTo>
                    <a:lnTo>
                      <a:pt x="1" y="14"/>
                    </a:lnTo>
                    <a:lnTo>
                      <a:pt x="613" y="5081"/>
                    </a:lnTo>
                    <a:lnTo>
                      <a:pt x="3528" y="5081"/>
                    </a:lnTo>
                    <a:lnTo>
                      <a:pt x="3623" y="3408"/>
                    </a:lnTo>
                    <a:lnTo>
                      <a:pt x="3623" y="3408"/>
                    </a:lnTo>
                    <a:cubicBezTo>
                      <a:pt x="3306" y="3928"/>
                      <a:pt x="2902" y="4235"/>
                      <a:pt x="2457" y="4235"/>
                    </a:cubicBezTo>
                    <a:cubicBezTo>
                      <a:pt x="2454" y="4235"/>
                      <a:pt x="2451" y="4235"/>
                      <a:pt x="2448" y="4235"/>
                    </a:cubicBezTo>
                    <a:cubicBezTo>
                      <a:pt x="1384" y="4227"/>
                      <a:pt x="434" y="2437"/>
                      <a:pt x="344" y="133"/>
                    </a:cubicBezTo>
                    <a:cubicBezTo>
                      <a:pt x="343" y="87"/>
                      <a:pt x="342" y="44"/>
                      <a:pt x="340"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4"/>
              <p:cNvSpPr/>
              <p:nvPr/>
            </p:nvSpPr>
            <p:spPr>
              <a:xfrm>
                <a:off x="1464064" y="4853245"/>
                <a:ext cx="226925" cy="41396"/>
              </a:xfrm>
              <a:custGeom>
                <a:avLst/>
                <a:gdLst/>
                <a:ahLst/>
                <a:cxnLst/>
                <a:rect l="l" t="t" r="r" b="b"/>
                <a:pathLst>
                  <a:path w="3607" h="658" extrusionOk="0">
                    <a:moveTo>
                      <a:pt x="3606" y="0"/>
                    </a:moveTo>
                    <a:lnTo>
                      <a:pt x="0" y="152"/>
                    </a:lnTo>
                    <a:lnTo>
                      <a:pt x="61" y="658"/>
                    </a:lnTo>
                    <a:lnTo>
                      <a:pt x="3579" y="494"/>
                    </a:lnTo>
                    <a:lnTo>
                      <a:pt x="36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4"/>
              <p:cNvSpPr/>
              <p:nvPr/>
            </p:nvSpPr>
            <p:spPr>
              <a:xfrm>
                <a:off x="1503825" y="4805872"/>
                <a:ext cx="35105" cy="264358"/>
              </a:xfrm>
              <a:custGeom>
                <a:avLst/>
                <a:gdLst/>
                <a:ahLst/>
                <a:cxnLst/>
                <a:rect l="l" t="t" r="r" b="b"/>
                <a:pathLst>
                  <a:path w="558" h="4202" extrusionOk="0">
                    <a:moveTo>
                      <a:pt x="1" y="0"/>
                    </a:moveTo>
                    <a:lnTo>
                      <a:pt x="450" y="4202"/>
                    </a:lnTo>
                    <a:lnTo>
                      <a:pt x="557" y="2676"/>
                    </a:lnTo>
                    <a:lnTo>
                      <a:pt x="1" y="0"/>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4"/>
              <p:cNvSpPr/>
              <p:nvPr/>
            </p:nvSpPr>
            <p:spPr>
              <a:xfrm>
                <a:off x="1632292" y="4806123"/>
                <a:ext cx="25480" cy="268699"/>
              </a:xfrm>
              <a:custGeom>
                <a:avLst/>
                <a:gdLst/>
                <a:ahLst/>
                <a:cxnLst/>
                <a:rect l="l" t="t" r="r" b="b"/>
                <a:pathLst>
                  <a:path w="405" h="4271" extrusionOk="0">
                    <a:moveTo>
                      <a:pt x="367" y="1"/>
                    </a:moveTo>
                    <a:lnTo>
                      <a:pt x="0" y="4271"/>
                    </a:lnTo>
                    <a:lnTo>
                      <a:pt x="0" y="4271"/>
                    </a:lnTo>
                    <a:lnTo>
                      <a:pt x="404" y="2733"/>
                    </a:lnTo>
                    <a:lnTo>
                      <a:pt x="367"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4"/>
              <p:cNvSpPr/>
              <p:nvPr/>
            </p:nvSpPr>
            <p:spPr>
              <a:xfrm>
                <a:off x="1571833" y="4895019"/>
                <a:ext cx="28248" cy="181565"/>
              </a:xfrm>
              <a:custGeom>
                <a:avLst/>
                <a:gdLst/>
                <a:ahLst/>
                <a:cxnLst/>
                <a:rect l="l" t="t" r="r" b="b"/>
                <a:pathLst>
                  <a:path w="449" h="2886" extrusionOk="0">
                    <a:moveTo>
                      <a:pt x="0" y="0"/>
                    </a:moveTo>
                    <a:lnTo>
                      <a:pt x="16" y="2858"/>
                    </a:lnTo>
                    <a:lnTo>
                      <a:pt x="448" y="2885"/>
                    </a:lnTo>
                    <a:lnTo>
                      <a:pt x="0" y="0"/>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4"/>
              <p:cNvSpPr/>
              <p:nvPr/>
            </p:nvSpPr>
            <p:spPr>
              <a:xfrm>
                <a:off x="1565165" y="4235570"/>
                <a:ext cx="39383" cy="49135"/>
              </a:xfrm>
              <a:custGeom>
                <a:avLst/>
                <a:gdLst/>
                <a:ahLst/>
                <a:cxnLst/>
                <a:rect l="l" t="t" r="r" b="b"/>
                <a:pathLst>
                  <a:path w="626" h="781" extrusionOk="0">
                    <a:moveTo>
                      <a:pt x="38" y="0"/>
                    </a:moveTo>
                    <a:lnTo>
                      <a:pt x="1" y="711"/>
                    </a:lnTo>
                    <a:lnTo>
                      <a:pt x="587" y="781"/>
                    </a:lnTo>
                    <a:lnTo>
                      <a:pt x="626" y="69"/>
                    </a:ln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4"/>
              <p:cNvSpPr/>
              <p:nvPr/>
            </p:nvSpPr>
            <p:spPr>
              <a:xfrm>
                <a:off x="1384669" y="4044756"/>
                <a:ext cx="43787" cy="58572"/>
              </a:xfrm>
              <a:custGeom>
                <a:avLst/>
                <a:gdLst/>
                <a:ahLst/>
                <a:cxnLst/>
                <a:rect l="l" t="t" r="r" b="b"/>
                <a:pathLst>
                  <a:path w="696" h="931" extrusionOk="0">
                    <a:moveTo>
                      <a:pt x="1" y="1"/>
                    </a:moveTo>
                    <a:lnTo>
                      <a:pt x="106" y="931"/>
                    </a:lnTo>
                    <a:lnTo>
                      <a:pt x="695" y="931"/>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4"/>
              <p:cNvSpPr/>
              <p:nvPr/>
            </p:nvSpPr>
            <p:spPr>
              <a:xfrm>
                <a:off x="1469034" y="4286844"/>
                <a:ext cx="40201" cy="44794"/>
              </a:xfrm>
              <a:custGeom>
                <a:avLst/>
                <a:gdLst/>
                <a:ahLst/>
                <a:cxnLst/>
                <a:rect l="l" t="t" r="r" b="b"/>
                <a:pathLst>
                  <a:path w="639" h="712" extrusionOk="0">
                    <a:moveTo>
                      <a:pt x="0" y="0"/>
                    </a:moveTo>
                    <a:lnTo>
                      <a:pt x="48" y="712"/>
                    </a:lnTo>
                    <a:lnTo>
                      <a:pt x="638" y="712"/>
                    </a:lnTo>
                    <a:lnTo>
                      <a:pt x="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4"/>
              <p:cNvSpPr/>
              <p:nvPr/>
            </p:nvSpPr>
            <p:spPr>
              <a:xfrm>
                <a:off x="1565165" y="4235570"/>
                <a:ext cx="39383" cy="49135"/>
              </a:xfrm>
              <a:custGeom>
                <a:avLst/>
                <a:gdLst/>
                <a:ahLst/>
                <a:cxnLst/>
                <a:rect l="l" t="t" r="r" b="b"/>
                <a:pathLst>
                  <a:path w="626" h="781" extrusionOk="0">
                    <a:moveTo>
                      <a:pt x="38" y="0"/>
                    </a:moveTo>
                    <a:lnTo>
                      <a:pt x="1" y="711"/>
                    </a:lnTo>
                    <a:lnTo>
                      <a:pt x="587" y="781"/>
                    </a:lnTo>
                    <a:lnTo>
                      <a:pt x="626" y="69"/>
                    </a:lnTo>
                    <a:lnTo>
                      <a:pt x="38"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4"/>
              <p:cNvSpPr/>
              <p:nvPr/>
            </p:nvSpPr>
            <p:spPr>
              <a:xfrm>
                <a:off x="1384669" y="4044756"/>
                <a:ext cx="43787" cy="58572"/>
              </a:xfrm>
              <a:custGeom>
                <a:avLst/>
                <a:gdLst/>
                <a:ahLst/>
                <a:cxnLst/>
                <a:rect l="l" t="t" r="r" b="b"/>
                <a:pathLst>
                  <a:path w="696" h="931" extrusionOk="0">
                    <a:moveTo>
                      <a:pt x="1" y="1"/>
                    </a:moveTo>
                    <a:lnTo>
                      <a:pt x="106" y="931"/>
                    </a:lnTo>
                    <a:lnTo>
                      <a:pt x="695" y="931"/>
                    </a:lnTo>
                    <a:lnTo>
                      <a:pt x="589"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4"/>
              <p:cNvSpPr/>
              <p:nvPr/>
            </p:nvSpPr>
            <p:spPr>
              <a:xfrm>
                <a:off x="1469034" y="4286844"/>
                <a:ext cx="40201" cy="44794"/>
              </a:xfrm>
              <a:custGeom>
                <a:avLst/>
                <a:gdLst/>
                <a:ahLst/>
                <a:cxnLst/>
                <a:rect l="l" t="t" r="r" b="b"/>
                <a:pathLst>
                  <a:path w="639" h="712" extrusionOk="0">
                    <a:moveTo>
                      <a:pt x="0" y="0"/>
                    </a:moveTo>
                    <a:lnTo>
                      <a:pt x="48" y="712"/>
                    </a:lnTo>
                    <a:lnTo>
                      <a:pt x="638" y="712"/>
                    </a:lnTo>
                    <a:lnTo>
                      <a:pt x="590"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9" name="Google Shape;2109;p44"/>
            <p:cNvGrpSpPr/>
            <p:nvPr/>
          </p:nvGrpSpPr>
          <p:grpSpPr>
            <a:xfrm>
              <a:off x="1600018" y="3282320"/>
              <a:ext cx="1816284" cy="1816095"/>
              <a:chOff x="1600018" y="3282320"/>
              <a:chExt cx="1816284" cy="1816095"/>
            </a:xfrm>
          </p:grpSpPr>
          <p:grpSp>
            <p:nvGrpSpPr>
              <p:cNvPr id="2110" name="Google Shape;2110;p44"/>
              <p:cNvGrpSpPr/>
              <p:nvPr/>
            </p:nvGrpSpPr>
            <p:grpSpPr>
              <a:xfrm>
                <a:off x="1600018" y="3282320"/>
                <a:ext cx="1816284" cy="1816095"/>
                <a:chOff x="1600018" y="3282320"/>
                <a:chExt cx="1816284" cy="1816095"/>
              </a:xfrm>
            </p:grpSpPr>
            <p:grpSp>
              <p:nvGrpSpPr>
                <p:cNvPr id="2111" name="Google Shape;2111;p44"/>
                <p:cNvGrpSpPr/>
                <p:nvPr/>
              </p:nvGrpSpPr>
              <p:grpSpPr>
                <a:xfrm>
                  <a:off x="1896588" y="3282320"/>
                  <a:ext cx="1519714" cy="1816095"/>
                  <a:chOff x="1896588" y="3282320"/>
                  <a:chExt cx="1519714" cy="1816095"/>
                </a:xfrm>
              </p:grpSpPr>
              <p:sp>
                <p:nvSpPr>
                  <p:cNvPr id="2112" name="Google Shape;2112;p44"/>
                  <p:cNvSpPr/>
                  <p:nvPr/>
                </p:nvSpPr>
                <p:spPr>
                  <a:xfrm>
                    <a:off x="3195416" y="4358438"/>
                    <a:ext cx="109153" cy="187291"/>
                  </a:xfrm>
                  <a:custGeom>
                    <a:avLst/>
                    <a:gdLst/>
                    <a:ahLst/>
                    <a:cxnLst/>
                    <a:rect l="l" t="t" r="r" b="b"/>
                    <a:pathLst>
                      <a:path w="1735" h="2977" extrusionOk="0">
                        <a:moveTo>
                          <a:pt x="1174" y="0"/>
                        </a:moveTo>
                        <a:cubicBezTo>
                          <a:pt x="931" y="0"/>
                          <a:pt x="263" y="287"/>
                          <a:pt x="375" y="586"/>
                        </a:cubicBezTo>
                        <a:cubicBezTo>
                          <a:pt x="507" y="935"/>
                          <a:pt x="811" y="1310"/>
                          <a:pt x="838" y="1491"/>
                        </a:cubicBezTo>
                        <a:cubicBezTo>
                          <a:pt x="864" y="1673"/>
                          <a:pt x="1" y="1858"/>
                          <a:pt x="39" y="2078"/>
                        </a:cubicBezTo>
                        <a:lnTo>
                          <a:pt x="339" y="2976"/>
                        </a:lnTo>
                        <a:cubicBezTo>
                          <a:pt x="1051" y="2650"/>
                          <a:pt x="1492" y="1994"/>
                          <a:pt x="1614" y="1617"/>
                        </a:cubicBezTo>
                        <a:cubicBezTo>
                          <a:pt x="1735" y="1240"/>
                          <a:pt x="1326" y="149"/>
                          <a:pt x="1255" y="27"/>
                        </a:cubicBezTo>
                        <a:cubicBezTo>
                          <a:pt x="1245" y="9"/>
                          <a:pt x="1216" y="0"/>
                          <a:pt x="1174"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4"/>
                  <p:cNvSpPr/>
                  <p:nvPr/>
                </p:nvSpPr>
                <p:spPr>
                  <a:xfrm>
                    <a:off x="3127030" y="4373348"/>
                    <a:ext cx="100220" cy="115004"/>
                  </a:xfrm>
                  <a:custGeom>
                    <a:avLst/>
                    <a:gdLst/>
                    <a:ahLst/>
                    <a:cxnLst/>
                    <a:rect l="l" t="t" r="r" b="b"/>
                    <a:pathLst>
                      <a:path w="1593" h="1828" extrusionOk="0">
                        <a:moveTo>
                          <a:pt x="1501" y="1"/>
                        </a:moveTo>
                        <a:lnTo>
                          <a:pt x="895" y="93"/>
                        </a:lnTo>
                        <a:cubicBezTo>
                          <a:pt x="895" y="93"/>
                          <a:pt x="868" y="814"/>
                          <a:pt x="791" y="920"/>
                        </a:cubicBezTo>
                        <a:cubicBezTo>
                          <a:pt x="716" y="1025"/>
                          <a:pt x="363" y="1100"/>
                          <a:pt x="182" y="1168"/>
                        </a:cubicBezTo>
                        <a:cubicBezTo>
                          <a:pt x="0" y="1235"/>
                          <a:pt x="81" y="1798"/>
                          <a:pt x="455" y="1827"/>
                        </a:cubicBezTo>
                        <a:cubicBezTo>
                          <a:pt x="464" y="1827"/>
                          <a:pt x="473" y="1827"/>
                          <a:pt x="482" y="1827"/>
                        </a:cubicBezTo>
                        <a:cubicBezTo>
                          <a:pt x="839" y="1827"/>
                          <a:pt x="1593" y="1345"/>
                          <a:pt x="1591" y="1345"/>
                        </a:cubicBezTo>
                        <a:lnTo>
                          <a:pt x="1501"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4"/>
                  <p:cNvSpPr/>
                  <p:nvPr/>
                </p:nvSpPr>
                <p:spPr>
                  <a:xfrm>
                    <a:off x="3158801" y="4390398"/>
                    <a:ext cx="95124" cy="141364"/>
                  </a:xfrm>
                  <a:custGeom>
                    <a:avLst/>
                    <a:gdLst/>
                    <a:ahLst/>
                    <a:cxnLst/>
                    <a:rect l="l" t="t" r="r" b="b"/>
                    <a:pathLst>
                      <a:path w="1512" h="2247" extrusionOk="0">
                        <a:moveTo>
                          <a:pt x="908" y="1"/>
                        </a:moveTo>
                        <a:lnTo>
                          <a:pt x="384" y="354"/>
                        </a:lnTo>
                        <a:cubicBezTo>
                          <a:pt x="384" y="354"/>
                          <a:pt x="637" y="1013"/>
                          <a:pt x="607" y="1142"/>
                        </a:cubicBezTo>
                        <a:cubicBezTo>
                          <a:pt x="579" y="1271"/>
                          <a:pt x="283" y="1495"/>
                          <a:pt x="141" y="1636"/>
                        </a:cubicBezTo>
                        <a:cubicBezTo>
                          <a:pt x="0" y="1777"/>
                          <a:pt x="230" y="2200"/>
                          <a:pt x="610" y="2247"/>
                        </a:cubicBezTo>
                        <a:lnTo>
                          <a:pt x="1512" y="1165"/>
                        </a:lnTo>
                        <a:lnTo>
                          <a:pt x="908"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4"/>
                  <p:cNvSpPr/>
                  <p:nvPr/>
                </p:nvSpPr>
                <p:spPr>
                  <a:xfrm>
                    <a:off x="3181890" y="4389076"/>
                    <a:ext cx="89902" cy="142937"/>
                  </a:xfrm>
                  <a:custGeom>
                    <a:avLst/>
                    <a:gdLst/>
                    <a:ahLst/>
                    <a:cxnLst/>
                    <a:rect l="l" t="t" r="r" b="b"/>
                    <a:pathLst>
                      <a:path w="1429" h="2272" extrusionOk="0">
                        <a:moveTo>
                          <a:pt x="774" y="0"/>
                        </a:moveTo>
                        <a:cubicBezTo>
                          <a:pt x="562" y="0"/>
                          <a:pt x="245" y="98"/>
                          <a:pt x="328" y="315"/>
                        </a:cubicBezTo>
                        <a:cubicBezTo>
                          <a:pt x="443" y="618"/>
                          <a:pt x="707" y="945"/>
                          <a:pt x="729" y="1103"/>
                        </a:cubicBezTo>
                        <a:cubicBezTo>
                          <a:pt x="751" y="1261"/>
                          <a:pt x="1" y="1423"/>
                          <a:pt x="34" y="1614"/>
                        </a:cubicBezTo>
                        <a:lnTo>
                          <a:pt x="356" y="2271"/>
                        </a:lnTo>
                        <a:cubicBezTo>
                          <a:pt x="976" y="1987"/>
                          <a:pt x="1217" y="1662"/>
                          <a:pt x="1323" y="1334"/>
                        </a:cubicBezTo>
                        <a:cubicBezTo>
                          <a:pt x="1428" y="1005"/>
                          <a:pt x="1009" y="154"/>
                          <a:pt x="946" y="47"/>
                        </a:cubicBezTo>
                        <a:cubicBezTo>
                          <a:pt x="929" y="16"/>
                          <a:pt x="860" y="0"/>
                          <a:pt x="77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4"/>
                  <p:cNvSpPr/>
                  <p:nvPr/>
                </p:nvSpPr>
                <p:spPr>
                  <a:xfrm>
                    <a:off x="3151126" y="4279609"/>
                    <a:ext cx="130229" cy="129600"/>
                  </a:xfrm>
                  <a:custGeom>
                    <a:avLst/>
                    <a:gdLst/>
                    <a:ahLst/>
                    <a:cxnLst/>
                    <a:rect l="l" t="t" r="r" b="b"/>
                    <a:pathLst>
                      <a:path w="2070" h="2060" extrusionOk="0">
                        <a:moveTo>
                          <a:pt x="312" y="0"/>
                        </a:moveTo>
                        <a:lnTo>
                          <a:pt x="1" y="287"/>
                        </a:lnTo>
                        <a:cubicBezTo>
                          <a:pt x="1" y="287"/>
                          <a:pt x="810" y="1826"/>
                          <a:pt x="1253" y="2025"/>
                        </a:cubicBezTo>
                        <a:cubicBezTo>
                          <a:pt x="1306" y="2049"/>
                          <a:pt x="1358" y="2060"/>
                          <a:pt x="1409" y="2060"/>
                        </a:cubicBezTo>
                        <a:cubicBezTo>
                          <a:pt x="1781" y="2060"/>
                          <a:pt x="2069" y="1477"/>
                          <a:pt x="1972" y="1273"/>
                        </a:cubicBezTo>
                        <a:cubicBezTo>
                          <a:pt x="1861" y="1041"/>
                          <a:pt x="1076" y="421"/>
                          <a:pt x="31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4"/>
                  <p:cNvSpPr/>
                  <p:nvPr/>
                </p:nvSpPr>
                <p:spPr>
                  <a:xfrm>
                    <a:off x="1935971" y="4228901"/>
                    <a:ext cx="95627" cy="108335"/>
                  </a:xfrm>
                  <a:custGeom>
                    <a:avLst/>
                    <a:gdLst/>
                    <a:ahLst/>
                    <a:cxnLst/>
                    <a:rect l="l" t="t" r="r" b="b"/>
                    <a:pathLst>
                      <a:path w="1520" h="1722" extrusionOk="0">
                        <a:moveTo>
                          <a:pt x="291" y="0"/>
                        </a:moveTo>
                        <a:cubicBezTo>
                          <a:pt x="265" y="0"/>
                          <a:pt x="241" y="7"/>
                          <a:pt x="218" y="21"/>
                        </a:cubicBezTo>
                        <a:cubicBezTo>
                          <a:pt x="0" y="158"/>
                          <a:pt x="31" y="946"/>
                          <a:pt x="267" y="1304"/>
                        </a:cubicBezTo>
                        <a:cubicBezTo>
                          <a:pt x="444" y="1573"/>
                          <a:pt x="816" y="1721"/>
                          <a:pt x="1083" y="1721"/>
                        </a:cubicBezTo>
                        <a:cubicBezTo>
                          <a:pt x="1171" y="1721"/>
                          <a:pt x="1249" y="1705"/>
                          <a:pt x="1303" y="1671"/>
                        </a:cubicBezTo>
                        <a:cubicBezTo>
                          <a:pt x="1520" y="1534"/>
                          <a:pt x="1288" y="1169"/>
                          <a:pt x="1052" y="811"/>
                        </a:cubicBezTo>
                        <a:cubicBezTo>
                          <a:pt x="840" y="490"/>
                          <a:pt x="513" y="0"/>
                          <a:pt x="29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4"/>
                  <p:cNvSpPr/>
                  <p:nvPr/>
                </p:nvSpPr>
                <p:spPr>
                  <a:xfrm>
                    <a:off x="3189188" y="4390020"/>
                    <a:ext cx="76313" cy="561117"/>
                  </a:xfrm>
                  <a:custGeom>
                    <a:avLst/>
                    <a:gdLst/>
                    <a:ahLst/>
                    <a:cxnLst/>
                    <a:rect l="l" t="t" r="r" b="b"/>
                    <a:pathLst>
                      <a:path w="1213" h="8919" extrusionOk="0">
                        <a:moveTo>
                          <a:pt x="1" y="0"/>
                        </a:moveTo>
                        <a:lnTo>
                          <a:pt x="632" y="8919"/>
                        </a:lnTo>
                        <a:lnTo>
                          <a:pt x="1213" y="8919"/>
                        </a:lnTo>
                        <a:lnTo>
                          <a:pt x="216"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4"/>
                  <p:cNvSpPr/>
                  <p:nvPr/>
                </p:nvSpPr>
                <p:spPr>
                  <a:xfrm>
                    <a:off x="3222280" y="4806375"/>
                    <a:ext cx="43221" cy="144762"/>
                  </a:xfrm>
                  <a:custGeom>
                    <a:avLst/>
                    <a:gdLst/>
                    <a:ahLst/>
                    <a:cxnLst/>
                    <a:rect l="l" t="t" r="r" b="b"/>
                    <a:pathLst>
                      <a:path w="687" h="2301" extrusionOk="0">
                        <a:moveTo>
                          <a:pt x="430" y="1"/>
                        </a:moveTo>
                        <a:cubicBezTo>
                          <a:pt x="308" y="442"/>
                          <a:pt x="161" y="734"/>
                          <a:pt x="1" y="815"/>
                        </a:cubicBezTo>
                        <a:lnTo>
                          <a:pt x="106" y="2301"/>
                        </a:lnTo>
                        <a:lnTo>
                          <a:pt x="687" y="2301"/>
                        </a:lnTo>
                        <a:lnTo>
                          <a:pt x="430"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4"/>
                  <p:cNvSpPr/>
                  <p:nvPr/>
                </p:nvSpPr>
                <p:spPr>
                  <a:xfrm>
                    <a:off x="3107653" y="4919995"/>
                    <a:ext cx="308649" cy="178420"/>
                  </a:xfrm>
                  <a:custGeom>
                    <a:avLst/>
                    <a:gdLst/>
                    <a:ahLst/>
                    <a:cxnLst/>
                    <a:rect l="l" t="t" r="r" b="b"/>
                    <a:pathLst>
                      <a:path w="4906" h="2836" extrusionOk="0">
                        <a:moveTo>
                          <a:pt x="4220" y="1"/>
                        </a:moveTo>
                        <a:lnTo>
                          <a:pt x="333" y="80"/>
                        </a:lnTo>
                        <a:lnTo>
                          <a:pt x="0" y="445"/>
                        </a:lnTo>
                        <a:lnTo>
                          <a:pt x="15" y="2471"/>
                        </a:lnTo>
                        <a:lnTo>
                          <a:pt x="150" y="2836"/>
                        </a:lnTo>
                        <a:lnTo>
                          <a:pt x="4750" y="2836"/>
                        </a:lnTo>
                        <a:lnTo>
                          <a:pt x="4906" y="2438"/>
                        </a:lnTo>
                        <a:lnTo>
                          <a:pt x="4601" y="462"/>
                        </a:lnTo>
                        <a:lnTo>
                          <a:pt x="4220"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4"/>
                  <p:cNvSpPr/>
                  <p:nvPr/>
                </p:nvSpPr>
                <p:spPr>
                  <a:xfrm>
                    <a:off x="3152007" y="4921190"/>
                    <a:ext cx="164202" cy="177225"/>
                  </a:xfrm>
                  <a:custGeom>
                    <a:avLst/>
                    <a:gdLst/>
                    <a:ahLst/>
                    <a:cxnLst/>
                    <a:rect l="l" t="t" r="r" b="b"/>
                    <a:pathLst>
                      <a:path w="2610" h="2817" extrusionOk="0">
                        <a:moveTo>
                          <a:pt x="2609" y="1"/>
                        </a:moveTo>
                        <a:lnTo>
                          <a:pt x="1257" y="28"/>
                        </a:lnTo>
                        <a:cubicBezTo>
                          <a:pt x="1048" y="845"/>
                          <a:pt x="592" y="1795"/>
                          <a:pt x="0" y="2817"/>
                        </a:cubicBezTo>
                        <a:lnTo>
                          <a:pt x="1547" y="2817"/>
                        </a:lnTo>
                        <a:cubicBezTo>
                          <a:pt x="1856" y="1641"/>
                          <a:pt x="2209" y="692"/>
                          <a:pt x="260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4"/>
                  <p:cNvSpPr/>
                  <p:nvPr/>
                </p:nvSpPr>
                <p:spPr>
                  <a:xfrm>
                    <a:off x="3107653" y="4924588"/>
                    <a:ext cx="307013" cy="173827"/>
                  </a:xfrm>
                  <a:custGeom>
                    <a:avLst/>
                    <a:gdLst/>
                    <a:ahLst/>
                    <a:cxnLst/>
                    <a:rect l="l" t="t" r="r" b="b"/>
                    <a:pathLst>
                      <a:path w="4880" h="2763" extrusionOk="0">
                        <a:moveTo>
                          <a:pt x="671" y="0"/>
                        </a:moveTo>
                        <a:lnTo>
                          <a:pt x="333" y="7"/>
                        </a:lnTo>
                        <a:lnTo>
                          <a:pt x="0" y="372"/>
                        </a:lnTo>
                        <a:lnTo>
                          <a:pt x="15" y="2398"/>
                        </a:lnTo>
                        <a:lnTo>
                          <a:pt x="150" y="2763"/>
                        </a:lnTo>
                        <a:lnTo>
                          <a:pt x="4750" y="2763"/>
                        </a:lnTo>
                        <a:lnTo>
                          <a:pt x="4880" y="2431"/>
                        </a:lnTo>
                        <a:lnTo>
                          <a:pt x="749" y="2431"/>
                        </a:lnTo>
                        <a:lnTo>
                          <a:pt x="671" y="0"/>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4"/>
                  <p:cNvSpPr/>
                  <p:nvPr/>
                </p:nvSpPr>
                <p:spPr>
                  <a:xfrm>
                    <a:off x="2151006" y="3390089"/>
                    <a:ext cx="137967" cy="174960"/>
                  </a:xfrm>
                  <a:custGeom>
                    <a:avLst/>
                    <a:gdLst/>
                    <a:ahLst/>
                    <a:cxnLst/>
                    <a:rect l="l" t="t" r="r" b="b"/>
                    <a:pathLst>
                      <a:path w="2193" h="2781" extrusionOk="0">
                        <a:moveTo>
                          <a:pt x="1394" y="1"/>
                        </a:moveTo>
                        <a:cubicBezTo>
                          <a:pt x="1192" y="1"/>
                          <a:pt x="944" y="30"/>
                          <a:pt x="819" y="156"/>
                        </a:cubicBezTo>
                        <a:cubicBezTo>
                          <a:pt x="587" y="389"/>
                          <a:pt x="897" y="676"/>
                          <a:pt x="897" y="676"/>
                        </a:cubicBezTo>
                        <a:cubicBezTo>
                          <a:pt x="897" y="676"/>
                          <a:pt x="311" y="776"/>
                          <a:pt x="155" y="1031"/>
                        </a:cubicBezTo>
                        <a:cubicBezTo>
                          <a:pt x="0" y="1286"/>
                          <a:pt x="89" y="2227"/>
                          <a:pt x="632" y="2781"/>
                        </a:cubicBezTo>
                        <a:cubicBezTo>
                          <a:pt x="632" y="2781"/>
                          <a:pt x="1728" y="2215"/>
                          <a:pt x="1961" y="1661"/>
                        </a:cubicBezTo>
                        <a:cubicBezTo>
                          <a:pt x="2193" y="1108"/>
                          <a:pt x="1707" y="22"/>
                          <a:pt x="1707" y="22"/>
                        </a:cubicBezTo>
                        <a:cubicBezTo>
                          <a:pt x="1707" y="22"/>
                          <a:pt x="1567" y="1"/>
                          <a:pt x="1394" y="1"/>
                        </a:cubicBezTo>
                        <a:close/>
                      </a:path>
                    </a:pathLst>
                  </a:custGeom>
                  <a:solidFill>
                    <a:srgbClr val="4A2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4"/>
                  <p:cNvSpPr/>
                  <p:nvPr/>
                </p:nvSpPr>
                <p:spPr>
                  <a:xfrm>
                    <a:off x="2091302" y="3505533"/>
                    <a:ext cx="138408" cy="170115"/>
                  </a:xfrm>
                  <a:custGeom>
                    <a:avLst/>
                    <a:gdLst/>
                    <a:ahLst/>
                    <a:cxnLst/>
                    <a:rect l="l" t="t" r="r" b="b"/>
                    <a:pathLst>
                      <a:path w="2200" h="2704" extrusionOk="0">
                        <a:moveTo>
                          <a:pt x="1344" y="0"/>
                        </a:moveTo>
                        <a:cubicBezTo>
                          <a:pt x="1185" y="0"/>
                          <a:pt x="1023" y="26"/>
                          <a:pt x="923" y="109"/>
                        </a:cubicBezTo>
                        <a:cubicBezTo>
                          <a:pt x="669" y="319"/>
                          <a:pt x="950" y="635"/>
                          <a:pt x="950" y="635"/>
                        </a:cubicBezTo>
                        <a:cubicBezTo>
                          <a:pt x="950" y="635"/>
                          <a:pt x="356" y="678"/>
                          <a:pt x="179" y="917"/>
                        </a:cubicBezTo>
                        <a:cubicBezTo>
                          <a:pt x="1" y="1158"/>
                          <a:pt x="1" y="2102"/>
                          <a:pt x="488" y="2704"/>
                        </a:cubicBezTo>
                        <a:cubicBezTo>
                          <a:pt x="488" y="2704"/>
                          <a:pt x="1631" y="2244"/>
                          <a:pt x="1916" y="1715"/>
                        </a:cubicBezTo>
                        <a:cubicBezTo>
                          <a:pt x="2199" y="1185"/>
                          <a:pt x="1818" y="58"/>
                          <a:pt x="1818" y="58"/>
                        </a:cubicBezTo>
                        <a:cubicBezTo>
                          <a:pt x="1818" y="58"/>
                          <a:pt x="1585" y="0"/>
                          <a:pt x="1344" y="0"/>
                        </a:cubicBezTo>
                        <a:close/>
                      </a:path>
                    </a:pathLst>
                  </a:custGeom>
                  <a:solidFill>
                    <a:srgbClr val="4A2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4"/>
                  <p:cNvSpPr/>
                  <p:nvPr/>
                </p:nvSpPr>
                <p:spPr>
                  <a:xfrm>
                    <a:off x="2364279" y="3408963"/>
                    <a:ext cx="140169" cy="123120"/>
                  </a:xfrm>
                  <a:custGeom>
                    <a:avLst/>
                    <a:gdLst/>
                    <a:ahLst/>
                    <a:cxnLst/>
                    <a:rect l="l" t="t" r="r" b="b"/>
                    <a:pathLst>
                      <a:path w="2228" h="1957" extrusionOk="0">
                        <a:moveTo>
                          <a:pt x="1204" y="0"/>
                        </a:moveTo>
                        <a:cubicBezTo>
                          <a:pt x="1020" y="0"/>
                          <a:pt x="767" y="61"/>
                          <a:pt x="397" y="222"/>
                        </a:cubicBezTo>
                        <a:cubicBezTo>
                          <a:pt x="397" y="222"/>
                          <a:pt x="0" y="1330"/>
                          <a:pt x="343" y="1692"/>
                        </a:cubicBezTo>
                        <a:cubicBezTo>
                          <a:pt x="553" y="1913"/>
                          <a:pt x="1060" y="1956"/>
                          <a:pt x="1422" y="1956"/>
                        </a:cubicBezTo>
                        <a:cubicBezTo>
                          <a:pt x="1652" y="1956"/>
                          <a:pt x="1824" y="1939"/>
                          <a:pt x="1824" y="1939"/>
                        </a:cubicBezTo>
                        <a:cubicBezTo>
                          <a:pt x="1824" y="1939"/>
                          <a:pt x="2227" y="1397"/>
                          <a:pt x="2149" y="1128"/>
                        </a:cubicBezTo>
                        <a:cubicBezTo>
                          <a:pt x="2098" y="952"/>
                          <a:pt x="1958" y="922"/>
                          <a:pt x="1867" y="922"/>
                        </a:cubicBezTo>
                        <a:cubicBezTo>
                          <a:pt x="1820" y="922"/>
                          <a:pt x="1786" y="930"/>
                          <a:pt x="1786" y="930"/>
                        </a:cubicBezTo>
                        <a:cubicBezTo>
                          <a:pt x="1786" y="930"/>
                          <a:pt x="2007" y="482"/>
                          <a:pt x="1587" y="133"/>
                        </a:cubicBezTo>
                        <a:cubicBezTo>
                          <a:pt x="1494" y="56"/>
                          <a:pt x="1380" y="0"/>
                          <a:pt x="1204" y="0"/>
                        </a:cubicBezTo>
                        <a:close/>
                      </a:path>
                    </a:pathLst>
                  </a:custGeom>
                  <a:solidFill>
                    <a:srgbClr val="4A2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4"/>
                  <p:cNvSpPr/>
                  <p:nvPr/>
                </p:nvSpPr>
                <p:spPr>
                  <a:xfrm>
                    <a:off x="2554967" y="3617706"/>
                    <a:ext cx="620695" cy="736894"/>
                  </a:xfrm>
                  <a:custGeom>
                    <a:avLst/>
                    <a:gdLst/>
                    <a:ahLst/>
                    <a:cxnLst/>
                    <a:rect l="l" t="t" r="r" b="b"/>
                    <a:pathLst>
                      <a:path w="9866" h="11713" extrusionOk="0">
                        <a:moveTo>
                          <a:pt x="1323" y="0"/>
                        </a:moveTo>
                        <a:cubicBezTo>
                          <a:pt x="309" y="0"/>
                          <a:pt x="1" y="6818"/>
                          <a:pt x="1" y="6818"/>
                        </a:cubicBezTo>
                        <a:cubicBezTo>
                          <a:pt x="2792" y="8840"/>
                          <a:pt x="8405" y="11712"/>
                          <a:pt x="8405" y="11712"/>
                        </a:cubicBezTo>
                        <a:lnTo>
                          <a:pt x="9866" y="10511"/>
                        </a:lnTo>
                        <a:cubicBezTo>
                          <a:pt x="6926" y="7792"/>
                          <a:pt x="3937" y="1499"/>
                          <a:pt x="1463" y="42"/>
                        </a:cubicBezTo>
                        <a:cubicBezTo>
                          <a:pt x="1415" y="14"/>
                          <a:pt x="1368" y="0"/>
                          <a:pt x="132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4"/>
                  <p:cNvSpPr/>
                  <p:nvPr/>
                </p:nvSpPr>
                <p:spPr>
                  <a:xfrm>
                    <a:off x="2551884" y="3703582"/>
                    <a:ext cx="570050" cy="651019"/>
                  </a:xfrm>
                  <a:custGeom>
                    <a:avLst/>
                    <a:gdLst/>
                    <a:ahLst/>
                    <a:cxnLst/>
                    <a:rect l="l" t="t" r="r" b="b"/>
                    <a:pathLst>
                      <a:path w="9061" h="10348" extrusionOk="0">
                        <a:moveTo>
                          <a:pt x="996" y="1"/>
                        </a:moveTo>
                        <a:cubicBezTo>
                          <a:pt x="771" y="1779"/>
                          <a:pt x="0" y="5631"/>
                          <a:pt x="0" y="5631"/>
                        </a:cubicBezTo>
                        <a:cubicBezTo>
                          <a:pt x="2790" y="7651"/>
                          <a:pt x="8454" y="10347"/>
                          <a:pt x="8454" y="10347"/>
                        </a:cubicBezTo>
                        <a:lnTo>
                          <a:pt x="9061" y="9952"/>
                        </a:lnTo>
                        <a:cubicBezTo>
                          <a:pt x="7786" y="8832"/>
                          <a:pt x="2457" y="3754"/>
                          <a:pt x="996"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4"/>
                  <p:cNvSpPr/>
                  <p:nvPr/>
                </p:nvSpPr>
                <p:spPr>
                  <a:xfrm>
                    <a:off x="2142639" y="3894710"/>
                    <a:ext cx="518336" cy="422143"/>
                  </a:xfrm>
                  <a:custGeom>
                    <a:avLst/>
                    <a:gdLst/>
                    <a:ahLst/>
                    <a:cxnLst/>
                    <a:rect l="l" t="t" r="r" b="b"/>
                    <a:pathLst>
                      <a:path w="8239" h="6710" extrusionOk="0">
                        <a:moveTo>
                          <a:pt x="5142" y="1"/>
                        </a:moveTo>
                        <a:lnTo>
                          <a:pt x="1" y="2636"/>
                        </a:lnTo>
                        <a:lnTo>
                          <a:pt x="531" y="6710"/>
                        </a:lnTo>
                        <a:lnTo>
                          <a:pt x="7772" y="5693"/>
                        </a:lnTo>
                        <a:cubicBezTo>
                          <a:pt x="7772" y="4719"/>
                          <a:pt x="8238" y="2792"/>
                          <a:pt x="8238" y="2792"/>
                        </a:cubicBezTo>
                        <a:lnTo>
                          <a:pt x="5142"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4"/>
                  <p:cNvSpPr/>
                  <p:nvPr/>
                </p:nvSpPr>
                <p:spPr>
                  <a:xfrm>
                    <a:off x="2258146" y="4109305"/>
                    <a:ext cx="364704" cy="135199"/>
                  </a:xfrm>
                  <a:custGeom>
                    <a:avLst/>
                    <a:gdLst/>
                    <a:ahLst/>
                    <a:cxnLst/>
                    <a:rect l="l" t="t" r="r" b="b"/>
                    <a:pathLst>
                      <a:path w="5797" h="2149" extrusionOk="0">
                        <a:moveTo>
                          <a:pt x="3190" y="1"/>
                        </a:moveTo>
                        <a:cubicBezTo>
                          <a:pt x="1971" y="1"/>
                          <a:pt x="487" y="1021"/>
                          <a:pt x="31" y="2051"/>
                        </a:cubicBezTo>
                        <a:cubicBezTo>
                          <a:pt x="0" y="2120"/>
                          <a:pt x="266" y="2148"/>
                          <a:pt x="698" y="2148"/>
                        </a:cubicBezTo>
                        <a:cubicBezTo>
                          <a:pt x="2218" y="2148"/>
                          <a:pt x="5797" y="1804"/>
                          <a:pt x="5777" y="1724"/>
                        </a:cubicBezTo>
                        <a:cubicBezTo>
                          <a:pt x="5578" y="899"/>
                          <a:pt x="4606" y="1"/>
                          <a:pt x="319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4"/>
                  <p:cNvSpPr/>
                  <p:nvPr/>
                </p:nvSpPr>
                <p:spPr>
                  <a:xfrm>
                    <a:off x="2408318" y="4089361"/>
                    <a:ext cx="57691" cy="67820"/>
                  </a:xfrm>
                  <a:custGeom>
                    <a:avLst/>
                    <a:gdLst/>
                    <a:ahLst/>
                    <a:cxnLst/>
                    <a:rect l="l" t="t" r="r" b="b"/>
                    <a:pathLst>
                      <a:path w="917" h="1078" extrusionOk="0">
                        <a:moveTo>
                          <a:pt x="870" y="0"/>
                        </a:moveTo>
                        <a:cubicBezTo>
                          <a:pt x="780" y="436"/>
                          <a:pt x="839" y="1012"/>
                          <a:pt x="0" y="1066"/>
                        </a:cubicBezTo>
                        <a:cubicBezTo>
                          <a:pt x="0" y="1066"/>
                          <a:pt x="92" y="1077"/>
                          <a:pt x="217" y="1077"/>
                        </a:cubicBezTo>
                        <a:cubicBezTo>
                          <a:pt x="386" y="1077"/>
                          <a:pt x="616" y="1057"/>
                          <a:pt x="764" y="958"/>
                        </a:cubicBezTo>
                        <a:cubicBezTo>
                          <a:pt x="916" y="857"/>
                          <a:pt x="870" y="0"/>
                          <a:pt x="87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4"/>
                  <p:cNvSpPr/>
                  <p:nvPr/>
                </p:nvSpPr>
                <p:spPr>
                  <a:xfrm>
                    <a:off x="2456320" y="4085209"/>
                    <a:ext cx="56244" cy="70525"/>
                  </a:xfrm>
                  <a:custGeom>
                    <a:avLst/>
                    <a:gdLst/>
                    <a:ahLst/>
                    <a:cxnLst/>
                    <a:rect l="l" t="t" r="r" b="b"/>
                    <a:pathLst>
                      <a:path w="894" h="1121" extrusionOk="0">
                        <a:moveTo>
                          <a:pt x="98" y="1"/>
                        </a:moveTo>
                        <a:lnTo>
                          <a:pt x="98" y="1"/>
                        </a:lnTo>
                        <a:cubicBezTo>
                          <a:pt x="98" y="1"/>
                          <a:pt x="0" y="899"/>
                          <a:pt x="144" y="1000"/>
                        </a:cubicBezTo>
                        <a:cubicBezTo>
                          <a:pt x="284" y="1099"/>
                          <a:pt x="511" y="1120"/>
                          <a:pt x="679" y="1120"/>
                        </a:cubicBezTo>
                        <a:cubicBezTo>
                          <a:pt x="802" y="1120"/>
                          <a:pt x="893" y="1109"/>
                          <a:pt x="893" y="1109"/>
                        </a:cubicBezTo>
                        <a:cubicBezTo>
                          <a:pt x="66" y="1055"/>
                          <a:pt x="155" y="431"/>
                          <a:pt x="98"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4"/>
                  <p:cNvSpPr/>
                  <p:nvPr/>
                </p:nvSpPr>
                <p:spPr>
                  <a:xfrm>
                    <a:off x="2409325" y="4127235"/>
                    <a:ext cx="57376" cy="82227"/>
                  </a:xfrm>
                  <a:custGeom>
                    <a:avLst/>
                    <a:gdLst/>
                    <a:ahLst/>
                    <a:cxnLst/>
                    <a:rect l="l" t="t" r="r" b="b"/>
                    <a:pathLst>
                      <a:path w="912" h="1307" extrusionOk="0">
                        <a:moveTo>
                          <a:pt x="838" y="0"/>
                        </a:moveTo>
                        <a:lnTo>
                          <a:pt x="838" y="0"/>
                        </a:lnTo>
                        <a:cubicBezTo>
                          <a:pt x="759" y="552"/>
                          <a:pt x="838" y="1223"/>
                          <a:pt x="1" y="1291"/>
                        </a:cubicBezTo>
                        <a:cubicBezTo>
                          <a:pt x="1" y="1291"/>
                          <a:pt x="93" y="1306"/>
                          <a:pt x="218" y="1306"/>
                        </a:cubicBezTo>
                        <a:cubicBezTo>
                          <a:pt x="387" y="1306"/>
                          <a:pt x="617" y="1279"/>
                          <a:pt x="763" y="1153"/>
                        </a:cubicBezTo>
                        <a:cubicBezTo>
                          <a:pt x="912" y="1026"/>
                          <a:pt x="838" y="0"/>
                          <a:pt x="838"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4"/>
                  <p:cNvSpPr/>
                  <p:nvPr/>
                </p:nvSpPr>
                <p:spPr>
                  <a:xfrm>
                    <a:off x="2456949" y="4128556"/>
                    <a:ext cx="56558" cy="78892"/>
                  </a:xfrm>
                  <a:custGeom>
                    <a:avLst/>
                    <a:gdLst/>
                    <a:ahLst/>
                    <a:cxnLst/>
                    <a:rect l="l" t="t" r="r" b="b"/>
                    <a:pathLst>
                      <a:path w="899" h="1254" extrusionOk="0">
                        <a:moveTo>
                          <a:pt x="81" y="0"/>
                        </a:moveTo>
                        <a:cubicBezTo>
                          <a:pt x="81" y="0"/>
                          <a:pt x="1" y="974"/>
                          <a:pt x="146" y="1102"/>
                        </a:cubicBezTo>
                        <a:cubicBezTo>
                          <a:pt x="288" y="1227"/>
                          <a:pt x="515" y="1254"/>
                          <a:pt x="682" y="1254"/>
                        </a:cubicBezTo>
                        <a:cubicBezTo>
                          <a:pt x="807" y="1254"/>
                          <a:pt x="899" y="1239"/>
                          <a:pt x="899" y="1239"/>
                        </a:cubicBezTo>
                        <a:cubicBezTo>
                          <a:pt x="70" y="1170"/>
                          <a:pt x="148" y="548"/>
                          <a:pt x="8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4"/>
                  <p:cNvSpPr/>
                  <p:nvPr/>
                </p:nvSpPr>
                <p:spPr>
                  <a:xfrm>
                    <a:off x="2070038" y="3603425"/>
                    <a:ext cx="412832" cy="502923"/>
                  </a:xfrm>
                  <a:custGeom>
                    <a:avLst/>
                    <a:gdLst/>
                    <a:ahLst/>
                    <a:cxnLst/>
                    <a:rect l="l" t="t" r="r" b="b"/>
                    <a:pathLst>
                      <a:path w="6562" h="7994" extrusionOk="0">
                        <a:moveTo>
                          <a:pt x="3249" y="1"/>
                        </a:moveTo>
                        <a:cubicBezTo>
                          <a:pt x="2422" y="1"/>
                          <a:pt x="1438" y="282"/>
                          <a:pt x="1099" y="546"/>
                        </a:cubicBezTo>
                        <a:cubicBezTo>
                          <a:pt x="0" y="1401"/>
                          <a:pt x="852" y="7591"/>
                          <a:pt x="1084" y="7759"/>
                        </a:cubicBezTo>
                        <a:cubicBezTo>
                          <a:pt x="1213" y="7851"/>
                          <a:pt x="2429" y="7993"/>
                          <a:pt x="3639" y="7993"/>
                        </a:cubicBezTo>
                        <a:cubicBezTo>
                          <a:pt x="4611" y="7993"/>
                          <a:pt x="5579" y="7902"/>
                          <a:pt x="5977" y="7620"/>
                        </a:cubicBezTo>
                        <a:cubicBezTo>
                          <a:pt x="6331" y="7369"/>
                          <a:pt x="6562" y="4217"/>
                          <a:pt x="6412" y="3121"/>
                        </a:cubicBezTo>
                        <a:cubicBezTo>
                          <a:pt x="6316" y="2416"/>
                          <a:pt x="5504" y="603"/>
                          <a:pt x="3971" y="98"/>
                        </a:cubicBezTo>
                        <a:cubicBezTo>
                          <a:pt x="3764" y="30"/>
                          <a:pt x="3515" y="1"/>
                          <a:pt x="324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4"/>
                  <p:cNvSpPr/>
                  <p:nvPr/>
                </p:nvSpPr>
                <p:spPr>
                  <a:xfrm>
                    <a:off x="1923011" y="3709873"/>
                    <a:ext cx="319973" cy="585527"/>
                  </a:xfrm>
                  <a:custGeom>
                    <a:avLst/>
                    <a:gdLst/>
                    <a:ahLst/>
                    <a:cxnLst/>
                    <a:rect l="l" t="t" r="r" b="b"/>
                    <a:pathLst>
                      <a:path w="5086" h="9307" extrusionOk="0">
                        <a:moveTo>
                          <a:pt x="3412" y="1"/>
                        </a:moveTo>
                        <a:cubicBezTo>
                          <a:pt x="3403" y="1"/>
                          <a:pt x="3395" y="2"/>
                          <a:pt x="3386" y="4"/>
                        </a:cubicBezTo>
                        <a:cubicBezTo>
                          <a:pt x="10" y="831"/>
                          <a:pt x="0" y="6832"/>
                          <a:pt x="1479" y="9306"/>
                        </a:cubicBezTo>
                        <a:cubicBezTo>
                          <a:pt x="1479" y="9306"/>
                          <a:pt x="1484" y="9306"/>
                          <a:pt x="1493" y="9306"/>
                        </a:cubicBezTo>
                        <a:cubicBezTo>
                          <a:pt x="1668" y="9306"/>
                          <a:pt x="3525" y="9251"/>
                          <a:pt x="4348" y="6925"/>
                        </a:cubicBezTo>
                        <a:cubicBezTo>
                          <a:pt x="5085" y="4846"/>
                          <a:pt x="4015" y="1"/>
                          <a:pt x="3412"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4"/>
                  <p:cNvSpPr/>
                  <p:nvPr/>
                </p:nvSpPr>
                <p:spPr>
                  <a:xfrm>
                    <a:off x="2458837" y="3631987"/>
                    <a:ext cx="280086" cy="463413"/>
                  </a:xfrm>
                  <a:custGeom>
                    <a:avLst/>
                    <a:gdLst/>
                    <a:ahLst/>
                    <a:cxnLst/>
                    <a:rect l="l" t="t" r="r" b="b"/>
                    <a:pathLst>
                      <a:path w="4452" h="7366" extrusionOk="0">
                        <a:moveTo>
                          <a:pt x="2417" y="0"/>
                        </a:moveTo>
                        <a:cubicBezTo>
                          <a:pt x="1878" y="0"/>
                          <a:pt x="188" y="1971"/>
                          <a:pt x="118" y="2633"/>
                        </a:cubicBezTo>
                        <a:cubicBezTo>
                          <a:pt x="0" y="3730"/>
                          <a:pt x="247" y="6936"/>
                          <a:pt x="400" y="7085"/>
                        </a:cubicBezTo>
                        <a:cubicBezTo>
                          <a:pt x="607" y="7287"/>
                          <a:pt x="1086" y="7366"/>
                          <a:pt x="1628" y="7366"/>
                        </a:cubicBezTo>
                        <a:cubicBezTo>
                          <a:pt x="2603" y="7366"/>
                          <a:pt x="3782" y="7110"/>
                          <a:pt x="3953" y="6853"/>
                        </a:cubicBezTo>
                        <a:cubicBezTo>
                          <a:pt x="4089" y="6647"/>
                          <a:pt x="4452" y="1437"/>
                          <a:pt x="2508" y="27"/>
                        </a:cubicBezTo>
                        <a:cubicBezTo>
                          <a:pt x="2483" y="9"/>
                          <a:pt x="2453" y="0"/>
                          <a:pt x="2417"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4"/>
                  <p:cNvSpPr/>
                  <p:nvPr/>
                </p:nvSpPr>
                <p:spPr>
                  <a:xfrm>
                    <a:off x="1896588" y="3635385"/>
                    <a:ext cx="341552" cy="655045"/>
                  </a:xfrm>
                  <a:custGeom>
                    <a:avLst/>
                    <a:gdLst/>
                    <a:ahLst/>
                    <a:cxnLst/>
                    <a:rect l="l" t="t" r="r" b="b"/>
                    <a:pathLst>
                      <a:path w="5429" h="10412" extrusionOk="0">
                        <a:moveTo>
                          <a:pt x="3934" y="0"/>
                        </a:moveTo>
                        <a:cubicBezTo>
                          <a:pt x="3924" y="0"/>
                          <a:pt x="3914" y="2"/>
                          <a:pt x="3904" y="4"/>
                        </a:cubicBezTo>
                        <a:cubicBezTo>
                          <a:pt x="428" y="932"/>
                          <a:pt x="1" y="7638"/>
                          <a:pt x="1179" y="10411"/>
                        </a:cubicBezTo>
                        <a:cubicBezTo>
                          <a:pt x="1179" y="10411"/>
                          <a:pt x="2728" y="10219"/>
                          <a:pt x="4089" y="7579"/>
                        </a:cubicBezTo>
                        <a:cubicBezTo>
                          <a:pt x="5429" y="4980"/>
                          <a:pt x="4549" y="0"/>
                          <a:pt x="3934"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4"/>
                  <p:cNvSpPr/>
                  <p:nvPr/>
                </p:nvSpPr>
                <p:spPr>
                  <a:xfrm>
                    <a:off x="1902124" y="3732207"/>
                    <a:ext cx="127335" cy="561117"/>
                  </a:xfrm>
                  <a:custGeom>
                    <a:avLst/>
                    <a:gdLst/>
                    <a:ahLst/>
                    <a:cxnLst/>
                    <a:rect l="l" t="t" r="r" b="b"/>
                    <a:pathLst>
                      <a:path w="2024" h="8919" extrusionOk="0">
                        <a:moveTo>
                          <a:pt x="1796" y="0"/>
                        </a:moveTo>
                        <a:lnTo>
                          <a:pt x="1796" y="0"/>
                        </a:lnTo>
                        <a:cubicBezTo>
                          <a:pt x="146" y="2400"/>
                          <a:pt x="0" y="6810"/>
                          <a:pt x="896" y="8919"/>
                        </a:cubicBezTo>
                        <a:cubicBezTo>
                          <a:pt x="896" y="8919"/>
                          <a:pt x="1745" y="8728"/>
                          <a:pt x="2023" y="8613"/>
                        </a:cubicBezTo>
                        <a:cubicBezTo>
                          <a:pt x="1139" y="6513"/>
                          <a:pt x="447" y="2511"/>
                          <a:pt x="1796"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4"/>
                  <p:cNvSpPr/>
                  <p:nvPr/>
                </p:nvSpPr>
                <p:spPr>
                  <a:xfrm>
                    <a:off x="2131189" y="3579581"/>
                    <a:ext cx="549541" cy="356273"/>
                  </a:xfrm>
                  <a:custGeom>
                    <a:avLst/>
                    <a:gdLst/>
                    <a:ahLst/>
                    <a:cxnLst/>
                    <a:rect l="l" t="t" r="r" b="b"/>
                    <a:pathLst>
                      <a:path w="8735" h="5663" extrusionOk="0">
                        <a:moveTo>
                          <a:pt x="4073" y="1"/>
                        </a:moveTo>
                        <a:cubicBezTo>
                          <a:pt x="4019" y="1"/>
                          <a:pt x="3966" y="1"/>
                          <a:pt x="3914" y="3"/>
                        </a:cubicBezTo>
                        <a:cubicBezTo>
                          <a:pt x="2483" y="40"/>
                          <a:pt x="1091" y="433"/>
                          <a:pt x="0" y="942"/>
                        </a:cubicBezTo>
                        <a:cubicBezTo>
                          <a:pt x="83" y="1309"/>
                          <a:pt x="449" y="1509"/>
                          <a:pt x="449" y="1509"/>
                        </a:cubicBezTo>
                        <a:cubicBezTo>
                          <a:pt x="467" y="3037"/>
                          <a:pt x="1913" y="4925"/>
                          <a:pt x="3306" y="5168"/>
                        </a:cubicBezTo>
                        <a:cubicBezTo>
                          <a:pt x="3306" y="5168"/>
                          <a:pt x="3797" y="5663"/>
                          <a:pt x="4825" y="5663"/>
                        </a:cubicBezTo>
                        <a:cubicBezTo>
                          <a:pt x="5147" y="5663"/>
                          <a:pt x="5522" y="5614"/>
                          <a:pt x="5950" y="5487"/>
                        </a:cubicBezTo>
                        <a:cubicBezTo>
                          <a:pt x="7749" y="4953"/>
                          <a:pt x="7731" y="4006"/>
                          <a:pt x="7731" y="4006"/>
                        </a:cubicBezTo>
                        <a:cubicBezTo>
                          <a:pt x="7731" y="4006"/>
                          <a:pt x="8668" y="3398"/>
                          <a:pt x="8696" y="2385"/>
                        </a:cubicBezTo>
                        <a:cubicBezTo>
                          <a:pt x="8734" y="1060"/>
                          <a:pt x="8094" y="578"/>
                          <a:pt x="8094" y="578"/>
                        </a:cubicBezTo>
                        <a:cubicBezTo>
                          <a:pt x="8094" y="578"/>
                          <a:pt x="5692" y="1"/>
                          <a:pt x="4073"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4"/>
                  <p:cNvSpPr/>
                  <p:nvPr/>
                </p:nvSpPr>
                <p:spPr>
                  <a:xfrm>
                    <a:off x="2158933" y="3399526"/>
                    <a:ext cx="511038" cy="510032"/>
                  </a:xfrm>
                  <a:custGeom>
                    <a:avLst/>
                    <a:gdLst/>
                    <a:ahLst/>
                    <a:cxnLst/>
                    <a:rect l="l" t="t" r="r" b="b"/>
                    <a:pathLst>
                      <a:path w="8123" h="8107" extrusionOk="0">
                        <a:moveTo>
                          <a:pt x="3617" y="1"/>
                        </a:moveTo>
                        <a:lnTo>
                          <a:pt x="1462" y="265"/>
                        </a:lnTo>
                        <a:cubicBezTo>
                          <a:pt x="1462" y="265"/>
                          <a:pt x="864" y="565"/>
                          <a:pt x="798" y="863"/>
                        </a:cubicBezTo>
                        <a:cubicBezTo>
                          <a:pt x="732" y="1162"/>
                          <a:pt x="1030" y="1643"/>
                          <a:pt x="1030" y="1643"/>
                        </a:cubicBezTo>
                        <a:cubicBezTo>
                          <a:pt x="1030" y="1643"/>
                          <a:pt x="265" y="1875"/>
                          <a:pt x="366" y="2557"/>
                        </a:cubicBezTo>
                        <a:cubicBezTo>
                          <a:pt x="366" y="2557"/>
                          <a:pt x="29" y="2790"/>
                          <a:pt x="17" y="3138"/>
                        </a:cubicBezTo>
                        <a:cubicBezTo>
                          <a:pt x="1" y="3604"/>
                          <a:pt x="400" y="3986"/>
                          <a:pt x="400" y="3986"/>
                        </a:cubicBezTo>
                        <a:cubicBezTo>
                          <a:pt x="417" y="5515"/>
                          <a:pt x="1778" y="7391"/>
                          <a:pt x="3090" y="7623"/>
                        </a:cubicBezTo>
                        <a:cubicBezTo>
                          <a:pt x="3090" y="7623"/>
                          <a:pt x="3545" y="8107"/>
                          <a:pt x="4499" y="8107"/>
                        </a:cubicBezTo>
                        <a:cubicBezTo>
                          <a:pt x="4807" y="8107"/>
                          <a:pt x="5168" y="8056"/>
                          <a:pt x="5582" y="7922"/>
                        </a:cubicBezTo>
                        <a:cubicBezTo>
                          <a:pt x="7276" y="7374"/>
                          <a:pt x="7259" y="6428"/>
                          <a:pt x="7259" y="6428"/>
                        </a:cubicBezTo>
                        <a:cubicBezTo>
                          <a:pt x="7259" y="6428"/>
                          <a:pt x="8122" y="5963"/>
                          <a:pt x="8107" y="4950"/>
                        </a:cubicBezTo>
                        <a:cubicBezTo>
                          <a:pt x="8091" y="3936"/>
                          <a:pt x="7624" y="3405"/>
                          <a:pt x="7624" y="3405"/>
                        </a:cubicBezTo>
                        <a:cubicBezTo>
                          <a:pt x="7624" y="3405"/>
                          <a:pt x="7603" y="2890"/>
                          <a:pt x="7358" y="2641"/>
                        </a:cubicBezTo>
                        <a:cubicBezTo>
                          <a:pt x="6279" y="1546"/>
                          <a:pt x="5229" y="1529"/>
                          <a:pt x="5166" y="1529"/>
                        </a:cubicBezTo>
                        <a:cubicBezTo>
                          <a:pt x="5164" y="1529"/>
                          <a:pt x="5163" y="1529"/>
                          <a:pt x="5163" y="1529"/>
                        </a:cubicBezTo>
                        <a:cubicBezTo>
                          <a:pt x="5163" y="1529"/>
                          <a:pt x="4923" y="804"/>
                          <a:pt x="4383" y="797"/>
                        </a:cubicBezTo>
                        <a:cubicBezTo>
                          <a:pt x="4383" y="797"/>
                          <a:pt x="4491" y="578"/>
                          <a:pt x="4227" y="303"/>
                        </a:cubicBezTo>
                        <a:cubicBezTo>
                          <a:pt x="3966" y="35"/>
                          <a:pt x="3617" y="1"/>
                          <a:pt x="3617" y="1"/>
                        </a:cubicBezTo>
                        <a:close/>
                      </a:path>
                    </a:pathLst>
                  </a:custGeom>
                  <a:solidFill>
                    <a:srgbClr val="5E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4"/>
                  <p:cNvSpPr/>
                  <p:nvPr/>
                </p:nvSpPr>
                <p:spPr>
                  <a:xfrm>
                    <a:off x="2351508" y="3462375"/>
                    <a:ext cx="39698" cy="24095"/>
                  </a:xfrm>
                  <a:custGeom>
                    <a:avLst/>
                    <a:gdLst/>
                    <a:ahLst/>
                    <a:cxnLst/>
                    <a:rect l="l" t="t" r="r" b="b"/>
                    <a:pathLst>
                      <a:path w="631" h="383" extrusionOk="0">
                        <a:moveTo>
                          <a:pt x="541" y="0"/>
                        </a:moveTo>
                        <a:lnTo>
                          <a:pt x="1" y="36"/>
                        </a:lnTo>
                        <a:cubicBezTo>
                          <a:pt x="67" y="244"/>
                          <a:pt x="150" y="383"/>
                          <a:pt x="360" y="383"/>
                        </a:cubicBezTo>
                        <a:cubicBezTo>
                          <a:pt x="379" y="383"/>
                          <a:pt x="399" y="382"/>
                          <a:pt x="419" y="380"/>
                        </a:cubicBezTo>
                        <a:cubicBezTo>
                          <a:pt x="630" y="357"/>
                          <a:pt x="541" y="0"/>
                          <a:pt x="541" y="0"/>
                        </a:cubicBezTo>
                        <a:close/>
                      </a:path>
                    </a:pathLst>
                  </a:custGeom>
                  <a:solidFill>
                    <a:srgbClr val="51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4"/>
                  <p:cNvSpPr/>
                  <p:nvPr/>
                </p:nvSpPr>
                <p:spPr>
                  <a:xfrm>
                    <a:off x="2468777" y="3485401"/>
                    <a:ext cx="97514" cy="36867"/>
                  </a:xfrm>
                  <a:custGeom>
                    <a:avLst/>
                    <a:gdLst/>
                    <a:ahLst/>
                    <a:cxnLst/>
                    <a:rect l="l" t="t" r="r" b="b"/>
                    <a:pathLst>
                      <a:path w="1550" h="586" extrusionOk="0">
                        <a:moveTo>
                          <a:pt x="168" y="1"/>
                        </a:moveTo>
                        <a:cubicBezTo>
                          <a:pt x="159" y="124"/>
                          <a:pt x="129" y="245"/>
                          <a:pt x="71" y="360"/>
                        </a:cubicBezTo>
                        <a:cubicBezTo>
                          <a:pt x="51" y="399"/>
                          <a:pt x="27" y="436"/>
                          <a:pt x="0" y="473"/>
                        </a:cubicBezTo>
                        <a:cubicBezTo>
                          <a:pt x="170" y="433"/>
                          <a:pt x="358" y="411"/>
                          <a:pt x="556" y="411"/>
                        </a:cubicBezTo>
                        <a:cubicBezTo>
                          <a:pt x="733" y="411"/>
                          <a:pt x="918" y="428"/>
                          <a:pt x="1107" y="465"/>
                        </a:cubicBezTo>
                        <a:cubicBezTo>
                          <a:pt x="1263" y="494"/>
                          <a:pt x="1411" y="535"/>
                          <a:pt x="1550" y="586"/>
                        </a:cubicBezTo>
                        <a:cubicBezTo>
                          <a:pt x="836" y="171"/>
                          <a:pt x="276" y="164"/>
                          <a:pt x="239" y="164"/>
                        </a:cubicBezTo>
                        <a:cubicBezTo>
                          <a:pt x="238" y="164"/>
                          <a:pt x="238" y="164"/>
                          <a:pt x="238" y="164"/>
                        </a:cubicBezTo>
                        <a:cubicBezTo>
                          <a:pt x="238" y="164"/>
                          <a:pt x="215" y="96"/>
                          <a:pt x="168" y="1"/>
                        </a:cubicBezTo>
                        <a:close/>
                      </a:path>
                    </a:pathLst>
                  </a:custGeom>
                  <a:solidFill>
                    <a:srgbClr val="51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4"/>
                  <p:cNvSpPr/>
                  <p:nvPr/>
                </p:nvSpPr>
                <p:spPr>
                  <a:xfrm>
                    <a:off x="2158933" y="3467408"/>
                    <a:ext cx="511038" cy="442275"/>
                  </a:xfrm>
                  <a:custGeom>
                    <a:avLst/>
                    <a:gdLst/>
                    <a:ahLst/>
                    <a:cxnLst/>
                    <a:rect l="l" t="t" r="r" b="b"/>
                    <a:pathLst>
                      <a:path w="8123" h="7030" extrusionOk="0">
                        <a:moveTo>
                          <a:pt x="801" y="0"/>
                        </a:moveTo>
                        <a:lnTo>
                          <a:pt x="801" y="0"/>
                        </a:lnTo>
                        <a:cubicBezTo>
                          <a:pt x="848" y="272"/>
                          <a:pt x="1031" y="568"/>
                          <a:pt x="1031" y="568"/>
                        </a:cubicBezTo>
                        <a:cubicBezTo>
                          <a:pt x="1031" y="568"/>
                          <a:pt x="266" y="800"/>
                          <a:pt x="367" y="1481"/>
                        </a:cubicBezTo>
                        <a:cubicBezTo>
                          <a:pt x="367" y="1481"/>
                          <a:pt x="31" y="1715"/>
                          <a:pt x="18" y="2063"/>
                        </a:cubicBezTo>
                        <a:cubicBezTo>
                          <a:pt x="1" y="2528"/>
                          <a:pt x="400" y="2909"/>
                          <a:pt x="400" y="2909"/>
                        </a:cubicBezTo>
                        <a:cubicBezTo>
                          <a:pt x="417" y="4438"/>
                          <a:pt x="1778" y="6314"/>
                          <a:pt x="3090" y="6546"/>
                        </a:cubicBezTo>
                        <a:cubicBezTo>
                          <a:pt x="3090" y="6546"/>
                          <a:pt x="3545" y="7030"/>
                          <a:pt x="4499" y="7030"/>
                        </a:cubicBezTo>
                        <a:cubicBezTo>
                          <a:pt x="4807" y="7030"/>
                          <a:pt x="5168" y="6979"/>
                          <a:pt x="5582" y="6845"/>
                        </a:cubicBezTo>
                        <a:cubicBezTo>
                          <a:pt x="7276" y="6297"/>
                          <a:pt x="7259" y="5352"/>
                          <a:pt x="7259" y="5352"/>
                        </a:cubicBezTo>
                        <a:cubicBezTo>
                          <a:pt x="7259" y="5352"/>
                          <a:pt x="8122" y="4886"/>
                          <a:pt x="8107" y="3873"/>
                        </a:cubicBezTo>
                        <a:cubicBezTo>
                          <a:pt x="8090" y="2857"/>
                          <a:pt x="7624" y="2326"/>
                          <a:pt x="7624" y="2326"/>
                        </a:cubicBezTo>
                        <a:cubicBezTo>
                          <a:pt x="7624" y="2326"/>
                          <a:pt x="7619" y="2196"/>
                          <a:pt x="7582" y="2033"/>
                        </a:cubicBezTo>
                        <a:cubicBezTo>
                          <a:pt x="7581" y="2053"/>
                          <a:pt x="7580" y="2075"/>
                          <a:pt x="7575" y="2095"/>
                        </a:cubicBezTo>
                        <a:cubicBezTo>
                          <a:pt x="7560" y="2175"/>
                          <a:pt x="7527" y="2250"/>
                          <a:pt x="7482" y="2318"/>
                        </a:cubicBezTo>
                        <a:cubicBezTo>
                          <a:pt x="7829" y="2830"/>
                          <a:pt x="7740" y="3693"/>
                          <a:pt x="7232" y="4389"/>
                        </a:cubicBezTo>
                        <a:cubicBezTo>
                          <a:pt x="7088" y="4585"/>
                          <a:pt x="6925" y="4751"/>
                          <a:pt x="6751" y="4881"/>
                        </a:cubicBezTo>
                        <a:cubicBezTo>
                          <a:pt x="6870" y="4972"/>
                          <a:pt x="6944" y="5079"/>
                          <a:pt x="6957" y="5200"/>
                        </a:cubicBezTo>
                        <a:cubicBezTo>
                          <a:pt x="7001" y="5639"/>
                          <a:pt x="6220" y="6080"/>
                          <a:pt x="5210" y="6181"/>
                        </a:cubicBezTo>
                        <a:cubicBezTo>
                          <a:pt x="5067" y="6196"/>
                          <a:pt x="4926" y="6203"/>
                          <a:pt x="4791" y="6203"/>
                        </a:cubicBezTo>
                        <a:cubicBezTo>
                          <a:pt x="4210" y="6203"/>
                          <a:pt x="3722" y="6073"/>
                          <a:pt x="3475" y="5863"/>
                        </a:cubicBezTo>
                        <a:cubicBezTo>
                          <a:pt x="2221" y="5710"/>
                          <a:pt x="1280" y="5067"/>
                          <a:pt x="1280" y="4294"/>
                        </a:cubicBezTo>
                        <a:cubicBezTo>
                          <a:pt x="1280" y="3895"/>
                          <a:pt x="1535" y="3530"/>
                          <a:pt x="1952" y="3250"/>
                        </a:cubicBezTo>
                        <a:cubicBezTo>
                          <a:pt x="1241" y="3096"/>
                          <a:pt x="765" y="2811"/>
                          <a:pt x="765" y="2486"/>
                        </a:cubicBezTo>
                        <a:cubicBezTo>
                          <a:pt x="765" y="2329"/>
                          <a:pt x="877" y="2181"/>
                          <a:pt x="1071" y="2053"/>
                        </a:cubicBezTo>
                        <a:cubicBezTo>
                          <a:pt x="878" y="1884"/>
                          <a:pt x="765" y="1681"/>
                          <a:pt x="765" y="1464"/>
                        </a:cubicBezTo>
                        <a:cubicBezTo>
                          <a:pt x="765" y="1135"/>
                          <a:pt x="1022" y="841"/>
                          <a:pt x="1425" y="643"/>
                        </a:cubicBezTo>
                        <a:cubicBezTo>
                          <a:pt x="1162" y="448"/>
                          <a:pt x="949" y="229"/>
                          <a:pt x="801" y="0"/>
                        </a:cubicBezTo>
                        <a:close/>
                      </a:path>
                    </a:pathLst>
                  </a:custGeom>
                  <a:solidFill>
                    <a:srgbClr val="51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4"/>
                  <p:cNvSpPr/>
                  <p:nvPr/>
                </p:nvSpPr>
                <p:spPr>
                  <a:xfrm>
                    <a:off x="2476641" y="3698738"/>
                    <a:ext cx="183956" cy="78074"/>
                  </a:xfrm>
                  <a:custGeom>
                    <a:avLst/>
                    <a:gdLst/>
                    <a:ahLst/>
                    <a:cxnLst/>
                    <a:rect l="l" t="t" r="r" b="b"/>
                    <a:pathLst>
                      <a:path w="2924" h="1241" extrusionOk="0">
                        <a:moveTo>
                          <a:pt x="2808" y="1"/>
                        </a:moveTo>
                        <a:lnTo>
                          <a:pt x="2808" y="1"/>
                        </a:lnTo>
                        <a:cubicBezTo>
                          <a:pt x="2803" y="64"/>
                          <a:pt x="2792" y="127"/>
                          <a:pt x="2771" y="188"/>
                        </a:cubicBezTo>
                        <a:cubicBezTo>
                          <a:pt x="2634" y="591"/>
                          <a:pt x="2174" y="824"/>
                          <a:pt x="1620" y="824"/>
                        </a:cubicBezTo>
                        <a:cubicBezTo>
                          <a:pt x="1392" y="824"/>
                          <a:pt x="1147" y="784"/>
                          <a:pt x="902" y="701"/>
                        </a:cubicBezTo>
                        <a:cubicBezTo>
                          <a:pt x="526" y="573"/>
                          <a:pt x="213" y="360"/>
                          <a:pt x="1" y="117"/>
                        </a:cubicBezTo>
                        <a:lnTo>
                          <a:pt x="1" y="117"/>
                        </a:lnTo>
                        <a:cubicBezTo>
                          <a:pt x="158" y="445"/>
                          <a:pt x="464" y="761"/>
                          <a:pt x="875" y="980"/>
                        </a:cubicBezTo>
                        <a:cubicBezTo>
                          <a:pt x="1204" y="1155"/>
                          <a:pt x="1547" y="1240"/>
                          <a:pt x="1855" y="1240"/>
                        </a:cubicBezTo>
                        <a:cubicBezTo>
                          <a:pt x="2279" y="1240"/>
                          <a:pt x="2637" y="1080"/>
                          <a:pt x="2800" y="773"/>
                        </a:cubicBezTo>
                        <a:cubicBezTo>
                          <a:pt x="2924" y="544"/>
                          <a:pt x="2916" y="271"/>
                          <a:pt x="2808" y="1"/>
                        </a:cubicBezTo>
                        <a:close/>
                      </a:path>
                    </a:pathLst>
                  </a:custGeom>
                  <a:solidFill>
                    <a:srgbClr val="51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4"/>
                  <p:cNvSpPr/>
                  <p:nvPr/>
                </p:nvSpPr>
                <p:spPr>
                  <a:xfrm>
                    <a:off x="2284758" y="3757624"/>
                    <a:ext cx="147152" cy="93111"/>
                  </a:xfrm>
                  <a:custGeom>
                    <a:avLst/>
                    <a:gdLst/>
                    <a:ahLst/>
                    <a:cxnLst/>
                    <a:rect l="l" t="t" r="r" b="b"/>
                    <a:pathLst>
                      <a:path w="2339" h="1480" extrusionOk="0">
                        <a:moveTo>
                          <a:pt x="2300" y="1"/>
                        </a:moveTo>
                        <a:cubicBezTo>
                          <a:pt x="2251" y="250"/>
                          <a:pt x="2107" y="503"/>
                          <a:pt x="1870" y="710"/>
                        </a:cubicBezTo>
                        <a:cubicBezTo>
                          <a:pt x="1574" y="971"/>
                          <a:pt x="1196" y="1106"/>
                          <a:pt x="844" y="1106"/>
                        </a:cubicBezTo>
                        <a:cubicBezTo>
                          <a:pt x="572" y="1106"/>
                          <a:pt x="315" y="1024"/>
                          <a:pt x="124" y="858"/>
                        </a:cubicBezTo>
                        <a:cubicBezTo>
                          <a:pt x="76" y="818"/>
                          <a:pt x="36" y="772"/>
                          <a:pt x="0" y="725"/>
                        </a:cubicBezTo>
                        <a:lnTo>
                          <a:pt x="0" y="725"/>
                        </a:lnTo>
                        <a:cubicBezTo>
                          <a:pt x="48" y="963"/>
                          <a:pt x="179" y="1176"/>
                          <a:pt x="393" y="1316"/>
                        </a:cubicBezTo>
                        <a:cubicBezTo>
                          <a:pt x="558" y="1427"/>
                          <a:pt x="752" y="1480"/>
                          <a:pt x="952" y="1480"/>
                        </a:cubicBezTo>
                        <a:cubicBezTo>
                          <a:pt x="1342" y="1480"/>
                          <a:pt x="1757" y="1279"/>
                          <a:pt x="2033" y="918"/>
                        </a:cubicBezTo>
                        <a:cubicBezTo>
                          <a:pt x="2251" y="630"/>
                          <a:pt x="2338" y="298"/>
                          <a:pt x="2300" y="1"/>
                        </a:cubicBezTo>
                        <a:close/>
                      </a:path>
                    </a:pathLst>
                  </a:custGeom>
                  <a:solidFill>
                    <a:srgbClr val="51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4"/>
                  <p:cNvSpPr/>
                  <p:nvPr/>
                </p:nvSpPr>
                <p:spPr>
                  <a:xfrm>
                    <a:off x="2191459" y="3532145"/>
                    <a:ext cx="140421" cy="91160"/>
                  </a:xfrm>
                  <a:custGeom>
                    <a:avLst/>
                    <a:gdLst/>
                    <a:ahLst/>
                    <a:cxnLst/>
                    <a:rect l="l" t="t" r="r" b="b"/>
                    <a:pathLst>
                      <a:path w="2232" h="1449" extrusionOk="0">
                        <a:moveTo>
                          <a:pt x="242" y="1"/>
                        </a:moveTo>
                        <a:cubicBezTo>
                          <a:pt x="85" y="189"/>
                          <a:pt x="0" y="419"/>
                          <a:pt x="28" y="660"/>
                        </a:cubicBezTo>
                        <a:cubicBezTo>
                          <a:pt x="82" y="1135"/>
                          <a:pt x="541" y="1448"/>
                          <a:pt x="1087" y="1448"/>
                        </a:cubicBezTo>
                        <a:cubicBezTo>
                          <a:pt x="1214" y="1448"/>
                          <a:pt x="1345" y="1431"/>
                          <a:pt x="1477" y="1396"/>
                        </a:cubicBezTo>
                        <a:cubicBezTo>
                          <a:pt x="1821" y="1303"/>
                          <a:pt x="2084" y="1099"/>
                          <a:pt x="2232" y="860"/>
                        </a:cubicBezTo>
                        <a:lnTo>
                          <a:pt x="2232" y="860"/>
                        </a:lnTo>
                        <a:cubicBezTo>
                          <a:pt x="2056" y="1013"/>
                          <a:pt x="1804" y="1115"/>
                          <a:pt x="1507" y="1129"/>
                        </a:cubicBezTo>
                        <a:cubicBezTo>
                          <a:pt x="1483" y="1130"/>
                          <a:pt x="1459" y="1131"/>
                          <a:pt x="1435" y="1131"/>
                        </a:cubicBezTo>
                        <a:cubicBezTo>
                          <a:pt x="768" y="1131"/>
                          <a:pt x="211" y="691"/>
                          <a:pt x="219" y="162"/>
                        </a:cubicBezTo>
                        <a:cubicBezTo>
                          <a:pt x="219" y="107"/>
                          <a:pt x="228" y="54"/>
                          <a:pt x="242" y="1"/>
                        </a:cubicBezTo>
                        <a:close/>
                      </a:path>
                    </a:pathLst>
                  </a:custGeom>
                  <a:solidFill>
                    <a:srgbClr val="51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4"/>
                  <p:cNvSpPr/>
                  <p:nvPr/>
                </p:nvSpPr>
                <p:spPr>
                  <a:xfrm>
                    <a:off x="2214673" y="3282320"/>
                    <a:ext cx="223906" cy="120792"/>
                  </a:xfrm>
                  <a:custGeom>
                    <a:avLst/>
                    <a:gdLst/>
                    <a:ahLst/>
                    <a:cxnLst/>
                    <a:rect l="l" t="t" r="r" b="b"/>
                    <a:pathLst>
                      <a:path w="3559" h="1920" extrusionOk="0">
                        <a:moveTo>
                          <a:pt x="2686" y="1"/>
                        </a:moveTo>
                        <a:cubicBezTo>
                          <a:pt x="2195" y="1"/>
                          <a:pt x="1871" y="634"/>
                          <a:pt x="1871" y="634"/>
                        </a:cubicBezTo>
                        <a:cubicBezTo>
                          <a:pt x="1807" y="461"/>
                          <a:pt x="1639" y="317"/>
                          <a:pt x="1419" y="317"/>
                        </a:cubicBezTo>
                        <a:cubicBezTo>
                          <a:pt x="1377" y="317"/>
                          <a:pt x="1333" y="322"/>
                          <a:pt x="1288" y="333"/>
                        </a:cubicBezTo>
                        <a:cubicBezTo>
                          <a:pt x="1006" y="405"/>
                          <a:pt x="1028" y="729"/>
                          <a:pt x="1028" y="729"/>
                        </a:cubicBezTo>
                        <a:cubicBezTo>
                          <a:pt x="1028" y="729"/>
                          <a:pt x="936" y="690"/>
                          <a:pt x="820" y="690"/>
                        </a:cubicBezTo>
                        <a:cubicBezTo>
                          <a:pt x="740" y="690"/>
                          <a:pt x="649" y="708"/>
                          <a:pt x="568" y="769"/>
                        </a:cubicBezTo>
                        <a:cubicBezTo>
                          <a:pt x="369" y="918"/>
                          <a:pt x="461" y="1160"/>
                          <a:pt x="461" y="1160"/>
                        </a:cubicBezTo>
                        <a:cubicBezTo>
                          <a:pt x="461" y="1160"/>
                          <a:pt x="208" y="1176"/>
                          <a:pt x="147" y="1322"/>
                        </a:cubicBezTo>
                        <a:cubicBezTo>
                          <a:pt x="86" y="1469"/>
                          <a:pt x="0" y="1706"/>
                          <a:pt x="407" y="1920"/>
                        </a:cubicBezTo>
                        <a:cubicBezTo>
                          <a:pt x="407" y="1920"/>
                          <a:pt x="2173" y="1882"/>
                          <a:pt x="2732" y="1882"/>
                        </a:cubicBezTo>
                        <a:cubicBezTo>
                          <a:pt x="2767" y="1882"/>
                          <a:pt x="2797" y="1883"/>
                          <a:pt x="2822" y="1883"/>
                        </a:cubicBezTo>
                        <a:cubicBezTo>
                          <a:pt x="2826" y="1883"/>
                          <a:pt x="2829" y="1883"/>
                          <a:pt x="2833" y="1883"/>
                        </a:cubicBezTo>
                        <a:cubicBezTo>
                          <a:pt x="3249" y="1883"/>
                          <a:pt x="3558" y="1392"/>
                          <a:pt x="3467" y="937"/>
                        </a:cubicBezTo>
                        <a:cubicBezTo>
                          <a:pt x="3423" y="718"/>
                          <a:pt x="3330" y="661"/>
                          <a:pt x="3245" y="661"/>
                        </a:cubicBezTo>
                        <a:cubicBezTo>
                          <a:pt x="3151" y="661"/>
                          <a:pt x="3068" y="730"/>
                          <a:pt x="3068" y="730"/>
                        </a:cubicBezTo>
                        <a:cubicBezTo>
                          <a:pt x="3068" y="730"/>
                          <a:pt x="3305" y="85"/>
                          <a:pt x="2768" y="7"/>
                        </a:cubicBezTo>
                        <a:cubicBezTo>
                          <a:pt x="2740" y="3"/>
                          <a:pt x="2713" y="1"/>
                          <a:pt x="2686" y="1"/>
                        </a:cubicBezTo>
                        <a:close/>
                      </a:path>
                    </a:pathLst>
                  </a:custGeom>
                  <a:solidFill>
                    <a:srgbClr val="5E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4"/>
                  <p:cNvSpPr/>
                  <p:nvPr/>
                </p:nvSpPr>
                <p:spPr>
                  <a:xfrm>
                    <a:off x="2214673" y="3303207"/>
                    <a:ext cx="172758" cy="100031"/>
                  </a:xfrm>
                  <a:custGeom>
                    <a:avLst/>
                    <a:gdLst/>
                    <a:ahLst/>
                    <a:cxnLst/>
                    <a:rect l="l" t="t" r="r" b="b"/>
                    <a:pathLst>
                      <a:path w="2746" h="1590" extrusionOk="0">
                        <a:moveTo>
                          <a:pt x="1315" y="0"/>
                        </a:moveTo>
                        <a:lnTo>
                          <a:pt x="1315" y="0"/>
                        </a:lnTo>
                        <a:cubicBezTo>
                          <a:pt x="1306" y="1"/>
                          <a:pt x="1298" y="1"/>
                          <a:pt x="1288" y="5"/>
                        </a:cubicBezTo>
                        <a:cubicBezTo>
                          <a:pt x="1006" y="74"/>
                          <a:pt x="1028" y="400"/>
                          <a:pt x="1028" y="400"/>
                        </a:cubicBezTo>
                        <a:cubicBezTo>
                          <a:pt x="1028" y="400"/>
                          <a:pt x="934" y="360"/>
                          <a:pt x="817" y="360"/>
                        </a:cubicBezTo>
                        <a:cubicBezTo>
                          <a:pt x="738" y="360"/>
                          <a:pt x="648" y="378"/>
                          <a:pt x="568" y="438"/>
                        </a:cubicBezTo>
                        <a:cubicBezTo>
                          <a:pt x="369" y="586"/>
                          <a:pt x="461" y="829"/>
                          <a:pt x="461" y="829"/>
                        </a:cubicBezTo>
                        <a:cubicBezTo>
                          <a:pt x="461" y="829"/>
                          <a:pt x="208" y="845"/>
                          <a:pt x="147" y="991"/>
                        </a:cubicBezTo>
                        <a:cubicBezTo>
                          <a:pt x="85" y="1138"/>
                          <a:pt x="0" y="1375"/>
                          <a:pt x="407" y="1590"/>
                        </a:cubicBezTo>
                        <a:cubicBezTo>
                          <a:pt x="407" y="1590"/>
                          <a:pt x="2061" y="1554"/>
                          <a:pt x="2676" y="1554"/>
                        </a:cubicBezTo>
                        <a:cubicBezTo>
                          <a:pt x="2701" y="1554"/>
                          <a:pt x="2724" y="1554"/>
                          <a:pt x="2745" y="1554"/>
                        </a:cubicBezTo>
                        <a:cubicBezTo>
                          <a:pt x="2603" y="1444"/>
                          <a:pt x="2541" y="1274"/>
                          <a:pt x="2557" y="1115"/>
                        </a:cubicBezTo>
                        <a:lnTo>
                          <a:pt x="2557" y="1115"/>
                        </a:lnTo>
                        <a:cubicBezTo>
                          <a:pt x="2557" y="1116"/>
                          <a:pt x="2196" y="1381"/>
                          <a:pt x="1828" y="1381"/>
                        </a:cubicBezTo>
                        <a:cubicBezTo>
                          <a:pt x="1707" y="1381"/>
                          <a:pt x="1585" y="1352"/>
                          <a:pt x="1475" y="1276"/>
                        </a:cubicBezTo>
                        <a:cubicBezTo>
                          <a:pt x="1029" y="968"/>
                          <a:pt x="1530" y="495"/>
                          <a:pt x="1530" y="495"/>
                        </a:cubicBezTo>
                        <a:lnTo>
                          <a:pt x="1530" y="495"/>
                        </a:lnTo>
                        <a:cubicBezTo>
                          <a:pt x="1530" y="495"/>
                          <a:pt x="1499" y="502"/>
                          <a:pt x="1458" y="502"/>
                        </a:cubicBezTo>
                        <a:cubicBezTo>
                          <a:pt x="1352" y="502"/>
                          <a:pt x="1177" y="456"/>
                          <a:pt x="1265" y="132"/>
                        </a:cubicBezTo>
                        <a:cubicBezTo>
                          <a:pt x="1277" y="86"/>
                          <a:pt x="1296" y="42"/>
                          <a:pt x="1315" y="0"/>
                        </a:cubicBezTo>
                        <a:close/>
                      </a:path>
                    </a:pathLst>
                  </a:custGeom>
                  <a:solidFill>
                    <a:srgbClr val="51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4"/>
                  <p:cNvSpPr/>
                  <p:nvPr/>
                </p:nvSpPr>
                <p:spPr>
                  <a:xfrm>
                    <a:off x="2230842" y="3394619"/>
                    <a:ext cx="187542" cy="31834"/>
                  </a:xfrm>
                  <a:custGeom>
                    <a:avLst/>
                    <a:gdLst/>
                    <a:ahLst/>
                    <a:cxnLst/>
                    <a:rect l="l" t="t" r="r" b="b"/>
                    <a:pathLst>
                      <a:path w="2981" h="506" extrusionOk="0">
                        <a:moveTo>
                          <a:pt x="2933" y="1"/>
                        </a:moveTo>
                        <a:lnTo>
                          <a:pt x="0" y="39"/>
                        </a:lnTo>
                        <a:lnTo>
                          <a:pt x="50" y="506"/>
                        </a:lnTo>
                        <a:lnTo>
                          <a:pt x="2980" y="291"/>
                        </a:lnTo>
                        <a:lnTo>
                          <a:pt x="29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4"/>
                  <p:cNvSpPr/>
                  <p:nvPr/>
                </p:nvSpPr>
                <p:spPr>
                  <a:xfrm>
                    <a:off x="2306589" y="3433561"/>
                    <a:ext cx="103176" cy="34161"/>
                  </a:xfrm>
                  <a:custGeom>
                    <a:avLst/>
                    <a:gdLst/>
                    <a:ahLst/>
                    <a:cxnLst/>
                    <a:rect l="l" t="t" r="r" b="b"/>
                    <a:pathLst>
                      <a:path w="1640" h="543" extrusionOk="0">
                        <a:moveTo>
                          <a:pt x="1496" y="0"/>
                        </a:moveTo>
                        <a:cubicBezTo>
                          <a:pt x="1489" y="0"/>
                          <a:pt x="1482" y="1"/>
                          <a:pt x="1475" y="4"/>
                        </a:cubicBezTo>
                        <a:cubicBezTo>
                          <a:pt x="1279" y="62"/>
                          <a:pt x="918" y="91"/>
                          <a:pt x="587" y="91"/>
                        </a:cubicBezTo>
                        <a:cubicBezTo>
                          <a:pt x="411" y="91"/>
                          <a:pt x="244" y="83"/>
                          <a:pt x="114" y="67"/>
                        </a:cubicBezTo>
                        <a:cubicBezTo>
                          <a:pt x="111" y="67"/>
                          <a:pt x="109" y="66"/>
                          <a:pt x="107" y="66"/>
                        </a:cubicBezTo>
                        <a:cubicBezTo>
                          <a:pt x="0" y="66"/>
                          <a:pt x="43" y="401"/>
                          <a:pt x="43" y="401"/>
                        </a:cubicBezTo>
                        <a:lnTo>
                          <a:pt x="1069" y="542"/>
                        </a:lnTo>
                        <a:lnTo>
                          <a:pt x="1639" y="332"/>
                        </a:lnTo>
                        <a:cubicBezTo>
                          <a:pt x="1639" y="332"/>
                          <a:pt x="1616" y="0"/>
                          <a:pt x="1496"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4"/>
                  <p:cNvSpPr/>
                  <p:nvPr/>
                </p:nvSpPr>
                <p:spPr>
                  <a:xfrm>
                    <a:off x="2308853" y="3433561"/>
                    <a:ext cx="98647" cy="14847"/>
                  </a:xfrm>
                  <a:custGeom>
                    <a:avLst/>
                    <a:gdLst/>
                    <a:ahLst/>
                    <a:cxnLst/>
                    <a:rect l="l" t="t" r="r" b="b"/>
                    <a:pathLst>
                      <a:path w="1568" h="236" extrusionOk="0">
                        <a:moveTo>
                          <a:pt x="1460" y="0"/>
                        </a:moveTo>
                        <a:cubicBezTo>
                          <a:pt x="1453" y="0"/>
                          <a:pt x="1446" y="1"/>
                          <a:pt x="1439" y="4"/>
                        </a:cubicBezTo>
                        <a:cubicBezTo>
                          <a:pt x="1243" y="62"/>
                          <a:pt x="882" y="91"/>
                          <a:pt x="551" y="91"/>
                        </a:cubicBezTo>
                        <a:cubicBezTo>
                          <a:pt x="375" y="91"/>
                          <a:pt x="208" y="83"/>
                          <a:pt x="78" y="67"/>
                        </a:cubicBezTo>
                        <a:cubicBezTo>
                          <a:pt x="76" y="67"/>
                          <a:pt x="74" y="67"/>
                          <a:pt x="71" y="67"/>
                        </a:cubicBezTo>
                        <a:cubicBezTo>
                          <a:pt x="22" y="67"/>
                          <a:pt x="5" y="136"/>
                          <a:pt x="0" y="214"/>
                        </a:cubicBezTo>
                        <a:cubicBezTo>
                          <a:pt x="9" y="203"/>
                          <a:pt x="20" y="198"/>
                          <a:pt x="33" y="198"/>
                        </a:cubicBezTo>
                        <a:cubicBezTo>
                          <a:pt x="36" y="198"/>
                          <a:pt x="39" y="198"/>
                          <a:pt x="42" y="199"/>
                        </a:cubicBezTo>
                        <a:cubicBezTo>
                          <a:pt x="158" y="212"/>
                          <a:pt x="341" y="236"/>
                          <a:pt x="518" y="236"/>
                        </a:cubicBezTo>
                        <a:cubicBezTo>
                          <a:pt x="712" y="236"/>
                          <a:pt x="898" y="207"/>
                          <a:pt x="977" y="103"/>
                        </a:cubicBezTo>
                        <a:cubicBezTo>
                          <a:pt x="1074" y="163"/>
                          <a:pt x="1170" y="182"/>
                          <a:pt x="1258" y="182"/>
                        </a:cubicBezTo>
                        <a:cubicBezTo>
                          <a:pt x="1361" y="182"/>
                          <a:pt x="1454" y="156"/>
                          <a:pt x="1524" y="137"/>
                        </a:cubicBezTo>
                        <a:cubicBezTo>
                          <a:pt x="1531" y="135"/>
                          <a:pt x="1537" y="134"/>
                          <a:pt x="1544" y="134"/>
                        </a:cubicBezTo>
                        <a:cubicBezTo>
                          <a:pt x="1552" y="134"/>
                          <a:pt x="1560" y="135"/>
                          <a:pt x="1567" y="137"/>
                        </a:cubicBezTo>
                        <a:cubicBezTo>
                          <a:pt x="1546" y="65"/>
                          <a:pt x="1512" y="0"/>
                          <a:pt x="146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4"/>
                  <p:cNvSpPr/>
                  <p:nvPr/>
                </p:nvSpPr>
                <p:spPr>
                  <a:xfrm>
                    <a:off x="2237133" y="3434191"/>
                    <a:ext cx="33218" cy="36615"/>
                  </a:xfrm>
                  <a:custGeom>
                    <a:avLst/>
                    <a:gdLst/>
                    <a:ahLst/>
                    <a:cxnLst/>
                    <a:rect l="l" t="t" r="r" b="b"/>
                    <a:pathLst>
                      <a:path w="528" h="582" extrusionOk="0">
                        <a:moveTo>
                          <a:pt x="241" y="0"/>
                        </a:moveTo>
                        <a:cubicBezTo>
                          <a:pt x="145" y="0"/>
                          <a:pt x="54" y="46"/>
                          <a:pt x="35" y="119"/>
                        </a:cubicBezTo>
                        <a:cubicBezTo>
                          <a:pt x="1" y="256"/>
                          <a:pt x="140" y="581"/>
                          <a:pt x="289" y="581"/>
                        </a:cubicBezTo>
                        <a:cubicBezTo>
                          <a:pt x="311" y="581"/>
                          <a:pt x="334" y="574"/>
                          <a:pt x="357" y="557"/>
                        </a:cubicBezTo>
                        <a:cubicBezTo>
                          <a:pt x="528" y="428"/>
                          <a:pt x="515" y="283"/>
                          <a:pt x="503" y="217"/>
                        </a:cubicBezTo>
                        <a:cubicBezTo>
                          <a:pt x="475" y="62"/>
                          <a:pt x="354" y="0"/>
                          <a:pt x="241"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4"/>
                  <p:cNvSpPr/>
                  <p:nvPr/>
                </p:nvSpPr>
                <p:spPr>
                  <a:xfrm>
                    <a:off x="2654558" y="4047399"/>
                    <a:ext cx="36238" cy="16546"/>
                  </a:xfrm>
                  <a:custGeom>
                    <a:avLst/>
                    <a:gdLst/>
                    <a:ahLst/>
                    <a:cxnLst/>
                    <a:rect l="l" t="t" r="r" b="b"/>
                    <a:pathLst>
                      <a:path w="576" h="263" extrusionOk="0">
                        <a:moveTo>
                          <a:pt x="401" y="1"/>
                        </a:moveTo>
                        <a:cubicBezTo>
                          <a:pt x="359" y="1"/>
                          <a:pt x="310" y="7"/>
                          <a:pt x="260" y="19"/>
                        </a:cubicBezTo>
                        <a:cubicBezTo>
                          <a:pt x="110" y="56"/>
                          <a:pt x="1" y="136"/>
                          <a:pt x="17" y="198"/>
                        </a:cubicBezTo>
                        <a:cubicBezTo>
                          <a:pt x="27" y="240"/>
                          <a:pt x="90" y="263"/>
                          <a:pt x="174" y="263"/>
                        </a:cubicBezTo>
                        <a:cubicBezTo>
                          <a:pt x="217" y="263"/>
                          <a:pt x="265" y="257"/>
                          <a:pt x="315" y="245"/>
                        </a:cubicBezTo>
                        <a:cubicBezTo>
                          <a:pt x="466" y="208"/>
                          <a:pt x="575" y="128"/>
                          <a:pt x="560" y="65"/>
                        </a:cubicBezTo>
                        <a:cubicBezTo>
                          <a:pt x="549" y="24"/>
                          <a:pt x="486" y="1"/>
                          <a:pt x="40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4"/>
                  <p:cNvSpPr/>
                  <p:nvPr/>
                </p:nvSpPr>
                <p:spPr>
                  <a:xfrm>
                    <a:off x="2231282" y="4072815"/>
                    <a:ext cx="35420" cy="14784"/>
                  </a:xfrm>
                  <a:custGeom>
                    <a:avLst/>
                    <a:gdLst/>
                    <a:ahLst/>
                    <a:cxnLst/>
                    <a:rect l="l" t="t" r="r" b="b"/>
                    <a:pathLst>
                      <a:path w="563" h="235" extrusionOk="0">
                        <a:moveTo>
                          <a:pt x="270" y="1"/>
                        </a:moveTo>
                        <a:cubicBezTo>
                          <a:pt x="123" y="1"/>
                          <a:pt x="4" y="48"/>
                          <a:pt x="2" y="110"/>
                        </a:cubicBezTo>
                        <a:cubicBezTo>
                          <a:pt x="1" y="175"/>
                          <a:pt x="125" y="231"/>
                          <a:pt x="279" y="234"/>
                        </a:cubicBezTo>
                        <a:cubicBezTo>
                          <a:pt x="285" y="234"/>
                          <a:pt x="292" y="234"/>
                          <a:pt x="298" y="234"/>
                        </a:cubicBezTo>
                        <a:cubicBezTo>
                          <a:pt x="443" y="234"/>
                          <a:pt x="560" y="187"/>
                          <a:pt x="561" y="125"/>
                        </a:cubicBezTo>
                        <a:cubicBezTo>
                          <a:pt x="563" y="61"/>
                          <a:pt x="438" y="5"/>
                          <a:pt x="284" y="1"/>
                        </a:cubicBezTo>
                        <a:cubicBezTo>
                          <a:pt x="280" y="1"/>
                          <a:pt x="275" y="1"/>
                          <a:pt x="27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4"/>
                  <p:cNvSpPr/>
                  <p:nvPr/>
                </p:nvSpPr>
                <p:spPr>
                  <a:xfrm>
                    <a:off x="2242418" y="3442055"/>
                    <a:ext cx="22963" cy="23026"/>
                  </a:xfrm>
                  <a:custGeom>
                    <a:avLst/>
                    <a:gdLst/>
                    <a:ahLst/>
                    <a:cxnLst/>
                    <a:rect l="l" t="t" r="r" b="b"/>
                    <a:pathLst>
                      <a:path w="365" h="366" extrusionOk="0">
                        <a:moveTo>
                          <a:pt x="166" y="0"/>
                        </a:moveTo>
                        <a:cubicBezTo>
                          <a:pt x="100" y="0"/>
                          <a:pt x="38" y="29"/>
                          <a:pt x="24" y="75"/>
                        </a:cubicBezTo>
                        <a:cubicBezTo>
                          <a:pt x="0" y="161"/>
                          <a:pt x="96" y="366"/>
                          <a:pt x="199" y="366"/>
                        </a:cubicBezTo>
                        <a:cubicBezTo>
                          <a:pt x="214" y="366"/>
                          <a:pt x="230" y="361"/>
                          <a:pt x="245" y="350"/>
                        </a:cubicBezTo>
                        <a:cubicBezTo>
                          <a:pt x="365" y="269"/>
                          <a:pt x="355" y="177"/>
                          <a:pt x="347" y="138"/>
                        </a:cubicBezTo>
                        <a:cubicBezTo>
                          <a:pt x="328" y="40"/>
                          <a:pt x="244" y="0"/>
                          <a:pt x="166" y="0"/>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4"/>
                  <p:cNvSpPr/>
                  <p:nvPr/>
                </p:nvSpPr>
                <p:spPr>
                  <a:xfrm>
                    <a:off x="2248394" y="3450045"/>
                    <a:ext cx="16043" cy="16106"/>
                  </a:xfrm>
                  <a:custGeom>
                    <a:avLst/>
                    <a:gdLst/>
                    <a:ahLst/>
                    <a:cxnLst/>
                    <a:rect l="l" t="t" r="r" b="b"/>
                    <a:pathLst>
                      <a:path w="255" h="256" extrusionOk="0">
                        <a:moveTo>
                          <a:pt x="117" y="0"/>
                        </a:moveTo>
                        <a:cubicBezTo>
                          <a:pt x="70" y="0"/>
                          <a:pt x="27" y="21"/>
                          <a:pt x="18" y="53"/>
                        </a:cubicBezTo>
                        <a:cubicBezTo>
                          <a:pt x="0" y="113"/>
                          <a:pt x="68" y="256"/>
                          <a:pt x="140" y="256"/>
                        </a:cubicBezTo>
                        <a:cubicBezTo>
                          <a:pt x="151" y="256"/>
                          <a:pt x="162" y="252"/>
                          <a:pt x="173" y="245"/>
                        </a:cubicBezTo>
                        <a:cubicBezTo>
                          <a:pt x="255" y="189"/>
                          <a:pt x="248" y="123"/>
                          <a:pt x="243" y="96"/>
                        </a:cubicBezTo>
                        <a:cubicBezTo>
                          <a:pt x="230" y="28"/>
                          <a:pt x="171" y="0"/>
                          <a:pt x="117"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4"/>
                  <p:cNvSpPr/>
                  <p:nvPr/>
                </p:nvSpPr>
                <p:spPr>
                  <a:xfrm>
                    <a:off x="3136530" y="4924336"/>
                    <a:ext cx="30764" cy="174079"/>
                  </a:xfrm>
                  <a:custGeom>
                    <a:avLst/>
                    <a:gdLst/>
                    <a:ahLst/>
                    <a:cxnLst/>
                    <a:rect l="l" t="t" r="r" b="b"/>
                    <a:pathLst>
                      <a:path w="489" h="2767" extrusionOk="0">
                        <a:moveTo>
                          <a:pt x="367" y="0"/>
                        </a:moveTo>
                        <a:lnTo>
                          <a:pt x="1" y="8"/>
                        </a:lnTo>
                        <a:lnTo>
                          <a:pt x="124" y="2767"/>
                        </a:lnTo>
                        <a:lnTo>
                          <a:pt x="489" y="2767"/>
                        </a:lnTo>
                        <a:lnTo>
                          <a:pt x="3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4"/>
                  <p:cNvSpPr/>
                  <p:nvPr/>
                </p:nvSpPr>
                <p:spPr>
                  <a:xfrm>
                    <a:off x="3342443" y="4920184"/>
                    <a:ext cx="30890" cy="178231"/>
                  </a:xfrm>
                  <a:custGeom>
                    <a:avLst/>
                    <a:gdLst/>
                    <a:ahLst/>
                    <a:cxnLst/>
                    <a:rect l="l" t="t" r="r" b="b"/>
                    <a:pathLst>
                      <a:path w="491" h="2833" extrusionOk="0">
                        <a:moveTo>
                          <a:pt x="367" y="1"/>
                        </a:moveTo>
                        <a:lnTo>
                          <a:pt x="1" y="7"/>
                        </a:lnTo>
                        <a:lnTo>
                          <a:pt x="126" y="2833"/>
                        </a:lnTo>
                        <a:lnTo>
                          <a:pt x="491" y="2833"/>
                        </a:lnTo>
                        <a:lnTo>
                          <a:pt x="3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4"/>
                  <p:cNvSpPr/>
                  <p:nvPr/>
                </p:nvSpPr>
                <p:spPr>
                  <a:xfrm>
                    <a:off x="3181450" y="4381842"/>
                    <a:ext cx="46367" cy="154261"/>
                  </a:xfrm>
                  <a:custGeom>
                    <a:avLst/>
                    <a:gdLst/>
                    <a:ahLst/>
                    <a:cxnLst/>
                    <a:rect l="l" t="t" r="r" b="b"/>
                    <a:pathLst>
                      <a:path w="737" h="2452" extrusionOk="0">
                        <a:moveTo>
                          <a:pt x="224" y="0"/>
                        </a:moveTo>
                        <a:cubicBezTo>
                          <a:pt x="205" y="0"/>
                          <a:pt x="185" y="3"/>
                          <a:pt x="166" y="8"/>
                        </a:cubicBezTo>
                        <a:cubicBezTo>
                          <a:pt x="67" y="35"/>
                          <a:pt x="1" y="126"/>
                          <a:pt x="4" y="230"/>
                        </a:cubicBezTo>
                        <a:lnTo>
                          <a:pt x="86" y="2240"/>
                        </a:lnTo>
                        <a:cubicBezTo>
                          <a:pt x="91" y="2359"/>
                          <a:pt x="190" y="2451"/>
                          <a:pt x="307" y="2451"/>
                        </a:cubicBezTo>
                        <a:cubicBezTo>
                          <a:pt x="319" y="2451"/>
                          <a:pt x="331" y="2450"/>
                          <a:pt x="343" y="2448"/>
                        </a:cubicBezTo>
                        <a:lnTo>
                          <a:pt x="539" y="2415"/>
                        </a:lnTo>
                        <a:cubicBezTo>
                          <a:pt x="656" y="2396"/>
                          <a:pt x="736" y="2286"/>
                          <a:pt x="719" y="2167"/>
                        </a:cubicBezTo>
                        <a:lnTo>
                          <a:pt x="440" y="189"/>
                        </a:lnTo>
                        <a:cubicBezTo>
                          <a:pt x="425" y="78"/>
                          <a:pt x="330"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4"/>
                  <p:cNvSpPr/>
                  <p:nvPr/>
                </p:nvSpPr>
                <p:spPr>
                  <a:xfrm>
                    <a:off x="2525021" y="3590843"/>
                    <a:ext cx="119156" cy="60207"/>
                  </a:xfrm>
                  <a:custGeom>
                    <a:avLst/>
                    <a:gdLst/>
                    <a:ahLst/>
                    <a:cxnLst/>
                    <a:rect l="l" t="t" r="r" b="b"/>
                    <a:pathLst>
                      <a:path w="1894" h="957" extrusionOk="0">
                        <a:moveTo>
                          <a:pt x="980" y="0"/>
                        </a:moveTo>
                        <a:cubicBezTo>
                          <a:pt x="870" y="0"/>
                          <a:pt x="753" y="14"/>
                          <a:pt x="632" y="49"/>
                        </a:cubicBezTo>
                        <a:cubicBezTo>
                          <a:pt x="211" y="171"/>
                          <a:pt x="0" y="957"/>
                          <a:pt x="0" y="957"/>
                        </a:cubicBezTo>
                        <a:cubicBezTo>
                          <a:pt x="231" y="524"/>
                          <a:pt x="567" y="392"/>
                          <a:pt x="892" y="392"/>
                        </a:cubicBezTo>
                        <a:cubicBezTo>
                          <a:pt x="1406" y="392"/>
                          <a:pt x="1893" y="725"/>
                          <a:pt x="1893" y="725"/>
                        </a:cubicBezTo>
                        <a:lnTo>
                          <a:pt x="1761" y="238"/>
                        </a:lnTo>
                        <a:cubicBezTo>
                          <a:pt x="1761" y="238"/>
                          <a:pt x="1431" y="0"/>
                          <a:pt x="980" y="0"/>
                        </a:cubicBezTo>
                        <a:close/>
                      </a:path>
                    </a:pathLst>
                  </a:custGeom>
                  <a:solidFill>
                    <a:srgbClr val="51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4"/>
                  <p:cNvSpPr/>
                  <p:nvPr/>
                </p:nvSpPr>
                <p:spPr>
                  <a:xfrm>
                    <a:off x="2365789" y="3439664"/>
                    <a:ext cx="30072" cy="42529"/>
                  </a:xfrm>
                  <a:custGeom>
                    <a:avLst/>
                    <a:gdLst/>
                    <a:ahLst/>
                    <a:cxnLst/>
                    <a:rect l="l" t="t" r="r" b="b"/>
                    <a:pathLst>
                      <a:path w="478" h="676" extrusionOk="0">
                        <a:moveTo>
                          <a:pt x="66" y="1"/>
                        </a:moveTo>
                        <a:cubicBezTo>
                          <a:pt x="0" y="291"/>
                          <a:pt x="2" y="441"/>
                          <a:pt x="2" y="441"/>
                        </a:cubicBezTo>
                        <a:cubicBezTo>
                          <a:pt x="2" y="441"/>
                          <a:pt x="89" y="675"/>
                          <a:pt x="248" y="675"/>
                        </a:cubicBezTo>
                        <a:cubicBezTo>
                          <a:pt x="249" y="675"/>
                          <a:pt x="250" y="675"/>
                          <a:pt x="250" y="675"/>
                        </a:cubicBezTo>
                        <a:cubicBezTo>
                          <a:pt x="478" y="671"/>
                          <a:pt x="444" y="327"/>
                          <a:pt x="319" y="208"/>
                        </a:cubicBezTo>
                        <a:cubicBezTo>
                          <a:pt x="175" y="72"/>
                          <a:pt x="66" y="1"/>
                          <a:pt x="66"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4"/>
                  <p:cNvSpPr/>
                  <p:nvPr/>
                </p:nvSpPr>
                <p:spPr>
                  <a:xfrm>
                    <a:off x="2369249" y="3439664"/>
                    <a:ext cx="26612" cy="42529"/>
                  </a:xfrm>
                  <a:custGeom>
                    <a:avLst/>
                    <a:gdLst/>
                    <a:ahLst/>
                    <a:cxnLst/>
                    <a:rect l="l" t="t" r="r" b="b"/>
                    <a:pathLst>
                      <a:path w="423" h="676" extrusionOk="0">
                        <a:moveTo>
                          <a:pt x="11" y="1"/>
                        </a:moveTo>
                        <a:cubicBezTo>
                          <a:pt x="7" y="18"/>
                          <a:pt x="3" y="34"/>
                          <a:pt x="0" y="51"/>
                        </a:cubicBezTo>
                        <a:cubicBezTo>
                          <a:pt x="42" y="86"/>
                          <a:pt x="96" y="130"/>
                          <a:pt x="156" y="187"/>
                        </a:cubicBezTo>
                        <a:cubicBezTo>
                          <a:pt x="275" y="302"/>
                          <a:pt x="312" y="624"/>
                          <a:pt x="111" y="651"/>
                        </a:cubicBezTo>
                        <a:cubicBezTo>
                          <a:pt x="136" y="666"/>
                          <a:pt x="164" y="675"/>
                          <a:pt x="195" y="675"/>
                        </a:cubicBezTo>
                        <a:cubicBezTo>
                          <a:pt x="423" y="671"/>
                          <a:pt x="389" y="327"/>
                          <a:pt x="264" y="208"/>
                        </a:cubicBezTo>
                        <a:cubicBezTo>
                          <a:pt x="120" y="72"/>
                          <a:pt x="11" y="1"/>
                          <a:pt x="11" y="1"/>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4"/>
                  <p:cNvSpPr/>
                  <p:nvPr/>
                </p:nvSpPr>
                <p:spPr>
                  <a:xfrm>
                    <a:off x="2153963" y="3407390"/>
                    <a:ext cx="80465" cy="238313"/>
                  </a:xfrm>
                  <a:custGeom>
                    <a:avLst/>
                    <a:gdLst/>
                    <a:ahLst/>
                    <a:cxnLst/>
                    <a:rect l="l" t="t" r="r" b="b"/>
                    <a:pathLst>
                      <a:path w="1279" h="3788" extrusionOk="0">
                        <a:moveTo>
                          <a:pt x="1246" y="0"/>
                        </a:moveTo>
                        <a:cubicBezTo>
                          <a:pt x="391" y="363"/>
                          <a:pt x="698" y="1703"/>
                          <a:pt x="748" y="2209"/>
                        </a:cubicBezTo>
                        <a:cubicBezTo>
                          <a:pt x="798" y="2714"/>
                          <a:pt x="1" y="3189"/>
                          <a:pt x="1" y="3189"/>
                        </a:cubicBezTo>
                        <a:lnTo>
                          <a:pt x="732" y="3787"/>
                        </a:lnTo>
                        <a:cubicBezTo>
                          <a:pt x="732" y="3787"/>
                          <a:pt x="1247" y="3091"/>
                          <a:pt x="1180" y="2293"/>
                        </a:cubicBezTo>
                        <a:cubicBezTo>
                          <a:pt x="1113" y="1495"/>
                          <a:pt x="465" y="506"/>
                          <a:pt x="1278" y="100"/>
                        </a:cubicBezTo>
                        <a:lnTo>
                          <a:pt x="12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4"/>
                  <p:cNvSpPr/>
                  <p:nvPr/>
                </p:nvSpPr>
                <p:spPr>
                  <a:xfrm>
                    <a:off x="2215743" y="3401287"/>
                    <a:ext cx="20258" cy="19251"/>
                  </a:xfrm>
                  <a:custGeom>
                    <a:avLst/>
                    <a:gdLst/>
                    <a:ahLst/>
                    <a:cxnLst/>
                    <a:rect l="l" t="t" r="r" b="b"/>
                    <a:pathLst>
                      <a:path w="322" h="306" extrusionOk="0">
                        <a:moveTo>
                          <a:pt x="160" y="0"/>
                        </a:moveTo>
                        <a:cubicBezTo>
                          <a:pt x="72" y="0"/>
                          <a:pt x="0" y="69"/>
                          <a:pt x="0" y="153"/>
                        </a:cubicBezTo>
                        <a:cubicBezTo>
                          <a:pt x="0" y="237"/>
                          <a:pt x="72" y="306"/>
                          <a:pt x="160" y="306"/>
                        </a:cubicBezTo>
                        <a:cubicBezTo>
                          <a:pt x="250" y="306"/>
                          <a:pt x="322" y="237"/>
                          <a:pt x="322" y="153"/>
                        </a:cubicBezTo>
                        <a:cubicBezTo>
                          <a:pt x="322" y="69"/>
                          <a:pt x="250" y="0"/>
                          <a:pt x="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4"/>
                  <p:cNvSpPr/>
                  <p:nvPr/>
                </p:nvSpPr>
                <p:spPr>
                  <a:xfrm>
                    <a:off x="2153900" y="3479110"/>
                    <a:ext cx="78452" cy="166592"/>
                  </a:xfrm>
                  <a:custGeom>
                    <a:avLst/>
                    <a:gdLst/>
                    <a:ahLst/>
                    <a:cxnLst/>
                    <a:rect l="l" t="t" r="r" b="b"/>
                    <a:pathLst>
                      <a:path w="1247" h="2648" extrusionOk="0">
                        <a:moveTo>
                          <a:pt x="655" y="1"/>
                        </a:moveTo>
                        <a:lnTo>
                          <a:pt x="655" y="1"/>
                        </a:lnTo>
                        <a:cubicBezTo>
                          <a:pt x="646" y="415"/>
                          <a:pt x="725" y="833"/>
                          <a:pt x="747" y="1069"/>
                        </a:cubicBezTo>
                        <a:cubicBezTo>
                          <a:pt x="798" y="1574"/>
                          <a:pt x="1" y="2049"/>
                          <a:pt x="1" y="2049"/>
                        </a:cubicBezTo>
                        <a:lnTo>
                          <a:pt x="731" y="2647"/>
                        </a:lnTo>
                        <a:cubicBezTo>
                          <a:pt x="731" y="2647"/>
                          <a:pt x="1247" y="1951"/>
                          <a:pt x="1179" y="1153"/>
                        </a:cubicBezTo>
                        <a:cubicBezTo>
                          <a:pt x="1158" y="899"/>
                          <a:pt x="1078" y="625"/>
                          <a:pt x="1004" y="356"/>
                        </a:cubicBezTo>
                        <a:cubicBezTo>
                          <a:pt x="905" y="188"/>
                          <a:pt x="787" y="65"/>
                          <a:pt x="65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4"/>
                  <p:cNvSpPr/>
                  <p:nvPr/>
                </p:nvSpPr>
                <p:spPr>
                  <a:xfrm>
                    <a:off x="2066514" y="3407516"/>
                    <a:ext cx="156967" cy="138407"/>
                  </a:xfrm>
                  <a:custGeom>
                    <a:avLst/>
                    <a:gdLst/>
                    <a:ahLst/>
                    <a:cxnLst/>
                    <a:rect l="l" t="t" r="r" b="b"/>
                    <a:pathLst>
                      <a:path w="2495" h="2200" extrusionOk="0">
                        <a:moveTo>
                          <a:pt x="2327" y="1"/>
                        </a:moveTo>
                        <a:cubicBezTo>
                          <a:pt x="1528" y="1"/>
                          <a:pt x="1259" y="883"/>
                          <a:pt x="1097" y="1204"/>
                        </a:cubicBezTo>
                        <a:cubicBezTo>
                          <a:pt x="956" y="1486"/>
                          <a:pt x="305" y="1511"/>
                          <a:pt x="78" y="1511"/>
                        </a:cubicBezTo>
                        <a:cubicBezTo>
                          <a:pt x="30" y="1511"/>
                          <a:pt x="0" y="1510"/>
                          <a:pt x="0" y="1510"/>
                        </a:cubicBezTo>
                        <a:lnTo>
                          <a:pt x="0" y="1510"/>
                        </a:lnTo>
                        <a:lnTo>
                          <a:pt x="406" y="2199"/>
                        </a:lnTo>
                        <a:cubicBezTo>
                          <a:pt x="406" y="2199"/>
                          <a:pt x="1172" y="1974"/>
                          <a:pt x="1453" y="1440"/>
                        </a:cubicBezTo>
                        <a:cubicBezTo>
                          <a:pt x="1722" y="931"/>
                          <a:pt x="1585" y="85"/>
                          <a:pt x="2364" y="85"/>
                        </a:cubicBezTo>
                        <a:cubicBezTo>
                          <a:pt x="2401" y="85"/>
                          <a:pt x="2440" y="87"/>
                          <a:pt x="2482" y="91"/>
                        </a:cubicBezTo>
                        <a:lnTo>
                          <a:pt x="2494" y="13"/>
                        </a:lnTo>
                        <a:cubicBezTo>
                          <a:pt x="2436" y="5"/>
                          <a:pt x="2380" y="1"/>
                          <a:pt x="2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4"/>
                  <p:cNvSpPr/>
                  <p:nvPr/>
                </p:nvSpPr>
                <p:spPr>
                  <a:xfrm>
                    <a:off x="2066514" y="3438091"/>
                    <a:ext cx="102925" cy="107832"/>
                  </a:xfrm>
                  <a:custGeom>
                    <a:avLst/>
                    <a:gdLst/>
                    <a:ahLst/>
                    <a:cxnLst/>
                    <a:rect l="l" t="t" r="r" b="b"/>
                    <a:pathLst>
                      <a:path w="1636" h="1714" extrusionOk="0">
                        <a:moveTo>
                          <a:pt x="1471" y="0"/>
                        </a:moveTo>
                        <a:cubicBezTo>
                          <a:pt x="1285" y="260"/>
                          <a:pt x="1177" y="559"/>
                          <a:pt x="1097" y="718"/>
                        </a:cubicBezTo>
                        <a:cubicBezTo>
                          <a:pt x="957" y="1000"/>
                          <a:pt x="311" y="1025"/>
                          <a:pt x="81" y="1025"/>
                        </a:cubicBezTo>
                        <a:cubicBezTo>
                          <a:pt x="31" y="1025"/>
                          <a:pt x="0" y="1024"/>
                          <a:pt x="0" y="1024"/>
                        </a:cubicBezTo>
                        <a:lnTo>
                          <a:pt x="0" y="1024"/>
                        </a:lnTo>
                        <a:lnTo>
                          <a:pt x="406" y="1713"/>
                        </a:lnTo>
                        <a:cubicBezTo>
                          <a:pt x="406" y="1713"/>
                          <a:pt x="1172" y="1488"/>
                          <a:pt x="1453" y="954"/>
                        </a:cubicBezTo>
                        <a:cubicBezTo>
                          <a:pt x="1543" y="783"/>
                          <a:pt x="1587" y="576"/>
                          <a:pt x="1635" y="374"/>
                        </a:cubicBezTo>
                        <a:cubicBezTo>
                          <a:pt x="1618" y="226"/>
                          <a:pt x="1564" y="97"/>
                          <a:pt x="1471"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4"/>
                  <p:cNvSpPr/>
                  <p:nvPr/>
                </p:nvSpPr>
                <p:spPr>
                  <a:xfrm>
                    <a:off x="3136530" y="4924336"/>
                    <a:ext cx="27241" cy="93362"/>
                  </a:xfrm>
                  <a:custGeom>
                    <a:avLst/>
                    <a:gdLst/>
                    <a:ahLst/>
                    <a:cxnLst/>
                    <a:rect l="l" t="t" r="r" b="b"/>
                    <a:pathLst>
                      <a:path w="433" h="1484" extrusionOk="0">
                        <a:moveTo>
                          <a:pt x="367" y="0"/>
                        </a:moveTo>
                        <a:lnTo>
                          <a:pt x="1" y="8"/>
                        </a:lnTo>
                        <a:lnTo>
                          <a:pt x="62" y="1367"/>
                        </a:lnTo>
                        <a:cubicBezTo>
                          <a:pt x="179" y="1409"/>
                          <a:pt x="303" y="1447"/>
                          <a:pt x="432" y="1483"/>
                        </a:cubicBezTo>
                        <a:lnTo>
                          <a:pt x="367"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4"/>
                  <p:cNvSpPr/>
                  <p:nvPr/>
                </p:nvSpPr>
                <p:spPr>
                  <a:xfrm>
                    <a:off x="3342443" y="4920184"/>
                    <a:ext cx="27493" cy="102925"/>
                  </a:xfrm>
                  <a:custGeom>
                    <a:avLst/>
                    <a:gdLst/>
                    <a:ahLst/>
                    <a:cxnLst/>
                    <a:rect l="l" t="t" r="r" b="b"/>
                    <a:pathLst>
                      <a:path w="437" h="1636" extrusionOk="0">
                        <a:moveTo>
                          <a:pt x="368" y="1"/>
                        </a:moveTo>
                        <a:lnTo>
                          <a:pt x="1" y="7"/>
                        </a:lnTo>
                        <a:lnTo>
                          <a:pt x="74" y="1636"/>
                        </a:lnTo>
                        <a:cubicBezTo>
                          <a:pt x="199" y="1612"/>
                          <a:pt x="319" y="1583"/>
                          <a:pt x="436" y="1552"/>
                        </a:cubicBezTo>
                        <a:lnTo>
                          <a:pt x="368"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4"/>
                  <p:cNvSpPr/>
                  <p:nvPr/>
                </p:nvSpPr>
                <p:spPr>
                  <a:xfrm>
                    <a:off x="3149805" y="5065008"/>
                    <a:ext cx="9877" cy="9814"/>
                  </a:xfrm>
                  <a:custGeom>
                    <a:avLst/>
                    <a:gdLst/>
                    <a:ahLst/>
                    <a:cxnLst/>
                    <a:rect l="l" t="t" r="r" b="b"/>
                    <a:pathLst>
                      <a:path w="157" h="156" extrusionOk="0">
                        <a:moveTo>
                          <a:pt x="79" y="1"/>
                        </a:moveTo>
                        <a:cubicBezTo>
                          <a:pt x="35" y="1"/>
                          <a:pt x="1" y="36"/>
                          <a:pt x="1" y="78"/>
                        </a:cubicBezTo>
                        <a:cubicBezTo>
                          <a:pt x="1" y="121"/>
                          <a:pt x="35" y="156"/>
                          <a:pt x="79" y="156"/>
                        </a:cubicBezTo>
                        <a:cubicBezTo>
                          <a:pt x="122" y="156"/>
                          <a:pt x="157" y="121"/>
                          <a:pt x="157" y="78"/>
                        </a:cubicBezTo>
                        <a:cubicBezTo>
                          <a:pt x="157" y="36"/>
                          <a:pt x="122" y="1"/>
                          <a:pt x="7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4"/>
                  <p:cNvSpPr/>
                  <p:nvPr/>
                </p:nvSpPr>
                <p:spPr>
                  <a:xfrm>
                    <a:off x="3142884" y="4935786"/>
                    <a:ext cx="9877" cy="9814"/>
                  </a:xfrm>
                  <a:custGeom>
                    <a:avLst/>
                    <a:gdLst/>
                    <a:ahLst/>
                    <a:cxnLst/>
                    <a:rect l="l" t="t" r="r" b="b"/>
                    <a:pathLst>
                      <a:path w="157" h="156" extrusionOk="0">
                        <a:moveTo>
                          <a:pt x="78" y="0"/>
                        </a:moveTo>
                        <a:cubicBezTo>
                          <a:pt x="35" y="0"/>
                          <a:pt x="0" y="35"/>
                          <a:pt x="0" y="77"/>
                        </a:cubicBezTo>
                        <a:cubicBezTo>
                          <a:pt x="0" y="121"/>
                          <a:pt x="35" y="155"/>
                          <a:pt x="78" y="155"/>
                        </a:cubicBezTo>
                        <a:cubicBezTo>
                          <a:pt x="121" y="155"/>
                          <a:pt x="156" y="121"/>
                          <a:pt x="156" y="77"/>
                        </a:cubicBezTo>
                        <a:cubicBezTo>
                          <a:pt x="156" y="35"/>
                          <a:pt x="121" y="0"/>
                          <a:pt x="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4"/>
                  <p:cNvSpPr/>
                  <p:nvPr/>
                </p:nvSpPr>
                <p:spPr>
                  <a:xfrm>
                    <a:off x="3355969" y="5062932"/>
                    <a:ext cx="9877" cy="9877"/>
                  </a:xfrm>
                  <a:custGeom>
                    <a:avLst/>
                    <a:gdLst/>
                    <a:ahLst/>
                    <a:cxnLst/>
                    <a:rect l="l" t="t" r="r" b="b"/>
                    <a:pathLst>
                      <a:path w="157" h="157" extrusionOk="0">
                        <a:moveTo>
                          <a:pt x="79" y="0"/>
                        </a:moveTo>
                        <a:cubicBezTo>
                          <a:pt x="36" y="0"/>
                          <a:pt x="1" y="35"/>
                          <a:pt x="1" y="78"/>
                        </a:cubicBezTo>
                        <a:cubicBezTo>
                          <a:pt x="1" y="121"/>
                          <a:pt x="36" y="156"/>
                          <a:pt x="79" y="156"/>
                        </a:cubicBezTo>
                        <a:cubicBezTo>
                          <a:pt x="121" y="156"/>
                          <a:pt x="157" y="121"/>
                          <a:pt x="157" y="78"/>
                        </a:cubicBezTo>
                        <a:cubicBezTo>
                          <a:pt x="157" y="35"/>
                          <a:pt x="121" y="0"/>
                          <a:pt x="7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4"/>
                  <p:cNvSpPr/>
                  <p:nvPr/>
                </p:nvSpPr>
                <p:spPr>
                  <a:xfrm>
                    <a:off x="3349049" y="4933647"/>
                    <a:ext cx="9877" cy="9877"/>
                  </a:xfrm>
                  <a:custGeom>
                    <a:avLst/>
                    <a:gdLst/>
                    <a:ahLst/>
                    <a:cxnLst/>
                    <a:rect l="l" t="t" r="r" b="b"/>
                    <a:pathLst>
                      <a:path w="157" h="157" extrusionOk="0">
                        <a:moveTo>
                          <a:pt x="78" y="1"/>
                        </a:moveTo>
                        <a:cubicBezTo>
                          <a:pt x="35" y="1"/>
                          <a:pt x="0" y="37"/>
                          <a:pt x="0" y="79"/>
                        </a:cubicBezTo>
                        <a:cubicBezTo>
                          <a:pt x="0" y="122"/>
                          <a:pt x="35" y="157"/>
                          <a:pt x="78" y="157"/>
                        </a:cubicBezTo>
                        <a:cubicBezTo>
                          <a:pt x="120" y="157"/>
                          <a:pt x="156" y="122"/>
                          <a:pt x="156" y="79"/>
                        </a:cubicBezTo>
                        <a:cubicBezTo>
                          <a:pt x="156" y="37"/>
                          <a:pt x="120" y="1"/>
                          <a:pt x="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4"/>
                  <p:cNvSpPr/>
                  <p:nvPr/>
                </p:nvSpPr>
                <p:spPr>
                  <a:xfrm>
                    <a:off x="3092743" y="4301943"/>
                    <a:ext cx="164453" cy="207737"/>
                  </a:xfrm>
                  <a:custGeom>
                    <a:avLst/>
                    <a:gdLst/>
                    <a:ahLst/>
                    <a:cxnLst/>
                    <a:rect l="l" t="t" r="r" b="b"/>
                    <a:pathLst>
                      <a:path w="2614" h="3302" extrusionOk="0">
                        <a:moveTo>
                          <a:pt x="1161" y="0"/>
                        </a:moveTo>
                        <a:cubicBezTo>
                          <a:pt x="715" y="0"/>
                          <a:pt x="0" y="1096"/>
                          <a:pt x="0" y="1096"/>
                        </a:cubicBezTo>
                        <a:cubicBezTo>
                          <a:pt x="1018" y="1882"/>
                          <a:pt x="1108" y="1761"/>
                          <a:pt x="1428" y="1872"/>
                        </a:cubicBezTo>
                        <a:cubicBezTo>
                          <a:pt x="1749" y="1982"/>
                          <a:pt x="1650" y="3045"/>
                          <a:pt x="1971" y="3223"/>
                        </a:cubicBezTo>
                        <a:cubicBezTo>
                          <a:pt x="2071" y="3278"/>
                          <a:pt x="2169" y="3301"/>
                          <a:pt x="2256" y="3301"/>
                        </a:cubicBezTo>
                        <a:cubicBezTo>
                          <a:pt x="2451" y="3301"/>
                          <a:pt x="2595" y="3184"/>
                          <a:pt x="2603" y="3024"/>
                        </a:cubicBezTo>
                        <a:cubicBezTo>
                          <a:pt x="2613" y="2792"/>
                          <a:pt x="2458" y="1507"/>
                          <a:pt x="2147" y="1120"/>
                        </a:cubicBezTo>
                        <a:cubicBezTo>
                          <a:pt x="1838" y="732"/>
                          <a:pt x="1617" y="23"/>
                          <a:pt x="1174" y="1"/>
                        </a:cubicBezTo>
                        <a:cubicBezTo>
                          <a:pt x="1170" y="0"/>
                          <a:pt x="1166" y="0"/>
                          <a:pt x="1161"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4"/>
                  <p:cNvSpPr/>
                  <p:nvPr/>
                </p:nvSpPr>
                <p:spPr>
                  <a:xfrm>
                    <a:off x="2942445" y="4176621"/>
                    <a:ext cx="231329" cy="189492"/>
                  </a:xfrm>
                  <a:custGeom>
                    <a:avLst/>
                    <a:gdLst/>
                    <a:ahLst/>
                    <a:cxnLst/>
                    <a:rect l="l" t="t" r="r" b="b"/>
                    <a:pathLst>
                      <a:path w="3677" h="3012" extrusionOk="0">
                        <a:moveTo>
                          <a:pt x="2234" y="0"/>
                        </a:moveTo>
                        <a:lnTo>
                          <a:pt x="1" y="1708"/>
                        </a:lnTo>
                        <a:lnTo>
                          <a:pt x="2448" y="3012"/>
                        </a:lnTo>
                        <a:lnTo>
                          <a:pt x="3676" y="1760"/>
                        </a:lnTo>
                        <a:lnTo>
                          <a:pt x="2234"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4"/>
                  <p:cNvSpPr/>
                  <p:nvPr/>
                </p:nvSpPr>
                <p:spPr>
                  <a:xfrm>
                    <a:off x="2958362" y="4183604"/>
                    <a:ext cx="229127" cy="201131"/>
                  </a:xfrm>
                  <a:custGeom>
                    <a:avLst/>
                    <a:gdLst/>
                    <a:ahLst/>
                    <a:cxnLst/>
                    <a:rect l="l" t="t" r="r" b="b"/>
                    <a:pathLst>
                      <a:path w="3642" h="3197" extrusionOk="0">
                        <a:moveTo>
                          <a:pt x="2295" y="0"/>
                        </a:moveTo>
                        <a:lnTo>
                          <a:pt x="1" y="2207"/>
                        </a:lnTo>
                        <a:lnTo>
                          <a:pt x="1808" y="3135"/>
                        </a:lnTo>
                        <a:cubicBezTo>
                          <a:pt x="1889" y="3176"/>
                          <a:pt x="1977" y="3196"/>
                          <a:pt x="2064" y="3196"/>
                        </a:cubicBezTo>
                        <a:cubicBezTo>
                          <a:pt x="2209" y="3196"/>
                          <a:pt x="2353" y="3140"/>
                          <a:pt x="2461" y="3033"/>
                        </a:cubicBezTo>
                        <a:lnTo>
                          <a:pt x="3491" y="2005"/>
                        </a:lnTo>
                        <a:cubicBezTo>
                          <a:pt x="3631" y="1865"/>
                          <a:pt x="3641" y="1643"/>
                          <a:pt x="3517" y="1491"/>
                        </a:cubicBezTo>
                        <a:lnTo>
                          <a:pt x="2295" y="0"/>
                        </a:lnTo>
                        <a:close/>
                      </a:path>
                    </a:pathLst>
                  </a:custGeom>
                  <a:solidFill>
                    <a:srgbClr val="6F6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4"/>
                  <p:cNvSpPr/>
                  <p:nvPr/>
                </p:nvSpPr>
                <p:spPr>
                  <a:xfrm>
                    <a:off x="2958236" y="4266963"/>
                    <a:ext cx="202515" cy="120477"/>
                  </a:xfrm>
                  <a:custGeom>
                    <a:avLst/>
                    <a:gdLst/>
                    <a:ahLst/>
                    <a:cxnLst/>
                    <a:rect l="l" t="t" r="r" b="b"/>
                    <a:pathLst>
                      <a:path w="3219" h="1915" extrusionOk="0">
                        <a:moveTo>
                          <a:pt x="918" y="0"/>
                        </a:moveTo>
                        <a:lnTo>
                          <a:pt x="1" y="882"/>
                        </a:lnTo>
                        <a:lnTo>
                          <a:pt x="1935" y="1874"/>
                        </a:lnTo>
                        <a:cubicBezTo>
                          <a:pt x="1988" y="1902"/>
                          <a:pt x="2046" y="1915"/>
                          <a:pt x="2103" y="1915"/>
                        </a:cubicBezTo>
                        <a:cubicBezTo>
                          <a:pt x="2199" y="1915"/>
                          <a:pt x="2293" y="1878"/>
                          <a:pt x="2364" y="1808"/>
                        </a:cubicBezTo>
                        <a:lnTo>
                          <a:pt x="3219" y="954"/>
                        </a:lnTo>
                        <a:cubicBezTo>
                          <a:pt x="2907" y="914"/>
                          <a:pt x="2573" y="836"/>
                          <a:pt x="2235" y="718"/>
                        </a:cubicBezTo>
                        <a:cubicBezTo>
                          <a:pt x="1713" y="533"/>
                          <a:pt x="1260" y="280"/>
                          <a:pt x="918"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4"/>
                  <p:cNvSpPr/>
                  <p:nvPr/>
                </p:nvSpPr>
                <p:spPr>
                  <a:xfrm>
                    <a:off x="2973209" y="4195872"/>
                    <a:ext cx="152122" cy="143818"/>
                  </a:xfrm>
                  <a:custGeom>
                    <a:avLst/>
                    <a:gdLst/>
                    <a:ahLst/>
                    <a:cxnLst/>
                    <a:rect l="l" t="t" r="r" b="b"/>
                    <a:pathLst>
                      <a:path w="2418" h="2286" extrusionOk="0">
                        <a:moveTo>
                          <a:pt x="2220" y="0"/>
                        </a:moveTo>
                        <a:lnTo>
                          <a:pt x="1" y="2134"/>
                        </a:lnTo>
                        <a:lnTo>
                          <a:pt x="296" y="2285"/>
                        </a:lnTo>
                        <a:lnTo>
                          <a:pt x="2418" y="243"/>
                        </a:lnTo>
                        <a:lnTo>
                          <a:pt x="22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4"/>
                  <p:cNvSpPr/>
                  <p:nvPr/>
                </p:nvSpPr>
                <p:spPr>
                  <a:xfrm>
                    <a:off x="2973209" y="4278225"/>
                    <a:ext cx="72349" cy="61466"/>
                  </a:xfrm>
                  <a:custGeom>
                    <a:avLst/>
                    <a:gdLst/>
                    <a:ahLst/>
                    <a:cxnLst/>
                    <a:rect l="l" t="t" r="r" b="b"/>
                    <a:pathLst>
                      <a:path w="1150" h="977" extrusionOk="0">
                        <a:moveTo>
                          <a:pt x="858" y="0"/>
                        </a:moveTo>
                        <a:lnTo>
                          <a:pt x="1" y="825"/>
                        </a:lnTo>
                        <a:lnTo>
                          <a:pt x="296" y="976"/>
                        </a:lnTo>
                        <a:lnTo>
                          <a:pt x="1150" y="154"/>
                        </a:lnTo>
                        <a:lnTo>
                          <a:pt x="858" y="0"/>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4"/>
                  <p:cNvSpPr/>
                  <p:nvPr/>
                </p:nvSpPr>
                <p:spPr>
                  <a:xfrm>
                    <a:off x="3080035" y="4362339"/>
                    <a:ext cx="19629" cy="17553"/>
                  </a:xfrm>
                  <a:custGeom>
                    <a:avLst/>
                    <a:gdLst/>
                    <a:ahLst/>
                    <a:cxnLst/>
                    <a:rect l="l" t="t" r="r" b="b"/>
                    <a:pathLst>
                      <a:path w="312" h="279" extrusionOk="0">
                        <a:moveTo>
                          <a:pt x="155" y="1"/>
                        </a:moveTo>
                        <a:cubicBezTo>
                          <a:pt x="98" y="1"/>
                          <a:pt x="45" y="37"/>
                          <a:pt x="26" y="94"/>
                        </a:cubicBezTo>
                        <a:cubicBezTo>
                          <a:pt x="1" y="166"/>
                          <a:pt x="38" y="245"/>
                          <a:pt x="110" y="271"/>
                        </a:cubicBezTo>
                        <a:cubicBezTo>
                          <a:pt x="125" y="276"/>
                          <a:pt x="141" y="278"/>
                          <a:pt x="155" y="278"/>
                        </a:cubicBezTo>
                        <a:cubicBezTo>
                          <a:pt x="213" y="278"/>
                          <a:pt x="266" y="243"/>
                          <a:pt x="286" y="186"/>
                        </a:cubicBezTo>
                        <a:cubicBezTo>
                          <a:pt x="312" y="114"/>
                          <a:pt x="275" y="35"/>
                          <a:pt x="202" y="9"/>
                        </a:cubicBezTo>
                        <a:cubicBezTo>
                          <a:pt x="186" y="4"/>
                          <a:pt x="171"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4"/>
                  <p:cNvSpPr/>
                  <p:nvPr/>
                </p:nvSpPr>
                <p:spPr>
                  <a:xfrm>
                    <a:off x="3157103" y="4286718"/>
                    <a:ext cx="19629" cy="17427"/>
                  </a:xfrm>
                  <a:custGeom>
                    <a:avLst/>
                    <a:gdLst/>
                    <a:ahLst/>
                    <a:cxnLst/>
                    <a:rect l="l" t="t" r="r" b="b"/>
                    <a:pathLst>
                      <a:path w="312" h="277" extrusionOk="0">
                        <a:moveTo>
                          <a:pt x="156" y="0"/>
                        </a:moveTo>
                        <a:cubicBezTo>
                          <a:pt x="100" y="0"/>
                          <a:pt x="47" y="36"/>
                          <a:pt x="26" y="93"/>
                        </a:cubicBezTo>
                        <a:cubicBezTo>
                          <a:pt x="1" y="166"/>
                          <a:pt x="38" y="245"/>
                          <a:pt x="110" y="269"/>
                        </a:cubicBezTo>
                        <a:cubicBezTo>
                          <a:pt x="126" y="274"/>
                          <a:pt x="142" y="277"/>
                          <a:pt x="157" y="277"/>
                        </a:cubicBezTo>
                        <a:cubicBezTo>
                          <a:pt x="214" y="277"/>
                          <a:pt x="267" y="242"/>
                          <a:pt x="286" y="185"/>
                        </a:cubicBezTo>
                        <a:cubicBezTo>
                          <a:pt x="312" y="113"/>
                          <a:pt x="275" y="34"/>
                          <a:pt x="203" y="9"/>
                        </a:cubicBezTo>
                        <a:cubicBezTo>
                          <a:pt x="188" y="3"/>
                          <a:pt x="172"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4"/>
                  <p:cNvSpPr/>
                  <p:nvPr/>
                </p:nvSpPr>
                <p:spPr>
                  <a:xfrm>
                    <a:off x="2326972" y="3446396"/>
                    <a:ext cx="19817" cy="5977"/>
                  </a:xfrm>
                  <a:custGeom>
                    <a:avLst/>
                    <a:gdLst/>
                    <a:ahLst/>
                    <a:cxnLst/>
                    <a:rect l="l" t="t" r="r" b="b"/>
                    <a:pathLst>
                      <a:path w="315" h="95" extrusionOk="0">
                        <a:moveTo>
                          <a:pt x="46" y="0"/>
                        </a:moveTo>
                        <a:cubicBezTo>
                          <a:pt x="18" y="0"/>
                          <a:pt x="1" y="5"/>
                          <a:pt x="1" y="23"/>
                        </a:cubicBezTo>
                        <a:cubicBezTo>
                          <a:pt x="1" y="63"/>
                          <a:pt x="71" y="95"/>
                          <a:pt x="159" y="95"/>
                        </a:cubicBezTo>
                        <a:cubicBezTo>
                          <a:pt x="244" y="95"/>
                          <a:pt x="315" y="63"/>
                          <a:pt x="315" y="23"/>
                        </a:cubicBezTo>
                        <a:cubicBezTo>
                          <a:pt x="315" y="5"/>
                          <a:pt x="302" y="0"/>
                          <a:pt x="278" y="0"/>
                        </a:cubicBezTo>
                        <a:cubicBezTo>
                          <a:pt x="252" y="0"/>
                          <a:pt x="213" y="6"/>
                          <a:pt x="166" y="6"/>
                        </a:cubicBezTo>
                        <a:cubicBezTo>
                          <a:pt x="120" y="6"/>
                          <a:pt x="77"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4"/>
                  <p:cNvSpPr/>
                  <p:nvPr/>
                </p:nvSpPr>
                <p:spPr>
                  <a:xfrm>
                    <a:off x="2383405" y="3442872"/>
                    <a:ext cx="18308" cy="6606"/>
                  </a:xfrm>
                  <a:custGeom>
                    <a:avLst/>
                    <a:gdLst/>
                    <a:ahLst/>
                    <a:cxnLst/>
                    <a:rect l="l" t="t" r="r" b="b"/>
                    <a:pathLst>
                      <a:path w="291" h="105" extrusionOk="0">
                        <a:moveTo>
                          <a:pt x="265" y="1"/>
                        </a:moveTo>
                        <a:cubicBezTo>
                          <a:pt x="241" y="1"/>
                          <a:pt x="201" y="12"/>
                          <a:pt x="154" y="15"/>
                        </a:cubicBezTo>
                        <a:cubicBezTo>
                          <a:pt x="140" y="16"/>
                          <a:pt x="127" y="16"/>
                          <a:pt x="114" y="16"/>
                        </a:cubicBezTo>
                        <a:cubicBezTo>
                          <a:pt x="97" y="16"/>
                          <a:pt x="80" y="16"/>
                          <a:pt x="66" y="16"/>
                        </a:cubicBezTo>
                        <a:cubicBezTo>
                          <a:pt x="27" y="16"/>
                          <a:pt x="1" y="19"/>
                          <a:pt x="1" y="42"/>
                        </a:cubicBezTo>
                        <a:cubicBezTo>
                          <a:pt x="1" y="79"/>
                          <a:pt x="55" y="104"/>
                          <a:pt x="125" y="104"/>
                        </a:cubicBezTo>
                        <a:cubicBezTo>
                          <a:pt x="132" y="104"/>
                          <a:pt x="138" y="104"/>
                          <a:pt x="145" y="103"/>
                        </a:cubicBezTo>
                        <a:cubicBezTo>
                          <a:pt x="226" y="98"/>
                          <a:pt x="291" y="61"/>
                          <a:pt x="291" y="21"/>
                        </a:cubicBezTo>
                        <a:cubicBezTo>
                          <a:pt x="291" y="6"/>
                          <a:pt x="281"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4"/>
                  <p:cNvSpPr/>
                  <p:nvPr/>
                </p:nvSpPr>
                <p:spPr>
                  <a:xfrm>
                    <a:off x="2230842" y="3394619"/>
                    <a:ext cx="187542" cy="31834"/>
                  </a:xfrm>
                  <a:custGeom>
                    <a:avLst/>
                    <a:gdLst/>
                    <a:ahLst/>
                    <a:cxnLst/>
                    <a:rect l="l" t="t" r="r" b="b"/>
                    <a:pathLst>
                      <a:path w="2981" h="506" extrusionOk="0">
                        <a:moveTo>
                          <a:pt x="2933" y="1"/>
                        </a:moveTo>
                        <a:lnTo>
                          <a:pt x="0" y="39"/>
                        </a:lnTo>
                        <a:lnTo>
                          <a:pt x="50" y="506"/>
                        </a:lnTo>
                        <a:lnTo>
                          <a:pt x="2980" y="291"/>
                        </a:lnTo>
                        <a:lnTo>
                          <a:pt x="29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4"/>
                  <p:cNvSpPr/>
                  <p:nvPr/>
                </p:nvSpPr>
                <p:spPr>
                  <a:xfrm>
                    <a:off x="2397686" y="3394619"/>
                    <a:ext cx="20698" cy="19629"/>
                  </a:xfrm>
                  <a:custGeom>
                    <a:avLst/>
                    <a:gdLst/>
                    <a:ahLst/>
                    <a:cxnLst/>
                    <a:rect l="l" t="t" r="r" b="b"/>
                    <a:pathLst>
                      <a:path w="329" h="312" extrusionOk="0">
                        <a:moveTo>
                          <a:pt x="281" y="1"/>
                        </a:moveTo>
                        <a:lnTo>
                          <a:pt x="0" y="5"/>
                        </a:lnTo>
                        <a:cubicBezTo>
                          <a:pt x="58" y="58"/>
                          <a:pt x="92" y="117"/>
                          <a:pt x="92" y="179"/>
                        </a:cubicBezTo>
                        <a:cubicBezTo>
                          <a:pt x="92" y="226"/>
                          <a:pt x="73" y="271"/>
                          <a:pt x="38" y="312"/>
                        </a:cubicBezTo>
                        <a:lnTo>
                          <a:pt x="328" y="291"/>
                        </a:lnTo>
                        <a:lnTo>
                          <a:pt x="28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4"/>
                  <p:cNvSpPr/>
                  <p:nvPr/>
                </p:nvSpPr>
                <p:spPr>
                  <a:xfrm>
                    <a:off x="2230716" y="3396380"/>
                    <a:ext cx="63667" cy="30072"/>
                  </a:xfrm>
                  <a:custGeom>
                    <a:avLst/>
                    <a:gdLst/>
                    <a:ahLst/>
                    <a:cxnLst/>
                    <a:rect l="l" t="t" r="r" b="b"/>
                    <a:pathLst>
                      <a:path w="1012" h="478" extrusionOk="0">
                        <a:moveTo>
                          <a:pt x="867" y="0"/>
                        </a:moveTo>
                        <a:lnTo>
                          <a:pt x="0" y="11"/>
                        </a:lnTo>
                        <a:lnTo>
                          <a:pt x="51" y="478"/>
                        </a:lnTo>
                        <a:lnTo>
                          <a:pt x="1011" y="407"/>
                        </a:lnTo>
                        <a:cubicBezTo>
                          <a:pt x="878" y="337"/>
                          <a:pt x="798" y="247"/>
                          <a:pt x="798" y="151"/>
                        </a:cubicBezTo>
                        <a:cubicBezTo>
                          <a:pt x="798" y="98"/>
                          <a:pt x="823" y="47"/>
                          <a:pt x="86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7" name="Google Shape;2187;p44"/>
                <p:cNvSpPr/>
                <p:nvPr/>
              </p:nvSpPr>
              <p:spPr>
                <a:xfrm>
                  <a:off x="1600018" y="4525785"/>
                  <a:ext cx="1128462" cy="545388"/>
                </a:xfrm>
                <a:custGeom>
                  <a:avLst/>
                  <a:gdLst/>
                  <a:ahLst/>
                  <a:cxnLst/>
                  <a:rect l="l" t="t" r="r" b="b"/>
                  <a:pathLst>
                    <a:path w="17937" h="8669" extrusionOk="0">
                      <a:moveTo>
                        <a:pt x="0" y="0"/>
                      </a:moveTo>
                      <a:cubicBezTo>
                        <a:pt x="797" y="3915"/>
                        <a:pt x="6923" y="4558"/>
                        <a:pt x="7587" y="5577"/>
                      </a:cubicBezTo>
                      <a:cubicBezTo>
                        <a:pt x="8870" y="7547"/>
                        <a:pt x="3156" y="8669"/>
                        <a:pt x="3156" y="8669"/>
                      </a:cubicBezTo>
                      <a:lnTo>
                        <a:pt x="16443" y="8389"/>
                      </a:lnTo>
                      <a:lnTo>
                        <a:pt x="16443" y="8389"/>
                      </a:lnTo>
                      <a:cubicBezTo>
                        <a:pt x="16442" y="8389"/>
                        <a:pt x="16439" y="8389"/>
                        <a:pt x="16433" y="8389"/>
                      </a:cubicBezTo>
                      <a:cubicBezTo>
                        <a:pt x="16207" y="8389"/>
                        <a:pt x="12107" y="8358"/>
                        <a:pt x="11926" y="6045"/>
                      </a:cubicBezTo>
                      <a:cubicBezTo>
                        <a:pt x="11758" y="3950"/>
                        <a:pt x="17538" y="1154"/>
                        <a:pt x="17538" y="1154"/>
                      </a:cubicBezTo>
                      <a:lnTo>
                        <a:pt x="17936"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4"/>
                <p:cNvSpPr/>
                <p:nvPr/>
              </p:nvSpPr>
              <p:spPr>
                <a:xfrm>
                  <a:off x="1600018" y="4525785"/>
                  <a:ext cx="479079" cy="39069"/>
                </a:xfrm>
                <a:custGeom>
                  <a:avLst/>
                  <a:gdLst/>
                  <a:ahLst/>
                  <a:cxnLst/>
                  <a:rect l="l" t="t" r="r" b="b"/>
                  <a:pathLst>
                    <a:path w="7615" h="621" extrusionOk="0">
                      <a:moveTo>
                        <a:pt x="0" y="0"/>
                      </a:moveTo>
                      <a:cubicBezTo>
                        <a:pt x="37" y="184"/>
                        <a:pt x="85" y="358"/>
                        <a:pt x="145" y="527"/>
                      </a:cubicBezTo>
                      <a:cubicBezTo>
                        <a:pt x="872" y="587"/>
                        <a:pt x="1706" y="621"/>
                        <a:pt x="2591" y="621"/>
                      </a:cubicBezTo>
                      <a:cubicBezTo>
                        <a:pt x="5070" y="621"/>
                        <a:pt x="7138" y="355"/>
                        <a:pt x="761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4"/>
                <p:cNvSpPr/>
                <p:nvPr/>
              </p:nvSpPr>
              <p:spPr>
                <a:xfrm>
                  <a:off x="1912379" y="4525911"/>
                  <a:ext cx="615473" cy="247624"/>
                </a:xfrm>
                <a:custGeom>
                  <a:avLst/>
                  <a:gdLst/>
                  <a:ahLst/>
                  <a:cxnLst/>
                  <a:rect l="l" t="t" r="r" b="b"/>
                  <a:pathLst>
                    <a:path w="9783" h="3936" extrusionOk="0">
                      <a:moveTo>
                        <a:pt x="1" y="0"/>
                      </a:moveTo>
                      <a:lnTo>
                        <a:pt x="2924" y="614"/>
                      </a:lnTo>
                      <a:lnTo>
                        <a:pt x="3804" y="3935"/>
                      </a:lnTo>
                      <a:lnTo>
                        <a:pt x="6412" y="3802"/>
                      </a:lnTo>
                      <a:lnTo>
                        <a:pt x="6609" y="2010"/>
                      </a:lnTo>
                      <a:lnTo>
                        <a:pt x="7840" y="2806"/>
                      </a:lnTo>
                      <a:lnTo>
                        <a:pt x="9783" y="2225"/>
                      </a:lnTo>
                      <a:lnTo>
                        <a:pt x="639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4"/>
                <p:cNvSpPr/>
                <p:nvPr/>
              </p:nvSpPr>
              <p:spPr>
                <a:xfrm>
                  <a:off x="1642736" y="4581337"/>
                  <a:ext cx="1066556" cy="428875"/>
                </a:xfrm>
                <a:custGeom>
                  <a:avLst/>
                  <a:gdLst/>
                  <a:ahLst/>
                  <a:cxnLst/>
                  <a:rect l="l" t="t" r="r" b="b"/>
                  <a:pathLst>
                    <a:path w="16953" h="6817" extrusionOk="0">
                      <a:moveTo>
                        <a:pt x="16952" y="0"/>
                      </a:moveTo>
                      <a:lnTo>
                        <a:pt x="16952" y="0"/>
                      </a:lnTo>
                      <a:cubicBezTo>
                        <a:pt x="15337" y="1129"/>
                        <a:pt x="11865" y="1909"/>
                        <a:pt x="7841" y="1909"/>
                      </a:cubicBezTo>
                      <a:cubicBezTo>
                        <a:pt x="4675" y="1909"/>
                        <a:pt x="1850" y="1426"/>
                        <a:pt x="1" y="670"/>
                      </a:cubicBezTo>
                      <a:lnTo>
                        <a:pt x="1" y="670"/>
                      </a:lnTo>
                      <a:cubicBezTo>
                        <a:pt x="1830" y="3233"/>
                        <a:pt x="6342" y="3829"/>
                        <a:pt x="6908" y="4696"/>
                      </a:cubicBezTo>
                      <a:cubicBezTo>
                        <a:pt x="7485" y="5583"/>
                        <a:pt x="6646" y="6297"/>
                        <a:pt x="5546" y="6816"/>
                      </a:cubicBezTo>
                      <a:cubicBezTo>
                        <a:pt x="6710" y="6631"/>
                        <a:pt x="7802" y="5918"/>
                        <a:pt x="9186" y="5918"/>
                      </a:cubicBezTo>
                      <a:cubicBezTo>
                        <a:pt x="10180" y="5918"/>
                        <a:pt x="11352" y="6582"/>
                        <a:pt x="12243" y="6680"/>
                      </a:cubicBezTo>
                      <a:cubicBezTo>
                        <a:pt x="11701" y="6336"/>
                        <a:pt x="11300" y="5852"/>
                        <a:pt x="11246" y="5165"/>
                      </a:cubicBezTo>
                      <a:cubicBezTo>
                        <a:pt x="11079" y="3068"/>
                        <a:pt x="16859" y="273"/>
                        <a:pt x="16859" y="273"/>
                      </a:cubicBezTo>
                      <a:lnTo>
                        <a:pt x="1695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4"/>
                <p:cNvSpPr/>
                <p:nvPr/>
              </p:nvSpPr>
              <p:spPr>
                <a:xfrm>
                  <a:off x="1748429" y="5046198"/>
                  <a:ext cx="936201" cy="52217"/>
                </a:xfrm>
                <a:custGeom>
                  <a:avLst/>
                  <a:gdLst/>
                  <a:ahLst/>
                  <a:cxnLst/>
                  <a:rect l="l" t="t" r="r" b="b"/>
                  <a:pathLst>
                    <a:path w="14881" h="830" extrusionOk="0">
                      <a:moveTo>
                        <a:pt x="14880" y="0"/>
                      </a:moveTo>
                      <a:lnTo>
                        <a:pt x="0" y="266"/>
                      </a:lnTo>
                      <a:lnTo>
                        <a:pt x="65" y="830"/>
                      </a:lnTo>
                      <a:lnTo>
                        <a:pt x="14381" y="830"/>
                      </a:lnTo>
                      <a:lnTo>
                        <a:pt x="14880"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4"/>
                <p:cNvSpPr/>
                <p:nvPr/>
              </p:nvSpPr>
              <p:spPr>
                <a:xfrm>
                  <a:off x="1975040" y="5051608"/>
                  <a:ext cx="402074" cy="46807"/>
                </a:xfrm>
                <a:custGeom>
                  <a:avLst/>
                  <a:gdLst/>
                  <a:ahLst/>
                  <a:cxnLst/>
                  <a:rect l="l" t="t" r="r" b="b"/>
                  <a:pathLst>
                    <a:path w="6391" h="744" extrusionOk="0">
                      <a:moveTo>
                        <a:pt x="6391" y="1"/>
                      </a:moveTo>
                      <a:lnTo>
                        <a:pt x="738" y="103"/>
                      </a:lnTo>
                      <a:lnTo>
                        <a:pt x="1" y="744"/>
                      </a:lnTo>
                      <a:lnTo>
                        <a:pt x="5537" y="744"/>
                      </a:lnTo>
                      <a:lnTo>
                        <a:pt x="6391"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3" name="Google Shape;2193;p44"/>
              <p:cNvSpPr/>
              <p:nvPr/>
            </p:nvSpPr>
            <p:spPr>
              <a:xfrm>
                <a:off x="1858337" y="4525911"/>
                <a:ext cx="490466" cy="257753"/>
              </a:xfrm>
              <a:custGeom>
                <a:avLst/>
                <a:gdLst/>
                <a:ahLst/>
                <a:cxnLst/>
                <a:rect l="l" t="t" r="r" b="b"/>
                <a:pathLst>
                  <a:path w="7796" h="4097" extrusionOk="0">
                    <a:moveTo>
                      <a:pt x="88" y="0"/>
                    </a:moveTo>
                    <a:cubicBezTo>
                      <a:pt x="31" y="228"/>
                      <a:pt x="1" y="465"/>
                      <a:pt x="1" y="709"/>
                    </a:cubicBezTo>
                    <a:cubicBezTo>
                      <a:pt x="1" y="2580"/>
                      <a:pt x="1745" y="4096"/>
                      <a:pt x="3899" y="4096"/>
                    </a:cubicBezTo>
                    <a:cubicBezTo>
                      <a:pt x="6051" y="4096"/>
                      <a:pt x="7796" y="2580"/>
                      <a:pt x="7796" y="709"/>
                    </a:cubicBezTo>
                    <a:cubicBezTo>
                      <a:pt x="7796" y="465"/>
                      <a:pt x="7766" y="229"/>
                      <a:pt x="7710"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4" name="Google Shape;2194;p44"/>
            <p:cNvSpPr/>
            <p:nvPr/>
          </p:nvSpPr>
          <p:spPr>
            <a:xfrm>
              <a:off x="2439271" y="4216948"/>
              <a:ext cx="32777" cy="11450"/>
            </a:xfrm>
            <a:custGeom>
              <a:avLst/>
              <a:gdLst/>
              <a:ahLst/>
              <a:cxnLst/>
              <a:rect l="l" t="t" r="r" b="b"/>
              <a:pathLst>
                <a:path w="521" h="182" extrusionOk="0">
                  <a:moveTo>
                    <a:pt x="336" y="1"/>
                  </a:moveTo>
                  <a:cubicBezTo>
                    <a:pt x="312" y="1"/>
                    <a:pt x="287" y="2"/>
                    <a:pt x="261" y="5"/>
                  </a:cubicBezTo>
                  <a:cubicBezTo>
                    <a:pt x="116" y="17"/>
                    <a:pt x="0" y="69"/>
                    <a:pt x="0" y="116"/>
                  </a:cubicBezTo>
                  <a:cubicBezTo>
                    <a:pt x="0" y="156"/>
                    <a:pt x="80" y="182"/>
                    <a:pt x="190" y="182"/>
                  </a:cubicBezTo>
                  <a:cubicBezTo>
                    <a:pt x="212" y="182"/>
                    <a:pt x="236" y="181"/>
                    <a:pt x="261" y="178"/>
                  </a:cubicBezTo>
                  <a:cubicBezTo>
                    <a:pt x="403" y="164"/>
                    <a:pt x="520" y="113"/>
                    <a:pt x="520" y="66"/>
                  </a:cubicBezTo>
                  <a:cubicBezTo>
                    <a:pt x="520" y="26"/>
                    <a:pt x="443" y="1"/>
                    <a:pt x="336"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4"/>
            <p:cNvSpPr/>
            <p:nvPr/>
          </p:nvSpPr>
          <p:spPr>
            <a:xfrm>
              <a:off x="2319486" y="4437582"/>
              <a:ext cx="430447" cy="222647"/>
            </a:xfrm>
            <a:custGeom>
              <a:avLst/>
              <a:gdLst/>
              <a:ahLst/>
              <a:cxnLst/>
              <a:rect l="l" t="t" r="r" b="b"/>
              <a:pathLst>
                <a:path w="6842" h="3539" extrusionOk="0">
                  <a:moveTo>
                    <a:pt x="129" y="0"/>
                  </a:moveTo>
                  <a:cubicBezTo>
                    <a:pt x="0" y="0"/>
                    <a:pt x="454" y="2549"/>
                    <a:pt x="454" y="2549"/>
                  </a:cubicBezTo>
                  <a:cubicBezTo>
                    <a:pt x="1670" y="3280"/>
                    <a:pt x="2734" y="3538"/>
                    <a:pt x="3633" y="3538"/>
                  </a:cubicBezTo>
                  <a:cubicBezTo>
                    <a:pt x="5288" y="3538"/>
                    <a:pt x="6384" y="2662"/>
                    <a:pt x="6842" y="2240"/>
                  </a:cubicBezTo>
                  <a:lnTo>
                    <a:pt x="6842" y="2240"/>
                  </a:lnTo>
                  <a:cubicBezTo>
                    <a:pt x="6841" y="2240"/>
                    <a:pt x="5580" y="2945"/>
                    <a:pt x="4086" y="2945"/>
                  </a:cubicBezTo>
                  <a:cubicBezTo>
                    <a:pt x="2721" y="2945"/>
                    <a:pt x="1162" y="2356"/>
                    <a:pt x="195" y="102"/>
                  </a:cubicBezTo>
                  <a:cubicBezTo>
                    <a:pt x="164" y="32"/>
                    <a:pt x="143" y="0"/>
                    <a:pt x="129" y="0"/>
                  </a:cubicBezTo>
                  <a:close/>
                </a:path>
              </a:pathLst>
            </a:custGeom>
            <a:solidFill>
              <a:srgbClr val="654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4"/>
            <p:cNvSpPr/>
            <p:nvPr/>
          </p:nvSpPr>
          <p:spPr>
            <a:xfrm>
              <a:off x="1912064" y="4438400"/>
              <a:ext cx="974766" cy="271467"/>
            </a:xfrm>
            <a:custGeom>
              <a:avLst/>
              <a:gdLst/>
              <a:ahLst/>
              <a:cxnLst/>
              <a:rect l="l" t="t" r="r" b="b"/>
              <a:pathLst>
                <a:path w="15494" h="4315" extrusionOk="0">
                  <a:moveTo>
                    <a:pt x="15493" y="1"/>
                  </a:moveTo>
                  <a:lnTo>
                    <a:pt x="15493" y="1"/>
                  </a:lnTo>
                  <a:cubicBezTo>
                    <a:pt x="15181" y="727"/>
                    <a:pt x="14467" y="2009"/>
                    <a:pt x="13890" y="2537"/>
                  </a:cubicBezTo>
                  <a:cubicBezTo>
                    <a:pt x="12954" y="3393"/>
                    <a:pt x="11978" y="3742"/>
                    <a:pt x="11009" y="3742"/>
                  </a:cubicBezTo>
                  <a:cubicBezTo>
                    <a:pt x="8848" y="3742"/>
                    <a:pt x="6720" y="2008"/>
                    <a:pt x="5137" y="312"/>
                  </a:cubicBezTo>
                  <a:lnTo>
                    <a:pt x="4405" y="1009"/>
                  </a:lnTo>
                  <a:lnTo>
                    <a:pt x="153" y="1009"/>
                  </a:lnTo>
                  <a:cubicBezTo>
                    <a:pt x="153" y="971"/>
                    <a:pt x="153" y="935"/>
                    <a:pt x="157" y="901"/>
                  </a:cubicBezTo>
                  <a:lnTo>
                    <a:pt x="157" y="901"/>
                  </a:lnTo>
                  <a:cubicBezTo>
                    <a:pt x="52" y="1014"/>
                    <a:pt x="1" y="1169"/>
                    <a:pt x="5" y="1424"/>
                  </a:cubicBezTo>
                  <a:lnTo>
                    <a:pt x="4257" y="1424"/>
                  </a:lnTo>
                  <a:lnTo>
                    <a:pt x="4988" y="727"/>
                  </a:lnTo>
                  <a:cubicBezTo>
                    <a:pt x="6565" y="2418"/>
                    <a:pt x="8748" y="4315"/>
                    <a:pt x="10898" y="4315"/>
                  </a:cubicBezTo>
                  <a:cubicBezTo>
                    <a:pt x="11872" y="4315"/>
                    <a:pt x="12839" y="3926"/>
                    <a:pt x="13740" y="2952"/>
                  </a:cubicBezTo>
                  <a:cubicBezTo>
                    <a:pt x="14403" y="2237"/>
                    <a:pt x="15390" y="465"/>
                    <a:pt x="15493" y="1"/>
                  </a:cubicBezTo>
                  <a:close/>
                </a:path>
              </a:pathLst>
            </a:custGeom>
            <a:solidFill>
              <a:srgbClr val="654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4"/>
            <p:cNvSpPr/>
            <p:nvPr/>
          </p:nvSpPr>
          <p:spPr>
            <a:xfrm>
              <a:off x="1911435" y="4230537"/>
              <a:ext cx="977283" cy="372065"/>
            </a:xfrm>
            <a:custGeom>
              <a:avLst/>
              <a:gdLst/>
              <a:ahLst/>
              <a:cxnLst/>
              <a:rect l="l" t="t" r="r" b="b"/>
              <a:pathLst>
                <a:path w="15534" h="5914" extrusionOk="0">
                  <a:moveTo>
                    <a:pt x="11778" y="0"/>
                  </a:moveTo>
                  <a:cubicBezTo>
                    <a:pt x="11772" y="0"/>
                    <a:pt x="11767" y="0"/>
                    <a:pt x="11762" y="0"/>
                  </a:cubicBezTo>
                  <a:cubicBezTo>
                    <a:pt x="12199" y="957"/>
                    <a:pt x="11141" y="1217"/>
                    <a:pt x="9685" y="1217"/>
                  </a:cubicBezTo>
                  <a:cubicBezTo>
                    <a:pt x="7949" y="1217"/>
                    <a:pt x="5646" y="847"/>
                    <a:pt x="4642" y="847"/>
                  </a:cubicBezTo>
                  <a:cubicBezTo>
                    <a:pt x="4375" y="847"/>
                    <a:pt x="4200" y="873"/>
                    <a:pt x="4152" y="940"/>
                  </a:cubicBezTo>
                  <a:cubicBezTo>
                    <a:pt x="1428" y="4727"/>
                    <a:pt x="0" y="3415"/>
                    <a:pt x="16" y="4727"/>
                  </a:cubicBezTo>
                  <a:lnTo>
                    <a:pt x="5480" y="4727"/>
                  </a:lnTo>
                  <a:lnTo>
                    <a:pt x="7052" y="5914"/>
                  </a:lnTo>
                  <a:cubicBezTo>
                    <a:pt x="6597" y="2852"/>
                    <a:pt x="6366" y="1763"/>
                    <a:pt x="8529" y="1763"/>
                  </a:cubicBezTo>
                  <a:cubicBezTo>
                    <a:pt x="8636" y="1763"/>
                    <a:pt x="8749" y="1766"/>
                    <a:pt x="8868" y="1771"/>
                  </a:cubicBezTo>
                  <a:cubicBezTo>
                    <a:pt x="10687" y="1851"/>
                    <a:pt x="12783" y="2110"/>
                    <a:pt x="14764" y="3383"/>
                  </a:cubicBezTo>
                  <a:cubicBezTo>
                    <a:pt x="14880" y="3458"/>
                    <a:pt x="15246" y="3764"/>
                    <a:pt x="15061" y="4333"/>
                  </a:cubicBezTo>
                  <a:cubicBezTo>
                    <a:pt x="15345" y="3783"/>
                    <a:pt x="15534" y="3318"/>
                    <a:pt x="15511" y="3215"/>
                  </a:cubicBezTo>
                  <a:cubicBezTo>
                    <a:pt x="15461" y="2983"/>
                    <a:pt x="12705" y="1394"/>
                    <a:pt x="12621" y="1261"/>
                  </a:cubicBezTo>
                  <a:cubicBezTo>
                    <a:pt x="12884" y="1119"/>
                    <a:pt x="12258" y="0"/>
                    <a:pt x="11778" y="0"/>
                  </a:cubicBezTo>
                  <a:close/>
                </a:path>
              </a:pathLst>
            </a:custGeom>
            <a:solidFill>
              <a:srgbClr val="654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8" name="Google Shape;2198;p44"/>
            <p:cNvGrpSpPr/>
            <p:nvPr/>
          </p:nvGrpSpPr>
          <p:grpSpPr>
            <a:xfrm>
              <a:off x="2111937" y="4386497"/>
              <a:ext cx="187353" cy="691345"/>
              <a:chOff x="2111937" y="4386497"/>
              <a:chExt cx="187353" cy="691345"/>
            </a:xfrm>
          </p:grpSpPr>
          <p:sp>
            <p:nvSpPr>
              <p:cNvPr id="2199" name="Google Shape;2199;p44"/>
              <p:cNvSpPr/>
              <p:nvPr/>
            </p:nvSpPr>
            <p:spPr>
              <a:xfrm>
                <a:off x="2111937" y="4386560"/>
                <a:ext cx="187291" cy="593265"/>
              </a:xfrm>
              <a:custGeom>
                <a:avLst/>
                <a:gdLst/>
                <a:ahLst/>
                <a:cxnLst/>
                <a:rect l="l" t="t" r="r" b="b"/>
                <a:pathLst>
                  <a:path w="2977" h="9430" extrusionOk="0">
                    <a:moveTo>
                      <a:pt x="1378" y="1"/>
                    </a:moveTo>
                    <a:cubicBezTo>
                      <a:pt x="1071" y="1"/>
                      <a:pt x="792" y="30"/>
                      <a:pt x="696" y="95"/>
                    </a:cubicBezTo>
                    <a:cubicBezTo>
                      <a:pt x="310" y="361"/>
                      <a:pt x="1" y="1257"/>
                      <a:pt x="25" y="1718"/>
                    </a:cubicBezTo>
                    <a:cubicBezTo>
                      <a:pt x="48" y="2183"/>
                      <a:pt x="1149" y="5170"/>
                      <a:pt x="2147" y="9429"/>
                    </a:cubicBezTo>
                    <a:lnTo>
                      <a:pt x="2245" y="9412"/>
                    </a:lnTo>
                    <a:cubicBezTo>
                      <a:pt x="2245" y="9412"/>
                      <a:pt x="2904" y="3047"/>
                      <a:pt x="2940" y="2450"/>
                    </a:cubicBezTo>
                    <a:cubicBezTo>
                      <a:pt x="2976" y="1859"/>
                      <a:pt x="2715" y="442"/>
                      <a:pt x="2421" y="158"/>
                    </a:cubicBezTo>
                    <a:cubicBezTo>
                      <a:pt x="2321" y="61"/>
                      <a:pt x="1820" y="1"/>
                      <a:pt x="137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4"/>
              <p:cNvSpPr/>
              <p:nvPr/>
            </p:nvSpPr>
            <p:spPr>
              <a:xfrm>
                <a:off x="2112000" y="4386497"/>
                <a:ext cx="187291" cy="296507"/>
              </a:xfrm>
              <a:custGeom>
                <a:avLst/>
                <a:gdLst/>
                <a:ahLst/>
                <a:cxnLst/>
                <a:rect l="l" t="t" r="r" b="b"/>
                <a:pathLst>
                  <a:path w="2977" h="4713" extrusionOk="0">
                    <a:moveTo>
                      <a:pt x="1378" y="1"/>
                    </a:moveTo>
                    <a:cubicBezTo>
                      <a:pt x="1071" y="1"/>
                      <a:pt x="792" y="30"/>
                      <a:pt x="696" y="95"/>
                    </a:cubicBezTo>
                    <a:cubicBezTo>
                      <a:pt x="310" y="360"/>
                      <a:pt x="1" y="1256"/>
                      <a:pt x="25" y="1718"/>
                    </a:cubicBezTo>
                    <a:cubicBezTo>
                      <a:pt x="37" y="1981"/>
                      <a:pt x="398" y="3056"/>
                      <a:pt x="889" y="4712"/>
                    </a:cubicBezTo>
                    <a:cubicBezTo>
                      <a:pt x="931" y="2503"/>
                      <a:pt x="1397" y="798"/>
                      <a:pt x="1993" y="798"/>
                    </a:cubicBezTo>
                    <a:cubicBezTo>
                      <a:pt x="2365" y="798"/>
                      <a:pt x="2706" y="1464"/>
                      <a:pt x="2936" y="2502"/>
                    </a:cubicBezTo>
                    <a:cubicBezTo>
                      <a:pt x="2938" y="2482"/>
                      <a:pt x="2939" y="2464"/>
                      <a:pt x="2940" y="2450"/>
                    </a:cubicBezTo>
                    <a:cubicBezTo>
                      <a:pt x="2976" y="1860"/>
                      <a:pt x="2715" y="443"/>
                      <a:pt x="2422" y="158"/>
                    </a:cubicBezTo>
                    <a:cubicBezTo>
                      <a:pt x="2321" y="61"/>
                      <a:pt x="1820" y="1"/>
                      <a:pt x="1378"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4"/>
              <p:cNvSpPr/>
              <p:nvPr/>
            </p:nvSpPr>
            <p:spPr>
              <a:xfrm>
                <a:off x="2223922" y="4944971"/>
                <a:ext cx="66373" cy="132871"/>
              </a:xfrm>
              <a:custGeom>
                <a:avLst/>
                <a:gdLst/>
                <a:ahLst/>
                <a:cxnLst/>
                <a:rect l="l" t="t" r="r" b="b"/>
                <a:pathLst>
                  <a:path w="1055" h="2112" extrusionOk="0">
                    <a:moveTo>
                      <a:pt x="450" y="1"/>
                    </a:moveTo>
                    <a:cubicBezTo>
                      <a:pt x="447" y="1"/>
                      <a:pt x="444" y="1"/>
                      <a:pt x="440" y="1"/>
                    </a:cubicBezTo>
                    <a:cubicBezTo>
                      <a:pt x="300" y="9"/>
                      <a:pt x="286" y="72"/>
                      <a:pt x="214" y="219"/>
                    </a:cubicBezTo>
                    <a:cubicBezTo>
                      <a:pt x="144" y="365"/>
                      <a:pt x="1" y="1153"/>
                      <a:pt x="137" y="1559"/>
                    </a:cubicBezTo>
                    <a:cubicBezTo>
                      <a:pt x="214" y="1791"/>
                      <a:pt x="558" y="2101"/>
                      <a:pt x="702" y="2111"/>
                    </a:cubicBezTo>
                    <a:cubicBezTo>
                      <a:pt x="1055" y="2090"/>
                      <a:pt x="690" y="1559"/>
                      <a:pt x="690" y="330"/>
                    </a:cubicBezTo>
                    <a:cubicBezTo>
                      <a:pt x="690" y="236"/>
                      <a:pt x="597" y="1"/>
                      <a:pt x="45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2" name="Google Shape;2202;p44"/>
            <p:cNvGrpSpPr/>
            <p:nvPr/>
          </p:nvGrpSpPr>
          <p:grpSpPr>
            <a:xfrm>
              <a:off x="1911309" y="4230160"/>
              <a:ext cx="979170" cy="479708"/>
              <a:chOff x="1911309" y="4230160"/>
              <a:chExt cx="979170" cy="479708"/>
            </a:xfrm>
          </p:grpSpPr>
          <p:sp>
            <p:nvSpPr>
              <p:cNvPr id="2203" name="Google Shape;2203;p44"/>
              <p:cNvSpPr/>
              <p:nvPr/>
            </p:nvSpPr>
            <p:spPr>
              <a:xfrm>
                <a:off x="1911309" y="4230160"/>
                <a:ext cx="979170" cy="469831"/>
              </a:xfrm>
              <a:custGeom>
                <a:avLst/>
                <a:gdLst/>
                <a:ahLst/>
                <a:cxnLst/>
                <a:rect l="l" t="t" r="r" b="b"/>
                <a:pathLst>
                  <a:path w="15564" h="7468" extrusionOk="0">
                    <a:moveTo>
                      <a:pt x="11731" y="1"/>
                    </a:moveTo>
                    <a:cubicBezTo>
                      <a:pt x="11730" y="1"/>
                      <a:pt x="11728" y="1"/>
                      <a:pt x="11726" y="1"/>
                    </a:cubicBezTo>
                    <a:cubicBezTo>
                      <a:pt x="11510" y="18"/>
                      <a:pt x="4531" y="421"/>
                      <a:pt x="4153" y="947"/>
                    </a:cubicBezTo>
                    <a:cubicBezTo>
                      <a:pt x="1429" y="4734"/>
                      <a:pt x="1" y="3422"/>
                      <a:pt x="17" y="4734"/>
                    </a:cubicBezTo>
                    <a:lnTo>
                      <a:pt x="4269" y="4734"/>
                    </a:lnTo>
                    <a:lnTo>
                      <a:pt x="5000" y="4037"/>
                    </a:lnTo>
                    <a:cubicBezTo>
                      <a:pt x="6582" y="5734"/>
                      <a:pt x="8711" y="7467"/>
                      <a:pt x="10872" y="7467"/>
                    </a:cubicBezTo>
                    <a:cubicBezTo>
                      <a:pt x="11841" y="7467"/>
                      <a:pt x="12817" y="7119"/>
                      <a:pt x="13752" y="6262"/>
                    </a:cubicBezTo>
                    <a:cubicBezTo>
                      <a:pt x="14532" y="5548"/>
                      <a:pt x="15563" y="3455"/>
                      <a:pt x="15513" y="3222"/>
                    </a:cubicBezTo>
                    <a:cubicBezTo>
                      <a:pt x="15463" y="2989"/>
                      <a:pt x="12639" y="1429"/>
                      <a:pt x="12556" y="1296"/>
                    </a:cubicBezTo>
                    <a:cubicBezTo>
                      <a:pt x="12473" y="1164"/>
                      <a:pt x="11950" y="1"/>
                      <a:pt x="11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4" name="Google Shape;2204;p44"/>
              <p:cNvGrpSpPr/>
              <p:nvPr/>
            </p:nvGrpSpPr>
            <p:grpSpPr>
              <a:xfrm>
                <a:off x="1911435" y="4230537"/>
                <a:ext cx="977283" cy="479330"/>
                <a:chOff x="1987635" y="4306737"/>
                <a:chExt cx="977283" cy="479330"/>
              </a:xfrm>
            </p:grpSpPr>
            <p:grpSp>
              <p:nvGrpSpPr>
                <p:cNvPr id="2205" name="Google Shape;2205;p44"/>
                <p:cNvGrpSpPr/>
                <p:nvPr/>
              </p:nvGrpSpPr>
              <p:grpSpPr>
                <a:xfrm>
                  <a:off x="2395686" y="4513782"/>
                  <a:ext cx="430447" cy="222647"/>
                  <a:chOff x="2471886" y="4513782"/>
                  <a:chExt cx="430447" cy="222647"/>
                </a:xfrm>
              </p:grpSpPr>
              <p:sp>
                <p:nvSpPr>
                  <p:cNvPr id="2206" name="Google Shape;2206;p44"/>
                  <p:cNvSpPr/>
                  <p:nvPr/>
                </p:nvSpPr>
                <p:spPr>
                  <a:xfrm>
                    <a:off x="2471886" y="4513782"/>
                    <a:ext cx="430447" cy="222647"/>
                  </a:xfrm>
                  <a:custGeom>
                    <a:avLst/>
                    <a:gdLst/>
                    <a:ahLst/>
                    <a:cxnLst/>
                    <a:rect l="l" t="t" r="r" b="b"/>
                    <a:pathLst>
                      <a:path w="6842" h="3539" extrusionOk="0">
                        <a:moveTo>
                          <a:pt x="129" y="0"/>
                        </a:moveTo>
                        <a:cubicBezTo>
                          <a:pt x="0" y="0"/>
                          <a:pt x="454" y="2549"/>
                          <a:pt x="454" y="2549"/>
                        </a:cubicBezTo>
                        <a:cubicBezTo>
                          <a:pt x="1670" y="3280"/>
                          <a:pt x="2734" y="3538"/>
                          <a:pt x="3633" y="3538"/>
                        </a:cubicBezTo>
                        <a:cubicBezTo>
                          <a:pt x="5288" y="3538"/>
                          <a:pt x="6384" y="2662"/>
                          <a:pt x="6842" y="2240"/>
                        </a:cubicBezTo>
                        <a:lnTo>
                          <a:pt x="6842" y="2240"/>
                        </a:lnTo>
                        <a:cubicBezTo>
                          <a:pt x="6841" y="2240"/>
                          <a:pt x="5580" y="2945"/>
                          <a:pt x="4086" y="2945"/>
                        </a:cubicBezTo>
                        <a:cubicBezTo>
                          <a:pt x="2721" y="2945"/>
                          <a:pt x="1162" y="2356"/>
                          <a:pt x="195" y="102"/>
                        </a:cubicBezTo>
                        <a:cubicBezTo>
                          <a:pt x="164" y="32"/>
                          <a:pt x="143"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4"/>
                  <p:cNvSpPr/>
                  <p:nvPr/>
                </p:nvSpPr>
                <p:spPr>
                  <a:xfrm>
                    <a:off x="2471886" y="4513782"/>
                    <a:ext cx="430447" cy="222647"/>
                  </a:xfrm>
                  <a:custGeom>
                    <a:avLst/>
                    <a:gdLst/>
                    <a:ahLst/>
                    <a:cxnLst/>
                    <a:rect l="l" t="t" r="r" b="b"/>
                    <a:pathLst>
                      <a:path w="6842" h="3539" extrusionOk="0">
                        <a:moveTo>
                          <a:pt x="129" y="0"/>
                        </a:moveTo>
                        <a:cubicBezTo>
                          <a:pt x="0" y="0"/>
                          <a:pt x="454" y="2549"/>
                          <a:pt x="454" y="2549"/>
                        </a:cubicBezTo>
                        <a:cubicBezTo>
                          <a:pt x="1670" y="3280"/>
                          <a:pt x="2734" y="3538"/>
                          <a:pt x="3633" y="3538"/>
                        </a:cubicBezTo>
                        <a:cubicBezTo>
                          <a:pt x="5288" y="3538"/>
                          <a:pt x="6384" y="2662"/>
                          <a:pt x="6842" y="2240"/>
                        </a:cubicBezTo>
                        <a:lnTo>
                          <a:pt x="6842" y="2240"/>
                        </a:lnTo>
                        <a:cubicBezTo>
                          <a:pt x="6841" y="2240"/>
                          <a:pt x="5580" y="2945"/>
                          <a:pt x="4086" y="2945"/>
                        </a:cubicBezTo>
                        <a:cubicBezTo>
                          <a:pt x="2721" y="2945"/>
                          <a:pt x="1162" y="2356"/>
                          <a:pt x="195" y="102"/>
                        </a:cubicBezTo>
                        <a:cubicBezTo>
                          <a:pt x="164" y="32"/>
                          <a:pt x="143" y="0"/>
                          <a:pt x="129"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44"/>
                <p:cNvGrpSpPr/>
                <p:nvPr/>
              </p:nvGrpSpPr>
              <p:grpSpPr>
                <a:xfrm>
                  <a:off x="1987635" y="4306737"/>
                  <a:ext cx="977283" cy="372065"/>
                  <a:chOff x="2063835" y="4306737"/>
                  <a:chExt cx="977283" cy="372065"/>
                </a:xfrm>
              </p:grpSpPr>
              <p:sp>
                <p:nvSpPr>
                  <p:cNvPr id="2209" name="Google Shape;2209;p44"/>
                  <p:cNvSpPr/>
                  <p:nvPr/>
                </p:nvSpPr>
                <p:spPr>
                  <a:xfrm>
                    <a:off x="2063835" y="4306737"/>
                    <a:ext cx="977283" cy="372065"/>
                  </a:xfrm>
                  <a:custGeom>
                    <a:avLst/>
                    <a:gdLst/>
                    <a:ahLst/>
                    <a:cxnLst/>
                    <a:rect l="l" t="t" r="r" b="b"/>
                    <a:pathLst>
                      <a:path w="15534" h="5914" extrusionOk="0">
                        <a:moveTo>
                          <a:pt x="11778" y="0"/>
                        </a:moveTo>
                        <a:cubicBezTo>
                          <a:pt x="11772" y="0"/>
                          <a:pt x="11767" y="0"/>
                          <a:pt x="11762" y="0"/>
                        </a:cubicBezTo>
                        <a:cubicBezTo>
                          <a:pt x="12199" y="957"/>
                          <a:pt x="11141" y="1217"/>
                          <a:pt x="9685" y="1217"/>
                        </a:cubicBezTo>
                        <a:cubicBezTo>
                          <a:pt x="7949" y="1217"/>
                          <a:pt x="5646" y="847"/>
                          <a:pt x="4642" y="847"/>
                        </a:cubicBezTo>
                        <a:cubicBezTo>
                          <a:pt x="4375" y="847"/>
                          <a:pt x="4200" y="873"/>
                          <a:pt x="4152" y="940"/>
                        </a:cubicBezTo>
                        <a:cubicBezTo>
                          <a:pt x="1428" y="4727"/>
                          <a:pt x="0" y="3415"/>
                          <a:pt x="16" y="4727"/>
                        </a:cubicBezTo>
                        <a:lnTo>
                          <a:pt x="5480" y="4727"/>
                        </a:lnTo>
                        <a:lnTo>
                          <a:pt x="7052" y="5914"/>
                        </a:lnTo>
                        <a:cubicBezTo>
                          <a:pt x="6597" y="2852"/>
                          <a:pt x="6366" y="1763"/>
                          <a:pt x="8529" y="1763"/>
                        </a:cubicBezTo>
                        <a:cubicBezTo>
                          <a:pt x="8636" y="1763"/>
                          <a:pt x="8749" y="1766"/>
                          <a:pt x="8868" y="1771"/>
                        </a:cubicBezTo>
                        <a:cubicBezTo>
                          <a:pt x="10687" y="1851"/>
                          <a:pt x="12783" y="2110"/>
                          <a:pt x="14764" y="3383"/>
                        </a:cubicBezTo>
                        <a:cubicBezTo>
                          <a:pt x="14880" y="3458"/>
                          <a:pt x="15246" y="3764"/>
                          <a:pt x="15061" y="4333"/>
                        </a:cubicBezTo>
                        <a:cubicBezTo>
                          <a:pt x="15345" y="3783"/>
                          <a:pt x="15534" y="3318"/>
                          <a:pt x="15511" y="3215"/>
                        </a:cubicBezTo>
                        <a:cubicBezTo>
                          <a:pt x="15461" y="2983"/>
                          <a:pt x="12705" y="1394"/>
                          <a:pt x="12621" y="1261"/>
                        </a:cubicBezTo>
                        <a:cubicBezTo>
                          <a:pt x="12884" y="1119"/>
                          <a:pt x="12258" y="0"/>
                          <a:pt x="11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4"/>
                  <p:cNvSpPr/>
                  <p:nvPr/>
                </p:nvSpPr>
                <p:spPr>
                  <a:xfrm>
                    <a:off x="2063835" y="4306737"/>
                    <a:ext cx="977283" cy="372065"/>
                  </a:xfrm>
                  <a:custGeom>
                    <a:avLst/>
                    <a:gdLst/>
                    <a:ahLst/>
                    <a:cxnLst/>
                    <a:rect l="l" t="t" r="r" b="b"/>
                    <a:pathLst>
                      <a:path w="15534" h="5914" extrusionOk="0">
                        <a:moveTo>
                          <a:pt x="11778" y="0"/>
                        </a:moveTo>
                        <a:cubicBezTo>
                          <a:pt x="11772" y="0"/>
                          <a:pt x="11767" y="0"/>
                          <a:pt x="11762" y="0"/>
                        </a:cubicBezTo>
                        <a:cubicBezTo>
                          <a:pt x="12199" y="957"/>
                          <a:pt x="11141" y="1217"/>
                          <a:pt x="9685" y="1217"/>
                        </a:cubicBezTo>
                        <a:cubicBezTo>
                          <a:pt x="7949" y="1217"/>
                          <a:pt x="5646" y="847"/>
                          <a:pt x="4642" y="847"/>
                        </a:cubicBezTo>
                        <a:cubicBezTo>
                          <a:pt x="4375" y="847"/>
                          <a:pt x="4200" y="873"/>
                          <a:pt x="4152" y="940"/>
                        </a:cubicBezTo>
                        <a:cubicBezTo>
                          <a:pt x="1428" y="4727"/>
                          <a:pt x="0" y="3415"/>
                          <a:pt x="16" y="4727"/>
                        </a:cubicBezTo>
                        <a:lnTo>
                          <a:pt x="5480" y="4727"/>
                        </a:lnTo>
                        <a:lnTo>
                          <a:pt x="7052" y="5914"/>
                        </a:lnTo>
                        <a:cubicBezTo>
                          <a:pt x="6597" y="2852"/>
                          <a:pt x="6366" y="1763"/>
                          <a:pt x="8529" y="1763"/>
                        </a:cubicBezTo>
                        <a:cubicBezTo>
                          <a:pt x="8636" y="1763"/>
                          <a:pt x="8749" y="1766"/>
                          <a:pt x="8868" y="1771"/>
                        </a:cubicBezTo>
                        <a:cubicBezTo>
                          <a:pt x="10687" y="1851"/>
                          <a:pt x="12783" y="2110"/>
                          <a:pt x="14764" y="3383"/>
                        </a:cubicBezTo>
                        <a:cubicBezTo>
                          <a:pt x="14880" y="3458"/>
                          <a:pt x="15246" y="3764"/>
                          <a:pt x="15061" y="4333"/>
                        </a:cubicBezTo>
                        <a:cubicBezTo>
                          <a:pt x="15345" y="3783"/>
                          <a:pt x="15534" y="3318"/>
                          <a:pt x="15511" y="3215"/>
                        </a:cubicBezTo>
                        <a:cubicBezTo>
                          <a:pt x="15461" y="2983"/>
                          <a:pt x="12705" y="1394"/>
                          <a:pt x="12621" y="1261"/>
                        </a:cubicBezTo>
                        <a:cubicBezTo>
                          <a:pt x="12884" y="1119"/>
                          <a:pt x="12258" y="0"/>
                          <a:pt x="11778"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1" name="Google Shape;2211;p44"/>
                <p:cNvSpPr/>
                <p:nvPr/>
              </p:nvSpPr>
              <p:spPr>
                <a:xfrm>
                  <a:off x="1988264" y="4514600"/>
                  <a:ext cx="974766" cy="271467"/>
                </a:xfrm>
                <a:custGeom>
                  <a:avLst/>
                  <a:gdLst/>
                  <a:ahLst/>
                  <a:cxnLst/>
                  <a:rect l="l" t="t" r="r" b="b"/>
                  <a:pathLst>
                    <a:path w="15494" h="4315" extrusionOk="0">
                      <a:moveTo>
                        <a:pt x="15493" y="1"/>
                      </a:moveTo>
                      <a:lnTo>
                        <a:pt x="15493" y="1"/>
                      </a:lnTo>
                      <a:cubicBezTo>
                        <a:pt x="15181" y="727"/>
                        <a:pt x="14467" y="2009"/>
                        <a:pt x="13890" y="2537"/>
                      </a:cubicBezTo>
                      <a:cubicBezTo>
                        <a:pt x="12954" y="3393"/>
                        <a:pt x="11978" y="3742"/>
                        <a:pt x="11009" y="3742"/>
                      </a:cubicBezTo>
                      <a:cubicBezTo>
                        <a:pt x="8848" y="3742"/>
                        <a:pt x="6720" y="2008"/>
                        <a:pt x="5137" y="312"/>
                      </a:cubicBezTo>
                      <a:lnTo>
                        <a:pt x="4405" y="1009"/>
                      </a:lnTo>
                      <a:lnTo>
                        <a:pt x="153" y="1009"/>
                      </a:lnTo>
                      <a:cubicBezTo>
                        <a:pt x="153" y="971"/>
                        <a:pt x="153" y="935"/>
                        <a:pt x="157" y="901"/>
                      </a:cubicBezTo>
                      <a:lnTo>
                        <a:pt x="157" y="901"/>
                      </a:lnTo>
                      <a:cubicBezTo>
                        <a:pt x="52" y="1014"/>
                        <a:pt x="1" y="1169"/>
                        <a:pt x="5" y="1424"/>
                      </a:cubicBezTo>
                      <a:lnTo>
                        <a:pt x="4257" y="1424"/>
                      </a:lnTo>
                      <a:lnTo>
                        <a:pt x="4988" y="727"/>
                      </a:lnTo>
                      <a:cubicBezTo>
                        <a:pt x="6565" y="2418"/>
                        <a:pt x="8748" y="4315"/>
                        <a:pt x="10898" y="4315"/>
                      </a:cubicBezTo>
                      <a:cubicBezTo>
                        <a:pt x="11872" y="4315"/>
                        <a:pt x="12839" y="3926"/>
                        <a:pt x="13740" y="2952"/>
                      </a:cubicBezTo>
                      <a:cubicBezTo>
                        <a:pt x="14403" y="2237"/>
                        <a:pt x="15390" y="465"/>
                        <a:pt x="15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4"/>
                <p:cNvSpPr/>
                <p:nvPr/>
              </p:nvSpPr>
              <p:spPr>
                <a:xfrm>
                  <a:off x="1988264" y="4514600"/>
                  <a:ext cx="974766" cy="271467"/>
                </a:xfrm>
                <a:custGeom>
                  <a:avLst/>
                  <a:gdLst/>
                  <a:ahLst/>
                  <a:cxnLst/>
                  <a:rect l="l" t="t" r="r" b="b"/>
                  <a:pathLst>
                    <a:path w="15494" h="4315" extrusionOk="0">
                      <a:moveTo>
                        <a:pt x="15493" y="1"/>
                      </a:moveTo>
                      <a:lnTo>
                        <a:pt x="15493" y="1"/>
                      </a:lnTo>
                      <a:cubicBezTo>
                        <a:pt x="15181" y="727"/>
                        <a:pt x="14467" y="2009"/>
                        <a:pt x="13890" y="2537"/>
                      </a:cubicBezTo>
                      <a:cubicBezTo>
                        <a:pt x="12954" y="3393"/>
                        <a:pt x="11978" y="3742"/>
                        <a:pt x="11009" y="3742"/>
                      </a:cubicBezTo>
                      <a:cubicBezTo>
                        <a:pt x="8848" y="3742"/>
                        <a:pt x="6720" y="2008"/>
                        <a:pt x="5137" y="312"/>
                      </a:cubicBezTo>
                      <a:lnTo>
                        <a:pt x="4405" y="1009"/>
                      </a:lnTo>
                      <a:lnTo>
                        <a:pt x="153" y="1009"/>
                      </a:lnTo>
                      <a:cubicBezTo>
                        <a:pt x="153" y="971"/>
                        <a:pt x="153" y="935"/>
                        <a:pt x="157" y="901"/>
                      </a:cubicBezTo>
                      <a:lnTo>
                        <a:pt x="157" y="901"/>
                      </a:lnTo>
                      <a:cubicBezTo>
                        <a:pt x="52" y="1014"/>
                        <a:pt x="1" y="1169"/>
                        <a:pt x="5" y="1424"/>
                      </a:cubicBezTo>
                      <a:lnTo>
                        <a:pt x="4257" y="1424"/>
                      </a:lnTo>
                      <a:lnTo>
                        <a:pt x="4988" y="727"/>
                      </a:lnTo>
                      <a:cubicBezTo>
                        <a:pt x="6565" y="2418"/>
                        <a:pt x="8748" y="4315"/>
                        <a:pt x="10898" y="4315"/>
                      </a:cubicBezTo>
                      <a:cubicBezTo>
                        <a:pt x="11872" y="4315"/>
                        <a:pt x="12839" y="3926"/>
                        <a:pt x="13740" y="2952"/>
                      </a:cubicBezTo>
                      <a:cubicBezTo>
                        <a:pt x="14403" y="2237"/>
                        <a:pt x="15390" y="465"/>
                        <a:pt x="15493" y="1"/>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3" name="Google Shape;2213;p44"/>
              <p:cNvSpPr/>
              <p:nvPr/>
            </p:nvSpPr>
            <p:spPr>
              <a:xfrm>
                <a:off x="1984351" y="4339187"/>
                <a:ext cx="879265" cy="287762"/>
              </a:xfrm>
              <a:custGeom>
                <a:avLst/>
                <a:gdLst/>
                <a:ahLst/>
                <a:cxnLst/>
                <a:rect l="l" t="t" r="r" b="b"/>
                <a:pathLst>
                  <a:path w="13976" h="4574" extrusionOk="0">
                    <a:moveTo>
                      <a:pt x="4212" y="1"/>
                    </a:moveTo>
                    <a:cubicBezTo>
                      <a:pt x="3313" y="1"/>
                      <a:pt x="1899" y="609"/>
                      <a:pt x="1127" y="1274"/>
                    </a:cubicBezTo>
                    <a:cubicBezTo>
                      <a:pt x="690" y="1630"/>
                      <a:pt x="315" y="1842"/>
                      <a:pt x="0" y="1989"/>
                    </a:cubicBezTo>
                    <a:cubicBezTo>
                      <a:pt x="1194" y="1628"/>
                      <a:pt x="2909" y="298"/>
                      <a:pt x="3986" y="298"/>
                    </a:cubicBezTo>
                    <a:cubicBezTo>
                      <a:pt x="4245" y="298"/>
                      <a:pt x="4467" y="375"/>
                      <a:pt x="4636" y="561"/>
                    </a:cubicBezTo>
                    <a:cubicBezTo>
                      <a:pt x="6307" y="2352"/>
                      <a:pt x="8092" y="4573"/>
                      <a:pt x="10109" y="4573"/>
                    </a:cubicBezTo>
                    <a:cubicBezTo>
                      <a:pt x="10858" y="4573"/>
                      <a:pt x="11639" y="4267"/>
                      <a:pt x="12459" y="3517"/>
                    </a:cubicBezTo>
                    <a:cubicBezTo>
                      <a:pt x="12989" y="3034"/>
                      <a:pt x="13632" y="1916"/>
                      <a:pt x="13975" y="1174"/>
                    </a:cubicBezTo>
                    <a:cubicBezTo>
                      <a:pt x="13851" y="1089"/>
                      <a:pt x="13705" y="994"/>
                      <a:pt x="13544" y="893"/>
                    </a:cubicBezTo>
                    <a:cubicBezTo>
                      <a:pt x="13185" y="1584"/>
                      <a:pt x="12676" y="2405"/>
                      <a:pt x="12242" y="2802"/>
                    </a:cubicBezTo>
                    <a:cubicBezTo>
                      <a:pt x="11366" y="3604"/>
                      <a:pt x="10583" y="3931"/>
                      <a:pt x="9853" y="3931"/>
                    </a:cubicBezTo>
                    <a:cubicBezTo>
                      <a:pt x="8068" y="3931"/>
                      <a:pt x="6606" y="1968"/>
                      <a:pt x="4885" y="212"/>
                    </a:cubicBezTo>
                    <a:cubicBezTo>
                      <a:pt x="4741" y="65"/>
                      <a:pt x="4504" y="1"/>
                      <a:pt x="4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4"/>
              <p:cNvSpPr/>
              <p:nvPr/>
            </p:nvSpPr>
            <p:spPr>
              <a:xfrm>
                <a:off x="1918356" y="4391593"/>
                <a:ext cx="199873" cy="127083"/>
              </a:xfrm>
              <a:custGeom>
                <a:avLst/>
                <a:gdLst/>
                <a:ahLst/>
                <a:cxnLst/>
                <a:rect l="l" t="t" r="r" b="b"/>
                <a:pathLst>
                  <a:path w="3177" h="2020" extrusionOk="0">
                    <a:moveTo>
                      <a:pt x="2805" y="1"/>
                    </a:moveTo>
                    <a:lnTo>
                      <a:pt x="2805" y="1"/>
                    </a:lnTo>
                    <a:cubicBezTo>
                      <a:pt x="1080" y="1699"/>
                      <a:pt x="124" y="1227"/>
                      <a:pt x="1" y="2005"/>
                    </a:cubicBezTo>
                    <a:cubicBezTo>
                      <a:pt x="172" y="2014"/>
                      <a:pt x="349" y="2019"/>
                      <a:pt x="531" y="2019"/>
                    </a:cubicBezTo>
                    <a:cubicBezTo>
                      <a:pt x="1971" y="2019"/>
                      <a:pt x="3177" y="419"/>
                      <a:pt x="2805"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5" name="Google Shape;2215;p44"/>
            <p:cNvGrpSpPr/>
            <p:nvPr/>
          </p:nvGrpSpPr>
          <p:grpSpPr>
            <a:xfrm>
              <a:off x="1958494" y="4098672"/>
              <a:ext cx="710660" cy="365773"/>
              <a:chOff x="1958494" y="4098672"/>
              <a:chExt cx="710660" cy="365773"/>
            </a:xfrm>
          </p:grpSpPr>
          <p:sp>
            <p:nvSpPr>
              <p:cNvPr id="2216" name="Google Shape;2216;p44"/>
              <p:cNvSpPr/>
              <p:nvPr/>
            </p:nvSpPr>
            <p:spPr>
              <a:xfrm>
                <a:off x="1958494" y="4098672"/>
                <a:ext cx="541299" cy="296507"/>
              </a:xfrm>
              <a:custGeom>
                <a:avLst/>
                <a:gdLst/>
                <a:ahLst/>
                <a:cxnLst/>
                <a:rect l="l" t="t" r="r" b="b"/>
                <a:pathLst>
                  <a:path w="8604" h="4713" extrusionOk="0">
                    <a:moveTo>
                      <a:pt x="3040" y="1"/>
                    </a:moveTo>
                    <a:cubicBezTo>
                      <a:pt x="2999" y="1"/>
                      <a:pt x="2959" y="2"/>
                      <a:pt x="2920" y="5"/>
                    </a:cubicBezTo>
                    <a:cubicBezTo>
                      <a:pt x="1132" y="141"/>
                      <a:pt x="0" y="3094"/>
                      <a:pt x="0" y="3094"/>
                    </a:cubicBezTo>
                    <a:cubicBezTo>
                      <a:pt x="836" y="4657"/>
                      <a:pt x="6596" y="4241"/>
                      <a:pt x="7750" y="4713"/>
                    </a:cubicBezTo>
                    <a:lnTo>
                      <a:pt x="8604" y="2928"/>
                    </a:lnTo>
                    <a:cubicBezTo>
                      <a:pt x="8604" y="2928"/>
                      <a:pt x="4876" y="1"/>
                      <a:pt x="304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4"/>
              <p:cNvSpPr/>
              <p:nvPr/>
            </p:nvSpPr>
            <p:spPr>
              <a:xfrm>
                <a:off x="1958494" y="4193356"/>
                <a:ext cx="487572" cy="201823"/>
              </a:xfrm>
              <a:custGeom>
                <a:avLst/>
                <a:gdLst/>
                <a:ahLst/>
                <a:cxnLst/>
                <a:rect l="l" t="t" r="r" b="b"/>
                <a:pathLst>
                  <a:path w="7750" h="3208" extrusionOk="0">
                    <a:moveTo>
                      <a:pt x="638" y="0"/>
                    </a:moveTo>
                    <a:cubicBezTo>
                      <a:pt x="445" y="381"/>
                      <a:pt x="0" y="1589"/>
                      <a:pt x="0" y="1589"/>
                    </a:cubicBezTo>
                    <a:cubicBezTo>
                      <a:pt x="836" y="3152"/>
                      <a:pt x="6596" y="2736"/>
                      <a:pt x="7750" y="3208"/>
                    </a:cubicBezTo>
                    <a:cubicBezTo>
                      <a:pt x="6976" y="2343"/>
                      <a:pt x="1279" y="1523"/>
                      <a:pt x="638"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4"/>
              <p:cNvSpPr/>
              <p:nvPr/>
            </p:nvSpPr>
            <p:spPr>
              <a:xfrm>
                <a:off x="2231031" y="4177439"/>
                <a:ext cx="262911" cy="208807"/>
              </a:xfrm>
              <a:custGeom>
                <a:avLst/>
                <a:gdLst/>
                <a:ahLst/>
                <a:cxnLst/>
                <a:rect l="l" t="t" r="r" b="b"/>
                <a:pathLst>
                  <a:path w="4179" h="3319" extrusionOk="0">
                    <a:moveTo>
                      <a:pt x="1847" y="0"/>
                    </a:moveTo>
                    <a:lnTo>
                      <a:pt x="1" y="2821"/>
                    </a:lnTo>
                    <a:lnTo>
                      <a:pt x="3289" y="3318"/>
                    </a:lnTo>
                    <a:lnTo>
                      <a:pt x="4179" y="1415"/>
                    </a:lnTo>
                    <a:lnTo>
                      <a:pt x="1847"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4"/>
              <p:cNvSpPr/>
              <p:nvPr/>
            </p:nvSpPr>
            <p:spPr>
              <a:xfrm>
                <a:off x="2486015" y="4256583"/>
                <a:ext cx="170304" cy="87889"/>
              </a:xfrm>
              <a:custGeom>
                <a:avLst/>
                <a:gdLst/>
                <a:ahLst/>
                <a:cxnLst/>
                <a:rect l="l" t="t" r="r" b="b"/>
                <a:pathLst>
                  <a:path w="2707" h="1397" extrusionOk="0">
                    <a:moveTo>
                      <a:pt x="618" y="0"/>
                    </a:moveTo>
                    <a:cubicBezTo>
                      <a:pt x="524" y="0"/>
                      <a:pt x="442" y="6"/>
                      <a:pt x="380" y="19"/>
                    </a:cubicBezTo>
                    <a:cubicBezTo>
                      <a:pt x="19" y="92"/>
                      <a:pt x="0" y="815"/>
                      <a:pt x="0" y="815"/>
                    </a:cubicBezTo>
                    <a:cubicBezTo>
                      <a:pt x="128" y="1040"/>
                      <a:pt x="1437" y="1396"/>
                      <a:pt x="2093" y="1396"/>
                    </a:cubicBezTo>
                    <a:cubicBezTo>
                      <a:pt x="2101" y="1396"/>
                      <a:pt x="2109" y="1396"/>
                      <a:pt x="2116" y="1396"/>
                    </a:cubicBezTo>
                    <a:cubicBezTo>
                      <a:pt x="2706" y="1389"/>
                      <a:pt x="2659" y="534"/>
                      <a:pt x="2018" y="237"/>
                    </a:cubicBezTo>
                    <a:cubicBezTo>
                      <a:pt x="1784" y="130"/>
                      <a:pt x="1064" y="0"/>
                      <a:pt x="618"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4"/>
              <p:cNvSpPr/>
              <p:nvPr/>
            </p:nvSpPr>
            <p:spPr>
              <a:xfrm>
                <a:off x="2536848" y="4295777"/>
                <a:ext cx="132305" cy="86316"/>
              </a:xfrm>
              <a:custGeom>
                <a:avLst/>
                <a:gdLst/>
                <a:ahLst/>
                <a:cxnLst/>
                <a:rect l="l" t="t" r="r" b="b"/>
                <a:pathLst>
                  <a:path w="2103" h="1372" extrusionOk="0">
                    <a:moveTo>
                      <a:pt x="500" y="1"/>
                    </a:moveTo>
                    <a:cubicBezTo>
                      <a:pt x="444" y="1"/>
                      <a:pt x="395" y="3"/>
                      <a:pt x="355" y="9"/>
                    </a:cubicBezTo>
                    <a:cubicBezTo>
                      <a:pt x="19" y="56"/>
                      <a:pt x="1" y="778"/>
                      <a:pt x="1" y="778"/>
                    </a:cubicBezTo>
                    <a:cubicBezTo>
                      <a:pt x="119" y="1016"/>
                      <a:pt x="787" y="1332"/>
                      <a:pt x="1394" y="1371"/>
                    </a:cubicBezTo>
                    <a:cubicBezTo>
                      <a:pt x="1406" y="1372"/>
                      <a:pt x="1417" y="1372"/>
                      <a:pt x="1428" y="1372"/>
                    </a:cubicBezTo>
                    <a:cubicBezTo>
                      <a:pt x="1954" y="1372"/>
                      <a:pt x="2103" y="567"/>
                      <a:pt x="1890" y="348"/>
                    </a:cubicBezTo>
                    <a:cubicBezTo>
                      <a:pt x="1698" y="150"/>
                      <a:pt x="914" y="1"/>
                      <a:pt x="50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4"/>
              <p:cNvSpPr/>
              <p:nvPr/>
            </p:nvSpPr>
            <p:spPr>
              <a:xfrm>
                <a:off x="2509670" y="4343968"/>
                <a:ext cx="141050" cy="80780"/>
              </a:xfrm>
              <a:custGeom>
                <a:avLst/>
                <a:gdLst/>
                <a:ahLst/>
                <a:cxnLst/>
                <a:rect l="l" t="t" r="r" b="b"/>
                <a:pathLst>
                  <a:path w="2242" h="1284" extrusionOk="0">
                    <a:moveTo>
                      <a:pt x="553" y="1"/>
                    </a:moveTo>
                    <a:cubicBezTo>
                      <a:pt x="516" y="1"/>
                      <a:pt x="483" y="3"/>
                      <a:pt x="455" y="6"/>
                    </a:cubicBezTo>
                    <a:cubicBezTo>
                      <a:pt x="113" y="49"/>
                      <a:pt x="1" y="727"/>
                      <a:pt x="1" y="727"/>
                    </a:cubicBezTo>
                    <a:cubicBezTo>
                      <a:pt x="88" y="949"/>
                      <a:pt x="720" y="1225"/>
                      <a:pt x="1318" y="1281"/>
                    </a:cubicBezTo>
                    <a:cubicBezTo>
                      <a:pt x="1340" y="1283"/>
                      <a:pt x="1362" y="1284"/>
                      <a:pt x="1383" y="1284"/>
                    </a:cubicBezTo>
                    <a:cubicBezTo>
                      <a:pt x="1940" y="1284"/>
                      <a:pt x="2241" y="609"/>
                      <a:pt x="2059" y="406"/>
                    </a:cubicBezTo>
                    <a:cubicBezTo>
                      <a:pt x="1887" y="212"/>
                      <a:pt x="968" y="1"/>
                      <a:pt x="553"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4"/>
              <p:cNvSpPr/>
              <p:nvPr/>
            </p:nvSpPr>
            <p:spPr>
              <a:xfrm>
                <a:off x="2482555" y="4383729"/>
                <a:ext cx="141050" cy="80717"/>
              </a:xfrm>
              <a:custGeom>
                <a:avLst/>
                <a:gdLst/>
                <a:ahLst/>
                <a:cxnLst/>
                <a:rect l="l" t="t" r="r" b="b"/>
                <a:pathLst>
                  <a:path w="2242" h="1283" extrusionOk="0">
                    <a:moveTo>
                      <a:pt x="553" y="0"/>
                    </a:moveTo>
                    <a:cubicBezTo>
                      <a:pt x="516" y="0"/>
                      <a:pt x="483" y="2"/>
                      <a:pt x="455" y="6"/>
                    </a:cubicBezTo>
                    <a:cubicBezTo>
                      <a:pt x="111" y="52"/>
                      <a:pt x="1" y="727"/>
                      <a:pt x="1" y="727"/>
                    </a:cubicBezTo>
                    <a:cubicBezTo>
                      <a:pt x="89" y="948"/>
                      <a:pt x="720" y="1224"/>
                      <a:pt x="1318" y="1280"/>
                    </a:cubicBezTo>
                    <a:cubicBezTo>
                      <a:pt x="1340" y="1282"/>
                      <a:pt x="1362" y="1283"/>
                      <a:pt x="1383" y="1283"/>
                    </a:cubicBezTo>
                    <a:cubicBezTo>
                      <a:pt x="1939" y="1283"/>
                      <a:pt x="2241" y="608"/>
                      <a:pt x="2060" y="405"/>
                    </a:cubicBezTo>
                    <a:cubicBezTo>
                      <a:pt x="1887" y="212"/>
                      <a:pt x="968" y="0"/>
                      <a:pt x="553"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4"/>
              <p:cNvSpPr/>
              <p:nvPr/>
            </p:nvSpPr>
            <p:spPr>
              <a:xfrm>
                <a:off x="2426626" y="4264321"/>
                <a:ext cx="237621" cy="190562"/>
              </a:xfrm>
              <a:custGeom>
                <a:avLst/>
                <a:gdLst/>
                <a:ahLst/>
                <a:cxnLst/>
                <a:rect l="l" t="t" r="r" b="b"/>
                <a:pathLst>
                  <a:path w="3777" h="3029" extrusionOk="0">
                    <a:moveTo>
                      <a:pt x="1144" y="1"/>
                    </a:moveTo>
                    <a:cubicBezTo>
                      <a:pt x="1144" y="1"/>
                      <a:pt x="0" y="2046"/>
                      <a:pt x="248" y="2304"/>
                    </a:cubicBezTo>
                    <a:cubicBezTo>
                      <a:pt x="482" y="2546"/>
                      <a:pt x="1769" y="3029"/>
                      <a:pt x="2184" y="3029"/>
                    </a:cubicBezTo>
                    <a:cubicBezTo>
                      <a:pt x="2210" y="3029"/>
                      <a:pt x="2232" y="3027"/>
                      <a:pt x="2250" y="3023"/>
                    </a:cubicBezTo>
                    <a:cubicBezTo>
                      <a:pt x="2892" y="2890"/>
                      <a:pt x="3777" y="1018"/>
                      <a:pt x="3546" y="709"/>
                    </a:cubicBezTo>
                    <a:cubicBezTo>
                      <a:pt x="3316" y="400"/>
                      <a:pt x="1709" y="1"/>
                      <a:pt x="1144"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4"/>
              <p:cNvSpPr/>
              <p:nvPr/>
            </p:nvSpPr>
            <p:spPr>
              <a:xfrm>
                <a:off x="2264374" y="4177439"/>
                <a:ext cx="249826" cy="235544"/>
              </a:xfrm>
              <a:custGeom>
                <a:avLst/>
                <a:gdLst/>
                <a:ahLst/>
                <a:cxnLst/>
                <a:rect l="l" t="t" r="r" b="b"/>
                <a:pathLst>
                  <a:path w="3971" h="3744" extrusionOk="0">
                    <a:moveTo>
                      <a:pt x="1718" y="0"/>
                    </a:moveTo>
                    <a:lnTo>
                      <a:pt x="1" y="3410"/>
                    </a:lnTo>
                    <a:lnTo>
                      <a:pt x="2415" y="3738"/>
                    </a:lnTo>
                    <a:cubicBezTo>
                      <a:pt x="2445" y="3742"/>
                      <a:pt x="2475" y="3744"/>
                      <a:pt x="2505" y="3744"/>
                    </a:cubicBezTo>
                    <a:cubicBezTo>
                      <a:pt x="2761" y="3744"/>
                      <a:pt x="2998" y="3598"/>
                      <a:pt x="3111" y="3363"/>
                    </a:cubicBezTo>
                    <a:lnTo>
                      <a:pt x="3868" y="1790"/>
                    </a:lnTo>
                    <a:cubicBezTo>
                      <a:pt x="3970" y="1577"/>
                      <a:pt x="3895" y="1321"/>
                      <a:pt x="3692" y="1199"/>
                    </a:cubicBezTo>
                    <a:lnTo>
                      <a:pt x="1718"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4"/>
              <p:cNvSpPr/>
              <p:nvPr/>
            </p:nvSpPr>
            <p:spPr>
              <a:xfrm>
                <a:off x="2264311" y="4306158"/>
                <a:ext cx="230637" cy="108084"/>
              </a:xfrm>
              <a:custGeom>
                <a:avLst/>
                <a:gdLst/>
                <a:ahLst/>
                <a:cxnLst/>
                <a:rect l="l" t="t" r="r" b="b"/>
                <a:pathLst>
                  <a:path w="3666" h="1718" extrusionOk="0">
                    <a:moveTo>
                      <a:pt x="687" y="0"/>
                    </a:moveTo>
                    <a:lnTo>
                      <a:pt x="1" y="1362"/>
                    </a:lnTo>
                    <a:lnTo>
                      <a:pt x="2581" y="1713"/>
                    </a:lnTo>
                    <a:cubicBezTo>
                      <a:pt x="2601" y="1716"/>
                      <a:pt x="2621" y="1717"/>
                      <a:pt x="2641" y="1717"/>
                    </a:cubicBezTo>
                    <a:cubicBezTo>
                      <a:pt x="2809" y="1717"/>
                      <a:pt x="2964" y="1621"/>
                      <a:pt x="3039" y="1466"/>
                    </a:cubicBezTo>
                    <a:lnTo>
                      <a:pt x="3666" y="160"/>
                    </a:lnTo>
                    <a:lnTo>
                      <a:pt x="3666" y="160"/>
                    </a:lnTo>
                    <a:cubicBezTo>
                      <a:pt x="3297" y="242"/>
                      <a:pt x="2890" y="287"/>
                      <a:pt x="2462" y="287"/>
                    </a:cubicBezTo>
                    <a:cubicBezTo>
                      <a:pt x="1798" y="287"/>
                      <a:pt x="1184" y="180"/>
                      <a:pt x="687"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4"/>
              <p:cNvSpPr/>
              <p:nvPr/>
            </p:nvSpPr>
            <p:spPr>
              <a:xfrm>
                <a:off x="2284192" y="4187253"/>
                <a:ext cx="124755" cy="210757"/>
              </a:xfrm>
              <a:custGeom>
                <a:avLst/>
                <a:gdLst/>
                <a:ahLst/>
                <a:cxnLst/>
                <a:rect l="l" t="t" r="r" b="b"/>
                <a:pathLst>
                  <a:path w="1983" h="3350" extrusionOk="0">
                    <a:moveTo>
                      <a:pt x="1659" y="0"/>
                    </a:moveTo>
                    <a:lnTo>
                      <a:pt x="1" y="3297"/>
                    </a:lnTo>
                    <a:lnTo>
                      <a:pt x="394" y="3350"/>
                    </a:lnTo>
                    <a:lnTo>
                      <a:pt x="1983" y="195"/>
                    </a:lnTo>
                    <a:lnTo>
                      <a:pt x="16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4"/>
              <p:cNvSpPr/>
              <p:nvPr/>
            </p:nvSpPr>
            <p:spPr>
              <a:xfrm>
                <a:off x="2284192" y="4314399"/>
                <a:ext cx="65052" cy="83611"/>
              </a:xfrm>
              <a:custGeom>
                <a:avLst/>
                <a:gdLst/>
                <a:ahLst/>
                <a:cxnLst/>
                <a:rect l="l" t="t" r="r" b="b"/>
                <a:pathLst>
                  <a:path w="1034" h="1329" extrusionOk="0">
                    <a:moveTo>
                      <a:pt x="642" y="1"/>
                    </a:moveTo>
                    <a:lnTo>
                      <a:pt x="1" y="1276"/>
                    </a:lnTo>
                    <a:lnTo>
                      <a:pt x="394" y="1329"/>
                    </a:lnTo>
                    <a:lnTo>
                      <a:pt x="1034" y="60"/>
                    </a:lnTo>
                    <a:lnTo>
                      <a:pt x="642"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4"/>
              <p:cNvSpPr/>
              <p:nvPr/>
            </p:nvSpPr>
            <p:spPr>
              <a:xfrm>
                <a:off x="2421970" y="4384106"/>
                <a:ext cx="20950" cy="20950"/>
              </a:xfrm>
              <a:custGeom>
                <a:avLst/>
                <a:gdLst/>
                <a:ahLst/>
                <a:cxnLst/>
                <a:rect l="l" t="t" r="r" b="b"/>
                <a:pathLst>
                  <a:path w="333" h="333" extrusionOk="0">
                    <a:moveTo>
                      <a:pt x="167" y="1"/>
                    </a:moveTo>
                    <a:cubicBezTo>
                      <a:pt x="74" y="1"/>
                      <a:pt x="0" y="74"/>
                      <a:pt x="0" y="167"/>
                    </a:cubicBezTo>
                    <a:cubicBezTo>
                      <a:pt x="0" y="259"/>
                      <a:pt x="74" y="333"/>
                      <a:pt x="167" y="333"/>
                    </a:cubicBezTo>
                    <a:cubicBezTo>
                      <a:pt x="259" y="333"/>
                      <a:pt x="332" y="259"/>
                      <a:pt x="332" y="167"/>
                    </a:cubicBezTo>
                    <a:cubicBezTo>
                      <a:pt x="332" y="74"/>
                      <a:pt x="259"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4"/>
              <p:cNvSpPr/>
              <p:nvPr/>
            </p:nvSpPr>
            <p:spPr>
              <a:xfrm>
                <a:off x="2479032" y="4267781"/>
                <a:ext cx="20950" cy="20950"/>
              </a:xfrm>
              <a:custGeom>
                <a:avLst/>
                <a:gdLst/>
                <a:ahLst/>
                <a:cxnLst/>
                <a:rect l="l" t="t" r="r" b="b"/>
                <a:pathLst>
                  <a:path w="333" h="333" extrusionOk="0">
                    <a:moveTo>
                      <a:pt x="167" y="1"/>
                    </a:moveTo>
                    <a:cubicBezTo>
                      <a:pt x="75" y="1"/>
                      <a:pt x="1" y="75"/>
                      <a:pt x="1" y="167"/>
                    </a:cubicBezTo>
                    <a:cubicBezTo>
                      <a:pt x="1" y="259"/>
                      <a:pt x="75" y="333"/>
                      <a:pt x="167" y="333"/>
                    </a:cubicBezTo>
                    <a:cubicBezTo>
                      <a:pt x="259" y="333"/>
                      <a:pt x="333" y="259"/>
                      <a:pt x="333" y="167"/>
                    </a:cubicBezTo>
                    <a:cubicBezTo>
                      <a:pt x="333" y="75"/>
                      <a:pt x="259"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30" name="Google Shape;2230;p44"/>
          <p:cNvGrpSpPr/>
          <p:nvPr/>
        </p:nvGrpSpPr>
        <p:grpSpPr>
          <a:xfrm>
            <a:off x="3768887" y="1087701"/>
            <a:ext cx="1372848" cy="454801"/>
            <a:chOff x="1969075" y="3731050"/>
            <a:chExt cx="76600" cy="25375"/>
          </a:xfrm>
        </p:grpSpPr>
        <p:sp>
          <p:nvSpPr>
            <p:cNvPr id="2231" name="Google Shape;2231;p44"/>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4"/>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4"/>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4"/>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4"/>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4"/>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roup 22">
            <a:extLst>
              <a:ext uri="{FF2B5EF4-FFF2-40B4-BE49-F238E27FC236}">
                <a16:creationId xmlns:a16="http://schemas.microsoft.com/office/drawing/2014/main" id="{090C1A2C-6AAE-688F-8C47-7BEADA155D1B}"/>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86" name="Group 3">
              <a:extLst>
                <a:ext uri="{FF2B5EF4-FFF2-40B4-BE49-F238E27FC236}">
                  <a16:creationId xmlns:a16="http://schemas.microsoft.com/office/drawing/2014/main" id="{9743190D-46AC-99C1-F5D6-ECA097709B30}"/>
                </a:ext>
              </a:extLst>
            </p:cNvPr>
            <p:cNvGrpSpPr/>
            <p:nvPr/>
          </p:nvGrpSpPr>
          <p:grpSpPr>
            <a:xfrm>
              <a:off x="-107576" y="161365"/>
              <a:ext cx="3181755" cy="613808"/>
              <a:chOff x="-107576" y="161365"/>
              <a:chExt cx="3181755" cy="613808"/>
            </a:xfrm>
          </p:grpSpPr>
          <p:sp>
            <p:nvSpPr>
              <p:cNvPr id="188" name="TextBox 4">
                <a:extLst>
                  <a:ext uri="{FF2B5EF4-FFF2-40B4-BE49-F238E27FC236}">
                    <a16:creationId xmlns:a16="http://schemas.microsoft.com/office/drawing/2014/main" id="{9F3B618A-29AA-5B95-9675-36D84A0F9D81}"/>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89" name="TextBox 5">
                <a:extLst>
                  <a:ext uri="{FF2B5EF4-FFF2-40B4-BE49-F238E27FC236}">
                    <a16:creationId xmlns:a16="http://schemas.microsoft.com/office/drawing/2014/main" id="{6778AA4D-E55D-B73C-3C1F-625C294C0D81}"/>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87" name="Picture 14" descr="Logo&#10;&#10;Description automatically generated">
              <a:extLst>
                <a:ext uri="{FF2B5EF4-FFF2-40B4-BE49-F238E27FC236}">
                  <a16:creationId xmlns:a16="http://schemas.microsoft.com/office/drawing/2014/main" id="{7DE9D27C-B308-BFE1-473B-6B333C2DB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wipe(up)">
                                      <p:cBhvr>
                                        <p:cTn id="7" dur="1000"/>
                                        <p:tgtEl>
                                          <p:spTgt spid="20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67"/>
                                        </p:tgtEl>
                                        <p:attrNameLst>
                                          <p:attrName>style.visibility</p:attrName>
                                        </p:attrNameLst>
                                      </p:cBhvr>
                                      <p:to>
                                        <p:strVal val="visible"/>
                                      </p:to>
                                    </p:set>
                                    <p:anim calcmode="lin" valueType="num">
                                      <p:cBhvr additive="base">
                                        <p:cTn id="12" dur="1000" fill="hold"/>
                                        <p:tgtEl>
                                          <p:spTgt spid="2067"/>
                                        </p:tgtEl>
                                        <p:attrNameLst>
                                          <p:attrName>ppt_x</p:attrName>
                                        </p:attrNameLst>
                                      </p:cBhvr>
                                      <p:tavLst>
                                        <p:tav tm="0">
                                          <p:val>
                                            <p:strVal val="#ppt_x"/>
                                          </p:val>
                                        </p:tav>
                                        <p:tav tm="100000">
                                          <p:val>
                                            <p:strVal val="#ppt_x"/>
                                          </p:val>
                                        </p:tav>
                                      </p:tavLst>
                                    </p:anim>
                                    <p:anim calcmode="lin" valueType="num">
                                      <p:cBhvr additive="base">
                                        <p:cTn id="13" dur="1000" fill="hold"/>
                                        <p:tgtEl>
                                          <p:spTgt spid="206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68"/>
                                        </p:tgtEl>
                                        <p:attrNameLst>
                                          <p:attrName>style.visibility</p:attrName>
                                        </p:attrNameLst>
                                      </p:cBhvr>
                                      <p:to>
                                        <p:strVal val="visible"/>
                                      </p:to>
                                    </p:set>
                                    <p:anim calcmode="lin" valueType="num">
                                      <p:cBhvr additive="base">
                                        <p:cTn id="16" dur="1000" fill="hold"/>
                                        <p:tgtEl>
                                          <p:spTgt spid="2068"/>
                                        </p:tgtEl>
                                        <p:attrNameLst>
                                          <p:attrName>ppt_x</p:attrName>
                                        </p:attrNameLst>
                                      </p:cBhvr>
                                      <p:tavLst>
                                        <p:tav tm="0">
                                          <p:val>
                                            <p:strVal val="#ppt_x"/>
                                          </p:val>
                                        </p:tav>
                                        <p:tav tm="100000">
                                          <p:val>
                                            <p:strVal val="#ppt_x"/>
                                          </p:val>
                                        </p:tav>
                                      </p:tavLst>
                                    </p:anim>
                                    <p:anim calcmode="lin" valueType="num">
                                      <p:cBhvr additive="base">
                                        <p:cTn id="17" dur="1000" fill="hold"/>
                                        <p:tgtEl>
                                          <p:spTgt spid="206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070"/>
                                        </p:tgtEl>
                                        <p:attrNameLst>
                                          <p:attrName>style.visibility</p:attrName>
                                        </p:attrNameLst>
                                      </p:cBhvr>
                                      <p:to>
                                        <p:strVal val="visible"/>
                                      </p:to>
                                    </p:set>
                                    <p:anim calcmode="lin" valueType="num">
                                      <p:cBhvr additive="base">
                                        <p:cTn id="20" dur="1000" fill="hold"/>
                                        <p:tgtEl>
                                          <p:spTgt spid="2070"/>
                                        </p:tgtEl>
                                        <p:attrNameLst>
                                          <p:attrName>ppt_x</p:attrName>
                                        </p:attrNameLst>
                                      </p:cBhvr>
                                      <p:tavLst>
                                        <p:tav tm="0">
                                          <p:val>
                                            <p:strVal val="#ppt_x"/>
                                          </p:val>
                                        </p:tav>
                                        <p:tav tm="100000">
                                          <p:val>
                                            <p:strVal val="#ppt_x"/>
                                          </p:val>
                                        </p:tav>
                                      </p:tavLst>
                                    </p:anim>
                                    <p:anim calcmode="lin" valueType="num">
                                      <p:cBhvr additive="base">
                                        <p:cTn id="21" dur="1000" fill="hold"/>
                                        <p:tgtEl>
                                          <p:spTgt spid="207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230"/>
                                        </p:tgtEl>
                                        <p:attrNameLst>
                                          <p:attrName>style.visibility</p:attrName>
                                        </p:attrNameLst>
                                      </p:cBhvr>
                                      <p:to>
                                        <p:strVal val="visible"/>
                                      </p:to>
                                    </p:set>
                                    <p:anim calcmode="lin" valueType="num">
                                      <p:cBhvr additive="base">
                                        <p:cTn id="24" dur="1000" fill="hold"/>
                                        <p:tgtEl>
                                          <p:spTgt spid="2230"/>
                                        </p:tgtEl>
                                        <p:attrNameLst>
                                          <p:attrName>ppt_x</p:attrName>
                                        </p:attrNameLst>
                                      </p:cBhvr>
                                      <p:tavLst>
                                        <p:tav tm="0">
                                          <p:val>
                                            <p:strVal val="#ppt_x"/>
                                          </p:val>
                                        </p:tav>
                                        <p:tav tm="100000">
                                          <p:val>
                                            <p:strVal val="#ppt_x"/>
                                          </p:val>
                                        </p:tav>
                                      </p:tavLst>
                                    </p:anim>
                                    <p:anim calcmode="lin" valueType="num">
                                      <p:cBhvr additive="base">
                                        <p:cTn id="25" dur="1000" fill="hold"/>
                                        <p:tgtEl>
                                          <p:spTgt spid="2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p:bldP spid="20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71942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 TÌM HIỂU CHUNG VỀ THẦN THOẠI HI LẠP</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70137" y="1067853"/>
              <a:ext cx="7062361" cy="453401"/>
            </a:xfrm>
            <a:prstGeom prst="roundRect">
              <a:avLst/>
            </a:prstGeom>
            <a:noFill/>
            <a:ln>
              <a:noFill/>
            </a:ln>
          </p:spPr>
          <p:txBody>
            <a:bodyPr wrap="square">
              <a:spAutoFit/>
            </a:bodyPr>
            <a:lstStyle/>
            <a:p>
              <a:pPr algn="just">
                <a:spcAft>
                  <a:spcPts val="800"/>
                </a:spcAft>
                <a:buClrTx/>
                <a:defRPr/>
              </a:pPr>
              <a:r>
                <a:rPr lang="en-US" sz="1800" b="1" kern="1200" dirty="0">
                  <a:solidFill>
                    <a:srgbClr val="C00000"/>
                  </a:solidFill>
                  <a:latin typeface="Calibri" panose="020F0502020204030204"/>
                  <a:ea typeface="Cambria" panose="02040503050406030204" pitchFamily="18" charset="0"/>
                  <a:cs typeface="Times New Roman" panose="02020603050405020304" pitchFamily="18" charset="0"/>
                </a:rPr>
                <a:t>1. Khái quát</a:t>
              </a: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49" name="Nhóm 48">
            <a:extLst>
              <a:ext uri="{FF2B5EF4-FFF2-40B4-BE49-F238E27FC236}">
                <a16:creationId xmlns:a16="http://schemas.microsoft.com/office/drawing/2014/main" id="{2DF7BFCB-8E41-44DD-00CB-84822C3A7C15}"/>
              </a:ext>
            </a:extLst>
          </p:cNvPr>
          <p:cNvGrpSpPr/>
          <p:nvPr/>
        </p:nvGrpSpPr>
        <p:grpSpPr>
          <a:xfrm>
            <a:off x="984394" y="1365418"/>
            <a:ext cx="7175211" cy="3083100"/>
            <a:chOff x="1023234" y="1393466"/>
            <a:chExt cx="7175211" cy="3083100"/>
          </a:xfrm>
        </p:grpSpPr>
        <p:sp>
          <p:nvSpPr>
            <p:cNvPr id="43" name="Hình chữ nhật: Góc Tròn 42">
              <a:extLst>
                <a:ext uri="{FF2B5EF4-FFF2-40B4-BE49-F238E27FC236}">
                  <a16:creationId xmlns:a16="http://schemas.microsoft.com/office/drawing/2014/main" id="{FBED67A1-60DE-B7F7-7705-FA903B8E51B8}"/>
                </a:ext>
              </a:extLst>
            </p:cNvPr>
            <p:cNvSpPr/>
            <p:nvPr/>
          </p:nvSpPr>
          <p:spPr>
            <a:xfrm>
              <a:off x="1578419" y="1953686"/>
              <a:ext cx="6620026" cy="2522880"/>
            </a:xfrm>
            <a:prstGeom prst="roundRect">
              <a:avLst>
                <a:gd name="adj" fmla="val 10783"/>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Hình chữ nhật: Góc Tròn 139">
              <a:extLst>
                <a:ext uri="{FF2B5EF4-FFF2-40B4-BE49-F238E27FC236}">
                  <a16:creationId xmlns:a16="http://schemas.microsoft.com/office/drawing/2014/main" id="{66E3A2A7-F7DE-32F7-F3E5-DD2867B5FD65}"/>
                </a:ext>
              </a:extLst>
            </p:cNvPr>
            <p:cNvSpPr/>
            <p:nvPr/>
          </p:nvSpPr>
          <p:spPr>
            <a:xfrm>
              <a:off x="1333552" y="1727468"/>
              <a:ext cx="6659133" cy="2603333"/>
            </a:xfrm>
            <a:prstGeom prst="roundRect">
              <a:avLst>
                <a:gd name="adj" fmla="val 10783"/>
              </a:avLst>
            </a:prstGeom>
            <a:solidFill>
              <a:schemeClr val="accent5">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30">
              <a:extLst>
                <a:ext uri="{FF2B5EF4-FFF2-40B4-BE49-F238E27FC236}">
                  <a16:creationId xmlns:a16="http://schemas.microsoft.com/office/drawing/2014/main" id="{A75AECF6-EB1B-4723-0F4A-9370D9033F7B}"/>
                </a:ext>
              </a:extLst>
            </p:cNvPr>
            <p:cNvSpPr txBox="1"/>
            <p:nvPr/>
          </p:nvSpPr>
          <p:spPr>
            <a:xfrm>
              <a:off x="1644578" y="1783262"/>
              <a:ext cx="6303926" cy="2554545"/>
            </a:xfrm>
            <a:prstGeom prst="roundRect">
              <a:avLst>
                <a:gd name="adj" fmla="val 0"/>
              </a:avLst>
            </a:prstGeom>
            <a:noFill/>
          </p:spPr>
          <p:txBody>
            <a:bodyPr wrap="square">
              <a:spAutoFit/>
            </a:bodyPr>
            <a:lstStyle/>
            <a:p>
              <a:pPr indent="174625" algn="just"/>
              <a:r>
                <a:rPr lang="en-US" sz="2000" dirty="0">
                  <a:effectLst/>
                  <a:latin typeface="Calibri" panose="020F0502020204030204" pitchFamily="34" charset="0"/>
                  <a:ea typeface="Times New Roman" panose="02020603050405020304" pitchFamily="18" charset="0"/>
                  <a:cs typeface="Calibri" panose="020F0502020204030204" pitchFamily="34" charset="0"/>
                </a:rPr>
                <a:t>Ý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hệ</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thần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thoại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000" dirty="0">
                  <a:effectLst/>
                  <a:latin typeface="Calibri" panose="020F0502020204030204" pitchFamily="34" charset="0"/>
                  <a:ea typeface="Times New Roman" panose="02020603050405020304" pitchFamily="18" charset="0"/>
                  <a:cs typeface="Calibri" panose="020F0502020204030204" pitchFamily="34" charset="0"/>
                </a:rPr>
                <a:t> ý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hệ</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thần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linh</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chủ</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nghĩa</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sinh</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tự</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nhiên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cả</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vô</a:t>
              </a:r>
              <a:r>
                <a:rPr lang="en-US" sz="2000" dirty="0">
                  <a:effectLst/>
                  <a:latin typeface="Calibri" panose="020F0502020204030204" pitchFamily="34" charset="0"/>
                  <a:ea typeface="Times New Roman" panose="02020603050405020304" pitchFamily="18" charset="0"/>
                  <a:cs typeface="Calibri" panose="020F0502020204030204" pitchFamily="34" charset="0"/>
                </a:rPr>
                <a:t> tri,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vô</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giác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mà</a:t>
              </a:r>
              <a:r>
                <a:rPr lang="en-US" sz="2000" dirty="0">
                  <a:effectLst/>
                  <a:latin typeface="Calibri" panose="020F0502020204030204" pitchFamily="34" charset="0"/>
                  <a:ea typeface="Times New Roman" panose="02020603050405020304" pitchFamily="18" charset="0"/>
                  <a:cs typeface="Calibri" panose="020F0502020204030204" pitchFamily="34" charset="0"/>
                </a:rPr>
                <a:t> con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hiểu</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nổi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đều</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gán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sức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sức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mạnh</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thần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bí</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đó</a:t>
              </a:r>
              <a:r>
                <a:rPr lang="en-US" sz="2000" dirty="0">
                  <a:effectLst/>
                  <a:latin typeface="Calibri" panose="020F0502020204030204" pitchFamily="34" charset="0"/>
                  <a:ea typeface="Times New Roman" panose="02020603050405020304" pitchFamily="18" charset="0"/>
                  <a:cs typeface="Calibri" panose="020F0502020204030204" pitchFamily="34" charset="0"/>
                </a:rPr>
                <a:t>. Xã hội Hi Lạp phát triển sớm, có nền văn minh rực rỡ nên thần thoại Hi Lạp còn thể hiện một trình độ tư duy cao, cả về nội dung nhân văn, ý nghĩa triết lí cũng như về hình thức kết cấu, nghệ thuật biểu hiệ</a:t>
              </a:r>
              <a:r>
                <a:rPr lang="en-US" sz="2000" dirty="0">
                  <a:latin typeface="Calibri" panose="020F0502020204030204" pitchFamily="34" charset="0"/>
                  <a:ea typeface="Times New Roman" panose="02020603050405020304" pitchFamily="18" charset="0"/>
                  <a:cs typeface="Calibri" panose="020F0502020204030204" pitchFamily="34" charset="0"/>
                </a:rPr>
                <a:t>n.</a:t>
              </a:r>
              <a:endParaRPr lang="en-US" sz="2000" dirty="0">
                <a:latin typeface="Calibri" panose="020F0502020204030204" pitchFamily="34" charset="0"/>
                <a:cs typeface="Calibri" panose="020F0502020204030204" pitchFamily="34" charset="0"/>
              </a:endParaRPr>
            </a:p>
          </p:txBody>
        </p:sp>
        <p:cxnSp>
          <p:nvCxnSpPr>
            <p:cNvPr id="45" name="Đường nối Thẳng 44">
              <a:extLst>
                <a:ext uri="{FF2B5EF4-FFF2-40B4-BE49-F238E27FC236}">
                  <a16:creationId xmlns:a16="http://schemas.microsoft.com/office/drawing/2014/main" id="{7D7CB7EE-4E61-93A3-842F-2C9EA9DAC18C}"/>
                </a:ext>
              </a:extLst>
            </p:cNvPr>
            <p:cNvCxnSpPr>
              <a:cxnSpLocks/>
            </p:cNvCxnSpPr>
            <p:nvPr/>
          </p:nvCxnSpPr>
          <p:spPr>
            <a:xfrm>
              <a:off x="2034408" y="1525678"/>
              <a:ext cx="5398238"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7" name="Nhóm 46">
              <a:extLst>
                <a:ext uri="{FF2B5EF4-FFF2-40B4-BE49-F238E27FC236}">
                  <a16:creationId xmlns:a16="http://schemas.microsoft.com/office/drawing/2014/main" id="{A2ADC8CA-A1BD-1F3C-4839-A41F518FC148}"/>
                </a:ext>
              </a:extLst>
            </p:cNvPr>
            <p:cNvGrpSpPr/>
            <p:nvPr/>
          </p:nvGrpSpPr>
          <p:grpSpPr>
            <a:xfrm>
              <a:off x="1023234" y="1393466"/>
              <a:ext cx="793607" cy="745783"/>
              <a:chOff x="1333552" y="1450208"/>
              <a:chExt cx="793607" cy="745783"/>
            </a:xfrm>
          </p:grpSpPr>
          <p:sp>
            <p:nvSpPr>
              <p:cNvPr id="46" name="Lưu đồ: Đường kết nối 45">
                <a:extLst>
                  <a:ext uri="{FF2B5EF4-FFF2-40B4-BE49-F238E27FC236}">
                    <a16:creationId xmlns:a16="http://schemas.microsoft.com/office/drawing/2014/main" id="{61B948EA-F1AE-6633-AF13-42858B7E1E0F}"/>
                  </a:ext>
                </a:extLst>
              </p:cNvPr>
              <p:cNvSpPr/>
              <p:nvPr/>
            </p:nvSpPr>
            <p:spPr>
              <a:xfrm>
                <a:off x="1333552" y="1450208"/>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Lưu đồ: Đường kết nối 141">
                <a:extLst>
                  <a:ext uri="{FF2B5EF4-FFF2-40B4-BE49-F238E27FC236}">
                    <a16:creationId xmlns:a16="http://schemas.microsoft.com/office/drawing/2014/main" id="{925C81C9-DD76-0C06-1CC4-CFE20EA3637E}"/>
                  </a:ext>
                </a:extLst>
              </p:cNvPr>
              <p:cNvSpPr/>
              <p:nvPr/>
            </p:nvSpPr>
            <p:spPr>
              <a:xfrm>
                <a:off x="1505814" y="1450208"/>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Lưu đồ: Đường kết nối 142">
                <a:extLst>
                  <a:ext uri="{FF2B5EF4-FFF2-40B4-BE49-F238E27FC236}">
                    <a16:creationId xmlns:a16="http://schemas.microsoft.com/office/drawing/2014/main" id="{1B469409-BA2F-910C-15F0-5623327F55BE}"/>
                  </a:ext>
                </a:extLst>
              </p:cNvPr>
              <p:cNvSpPr/>
              <p:nvPr/>
            </p:nvSpPr>
            <p:spPr>
              <a:xfrm>
                <a:off x="1678076" y="1450208"/>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Lưu đồ: Đường kết nối 143">
                <a:extLst>
                  <a:ext uri="{FF2B5EF4-FFF2-40B4-BE49-F238E27FC236}">
                    <a16:creationId xmlns:a16="http://schemas.microsoft.com/office/drawing/2014/main" id="{71AD1947-DF01-8961-E45B-87D030E6F176}"/>
                  </a:ext>
                </a:extLst>
              </p:cNvPr>
              <p:cNvSpPr/>
              <p:nvPr/>
            </p:nvSpPr>
            <p:spPr>
              <a:xfrm>
                <a:off x="1850338" y="1450208"/>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Lưu đồ: Đường kết nối 144">
                <a:extLst>
                  <a:ext uri="{FF2B5EF4-FFF2-40B4-BE49-F238E27FC236}">
                    <a16:creationId xmlns:a16="http://schemas.microsoft.com/office/drawing/2014/main" id="{EE40A37B-07BB-C760-C601-87428A68ED30}"/>
                  </a:ext>
                </a:extLst>
              </p:cNvPr>
              <p:cNvSpPr/>
              <p:nvPr/>
            </p:nvSpPr>
            <p:spPr>
              <a:xfrm>
                <a:off x="1333552" y="1675421"/>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Lưu đồ: Đường kết nối 145">
                <a:extLst>
                  <a:ext uri="{FF2B5EF4-FFF2-40B4-BE49-F238E27FC236}">
                    <a16:creationId xmlns:a16="http://schemas.microsoft.com/office/drawing/2014/main" id="{76BA3B49-7220-15CC-7F66-EA81A807C4F2}"/>
                  </a:ext>
                </a:extLst>
              </p:cNvPr>
              <p:cNvSpPr/>
              <p:nvPr/>
            </p:nvSpPr>
            <p:spPr>
              <a:xfrm>
                <a:off x="1505814" y="1675421"/>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Lưu đồ: Đường kết nối 146">
                <a:extLst>
                  <a:ext uri="{FF2B5EF4-FFF2-40B4-BE49-F238E27FC236}">
                    <a16:creationId xmlns:a16="http://schemas.microsoft.com/office/drawing/2014/main" id="{4731A254-752F-7B02-BFFD-F6DE6EE6D34F}"/>
                  </a:ext>
                </a:extLst>
              </p:cNvPr>
              <p:cNvSpPr/>
              <p:nvPr/>
            </p:nvSpPr>
            <p:spPr>
              <a:xfrm>
                <a:off x="1678076" y="1675421"/>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Lưu đồ: Đường kết nối 147">
                <a:extLst>
                  <a:ext uri="{FF2B5EF4-FFF2-40B4-BE49-F238E27FC236}">
                    <a16:creationId xmlns:a16="http://schemas.microsoft.com/office/drawing/2014/main" id="{DC272F54-A656-9405-FCBC-64D623A44D4B}"/>
                  </a:ext>
                </a:extLst>
              </p:cNvPr>
              <p:cNvSpPr/>
              <p:nvPr/>
            </p:nvSpPr>
            <p:spPr>
              <a:xfrm>
                <a:off x="1850338" y="1678019"/>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Lưu đồ: Đường kết nối 148">
                <a:extLst>
                  <a:ext uri="{FF2B5EF4-FFF2-40B4-BE49-F238E27FC236}">
                    <a16:creationId xmlns:a16="http://schemas.microsoft.com/office/drawing/2014/main" id="{48D64A35-F5E2-C22C-611E-DC074459D33D}"/>
                  </a:ext>
                </a:extLst>
              </p:cNvPr>
              <p:cNvSpPr/>
              <p:nvPr/>
            </p:nvSpPr>
            <p:spPr>
              <a:xfrm>
                <a:off x="2022601" y="1450208"/>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Lưu đồ: Đường kết nối 149">
                <a:extLst>
                  <a:ext uri="{FF2B5EF4-FFF2-40B4-BE49-F238E27FC236}">
                    <a16:creationId xmlns:a16="http://schemas.microsoft.com/office/drawing/2014/main" id="{F91B0992-9A24-2827-4809-1D7DA98B4BB6}"/>
                  </a:ext>
                </a:extLst>
              </p:cNvPr>
              <p:cNvSpPr/>
              <p:nvPr/>
            </p:nvSpPr>
            <p:spPr>
              <a:xfrm>
                <a:off x="2022601" y="1666875"/>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Lưu đồ: Đường kết nối 150">
                <a:extLst>
                  <a:ext uri="{FF2B5EF4-FFF2-40B4-BE49-F238E27FC236}">
                    <a16:creationId xmlns:a16="http://schemas.microsoft.com/office/drawing/2014/main" id="{91FF6E1A-7665-71F5-15C5-1EEFB23803DC}"/>
                  </a:ext>
                </a:extLst>
              </p:cNvPr>
              <p:cNvSpPr/>
              <p:nvPr/>
            </p:nvSpPr>
            <p:spPr>
              <a:xfrm>
                <a:off x="1333552" y="1863622"/>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Lưu đồ: Đường kết nối 151">
                <a:extLst>
                  <a:ext uri="{FF2B5EF4-FFF2-40B4-BE49-F238E27FC236}">
                    <a16:creationId xmlns:a16="http://schemas.microsoft.com/office/drawing/2014/main" id="{99B6BF35-BFD6-C2AA-293E-B55336F3DFDA}"/>
                  </a:ext>
                </a:extLst>
              </p:cNvPr>
              <p:cNvSpPr/>
              <p:nvPr/>
            </p:nvSpPr>
            <p:spPr>
              <a:xfrm>
                <a:off x="1505814" y="1863622"/>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Lưu đồ: Đường kết nối 152">
                <a:extLst>
                  <a:ext uri="{FF2B5EF4-FFF2-40B4-BE49-F238E27FC236}">
                    <a16:creationId xmlns:a16="http://schemas.microsoft.com/office/drawing/2014/main" id="{50106357-B230-4295-A902-BD9AC614F7A6}"/>
                  </a:ext>
                </a:extLst>
              </p:cNvPr>
              <p:cNvSpPr/>
              <p:nvPr/>
            </p:nvSpPr>
            <p:spPr>
              <a:xfrm>
                <a:off x="1678076" y="1863622"/>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Lưu đồ: Đường kết nối 153">
                <a:extLst>
                  <a:ext uri="{FF2B5EF4-FFF2-40B4-BE49-F238E27FC236}">
                    <a16:creationId xmlns:a16="http://schemas.microsoft.com/office/drawing/2014/main" id="{8462F415-6244-52DB-428E-3D9528701034}"/>
                  </a:ext>
                </a:extLst>
              </p:cNvPr>
              <p:cNvSpPr/>
              <p:nvPr/>
            </p:nvSpPr>
            <p:spPr>
              <a:xfrm>
                <a:off x="1850338" y="1863622"/>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Lưu đồ: Đường kết nối 154">
                <a:extLst>
                  <a:ext uri="{FF2B5EF4-FFF2-40B4-BE49-F238E27FC236}">
                    <a16:creationId xmlns:a16="http://schemas.microsoft.com/office/drawing/2014/main" id="{743EF126-0423-0DDE-7A87-105B0BA37107}"/>
                  </a:ext>
                </a:extLst>
              </p:cNvPr>
              <p:cNvSpPr/>
              <p:nvPr/>
            </p:nvSpPr>
            <p:spPr>
              <a:xfrm>
                <a:off x="1333552" y="2088835"/>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Lưu đồ: Đường kết nối 155">
                <a:extLst>
                  <a:ext uri="{FF2B5EF4-FFF2-40B4-BE49-F238E27FC236}">
                    <a16:creationId xmlns:a16="http://schemas.microsoft.com/office/drawing/2014/main" id="{C37A233F-2E63-A081-368A-755335951A66}"/>
                  </a:ext>
                </a:extLst>
              </p:cNvPr>
              <p:cNvSpPr/>
              <p:nvPr/>
            </p:nvSpPr>
            <p:spPr>
              <a:xfrm>
                <a:off x="1505814" y="2088835"/>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Lưu đồ: Đường kết nối 156">
                <a:extLst>
                  <a:ext uri="{FF2B5EF4-FFF2-40B4-BE49-F238E27FC236}">
                    <a16:creationId xmlns:a16="http://schemas.microsoft.com/office/drawing/2014/main" id="{2B1FE4B1-2F2A-F6FA-C64A-643A3B1FEEF0}"/>
                  </a:ext>
                </a:extLst>
              </p:cNvPr>
              <p:cNvSpPr/>
              <p:nvPr/>
            </p:nvSpPr>
            <p:spPr>
              <a:xfrm>
                <a:off x="1678076" y="2088835"/>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Lưu đồ: Đường kết nối 157">
                <a:extLst>
                  <a:ext uri="{FF2B5EF4-FFF2-40B4-BE49-F238E27FC236}">
                    <a16:creationId xmlns:a16="http://schemas.microsoft.com/office/drawing/2014/main" id="{2514DAAD-934D-7EDB-D468-904376C6EFE5}"/>
                  </a:ext>
                </a:extLst>
              </p:cNvPr>
              <p:cNvSpPr/>
              <p:nvPr/>
            </p:nvSpPr>
            <p:spPr>
              <a:xfrm>
                <a:off x="1850338" y="2091433"/>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Lưu đồ: Đường kết nối 158">
                <a:extLst>
                  <a:ext uri="{FF2B5EF4-FFF2-40B4-BE49-F238E27FC236}">
                    <a16:creationId xmlns:a16="http://schemas.microsoft.com/office/drawing/2014/main" id="{19CE1E74-2146-311B-BBAD-69DB2DE6AD48}"/>
                  </a:ext>
                </a:extLst>
              </p:cNvPr>
              <p:cNvSpPr/>
              <p:nvPr/>
            </p:nvSpPr>
            <p:spPr>
              <a:xfrm>
                <a:off x="2022601" y="1863622"/>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Lưu đồ: Đường kết nối 159">
                <a:extLst>
                  <a:ext uri="{FF2B5EF4-FFF2-40B4-BE49-F238E27FC236}">
                    <a16:creationId xmlns:a16="http://schemas.microsoft.com/office/drawing/2014/main" id="{8946DCC2-0746-CF9C-DC7A-C3B0D5219AAD}"/>
                  </a:ext>
                </a:extLst>
              </p:cNvPr>
              <p:cNvSpPr/>
              <p:nvPr/>
            </p:nvSpPr>
            <p:spPr>
              <a:xfrm>
                <a:off x="2022601" y="2080289"/>
                <a:ext cx="104558" cy="104558"/>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outVertical)">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71942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 TÌM HIỂU CHUNG VỀ THẦN THOẠI HI LẠP</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70137" y="1067853"/>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Các loại thần thoại Hi Lạp</a:t>
              </a: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
        <p:nvSpPr>
          <p:cNvPr id="50" name="TextBox 30">
            <a:extLst>
              <a:ext uri="{FF2B5EF4-FFF2-40B4-BE49-F238E27FC236}">
                <a16:creationId xmlns:a16="http://schemas.microsoft.com/office/drawing/2014/main" id="{B120C0AC-9743-66CE-0681-4579ECFF6F49}"/>
              </a:ext>
            </a:extLst>
          </p:cNvPr>
          <p:cNvSpPr txBox="1"/>
          <p:nvPr/>
        </p:nvSpPr>
        <p:spPr>
          <a:xfrm>
            <a:off x="5078478" y="1754301"/>
            <a:ext cx="3523252" cy="1938992"/>
          </a:xfrm>
          <a:prstGeom prst="rect">
            <a:avLst/>
          </a:prstGeom>
          <a:noFill/>
        </p:spPr>
        <p:txBody>
          <a:bodyPr wrap="square">
            <a:spAutoFit/>
          </a:bodyPr>
          <a:lstStyle/>
          <a:p>
            <a:pPr marR="0" lvl="0" indent="111125" algn="just"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Đ</a:t>
            </a:r>
            <a:r>
              <a:rPr kumimoji="0" lang="vi-VN" sz="2000" b="0"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ều</a:t>
            </a:r>
            <a:r>
              <a:rPr kumimoji="0" lang="vi-VN"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thấm nhuần thế giới quan thần linh chủ nghĩa, đều thông qua thế giới quan này mà phản ánh hiện thực cuộc sống, tư tưởng và tình cảm của người Hi Lạp cổ đại. </a:t>
            </a:r>
          </a:p>
        </p:txBody>
      </p:sp>
      <p:sp>
        <p:nvSpPr>
          <p:cNvPr id="3" name="Ngoặc móc Phải 2">
            <a:extLst>
              <a:ext uri="{FF2B5EF4-FFF2-40B4-BE49-F238E27FC236}">
                <a16:creationId xmlns:a16="http://schemas.microsoft.com/office/drawing/2014/main" id="{EF8C1099-8110-1136-9544-D9B2BD78CE60}"/>
              </a:ext>
            </a:extLst>
          </p:cNvPr>
          <p:cNvSpPr/>
          <p:nvPr/>
        </p:nvSpPr>
        <p:spPr>
          <a:xfrm>
            <a:off x="4389120" y="1558456"/>
            <a:ext cx="527560" cy="2297927"/>
          </a:xfrm>
          <a:prstGeom prst="rightBrace">
            <a:avLst>
              <a:gd name="adj1" fmla="val 42998"/>
              <a:gd name="adj2" fmla="val 49308"/>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Nhóm 8">
            <a:extLst>
              <a:ext uri="{FF2B5EF4-FFF2-40B4-BE49-F238E27FC236}">
                <a16:creationId xmlns:a16="http://schemas.microsoft.com/office/drawing/2014/main" id="{BA90EBA4-6992-F040-ABD8-17D64DAF454B}"/>
              </a:ext>
            </a:extLst>
          </p:cNvPr>
          <p:cNvGrpSpPr/>
          <p:nvPr/>
        </p:nvGrpSpPr>
        <p:grpSpPr>
          <a:xfrm>
            <a:off x="543843" y="3621298"/>
            <a:ext cx="3802953" cy="792101"/>
            <a:chOff x="6320483" y="3876156"/>
            <a:chExt cx="3802953" cy="792101"/>
          </a:xfrm>
        </p:grpSpPr>
        <p:grpSp>
          <p:nvGrpSpPr>
            <p:cNvPr id="8" name="Nhóm 7">
              <a:extLst>
                <a:ext uri="{FF2B5EF4-FFF2-40B4-BE49-F238E27FC236}">
                  <a16:creationId xmlns:a16="http://schemas.microsoft.com/office/drawing/2014/main" id="{910B75B2-AE6A-0ACB-64B8-FF5C68D2F5DA}"/>
                </a:ext>
              </a:extLst>
            </p:cNvPr>
            <p:cNvGrpSpPr/>
            <p:nvPr/>
          </p:nvGrpSpPr>
          <p:grpSpPr>
            <a:xfrm>
              <a:off x="6320483" y="3876156"/>
              <a:ext cx="3802953" cy="792101"/>
              <a:chOff x="586786" y="1511930"/>
              <a:chExt cx="3802953" cy="792101"/>
            </a:xfrm>
          </p:grpSpPr>
          <p:grpSp>
            <p:nvGrpSpPr>
              <p:cNvPr id="6" name="Nhóm 5">
                <a:extLst>
                  <a:ext uri="{FF2B5EF4-FFF2-40B4-BE49-F238E27FC236}">
                    <a16:creationId xmlns:a16="http://schemas.microsoft.com/office/drawing/2014/main" id="{7C88D672-01AD-5CF4-A9A2-1E6717A3D509}"/>
                  </a:ext>
                </a:extLst>
              </p:cNvPr>
              <p:cNvGrpSpPr/>
              <p:nvPr/>
            </p:nvGrpSpPr>
            <p:grpSpPr>
              <a:xfrm>
                <a:off x="633191" y="1511930"/>
                <a:ext cx="3721913" cy="792101"/>
                <a:chOff x="1022589" y="3879395"/>
                <a:chExt cx="3721913" cy="792101"/>
              </a:xfrm>
            </p:grpSpPr>
            <p:sp>
              <p:nvSpPr>
                <p:cNvPr id="35" name="Hình bình hành 34">
                  <a:extLst>
                    <a:ext uri="{FF2B5EF4-FFF2-40B4-BE49-F238E27FC236}">
                      <a16:creationId xmlns:a16="http://schemas.microsoft.com/office/drawing/2014/main" id="{FECF5E3C-431D-A2A5-9808-BE0EBDF5C773}"/>
                    </a:ext>
                  </a:extLst>
                </p:cNvPr>
                <p:cNvSpPr/>
                <p:nvPr/>
              </p:nvSpPr>
              <p:spPr>
                <a:xfrm flipH="1">
                  <a:off x="1023846" y="3990370"/>
                  <a:ext cx="3699640" cy="68029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ình bình hành 1">
                  <a:extLst>
                    <a:ext uri="{FF2B5EF4-FFF2-40B4-BE49-F238E27FC236}">
                      <a16:creationId xmlns:a16="http://schemas.microsoft.com/office/drawing/2014/main" id="{6533022F-C6B9-8B6D-BFC9-A1E09C75E588}"/>
                    </a:ext>
                  </a:extLst>
                </p:cNvPr>
                <p:cNvSpPr/>
                <p:nvPr/>
              </p:nvSpPr>
              <p:spPr>
                <a:xfrm>
                  <a:off x="1022589" y="3879395"/>
                  <a:ext cx="3721913" cy="680290"/>
                </a:xfrm>
                <a:prstGeom prst="parallelogram">
                  <a:avLst>
                    <a:gd name="adj" fmla="val 2850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ình bình hành 41">
                  <a:extLst>
                    <a:ext uri="{FF2B5EF4-FFF2-40B4-BE49-F238E27FC236}">
                      <a16:creationId xmlns:a16="http://schemas.microsoft.com/office/drawing/2014/main" id="{0F373383-56E0-58C6-8FD1-35603F1E724C}"/>
                    </a:ext>
                  </a:extLst>
                </p:cNvPr>
                <p:cNvSpPr/>
                <p:nvPr/>
              </p:nvSpPr>
              <p:spPr>
                <a:xfrm flipH="1">
                  <a:off x="1034982" y="3991206"/>
                  <a:ext cx="3688504" cy="68029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ình tự do: Hình 40">
                  <a:extLst>
                    <a:ext uri="{FF2B5EF4-FFF2-40B4-BE49-F238E27FC236}">
                      <a16:creationId xmlns:a16="http://schemas.microsoft.com/office/drawing/2014/main" id="{4C991824-ED66-2175-800D-08968087D50D}"/>
                    </a:ext>
                  </a:extLst>
                </p:cNvPr>
                <p:cNvSpPr/>
                <p:nvPr/>
              </p:nvSpPr>
              <p:spPr>
                <a:xfrm>
                  <a:off x="1123467" y="3972436"/>
                  <a:ext cx="3499852" cy="587249"/>
                </a:xfrm>
                <a:custGeom>
                  <a:avLst/>
                  <a:gdLst>
                    <a:gd name="connsiteX0" fmla="*/ 65820 w 3499852"/>
                    <a:gd name="connsiteY0" fmla="*/ 0 h 587249"/>
                    <a:gd name="connsiteX1" fmla="*/ 3386640 w 3499852"/>
                    <a:gd name="connsiteY1" fmla="*/ 0 h 587249"/>
                    <a:gd name="connsiteX2" fmla="*/ 3499852 w 3499852"/>
                    <a:gd name="connsiteY2" fmla="*/ 329574 h 587249"/>
                    <a:gd name="connsiteX3" fmla="*/ 3426396 w 3499852"/>
                    <a:gd name="connsiteY3" fmla="*/ 587249 h 587249"/>
                    <a:gd name="connsiteX4" fmla="*/ 122412 w 3499852"/>
                    <a:gd name="connsiteY4" fmla="*/ 587249 h 587249"/>
                    <a:gd name="connsiteX5" fmla="*/ 0 w 3499852"/>
                    <a:gd name="connsiteY5" fmla="*/ 230892 h 587249"/>
                    <a:gd name="connsiteX6" fmla="*/ 65820 w 3499852"/>
                    <a:gd name="connsiteY6" fmla="*/ 0 h 5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852" h="587249">
                      <a:moveTo>
                        <a:pt x="65820" y="0"/>
                      </a:moveTo>
                      <a:lnTo>
                        <a:pt x="3386640" y="0"/>
                      </a:lnTo>
                      <a:lnTo>
                        <a:pt x="3499852" y="329574"/>
                      </a:lnTo>
                      <a:lnTo>
                        <a:pt x="3426396" y="587249"/>
                      </a:lnTo>
                      <a:lnTo>
                        <a:pt x="122412" y="587249"/>
                      </a:lnTo>
                      <a:lnTo>
                        <a:pt x="0" y="230892"/>
                      </a:lnTo>
                      <a:lnTo>
                        <a:pt x="6582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Lưu đồ: Phối 6">
                <a:extLst>
                  <a:ext uri="{FF2B5EF4-FFF2-40B4-BE49-F238E27FC236}">
                    <a16:creationId xmlns:a16="http://schemas.microsoft.com/office/drawing/2014/main" id="{C51FB353-B737-2805-E6A8-A6C7553F7991}"/>
                  </a:ext>
                </a:extLst>
              </p:cNvPr>
              <p:cNvSpPr/>
              <p:nvPr/>
            </p:nvSpPr>
            <p:spPr>
              <a:xfrm rot="16200000">
                <a:off x="496788" y="1859804"/>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ưu đồ: Phối 45">
                <a:extLst>
                  <a:ext uri="{FF2B5EF4-FFF2-40B4-BE49-F238E27FC236}">
                    <a16:creationId xmlns:a16="http://schemas.microsoft.com/office/drawing/2014/main" id="{7EBB616D-9823-6292-83AF-2679FBE3BDCE}"/>
                  </a:ext>
                </a:extLst>
              </p:cNvPr>
              <p:cNvSpPr/>
              <p:nvPr/>
            </p:nvSpPr>
            <p:spPr>
              <a:xfrm rot="5400000" flipH="1">
                <a:off x="4205519" y="1861046"/>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Hộp Văn bản 50">
              <a:extLst>
                <a:ext uri="{FF2B5EF4-FFF2-40B4-BE49-F238E27FC236}">
                  <a16:creationId xmlns:a16="http://schemas.microsoft.com/office/drawing/2014/main" id="{36A35457-E593-67BA-65FA-D91AE898CBB0}"/>
                </a:ext>
              </a:extLst>
            </p:cNvPr>
            <p:cNvSpPr txBox="1"/>
            <p:nvPr/>
          </p:nvSpPr>
          <p:spPr>
            <a:xfrm>
              <a:off x="6485654" y="3960644"/>
              <a:ext cx="3523252" cy="442674"/>
            </a:xfrm>
            <a:prstGeom prst="roundRect">
              <a:avLst/>
            </a:prstGeom>
            <a:noFill/>
            <a:ln>
              <a:noFill/>
            </a:ln>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0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Thần thoại về các </a:t>
              </a:r>
              <a:r>
                <a:rPr kumimoji="0" lang="en-US" sz="20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anh hùng</a:t>
              </a:r>
              <a:endParaRPr kumimoji="0" lang="vi-VN" sz="20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49" name="Nhóm 48">
            <a:extLst>
              <a:ext uri="{FF2B5EF4-FFF2-40B4-BE49-F238E27FC236}">
                <a16:creationId xmlns:a16="http://schemas.microsoft.com/office/drawing/2014/main" id="{6006D18F-8648-E141-B35C-B48D4BA993FB}"/>
              </a:ext>
            </a:extLst>
          </p:cNvPr>
          <p:cNvGrpSpPr/>
          <p:nvPr/>
        </p:nvGrpSpPr>
        <p:grpSpPr>
          <a:xfrm>
            <a:off x="562025" y="1391349"/>
            <a:ext cx="3802953" cy="792101"/>
            <a:chOff x="6320483" y="3876156"/>
            <a:chExt cx="3802953" cy="792101"/>
          </a:xfrm>
        </p:grpSpPr>
        <p:grpSp>
          <p:nvGrpSpPr>
            <p:cNvPr id="54" name="Nhóm 53">
              <a:extLst>
                <a:ext uri="{FF2B5EF4-FFF2-40B4-BE49-F238E27FC236}">
                  <a16:creationId xmlns:a16="http://schemas.microsoft.com/office/drawing/2014/main" id="{FF9584FB-0BD3-D91B-5515-50E5B10B86CD}"/>
                </a:ext>
              </a:extLst>
            </p:cNvPr>
            <p:cNvGrpSpPr/>
            <p:nvPr/>
          </p:nvGrpSpPr>
          <p:grpSpPr>
            <a:xfrm>
              <a:off x="6320483" y="3876156"/>
              <a:ext cx="3802953" cy="792101"/>
              <a:chOff x="586786" y="1511930"/>
              <a:chExt cx="3802953" cy="792101"/>
            </a:xfrm>
          </p:grpSpPr>
          <p:grpSp>
            <p:nvGrpSpPr>
              <p:cNvPr id="56" name="Nhóm 55">
                <a:extLst>
                  <a:ext uri="{FF2B5EF4-FFF2-40B4-BE49-F238E27FC236}">
                    <a16:creationId xmlns:a16="http://schemas.microsoft.com/office/drawing/2014/main" id="{3C77B992-065B-ABEC-A0A3-DC290C6CEBFC}"/>
                  </a:ext>
                </a:extLst>
              </p:cNvPr>
              <p:cNvGrpSpPr/>
              <p:nvPr/>
            </p:nvGrpSpPr>
            <p:grpSpPr>
              <a:xfrm>
                <a:off x="633191" y="1511930"/>
                <a:ext cx="3721913" cy="792101"/>
                <a:chOff x="1022589" y="3879395"/>
                <a:chExt cx="3721913" cy="792101"/>
              </a:xfrm>
            </p:grpSpPr>
            <p:sp>
              <p:nvSpPr>
                <p:cNvPr id="59" name="Hình bình hành 58">
                  <a:extLst>
                    <a:ext uri="{FF2B5EF4-FFF2-40B4-BE49-F238E27FC236}">
                      <a16:creationId xmlns:a16="http://schemas.microsoft.com/office/drawing/2014/main" id="{E2BA13A8-25CF-EC47-4F44-2A57566CFDC2}"/>
                    </a:ext>
                  </a:extLst>
                </p:cNvPr>
                <p:cNvSpPr/>
                <p:nvPr/>
              </p:nvSpPr>
              <p:spPr>
                <a:xfrm flipH="1">
                  <a:off x="1023846" y="3990370"/>
                  <a:ext cx="3699640" cy="68029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ình bình hành 59">
                  <a:extLst>
                    <a:ext uri="{FF2B5EF4-FFF2-40B4-BE49-F238E27FC236}">
                      <a16:creationId xmlns:a16="http://schemas.microsoft.com/office/drawing/2014/main" id="{011AFED0-0C3E-BB2A-20FB-2031D936BD98}"/>
                    </a:ext>
                  </a:extLst>
                </p:cNvPr>
                <p:cNvSpPr/>
                <p:nvPr/>
              </p:nvSpPr>
              <p:spPr>
                <a:xfrm>
                  <a:off x="1022589" y="3879395"/>
                  <a:ext cx="3721913" cy="680290"/>
                </a:xfrm>
                <a:prstGeom prst="parallelogram">
                  <a:avLst>
                    <a:gd name="adj" fmla="val 2850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ình bình hành 60">
                  <a:extLst>
                    <a:ext uri="{FF2B5EF4-FFF2-40B4-BE49-F238E27FC236}">
                      <a16:creationId xmlns:a16="http://schemas.microsoft.com/office/drawing/2014/main" id="{98838102-CAF5-2C17-88F5-8627EBF4E280}"/>
                    </a:ext>
                  </a:extLst>
                </p:cNvPr>
                <p:cNvSpPr/>
                <p:nvPr/>
              </p:nvSpPr>
              <p:spPr>
                <a:xfrm flipH="1">
                  <a:off x="1034982" y="3991206"/>
                  <a:ext cx="3688504" cy="68029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ình tự do: Hình 61">
                  <a:extLst>
                    <a:ext uri="{FF2B5EF4-FFF2-40B4-BE49-F238E27FC236}">
                      <a16:creationId xmlns:a16="http://schemas.microsoft.com/office/drawing/2014/main" id="{3647D12E-5BB0-46E9-D1E2-1D2260B5B320}"/>
                    </a:ext>
                  </a:extLst>
                </p:cNvPr>
                <p:cNvSpPr/>
                <p:nvPr/>
              </p:nvSpPr>
              <p:spPr>
                <a:xfrm>
                  <a:off x="1123467" y="3972436"/>
                  <a:ext cx="3499852" cy="587249"/>
                </a:xfrm>
                <a:custGeom>
                  <a:avLst/>
                  <a:gdLst>
                    <a:gd name="connsiteX0" fmla="*/ 65820 w 3499852"/>
                    <a:gd name="connsiteY0" fmla="*/ 0 h 587249"/>
                    <a:gd name="connsiteX1" fmla="*/ 3386640 w 3499852"/>
                    <a:gd name="connsiteY1" fmla="*/ 0 h 587249"/>
                    <a:gd name="connsiteX2" fmla="*/ 3499852 w 3499852"/>
                    <a:gd name="connsiteY2" fmla="*/ 329574 h 587249"/>
                    <a:gd name="connsiteX3" fmla="*/ 3426396 w 3499852"/>
                    <a:gd name="connsiteY3" fmla="*/ 587249 h 587249"/>
                    <a:gd name="connsiteX4" fmla="*/ 122412 w 3499852"/>
                    <a:gd name="connsiteY4" fmla="*/ 587249 h 587249"/>
                    <a:gd name="connsiteX5" fmla="*/ 0 w 3499852"/>
                    <a:gd name="connsiteY5" fmla="*/ 230892 h 587249"/>
                    <a:gd name="connsiteX6" fmla="*/ 65820 w 3499852"/>
                    <a:gd name="connsiteY6" fmla="*/ 0 h 5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852" h="587249">
                      <a:moveTo>
                        <a:pt x="65820" y="0"/>
                      </a:moveTo>
                      <a:lnTo>
                        <a:pt x="3386640" y="0"/>
                      </a:lnTo>
                      <a:lnTo>
                        <a:pt x="3499852" y="329574"/>
                      </a:lnTo>
                      <a:lnTo>
                        <a:pt x="3426396" y="587249"/>
                      </a:lnTo>
                      <a:lnTo>
                        <a:pt x="122412" y="587249"/>
                      </a:lnTo>
                      <a:lnTo>
                        <a:pt x="0" y="230892"/>
                      </a:lnTo>
                      <a:lnTo>
                        <a:pt x="6582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7" name="Lưu đồ: Phối 56">
                <a:extLst>
                  <a:ext uri="{FF2B5EF4-FFF2-40B4-BE49-F238E27FC236}">
                    <a16:creationId xmlns:a16="http://schemas.microsoft.com/office/drawing/2014/main" id="{28E51A65-E379-86DC-7785-C2856C7B19F6}"/>
                  </a:ext>
                </a:extLst>
              </p:cNvPr>
              <p:cNvSpPr/>
              <p:nvPr/>
            </p:nvSpPr>
            <p:spPr>
              <a:xfrm rot="16200000">
                <a:off x="496788" y="1859804"/>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ưu đồ: Phối 57">
                <a:extLst>
                  <a:ext uri="{FF2B5EF4-FFF2-40B4-BE49-F238E27FC236}">
                    <a16:creationId xmlns:a16="http://schemas.microsoft.com/office/drawing/2014/main" id="{44F10E8B-1C54-DE40-25DE-0D54728872E9}"/>
                  </a:ext>
                </a:extLst>
              </p:cNvPr>
              <p:cNvSpPr/>
              <p:nvPr/>
            </p:nvSpPr>
            <p:spPr>
              <a:xfrm rot="5400000" flipH="1">
                <a:off x="4205519" y="1861046"/>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Hộp Văn bản 54">
              <a:extLst>
                <a:ext uri="{FF2B5EF4-FFF2-40B4-BE49-F238E27FC236}">
                  <a16:creationId xmlns:a16="http://schemas.microsoft.com/office/drawing/2014/main" id="{01F1A902-EEA9-676D-0F74-56045E7DB6FD}"/>
                </a:ext>
              </a:extLst>
            </p:cNvPr>
            <p:cNvSpPr txBox="1"/>
            <p:nvPr/>
          </p:nvSpPr>
          <p:spPr>
            <a:xfrm>
              <a:off x="6485654" y="3960644"/>
              <a:ext cx="3523252" cy="442674"/>
            </a:xfrm>
            <a:prstGeom prst="roundRect">
              <a:avLst/>
            </a:prstGeom>
            <a:noFill/>
            <a:ln>
              <a:noFill/>
            </a:ln>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0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Thần thoại về các gia hệ thần </a:t>
              </a:r>
            </a:p>
          </p:txBody>
        </p:sp>
      </p:grpSp>
      <p:grpSp>
        <p:nvGrpSpPr>
          <p:cNvPr id="79" name="Nhóm 78">
            <a:extLst>
              <a:ext uri="{FF2B5EF4-FFF2-40B4-BE49-F238E27FC236}">
                <a16:creationId xmlns:a16="http://schemas.microsoft.com/office/drawing/2014/main" id="{4234277E-298F-60B8-AE4C-83C30B620DD8}"/>
              </a:ext>
            </a:extLst>
          </p:cNvPr>
          <p:cNvGrpSpPr/>
          <p:nvPr/>
        </p:nvGrpSpPr>
        <p:grpSpPr>
          <a:xfrm>
            <a:off x="542270" y="2505729"/>
            <a:ext cx="3802953" cy="792101"/>
            <a:chOff x="6320483" y="3876156"/>
            <a:chExt cx="3802953" cy="792101"/>
          </a:xfrm>
        </p:grpSpPr>
        <p:grpSp>
          <p:nvGrpSpPr>
            <p:cNvPr id="80" name="Nhóm 79">
              <a:extLst>
                <a:ext uri="{FF2B5EF4-FFF2-40B4-BE49-F238E27FC236}">
                  <a16:creationId xmlns:a16="http://schemas.microsoft.com/office/drawing/2014/main" id="{01FD20E6-4772-4468-7F31-F0BDBC114731}"/>
                </a:ext>
              </a:extLst>
            </p:cNvPr>
            <p:cNvGrpSpPr/>
            <p:nvPr/>
          </p:nvGrpSpPr>
          <p:grpSpPr>
            <a:xfrm>
              <a:off x="6320483" y="3876156"/>
              <a:ext cx="3802953" cy="792101"/>
              <a:chOff x="586786" y="1511930"/>
              <a:chExt cx="3802953" cy="792101"/>
            </a:xfrm>
          </p:grpSpPr>
          <p:grpSp>
            <p:nvGrpSpPr>
              <p:cNvPr id="82" name="Nhóm 81">
                <a:extLst>
                  <a:ext uri="{FF2B5EF4-FFF2-40B4-BE49-F238E27FC236}">
                    <a16:creationId xmlns:a16="http://schemas.microsoft.com/office/drawing/2014/main" id="{1A05C90A-6EEA-33E9-8186-386CDD203F08}"/>
                  </a:ext>
                </a:extLst>
              </p:cNvPr>
              <p:cNvGrpSpPr/>
              <p:nvPr/>
            </p:nvGrpSpPr>
            <p:grpSpPr>
              <a:xfrm>
                <a:off x="633191" y="1511930"/>
                <a:ext cx="3721913" cy="792101"/>
                <a:chOff x="1022589" y="3879395"/>
                <a:chExt cx="3721913" cy="792101"/>
              </a:xfrm>
            </p:grpSpPr>
            <p:sp>
              <p:nvSpPr>
                <p:cNvPr id="85" name="Hình bình hành 84">
                  <a:extLst>
                    <a:ext uri="{FF2B5EF4-FFF2-40B4-BE49-F238E27FC236}">
                      <a16:creationId xmlns:a16="http://schemas.microsoft.com/office/drawing/2014/main" id="{9D2310C1-7674-B686-91D2-40FE98DC7CE7}"/>
                    </a:ext>
                  </a:extLst>
                </p:cNvPr>
                <p:cNvSpPr/>
                <p:nvPr/>
              </p:nvSpPr>
              <p:spPr>
                <a:xfrm flipH="1">
                  <a:off x="1023846" y="3990370"/>
                  <a:ext cx="3699640" cy="68029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ình bình hành 85">
                  <a:extLst>
                    <a:ext uri="{FF2B5EF4-FFF2-40B4-BE49-F238E27FC236}">
                      <a16:creationId xmlns:a16="http://schemas.microsoft.com/office/drawing/2014/main" id="{198F20D7-FE9F-55E5-2A9E-EFDDC6CB7AAE}"/>
                    </a:ext>
                  </a:extLst>
                </p:cNvPr>
                <p:cNvSpPr/>
                <p:nvPr/>
              </p:nvSpPr>
              <p:spPr>
                <a:xfrm>
                  <a:off x="1022589" y="3879395"/>
                  <a:ext cx="3721913" cy="680290"/>
                </a:xfrm>
                <a:prstGeom prst="parallelogram">
                  <a:avLst>
                    <a:gd name="adj" fmla="val 2850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ình bình hành 86">
                  <a:extLst>
                    <a:ext uri="{FF2B5EF4-FFF2-40B4-BE49-F238E27FC236}">
                      <a16:creationId xmlns:a16="http://schemas.microsoft.com/office/drawing/2014/main" id="{34E86D67-72DC-645A-5FCC-E80260817696}"/>
                    </a:ext>
                  </a:extLst>
                </p:cNvPr>
                <p:cNvSpPr/>
                <p:nvPr/>
              </p:nvSpPr>
              <p:spPr>
                <a:xfrm flipH="1">
                  <a:off x="1034982" y="3991206"/>
                  <a:ext cx="3688504" cy="680290"/>
                </a:xfrm>
                <a:prstGeom prst="parallelogram">
                  <a:avLst>
                    <a:gd name="adj" fmla="val 3435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ình tự do: Hình 87">
                  <a:extLst>
                    <a:ext uri="{FF2B5EF4-FFF2-40B4-BE49-F238E27FC236}">
                      <a16:creationId xmlns:a16="http://schemas.microsoft.com/office/drawing/2014/main" id="{7CCA1BDE-73FC-2FAB-0128-378BB5CB4AA3}"/>
                    </a:ext>
                  </a:extLst>
                </p:cNvPr>
                <p:cNvSpPr/>
                <p:nvPr/>
              </p:nvSpPr>
              <p:spPr>
                <a:xfrm>
                  <a:off x="1123467" y="3972436"/>
                  <a:ext cx="3499852" cy="587249"/>
                </a:xfrm>
                <a:custGeom>
                  <a:avLst/>
                  <a:gdLst>
                    <a:gd name="connsiteX0" fmla="*/ 65820 w 3499852"/>
                    <a:gd name="connsiteY0" fmla="*/ 0 h 587249"/>
                    <a:gd name="connsiteX1" fmla="*/ 3386640 w 3499852"/>
                    <a:gd name="connsiteY1" fmla="*/ 0 h 587249"/>
                    <a:gd name="connsiteX2" fmla="*/ 3499852 w 3499852"/>
                    <a:gd name="connsiteY2" fmla="*/ 329574 h 587249"/>
                    <a:gd name="connsiteX3" fmla="*/ 3426396 w 3499852"/>
                    <a:gd name="connsiteY3" fmla="*/ 587249 h 587249"/>
                    <a:gd name="connsiteX4" fmla="*/ 122412 w 3499852"/>
                    <a:gd name="connsiteY4" fmla="*/ 587249 h 587249"/>
                    <a:gd name="connsiteX5" fmla="*/ 0 w 3499852"/>
                    <a:gd name="connsiteY5" fmla="*/ 230892 h 587249"/>
                    <a:gd name="connsiteX6" fmla="*/ 65820 w 3499852"/>
                    <a:gd name="connsiteY6" fmla="*/ 0 h 5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852" h="587249">
                      <a:moveTo>
                        <a:pt x="65820" y="0"/>
                      </a:moveTo>
                      <a:lnTo>
                        <a:pt x="3386640" y="0"/>
                      </a:lnTo>
                      <a:lnTo>
                        <a:pt x="3499852" y="329574"/>
                      </a:lnTo>
                      <a:lnTo>
                        <a:pt x="3426396" y="587249"/>
                      </a:lnTo>
                      <a:lnTo>
                        <a:pt x="122412" y="587249"/>
                      </a:lnTo>
                      <a:lnTo>
                        <a:pt x="0" y="230892"/>
                      </a:lnTo>
                      <a:lnTo>
                        <a:pt x="6582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3" name="Lưu đồ: Phối 82">
                <a:extLst>
                  <a:ext uri="{FF2B5EF4-FFF2-40B4-BE49-F238E27FC236}">
                    <a16:creationId xmlns:a16="http://schemas.microsoft.com/office/drawing/2014/main" id="{F1FEDD6E-D7A6-77CB-2DFF-D1D25A0E60F1}"/>
                  </a:ext>
                </a:extLst>
              </p:cNvPr>
              <p:cNvSpPr/>
              <p:nvPr/>
            </p:nvSpPr>
            <p:spPr>
              <a:xfrm rot="16200000">
                <a:off x="496788" y="1859804"/>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Lưu đồ: Phối 83">
                <a:extLst>
                  <a:ext uri="{FF2B5EF4-FFF2-40B4-BE49-F238E27FC236}">
                    <a16:creationId xmlns:a16="http://schemas.microsoft.com/office/drawing/2014/main" id="{B08E54E5-45F1-38B6-915B-886E39F13CE2}"/>
                  </a:ext>
                </a:extLst>
              </p:cNvPr>
              <p:cNvSpPr/>
              <p:nvPr/>
            </p:nvSpPr>
            <p:spPr>
              <a:xfrm rot="5400000" flipH="1">
                <a:off x="4205519" y="1861046"/>
                <a:ext cx="274217" cy="94222"/>
              </a:xfrm>
              <a:prstGeom prst="flowChartMerg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Hộp Văn bản 80">
              <a:extLst>
                <a:ext uri="{FF2B5EF4-FFF2-40B4-BE49-F238E27FC236}">
                  <a16:creationId xmlns:a16="http://schemas.microsoft.com/office/drawing/2014/main" id="{BB14FEC5-C8AD-25A1-832B-5329E2AD175C}"/>
                </a:ext>
              </a:extLst>
            </p:cNvPr>
            <p:cNvSpPr txBox="1"/>
            <p:nvPr/>
          </p:nvSpPr>
          <p:spPr>
            <a:xfrm>
              <a:off x="6485654" y="3960644"/>
              <a:ext cx="3523252" cy="442674"/>
            </a:xfrm>
            <a:prstGeom prst="roundRect">
              <a:avLst/>
            </a:prstGeom>
            <a:noFill/>
            <a:ln>
              <a:noFill/>
            </a:ln>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0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Thần thoại về các </a:t>
              </a:r>
              <a:r>
                <a:rPr kumimoji="0" lang="en-US" sz="20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thành bang</a:t>
              </a:r>
              <a:endParaRPr kumimoji="0" lang="vi-VN" sz="20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1949839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750" fill="hold"/>
                                        <p:tgtEl>
                                          <p:spTgt spid="49"/>
                                        </p:tgtEl>
                                        <p:attrNameLst>
                                          <p:attrName>ppt_x</p:attrName>
                                        </p:attrNameLst>
                                      </p:cBhvr>
                                      <p:tavLst>
                                        <p:tav tm="0">
                                          <p:val>
                                            <p:strVal val="0-#ppt_w/2"/>
                                          </p:val>
                                        </p:tav>
                                        <p:tav tm="100000">
                                          <p:val>
                                            <p:strVal val="#ppt_x"/>
                                          </p:val>
                                        </p:tav>
                                      </p:tavLst>
                                    </p:anim>
                                    <p:anim calcmode="lin" valueType="num">
                                      <p:cBhvr additive="base">
                                        <p:cTn id="14" dur="750" fill="hold"/>
                                        <p:tgtEl>
                                          <p:spTgt spid="49"/>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additive="base">
                                        <p:cTn id="17" dur="750" fill="hold"/>
                                        <p:tgtEl>
                                          <p:spTgt spid="79"/>
                                        </p:tgtEl>
                                        <p:attrNameLst>
                                          <p:attrName>ppt_x</p:attrName>
                                        </p:attrNameLst>
                                      </p:cBhvr>
                                      <p:tavLst>
                                        <p:tav tm="0">
                                          <p:val>
                                            <p:strVal val="0-#ppt_w/2"/>
                                          </p:val>
                                        </p:tav>
                                        <p:tav tm="100000">
                                          <p:val>
                                            <p:strVal val="#ppt_x"/>
                                          </p:val>
                                        </p:tav>
                                      </p:tavLst>
                                    </p:anim>
                                    <p:anim calcmode="lin" valueType="num">
                                      <p:cBhvr additive="base">
                                        <p:cTn id="18" dur="750" fill="hold"/>
                                        <p:tgtEl>
                                          <p:spTgt spid="7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750" fill="hold"/>
                                        <p:tgtEl>
                                          <p:spTgt spid="9"/>
                                        </p:tgtEl>
                                        <p:attrNameLst>
                                          <p:attrName>ppt_x</p:attrName>
                                        </p:attrNameLst>
                                      </p:cBhvr>
                                      <p:tavLst>
                                        <p:tav tm="0">
                                          <p:val>
                                            <p:strVal val="0-#ppt_w/2"/>
                                          </p:val>
                                        </p:tav>
                                        <p:tav tm="100000">
                                          <p:val>
                                            <p:strVal val="#ppt_x"/>
                                          </p:val>
                                        </p:tav>
                                      </p:tavLst>
                                    </p:anim>
                                    <p:anim calcmode="lin" valueType="num">
                                      <p:cBhvr additive="base">
                                        <p:cTn id="22" dur="75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fill="hold"/>
                                        <p:tgtEl>
                                          <p:spTgt spid="3"/>
                                        </p:tgtEl>
                                        <p:attrNameLst>
                                          <p:attrName>ppt_x</p:attrName>
                                        </p:attrNameLst>
                                      </p:cBhvr>
                                      <p:tavLst>
                                        <p:tav tm="0">
                                          <p:val>
                                            <p:strVal val="0-#ppt_w/2"/>
                                          </p:val>
                                        </p:tav>
                                        <p:tav tm="100000">
                                          <p:val>
                                            <p:strVal val="#ppt_x"/>
                                          </p:val>
                                        </p:tav>
                                      </p:tavLst>
                                    </p:anim>
                                    <p:anim calcmode="lin" valueType="num">
                                      <p:cBhvr additive="base">
                                        <p:cTn id="26" dur="75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750" fill="hold"/>
                                        <p:tgtEl>
                                          <p:spTgt spid="50"/>
                                        </p:tgtEl>
                                        <p:attrNameLst>
                                          <p:attrName>ppt_x</p:attrName>
                                        </p:attrNameLst>
                                      </p:cBhvr>
                                      <p:tavLst>
                                        <p:tav tm="0">
                                          <p:val>
                                            <p:strVal val="0-#ppt_w/2"/>
                                          </p:val>
                                        </p:tav>
                                        <p:tav tm="100000">
                                          <p:val>
                                            <p:strVal val="#ppt_x"/>
                                          </p:val>
                                        </p:tav>
                                      </p:tavLst>
                                    </p:anim>
                                    <p:anim calcmode="lin" valueType="num">
                                      <p:cBhvr additive="base">
                                        <p:cTn id="30" dur="75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63" name="Nhóm 62">
            <a:extLst>
              <a:ext uri="{FF2B5EF4-FFF2-40B4-BE49-F238E27FC236}">
                <a16:creationId xmlns:a16="http://schemas.microsoft.com/office/drawing/2014/main" id="{7DB56FB3-A1E9-FDBF-49E7-99A1D58AE977}"/>
              </a:ext>
            </a:extLst>
          </p:cNvPr>
          <p:cNvGrpSpPr/>
          <p:nvPr/>
        </p:nvGrpSpPr>
        <p:grpSpPr>
          <a:xfrm>
            <a:off x="3230992" y="332880"/>
            <a:ext cx="5913008" cy="1117328"/>
            <a:chOff x="4033562" y="584454"/>
            <a:chExt cx="7391521" cy="1239769"/>
          </a:xfrm>
        </p:grpSpPr>
        <p:sp>
          <p:nvSpPr>
            <p:cNvPr id="64" name="椭圆 37">
              <a:extLst>
                <a:ext uri="{FF2B5EF4-FFF2-40B4-BE49-F238E27FC236}">
                  <a16:creationId xmlns:a16="http://schemas.microsoft.com/office/drawing/2014/main" id="{AF202BDE-0F2F-B74B-34EB-B67A0D95C4B0}"/>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38">
              <a:extLst>
                <a:ext uri="{FF2B5EF4-FFF2-40B4-BE49-F238E27FC236}">
                  <a16:creationId xmlns:a16="http://schemas.microsoft.com/office/drawing/2014/main" id="{4F2CA302-537A-D850-E407-F3B97FD61FB8}"/>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Hình chữ nhật: Góc Tròn 65">
              <a:extLst>
                <a:ext uri="{FF2B5EF4-FFF2-40B4-BE49-F238E27FC236}">
                  <a16:creationId xmlns:a16="http://schemas.microsoft.com/office/drawing/2014/main" id="{52C6206F-3CF2-A815-5808-AE953FBBA2AC}"/>
                </a:ext>
              </a:extLst>
            </p:cNvPr>
            <p:cNvSpPr/>
            <p:nvPr/>
          </p:nvSpPr>
          <p:spPr>
            <a:xfrm>
              <a:off x="4088084" y="806245"/>
              <a:ext cx="7220984" cy="719424"/>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Hộp Văn bản 8">
              <a:extLst>
                <a:ext uri="{FF2B5EF4-FFF2-40B4-BE49-F238E27FC236}">
                  <a16:creationId xmlns:a16="http://schemas.microsoft.com/office/drawing/2014/main" id="{C0C93A07-07BC-C794-17B9-08F2272B7E17}"/>
                </a:ext>
              </a:extLst>
            </p:cNvPr>
            <p:cNvSpPr txBox="1"/>
            <p:nvPr/>
          </p:nvSpPr>
          <p:spPr>
            <a:xfrm>
              <a:off x="4033562" y="609016"/>
              <a:ext cx="7391521" cy="443956"/>
            </a:xfrm>
            <a:prstGeom prst="rect">
              <a:avLst/>
            </a:prstGeom>
            <a:solidFill>
              <a:schemeClr val="accent2">
                <a:lumMod val="75000"/>
              </a:schemeClr>
            </a:solidFill>
            <a:ln>
              <a:noFill/>
            </a:ln>
          </p:spPr>
          <p:txBody>
            <a:bodyPr wrap="square">
              <a:spAutoFit/>
            </a:bodyPr>
            <a:lstStyle/>
            <a:p>
              <a:pPr marL="461963" marR="0" algn="just">
                <a:spcBef>
                  <a:spcPts val="0"/>
                </a:spcBef>
              </a:pPr>
              <a:r>
                <a:rPr lang="en-US" sz="2000" b="1" dirty="0">
                  <a:solidFill>
                    <a:schemeClr val="bg1"/>
                  </a:solidFill>
                  <a:effectLst/>
                  <a:latin typeface="Fira Sans ExtraBold" panose="020B0903050000020004" pitchFamily="34" charset="0"/>
                  <a:ea typeface="Cambria" panose="02040503050406030204" pitchFamily="18" charset="0"/>
                  <a:cs typeface="Calibri" panose="020F0502020204030204" pitchFamily="34" charset="0"/>
                </a:rPr>
                <a:t>I. TÌM HIỂU CHUNG VỀ THẦN THOẠI HI LẠP</a:t>
              </a:r>
            </a:p>
          </p:txBody>
        </p:sp>
        <p:sp>
          <p:nvSpPr>
            <p:cNvPr id="68" name="Hộp Văn bản 8">
              <a:extLst>
                <a:ext uri="{FF2B5EF4-FFF2-40B4-BE49-F238E27FC236}">
                  <a16:creationId xmlns:a16="http://schemas.microsoft.com/office/drawing/2014/main" id="{243588DE-6858-ABB2-B350-F449C1BE8EF1}"/>
                </a:ext>
              </a:extLst>
            </p:cNvPr>
            <p:cNvSpPr txBox="1"/>
            <p:nvPr/>
          </p:nvSpPr>
          <p:spPr>
            <a:xfrm>
              <a:off x="4170137" y="1067853"/>
              <a:ext cx="7062361" cy="453401"/>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Các loại thần thoại Hi Lạp</a:t>
              </a:r>
            </a:p>
          </p:txBody>
        </p:sp>
        <p:grpSp>
          <p:nvGrpSpPr>
            <p:cNvPr id="69" name="Google Shape;2365;p47">
              <a:extLst>
                <a:ext uri="{FF2B5EF4-FFF2-40B4-BE49-F238E27FC236}">
                  <a16:creationId xmlns:a16="http://schemas.microsoft.com/office/drawing/2014/main" id="{E5FFA43C-F6F9-1129-0A8A-691B51BDA05A}"/>
                </a:ext>
              </a:extLst>
            </p:cNvPr>
            <p:cNvGrpSpPr/>
            <p:nvPr/>
          </p:nvGrpSpPr>
          <p:grpSpPr>
            <a:xfrm>
              <a:off x="4114982" y="584454"/>
              <a:ext cx="445314" cy="443581"/>
              <a:chOff x="1576325" y="2162175"/>
              <a:chExt cx="526625" cy="524575"/>
            </a:xfrm>
          </p:grpSpPr>
          <p:sp>
            <p:nvSpPr>
              <p:cNvPr id="70" name="Google Shape;2366;p47">
                <a:extLst>
                  <a:ext uri="{FF2B5EF4-FFF2-40B4-BE49-F238E27FC236}">
                    <a16:creationId xmlns:a16="http://schemas.microsoft.com/office/drawing/2014/main" id="{366977E5-4929-6208-AF2F-59A285DC44FF}"/>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1" name="Google Shape;2367;p47">
                <a:extLst>
                  <a:ext uri="{FF2B5EF4-FFF2-40B4-BE49-F238E27FC236}">
                    <a16:creationId xmlns:a16="http://schemas.microsoft.com/office/drawing/2014/main" id="{E3AB67C2-41F3-E395-9553-24949C7BB1DB}"/>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2" name="Google Shape;2368;p47">
                <a:extLst>
                  <a:ext uri="{FF2B5EF4-FFF2-40B4-BE49-F238E27FC236}">
                    <a16:creationId xmlns:a16="http://schemas.microsoft.com/office/drawing/2014/main" id="{63BBC23E-1868-1EC1-A551-5112330988B1}"/>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73" name="Google Shape;2369;p47">
                <a:extLst>
                  <a:ext uri="{FF2B5EF4-FFF2-40B4-BE49-F238E27FC236}">
                    <a16:creationId xmlns:a16="http://schemas.microsoft.com/office/drawing/2014/main" id="{43448C51-5759-D71B-3481-F0D04CFDD1A8}"/>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4" name="Google Shape;2370;p47">
                <a:extLst>
                  <a:ext uri="{FF2B5EF4-FFF2-40B4-BE49-F238E27FC236}">
                    <a16:creationId xmlns:a16="http://schemas.microsoft.com/office/drawing/2014/main" id="{B3DC78AA-B45B-6E80-DD88-AF3B3F65C74F}"/>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2371;p47">
                <a:extLst>
                  <a:ext uri="{FF2B5EF4-FFF2-40B4-BE49-F238E27FC236}">
                    <a16:creationId xmlns:a16="http://schemas.microsoft.com/office/drawing/2014/main" id="{FC5D560C-FEE5-C639-1DBD-6262875D0F58}"/>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6" name="Google Shape;2372;p47">
                <a:extLst>
                  <a:ext uri="{FF2B5EF4-FFF2-40B4-BE49-F238E27FC236}">
                    <a16:creationId xmlns:a16="http://schemas.microsoft.com/office/drawing/2014/main" id="{DDF6636C-695B-05C5-7F44-A9AAC1E08B54}"/>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2373;p47">
                <a:extLst>
                  <a:ext uri="{FF2B5EF4-FFF2-40B4-BE49-F238E27FC236}">
                    <a16:creationId xmlns:a16="http://schemas.microsoft.com/office/drawing/2014/main" id="{322DA9C7-419A-D291-0FD2-C6B4B044328F}"/>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8" name="Google Shape;2374;p47">
                <a:extLst>
                  <a:ext uri="{FF2B5EF4-FFF2-40B4-BE49-F238E27FC236}">
                    <a16:creationId xmlns:a16="http://schemas.microsoft.com/office/drawing/2014/main" id="{ABA3E347-29B0-BD21-4868-0BC51D541B6F}"/>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grpSp>
        <p:nvGrpSpPr>
          <p:cNvPr id="127" name="Group 22">
            <a:extLst>
              <a:ext uri="{FF2B5EF4-FFF2-40B4-BE49-F238E27FC236}">
                <a16:creationId xmlns:a16="http://schemas.microsoft.com/office/drawing/2014/main" id="{94B816F2-6561-D6BE-1EC2-FBF1FC702D03}"/>
              </a:ext>
            </a:extLst>
          </p:cNvPr>
          <p:cNvGrpSpPr/>
          <p:nvPr/>
        </p:nvGrpSpPr>
        <p:grpSpPr>
          <a:xfrm>
            <a:off x="-218760" y="0"/>
            <a:ext cx="3240244" cy="676858"/>
            <a:chOff x="-107576" y="39225"/>
            <a:chExt cx="3840503" cy="802247"/>
          </a:xfrm>
          <a:effectLst>
            <a:outerShdw blurRad="63500" sx="102000" sy="102000" algn="ctr" rotWithShape="0">
              <a:prstClr val="black">
                <a:alpha val="40000"/>
              </a:prstClr>
            </a:outerShdw>
          </a:effectLst>
        </p:grpSpPr>
        <p:grpSp>
          <p:nvGrpSpPr>
            <p:cNvPr id="128" name="Group 3">
              <a:extLst>
                <a:ext uri="{FF2B5EF4-FFF2-40B4-BE49-F238E27FC236}">
                  <a16:creationId xmlns:a16="http://schemas.microsoft.com/office/drawing/2014/main" id="{65EDD639-449B-0271-82F1-CA0A75373BE4}"/>
                </a:ext>
              </a:extLst>
            </p:cNvPr>
            <p:cNvGrpSpPr/>
            <p:nvPr/>
          </p:nvGrpSpPr>
          <p:grpSpPr>
            <a:xfrm>
              <a:off x="-107576" y="161365"/>
              <a:ext cx="3181755" cy="613808"/>
              <a:chOff x="-107576" y="161365"/>
              <a:chExt cx="3181755" cy="613808"/>
            </a:xfrm>
          </p:grpSpPr>
          <p:sp>
            <p:nvSpPr>
              <p:cNvPr id="130" name="TextBox 4">
                <a:extLst>
                  <a:ext uri="{FF2B5EF4-FFF2-40B4-BE49-F238E27FC236}">
                    <a16:creationId xmlns:a16="http://schemas.microsoft.com/office/drawing/2014/main" id="{ABC2B99E-7690-4029-575C-7FC0B1C641F6}"/>
                  </a:ext>
                </a:extLst>
              </p:cNvPr>
              <p:cNvSpPr txBox="1"/>
              <p:nvPr/>
            </p:nvSpPr>
            <p:spPr>
              <a:xfrm>
                <a:off x="-107576" y="161365"/>
                <a:ext cx="3181755" cy="613808"/>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微软雅黑"/>
                  <a:cs typeface="+mn-cs"/>
                </a:endParaRPr>
              </a:p>
            </p:txBody>
          </p:sp>
          <p:sp>
            <p:nvSpPr>
              <p:cNvPr id="131" name="TextBox 5">
                <a:extLst>
                  <a:ext uri="{FF2B5EF4-FFF2-40B4-BE49-F238E27FC236}">
                    <a16:creationId xmlns:a16="http://schemas.microsoft.com/office/drawing/2014/main" id="{57EE42E7-174C-BC71-BE8E-0D52DE361A86}"/>
                  </a:ext>
                </a:extLst>
              </p:cNvPr>
              <p:cNvSpPr txBox="1"/>
              <p:nvPr/>
            </p:nvSpPr>
            <p:spPr>
              <a:xfrm>
                <a:off x="46053" y="241519"/>
                <a:ext cx="2874495" cy="437752"/>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9Slide03 Arima Madurai Medium" panose="00000600000000000000" pitchFamily="2" charset="0"/>
                    <a:cs typeface="#9Slide03 Arima Madurai Medium" panose="00000600000000000000" pitchFamily="2" charset="0"/>
                  </a:rPr>
                  <a:t>CHÂN TRỜI SÁNG TẠO</a:t>
                </a:r>
              </a:p>
            </p:txBody>
          </p:sp>
        </p:grpSp>
        <p:pic>
          <p:nvPicPr>
            <p:cNvPr id="129" name="Picture 14" descr="Logo&#10;&#10;Description automatically generated">
              <a:extLst>
                <a:ext uri="{FF2B5EF4-FFF2-40B4-BE49-F238E27FC236}">
                  <a16:creationId xmlns:a16="http://schemas.microsoft.com/office/drawing/2014/main" id="{3058C8B9-DB12-3842-9133-FA9C40AB2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10" name="Nhóm 9">
            <a:extLst>
              <a:ext uri="{FF2B5EF4-FFF2-40B4-BE49-F238E27FC236}">
                <a16:creationId xmlns:a16="http://schemas.microsoft.com/office/drawing/2014/main" id="{2C185C7C-376D-5E32-7186-DD0BF2ADBEFF}"/>
              </a:ext>
            </a:extLst>
          </p:cNvPr>
          <p:cNvGrpSpPr/>
          <p:nvPr/>
        </p:nvGrpSpPr>
        <p:grpSpPr>
          <a:xfrm>
            <a:off x="407517" y="1309806"/>
            <a:ext cx="8100379" cy="1287845"/>
            <a:chOff x="407517" y="1309806"/>
            <a:chExt cx="8100379" cy="1287845"/>
          </a:xfrm>
        </p:grpSpPr>
        <p:grpSp>
          <p:nvGrpSpPr>
            <p:cNvPr id="8" name="Nhóm 7">
              <a:extLst>
                <a:ext uri="{FF2B5EF4-FFF2-40B4-BE49-F238E27FC236}">
                  <a16:creationId xmlns:a16="http://schemas.microsoft.com/office/drawing/2014/main" id="{6EB0CFDE-9232-7A05-845A-FCB01341857B}"/>
                </a:ext>
              </a:extLst>
            </p:cNvPr>
            <p:cNvGrpSpPr/>
            <p:nvPr/>
          </p:nvGrpSpPr>
          <p:grpSpPr>
            <a:xfrm>
              <a:off x="1478943" y="1593052"/>
              <a:ext cx="7028953" cy="842314"/>
              <a:chOff x="1478943" y="1593052"/>
              <a:chExt cx="7028953" cy="842314"/>
            </a:xfrm>
          </p:grpSpPr>
          <p:sp>
            <p:nvSpPr>
              <p:cNvPr id="2" name="Hình chữ nhật 1">
                <a:extLst>
                  <a:ext uri="{FF2B5EF4-FFF2-40B4-BE49-F238E27FC236}">
                    <a16:creationId xmlns:a16="http://schemas.microsoft.com/office/drawing/2014/main" id="{3D73C50A-2A33-47EF-6D02-6AB6D695C436}"/>
                  </a:ext>
                </a:extLst>
              </p:cNvPr>
              <p:cNvSpPr/>
              <p:nvPr/>
            </p:nvSpPr>
            <p:spPr>
              <a:xfrm>
                <a:off x="1478943" y="1593052"/>
                <a:ext cx="7028953" cy="842314"/>
              </a:xfrm>
              <a:prstGeom prst="rect">
                <a:avLst/>
              </a:prstGeom>
              <a:solidFill>
                <a:schemeClr val="accent2">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Hộp Văn bản 29">
                <a:extLst>
                  <a:ext uri="{FF2B5EF4-FFF2-40B4-BE49-F238E27FC236}">
                    <a16:creationId xmlns:a16="http://schemas.microsoft.com/office/drawing/2014/main" id="{2016DA27-6F73-1514-AFEC-6BB33DDCD572}"/>
                  </a:ext>
                </a:extLst>
              </p:cNvPr>
              <p:cNvSpPr txBox="1"/>
              <p:nvPr/>
            </p:nvSpPr>
            <p:spPr>
              <a:xfrm>
                <a:off x="1604385" y="1770757"/>
                <a:ext cx="6823998" cy="646331"/>
              </a:xfrm>
              <a:prstGeom prst="rect">
                <a:avLst/>
              </a:prstGeom>
              <a:noFill/>
            </p:spPr>
            <p:txBody>
              <a:bodyPr wrap="square">
                <a:spAutoFit/>
              </a:bodyPr>
              <a:lstStyle/>
              <a:p>
                <a:pPr algn="just"/>
                <a:r>
                  <a:rPr lang="vi-VN"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Bao gồm các sự tích về các gia đình và thế hệ thần linh được sáng tác nhằm mục đích giải thích thế giới khách quan</a:t>
                </a:r>
                <a:r>
                  <a:rPr lang="en-US"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endParaRPr lang="vi-VN"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p:txBody>
          </p:sp>
        </p:grpSp>
        <p:sp>
          <p:nvSpPr>
            <p:cNvPr id="51" name="Hộp Văn bản 50">
              <a:extLst>
                <a:ext uri="{FF2B5EF4-FFF2-40B4-BE49-F238E27FC236}">
                  <a16:creationId xmlns:a16="http://schemas.microsoft.com/office/drawing/2014/main" id="{36A35457-E593-67BA-65FA-D91AE898CBB0}"/>
                </a:ext>
              </a:extLst>
            </p:cNvPr>
            <p:cNvSpPr txBox="1"/>
            <p:nvPr/>
          </p:nvSpPr>
          <p:spPr>
            <a:xfrm>
              <a:off x="407517" y="1309806"/>
              <a:ext cx="3523252" cy="442674"/>
            </a:xfrm>
            <a:prstGeom prst="roundRect">
              <a:avLst/>
            </a:prstGeom>
            <a:solidFill>
              <a:schemeClr val="tx2">
                <a:lumMod val="60000"/>
                <a:lumOff val="40000"/>
              </a:schemeClr>
            </a:solidFill>
            <a:effectLst/>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000" b="1" i="0" u="none" strike="noStrike" kern="1200" cap="none" spc="0" normalizeH="0" baseline="0" noProof="0" dirty="0">
                  <a:ln>
                    <a:noFill/>
                  </a:ln>
                  <a:solidFill>
                    <a:schemeClr val="tx1"/>
                  </a:solidFill>
                  <a:effectLst/>
                  <a:uLnTx/>
                  <a:uFillTx/>
                  <a:latin typeface="Calibri" panose="020F0502020204030204" pitchFamily="34" charset="0"/>
                  <a:ea typeface="Times New Roman" panose="02020603050405020304" pitchFamily="18" charset="0"/>
                  <a:cs typeface="Calibri" panose="020F0502020204030204" pitchFamily="34" charset="0"/>
                </a:rPr>
                <a:t>Thần thoại về các gia hệ thần </a:t>
              </a:r>
            </a:p>
          </p:txBody>
        </p:sp>
        <p:grpSp>
          <p:nvGrpSpPr>
            <p:cNvPr id="31" name="Google Shape;5111;p63">
              <a:extLst>
                <a:ext uri="{FF2B5EF4-FFF2-40B4-BE49-F238E27FC236}">
                  <a16:creationId xmlns:a16="http://schemas.microsoft.com/office/drawing/2014/main" id="{CF9D770A-71F9-338F-A36B-4D1BB3A4F60C}"/>
                </a:ext>
              </a:extLst>
            </p:cNvPr>
            <p:cNvGrpSpPr/>
            <p:nvPr/>
          </p:nvGrpSpPr>
          <p:grpSpPr>
            <a:xfrm>
              <a:off x="590851" y="1633163"/>
              <a:ext cx="808579" cy="964488"/>
              <a:chOff x="3981625" y="492450"/>
              <a:chExt cx="887600" cy="1058775"/>
            </a:xfrm>
          </p:grpSpPr>
          <p:sp>
            <p:nvSpPr>
              <p:cNvPr id="32" name="Google Shape;5112;p63">
                <a:extLst>
                  <a:ext uri="{FF2B5EF4-FFF2-40B4-BE49-F238E27FC236}">
                    <a16:creationId xmlns:a16="http://schemas.microsoft.com/office/drawing/2014/main" id="{6A1ED8C1-A1B5-782A-43F1-018CA5EE904B}"/>
                  </a:ext>
                </a:extLst>
              </p:cNvPr>
              <p:cNvSpPr/>
              <p:nvPr/>
            </p:nvSpPr>
            <p:spPr>
              <a:xfrm>
                <a:off x="4089300" y="1061500"/>
                <a:ext cx="30550" cy="42550"/>
              </a:xfrm>
              <a:custGeom>
                <a:avLst/>
                <a:gdLst/>
                <a:ahLst/>
                <a:cxnLst/>
                <a:rect l="l" t="t" r="r" b="b"/>
                <a:pathLst>
                  <a:path w="1222" h="1702" extrusionOk="0">
                    <a:moveTo>
                      <a:pt x="496" y="1"/>
                    </a:moveTo>
                    <a:cubicBezTo>
                      <a:pt x="418" y="1"/>
                      <a:pt x="348" y="12"/>
                      <a:pt x="295" y="42"/>
                    </a:cubicBezTo>
                    <a:cubicBezTo>
                      <a:pt x="41" y="184"/>
                      <a:pt x="0" y="642"/>
                      <a:pt x="163" y="1702"/>
                    </a:cubicBezTo>
                    <a:lnTo>
                      <a:pt x="1222" y="173"/>
                    </a:lnTo>
                    <a:cubicBezTo>
                      <a:pt x="1222" y="173"/>
                      <a:pt x="798" y="1"/>
                      <a:pt x="496"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13;p63">
                <a:extLst>
                  <a:ext uri="{FF2B5EF4-FFF2-40B4-BE49-F238E27FC236}">
                    <a16:creationId xmlns:a16="http://schemas.microsoft.com/office/drawing/2014/main" id="{603F1375-E12D-23A1-7A6F-C8AF0B3A1C33}"/>
                  </a:ext>
                </a:extLst>
              </p:cNvPr>
              <p:cNvSpPr/>
              <p:nvPr/>
            </p:nvSpPr>
            <p:spPr>
              <a:xfrm>
                <a:off x="4083975" y="1078325"/>
                <a:ext cx="80275" cy="63825"/>
              </a:xfrm>
              <a:custGeom>
                <a:avLst/>
                <a:gdLst/>
                <a:ahLst/>
                <a:cxnLst/>
                <a:rect l="l" t="t" r="r" b="b"/>
                <a:pathLst>
                  <a:path w="3211" h="2553" extrusionOk="0">
                    <a:moveTo>
                      <a:pt x="1203" y="1"/>
                    </a:moveTo>
                    <a:cubicBezTo>
                      <a:pt x="1203" y="1"/>
                      <a:pt x="456" y="191"/>
                      <a:pt x="180" y="1250"/>
                    </a:cubicBezTo>
                    <a:cubicBezTo>
                      <a:pt x="1" y="1938"/>
                      <a:pt x="343" y="2059"/>
                      <a:pt x="605" y="2059"/>
                    </a:cubicBezTo>
                    <a:cubicBezTo>
                      <a:pt x="745" y="2059"/>
                      <a:pt x="862" y="2024"/>
                      <a:pt x="862" y="2024"/>
                    </a:cubicBezTo>
                    <a:cubicBezTo>
                      <a:pt x="998" y="2313"/>
                      <a:pt x="1395" y="2361"/>
                      <a:pt x="1643" y="2361"/>
                    </a:cubicBezTo>
                    <a:cubicBezTo>
                      <a:pt x="1767" y="2361"/>
                      <a:pt x="1853" y="2349"/>
                      <a:pt x="1853" y="2349"/>
                    </a:cubicBezTo>
                    <a:cubicBezTo>
                      <a:pt x="2042" y="2486"/>
                      <a:pt x="2223" y="2553"/>
                      <a:pt x="2393" y="2553"/>
                    </a:cubicBezTo>
                    <a:cubicBezTo>
                      <a:pt x="2710" y="2553"/>
                      <a:pt x="2989" y="2321"/>
                      <a:pt x="3211" y="1888"/>
                    </a:cubicBezTo>
                    <a:lnTo>
                      <a:pt x="1203"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114;p63">
                <a:extLst>
                  <a:ext uri="{FF2B5EF4-FFF2-40B4-BE49-F238E27FC236}">
                    <a16:creationId xmlns:a16="http://schemas.microsoft.com/office/drawing/2014/main" id="{D4E32D5E-A8B0-65CF-4E26-D35163DC36B1}"/>
                  </a:ext>
                </a:extLst>
              </p:cNvPr>
              <p:cNvSpPr/>
              <p:nvPr/>
            </p:nvSpPr>
            <p:spPr>
              <a:xfrm>
                <a:off x="4169850" y="492450"/>
                <a:ext cx="174250" cy="177125"/>
              </a:xfrm>
              <a:custGeom>
                <a:avLst/>
                <a:gdLst/>
                <a:ahLst/>
                <a:cxnLst/>
                <a:rect l="l" t="t" r="r" b="b"/>
                <a:pathLst>
                  <a:path w="6970" h="7085" extrusionOk="0">
                    <a:moveTo>
                      <a:pt x="4695" y="0"/>
                    </a:moveTo>
                    <a:cubicBezTo>
                      <a:pt x="4255" y="0"/>
                      <a:pt x="3867" y="338"/>
                      <a:pt x="3867" y="338"/>
                    </a:cubicBezTo>
                    <a:lnTo>
                      <a:pt x="3792" y="681"/>
                    </a:lnTo>
                    <a:lnTo>
                      <a:pt x="3693" y="493"/>
                    </a:lnTo>
                    <a:cubicBezTo>
                      <a:pt x="3693" y="493"/>
                      <a:pt x="3288" y="348"/>
                      <a:pt x="2859" y="348"/>
                    </a:cubicBezTo>
                    <a:cubicBezTo>
                      <a:pt x="2622" y="348"/>
                      <a:pt x="2376" y="392"/>
                      <a:pt x="2189" y="531"/>
                    </a:cubicBezTo>
                    <a:cubicBezTo>
                      <a:pt x="1662" y="921"/>
                      <a:pt x="2146" y="1589"/>
                      <a:pt x="2146" y="1589"/>
                    </a:cubicBezTo>
                    <a:lnTo>
                      <a:pt x="1907" y="1538"/>
                    </a:lnTo>
                    <a:cubicBezTo>
                      <a:pt x="1907" y="1538"/>
                      <a:pt x="1366" y="1616"/>
                      <a:pt x="1088" y="2276"/>
                    </a:cubicBezTo>
                    <a:cubicBezTo>
                      <a:pt x="810" y="2934"/>
                      <a:pt x="1159" y="3413"/>
                      <a:pt x="1159" y="3413"/>
                    </a:cubicBezTo>
                    <a:lnTo>
                      <a:pt x="1532" y="3635"/>
                    </a:lnTo>
                    <a:lnTo>
                      <a:pt x="1150" y="3613"/>
                    </a:lnTo>
                    <a:cubicBezTo>
                      <a:pt x="1150" y="3613"/>
                      <a:pt x="571" y="4035"/>
                      <a:pt x="286" y="4548"/>
                    </a:cubicBezTo>
                    <a:cubicBezTo>
                      <a:pt x="0" y="5063"/>
                      <a:pt x="587" y="5572"/>
                      <a:pt x="587" y="5572"/>
                    </a:cubicBezTo>
                    <a:cubicBezTo>
                      <a:pt x="587" y="5572"/>
                      <a:pt x="269" y="6175"/>
                      <a:pt x="1133" y="6810"/>
                    </a:cubicBezTo>
                    <a:cubicBezTo>
                      <a:pt x="1412" y="7015"/>
                      <a:pt x="1702" y="7084"/>
                      <a:pt x="1969" y="7084"/>
                    </a:cubicBezTo>
                    <a:cubicBezTo>
                      <a:pt x="2530" y="7084"/>
                      <a:pt x="2983" y="6775"/>
                      <a:pt x="2983" y="6775"/>
                    </a:cubicBezTo>
                    <a:lnTo>
                      <a:pt x="3044" y="6523"/>
                    </a:lnTo>
                    <a:lnTo>
                      <a:pt x="3204" y="6825"/>
                    </a:lnTo>
                    <a:cubicBezTo>
                      <a:pt x="3204" y="6825"/>
                      <a:pt x="3333" y="6841"/>
                      <a:pt x="3525" y="6841"/>
                    </a:cubicBezTo>
                    <a:cubicBezTo>
                      <a:pt x="3886" y="6841"/>
                      <a:pt x="4469" y="6783"/>
                      <a:pt x="4821" y="6445"/>
                    </a:cubicBezTo>
                    <a:cubicBezTo>
                      <a:pt x="4821" y="6445"/>
                      <a:pt x="5606" y="4591"/>
                      <a:pt x="6287" y="3224"/>
                    </a:cubicBezTo>
                    <a:cubicBezTo>
                      <a:pt x="6970" y="1858"/>
                      <a:pt x="6018" y="923"/>
                      <a:pt x="6018" y="923"/>
                    </a:cubicBezTo>
                    <a:lnTo>
                      <a:pt x="5658" y="975"/>
                    </a:lnTo>
                    <a:lnTo>
                      <a:pt x="5757" y="762"/>
                    </a:lnTo>
                    <a:cubicBezTo>
                      <a:pt x="5757" y="762"/>
                      <a:pt x="5327" y="96"/>
                      <a:pt x="4832" y="11"/>
                    </a:cubicBezTo>
                    <a:cubicBezTo>
                      <a:pt x="4786" y="4"/>
                      <a:pt x="4741" y="0"/>
                      <a:pt x="4695" y="0"/>
                    </a:cubicBezTo>
                    <a:close/>
                  </a:path>
                </a:pathLst>
              </a:custGeom>
              <a:solidFill>
                <a:srgbClr val="B25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115;p63">
                <a:extLst>
                  <a:ext uri="{FF2B5EF4-FFF2-40B4-BE49-F238E27FC236}">
                    <a16:creationId xmlns:a16="http://schemas.microsoft.com/office/drawing/2014/main" id="{B9998D5D-6FE0-6787-1E57-6D076A845938}"/>
                  </a:ext>
                </a:extLst>
              </p:cNvPr>
              <p:cNvSpPr/>
              <p:nvPr/>
            </p:nvSpPr>
            <p:spPr>
              <a:xfrm>
                <a:off x="4169900" y="530475"/>
                <a:ext cx="164325" cy="139075"/>
              </a:xfrm>
              <a:custGeom>
                <a:avLst/>
                <a:gdLst/>
                <a:ahLst/>
                <a:cxnLst/>
                <a:rect l="l" t="t" r="r" b="b"/>
                <a:pathLst>
                  <a:path w="6573" h="5563" extrusionOk="0">
                    <a:moveTo>
                      <a:pt x="5075" y="1"/>
                    </a:moveTo>
                    <a:lnTo>
                      <a:pt x="5181" y="423"/>
                    </a:lnTo>
                    <a:cubicBezTo>
                      <a:pt x="5181" y="423"/>
                      <a:pt x="5091" y="1008"/>
                      <a:pt x="4426" y="1276"/>
                    </a:cubicBezTo>
                    <a:cubicBezTo>
                      <a:pt x="4233" y="1355"/>
                      <a:pt x="4059" y="1383"/>
                      <a:pt x="3909" y="1383"/>
                    </a:cubicBezTo>
                    <a:cubicBezTo>
                      <a:pt x="3546" y="1383"/>
                      <a:pt x="3326" y="1218"/>
                      <a:pt x="3326" y="1218"/>
                    </a:cubicBezTo>
                    <a:lnTo>
                      <a:pt x="3088" y="541"/>
                    </a:lnTo>
                    <a:cubicBezTo>
                      <a:pt x="3088" y="541"/>
                      <a:pt x="2575" y="920"/>
                      <a:pt x="2414" y="920"/>
                    </a:cubicBezTo>
                    <a:cubicBezTo>
                      <a:pt x="2413" y="920"/>
                      <a:pt x="2412" y="920"/>
                      <a:pt x="2411" y="920"/>
                    </a:cubicBezTo>
                    <a:cubicBezTo>
                      <a:pt x="1757" y="903"/>
                      <a:pt x="1324" y="696"/>
                      <a:pt x="1324" y="696"/>
                    </a:cubicBezTo>
                    <a:lnTo>
                      <a:pt x="1388" y="491"/>
                    </a:lnTo>
                    <a:lnTo>
                      <a:pt x="1135" y="653"/>
                    </a:lnTo>
                    <a:cubicBezTo>
                      <a:pt x="1119" y="685"/>
                      <a:pt x="1103" y="718"/>
                      <a:pt x="1087" y="754"/>
                    </a:cubicBezTo>
                    <a:cubicBezTo>
                      <a:pt x="809" y="1413"/>
                      <a:pt x="1158" y="1890"/>
                      <a:pt x="1158" y="1890"/>
                    </a:cubicBezTo>
                    <a:lnTo>
                      <a:pt x="1531" y="2113"/>
                    </a:lnTo>
                    <a:lnTo>
                      <a:pt x="1149" y="2090"/>
                    </a:lnTo>
                    <a:cubicBezTo>
                      <a:pt x="1149" y="2090"/>
                      <a:pt x="570" y="2514"/>
                      <a:pt x="285" y="3026"/>
                    </a:cubicBezTo>
                    <a:cubicBezTo>
                      <a:pt x="0" y="3538"/>
                      <a:pt x="587" y="4050"/>
                      <a:pt x="587" y="4050"/>
                    </a:cubicBezTo>
                    <a:cubicBezTo>
                      <a:pt x="587" y="4050"/>
                      <a:pt x="269" y="4651"/>
                      <a:pt x="1134" y="5288"/>
                    </a:cubicBezTo>
                    <a:cubicBezTo>
                      <a:pt x="1411" y="5493"/>
                      <a:pt x="1701" y="5562"/>
                      <a:pt x="1967" y="5562"/>
                    </a:cubicBezTo>
                    <a:cubicBezTo>
                      <a:pt x="2529" y="5562"/>
                      <a:pt x="2983" y="5252"/>
                      <a:pt x="2983" y="5252"/>
                    </a:cubicBezTo>
                    <a:lnTo>
                      <a:pt x="3044" y="5001"/>
                    </a:lnTo>
                    <a:lnTo>
                      <a:pt x="3203" y="5303"/>
                    </a:lnTo>
                    <a:cubicBezTo>
                      <a:pt x="3203" y="5303"/>
                      <a:pt x="3332" y="5319"/>
                      <a:pt x="3524" y="5319"/>
                    </a:cubicBezTo>
                    <a:cubicBezTo>
                      <a:pt x="3885" y="5319"/>
                      <a:pt x="4468" y="5261"/>
                      <a:pt x="4820" y="4923"/>
                    </a:cubicBezTo>
                    <a:cubicBezTo>
                      <a:pt x="4820" y="4923"/>
                      <a:pt x="5607" y="3069"/>
                      <a:pt x="6288" y="1702"/>
                    </a:cubicBezTo>
                    <a:cubicBezTo>
                      <a:pt x="6568" y="1138"/>
                      <a:pt x="6573" y="648"/>
                      <a:pt x="6479" y="265"/>
                    </a:cubicBezTo>
                    <a:lnTo>
                      <a:pt x="6479" y="265"/>
                    </a:lnTo>
                    <a:cubicBezTo>
                      <a:pt x="6273" y="309"/>
                      <a:pt x="6058" y="323"/>
                      <a:pt x="5870" y="323"/>
                    </a:cubicBezTo>
                    <a:cubicBezTo>
                      <a:pt x="5563" y="323"/>
                      <a:pt x="5329" y="287"/>
                      <a:pt x="5329" y="287"/>
                    </a:cubicBezTo>
                    <a:lnTo>
                      <a:pt x="5075" y="1"/>
                    </a:lnTo>
                    <a:close/>
                  </a:path>
                </a:pathLst>
              </a:custGeom>
              <a:solidFill>
                <a:srgbClr val="9A4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16;p63">
                <a:extLst>
                  <a:ext uri="{FF2B5EF4-FFF2-40B4-BE49-F238E27FC236}">
                    <a16:creationId xmlns:a16="http://schemas.microsoft.com/office/drawing/2014/main" id="{34A82440-8193-6273-046B-CE09EC391FCE}"/>
                  </a:ext>
                </a:extLst>
              </p:cNvPr>
              <p:cNvSpPr/>
              <p:nvPr/>
            </p:nvSpPr>
            <p:spPr>
              <a:xfrm>
                <a:off x="4430175" y="608250"/>
                <a:ext cx="304450" cy="402050"/>
              </a:xfrm>
              <a:custGeom>
                <a:avLst/>
                <a:gdLst/>
                <a:ahLst/>
                <a:cxnLst/>
                <a:rect l="l" t="t" r="r" b="b"/>
                <a:pathLst>
                  <a:path w="12178" h="16082" extrusionOk="0">
                    <a:moveTo>
                      <a:pt x="12177" y="0"/>
                    </a:moveTo>
                    <a:lnTo>
                      <a:pt x="10218" y="711"/>
                    </a:lnTo>
                    <a:cubicBezTo>
                      <a:pt x="10218" y="711"/>
                      <a:pt x="7972" y="8766"/>
                      <a:pt x="7689" y="9022"/>
                    </a:cubicBezTo>
                    <a:cubicBezTo>
                      <a:pt x="7420" y="9265"/>
                      <a:pt x="6426" y="10309"/>
                      <a:pt x="6048" y="10309"/>
                    </a:cubicBezTo>
                    <a:cubicBezTo>
                      <a:pt x="6027" y="10309"/>
                      <a:pt x="6008" y="10305"/>
                      <a:pt x="5991" y="10299"/>
                    </a:cubicBezTo>
                    <a:cubicBezTo>
                      <a:pt x="5666" y="10171"/>
                      <a:pt x="4778" y="8257"/>
                      <a:pt x="3078" y="2384"/>
                    </a:cubicBezTo>
                    <a:cubicBezTo>
                      <a:pt x="3078" y="2384"/>
                      <a:pt x="0" y="13528"/>
                      <a:pt x="612" y="14170"/>
                    </a:cubicBezTo>
                    <a:cubicBezTo>
                      <a:pt x="1243" y="14835"/>
                      <a:pt x="4133" y="16082"/>
                      <a:pt x="4900" y="16082"/>
                    </a:cubicBezTo>
                    <a:cubicBezTo>
                      <a:pt x="4919" y="16082"/>
                      <a:pt x="4937" y="16081"/>
                      <a:pt x="4954" y="16079"/>
                    </a:cubicBezTo>
                    <a:cubicBezTo>
                      <a:pt x="5765" y="15999"/>
                      <a:pt x="9176" y="15037"/>
                      <a:pt x="9508" y="14851"/>
                    </a:cubicBezTo>
                    <a:cubicBezTo>
                      <a:pt x="10114" y="14512"/>
                      <a:pt x="11610" y="10553"/>
                      <a:pt x="11651" y="10255"/>
                    </a:cubicBezTo>
                    <a:cubicBezTo>
                      <a:pt x="11692" y="9958"/>
                      <a:pt x="12177" y="1"/>
                      <a:pt x="121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117;p63">
                <a:extLst>
                  <a:ext uri="{FF2B5EF4-FFF2-40B4-BE49-F238E27FC236}">
                    <a16:creationId xmlns:a16="http://schemas.microsoft.com/office/drawing/2014/main" id="{0F4C86EA-F000-01FF-057E-2EF327E46474}"/>
                  </a:ext>
                </a:extLst>
              </p:cNvPr>
              <p:cNvSpPr/>
              <p:nvPr/>
            </p:nvSpPr>
            <p:spPr>
              <a:xfrm>
                <a:off x="4434475" y="939725"/>
                <a:ext cx="233225" cy="70600"/>
              </a:xfrm>
              <a:custGeom>
                <a:avLst/>
                <a:gdLst/>
                <a:ahLst/>
                <a:cxnLst/>
                <a:rect l="l" t="t" r="r" b="b"/>
                <a:pathLst>
                  <a:path w="9329" h="2824" extrusionOk="0">
                    <a:moveTo>
                      <a:pt x="439" y="0"/>
                    </a:moveTo>
                    <a:cubicBezTo>
                      <a:pt x="131" y="0"/>
                      <a:pt x="0" y="450"/>
                      <a:pt x="440" y="912"/>
                    </a:cubicBezTo>
                    <a:cubicBezTo>
                      <a:pt x="1071" y="1576"/>
                      <a:pt x="3959" y="2824"/>
                      <a:pt x="4727" y="2824"/>
                    </a:cubicBezTo>
                    <a:cubicBezTo>
                      <a:pt x="4747" y="2824"/>
                      <a:pt x="4765" y="2823"/>
                      <a:pt x="4782" y="2821"/>
                    </a:cubicBezTo>
                    <a:cubicBezTo>
                      <a:pt x="5588" y="2742"/>
                      <a:pt x="8960" y="1793"/>
                      <a:pt x="9329" y="1598"/>
                    </a:cubicBezTo>
                    <a:lnTo>
                      <a:pt x="9329" y="1598"/>
                    </a:lnTo>
                    <a:cubicBezTo>
                      <a:pt x="8261" y="1865"/>
                      <a:pt x="5768" y="2357"/>
                      <a:pt x="5081" y="2378"/>
                    </a:cubicBezTo>
                    <a:cubicBezTo>
                      <a:pt x="5076" y="2378"/>
                      <a:pt x="5071" y="2378"/>
                      <a:pt x="5066" y="2378"/>
                    </a:cubicBezTo>
                    <a:cubicBezTo>
                      <a:pt x="4346" y="2378"/>
                      <a:pt x="1520" y="951"/>
                      <a:pt x="855" y="231"/>
                    </a:cubicBezTo>
                    <a:cubicBezTo>
                      <a:pt x="705" y="69"/>
                      <a:pt x="559" y="0"/>
                      <a:pt x="4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118;p63">
                <a:extLst>
                  <a:ext uri="{FF2B5EF4-FFF2-40B4-BE49-F238E27FC236}">
                    <a16:creationId xmlns:a16="http://schemas.microsoft.com/office/drawing/2014/main" id="{13B11C20-4066-7F5C-C0A6-EB0BF8802B38}"/>
                  </a:ext>
                </a:extLst>
              </p:cNvPr>
              <p:cNvSpPr/>
              <p:nvPr/>
            </p:nvSpPr>
            <p:spPr>
              <a:xfrm>
                <a:off x="4430175" y="608250"/>
                <a:ext cx="304450" cy="400625"/>
              </a:xfrm>
              <a:custGeom>
                <a:avLst/>
                <a:gdLst/>
                <a:ahLst/>
                <a:cxnLst/>
                <a:rect l="l" t="t" r="r" b="b"/>
                <a:pathLst>
                  <a:path w="12178" h="16025" extrusionOk="0">
                    <a:moveTo>
                      <a:pt x="12177" y="0"/>
                    </a:moveTo>
                    <a:lnTo>
                      <a:pt x="10218" y="711"/>
                    </a:lnTo>
                    <a:cubicBezTo>
                      <a:pt x="10218" y="711"/>
                      <a:pt x="7971" y="8767"/>
                      <a:pt x="7689" y="9022"/>
                    </a:cubicBezTo>
                    <a:cubicBezTo>
                      <a:pt x="7420" y="9265"/>
                      <a:pt x="6427" y="10309"/>
                      <a:pt x="6048" y="10309"/>
                    </a:cubicBezTo>
                    <a:cubicBezTo>
                      <a:pt x="6027" y="10309"/>
                      <a:pt x="6008" y="10305"/>
                      <a:pt x="5991" y="10299"/>
                    </a:cubicBezTo>
                    <a:cubicBezTo>
                      <a:pt x="5666" y="10171"/>
                      <a:pt x="4778" y="8257"/>
                      <a:pt x="3078" y="2385"/>
                    </a:cubicBezTo>
                    <a:cubicBezTo>
                      <a:pt x="3078" y="2385"/>
                      <a:pt x="0" y="13528"/>
                      <a:pt x="612" y="14171"/>
                    </a:cubicBezTo>
                    <a:cubicBezTo>
                      <a:pt x="1162" y="14750"/>
                      <a:pt x="3424" y="15769"/>
                      <a:pt x="4505" y="16024"/>
                    </a:cubicBezTo>
                    <a:cubicBezTo>
                      <a:pt x="4756" y="15133"/>
                      <a:pt x="5116" y="14206"/>
                      <a:pt x="5589" y="13281"/>
                    </a:cubicBezTo>
                    <a:cubicBezTo>
                      <a:pt x="7245" y="10035"/>
                      <a:pt x="9734" y="7870"/>
                      <a:pt x="11600" y="7870"/>
                    </a:cubicBezTo>
                    <a:cubicBezTo>
                      <a:pt x="11662" y="7870"/>
                      <a:pt x="11723" y="7873"/>
                      <a:pt x="11784" y="7878"/>
                    </a:cubicBezTo>
                    <a:cubicBezTo>
                      <a:pt x="11941" y="4846"/>
                      <a:pt x="12177" y="1"/>
                      <a:pt x="12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119;p63">
                <a:extLst>
                  <a:ext uri="{FF2B5EF4-FFF2-40B4-BE49-F238E27FC236}">
                    <a16:creationId xmlns:a16="http://schemas.microsoft.com/office/drawing/2014/main" id="{D363D0FD-86B7-39B3-907A-180C37961E50}"/>
                  </a:ext>
                </a:extLst>
              </p:cNvPr>
              <p:cNvSpPr/>
              <p:nvPr/>
            </p:nvSpPr>
            <p:spPr>
              <a:xfrm>
                <a:off x="4443900" y="635550"/>
                <a:ext cx="216425" cy="142850"/>
              </a:xfrm>
              <a:custGeom>
                <a:avLst/>
                <a:gdLst/>
                <a:ahLst/>
                <a:cxnLst/>
                <a:rect l="l" t="t" r="r" b="b"/>
                <a:pathLst>
                  <a:path w="8657" h="5714" extrusionOk="0">
                    <a:moveTo>
                      <a:pt x="1" y="0"/>
                    </a:moveTo>
                    <a:cubicBezTo>
                      <a:pt x="1" y="1"/>
                      <a:pt x="245" y="5015"/>
                      <a:pt x="1020" y="5475"/>
                    </a:cubicBezTo>
                    <a:cubicBezTo>
                      <a:pt x="1305" y="5646"/>
                      <a:pt x="2228" y="5714"/>
                      <a:pt x="3342" y="5714"/>
                    </a:cubicBezTo>
                    <a:cubicBezTo>
                      <a:pt x="5384" y="5714"/>
                      <a:pt x="8069" y="5486"/>
                      <a:pt x="8657" y="5248"/>
                    </a:cubicBezTo>
                    <a:lnTo>
                      <a:pt x="8224" y="1362"/>
                    </a:lnTo>
                    <a:cubicBezTo>
                      <a:pt x="8224" y="1362"/>
                      <a:pt x="2895" y="257"/>
                      <a:pt x="1"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120;p63">
                <a:extLst>
                  <a:ext uri="{FF2B5EF4-FFF2-40B4-BE49-F238E27FC236}">
                    <a16:creationId xmlns:a16="http://schemas.microsoft.com/office/drawing/2014/main" id="{3F9D1F99-F96B-BF42-244A-5BA164D45804}"/>
                  </a:ext>
                </a:extLst>
              </p:cNvPr>
              <p:cNvSpPr/>
              <p:nvPr/>
            </p:nvSpPr>
            <p:spPr>
              <a:xfrm>
                <a:off x="4451700" y="715900"/>
                <a:ext cx="208550" cy="62525"/>
              </a:xfrm>
              <a:custGeom>
                <a:avLst/>
                <a:gdLst/>
                <a:ahLst/>
                <a:cxnLst/>
                <a:rect l="l" t="t" r="r" b="b"/>
                <a:pathLst>
                  <a:path w="8342" h="2501" extrusionOk="0">
                    <a:moveTo>
                      <a:pt x="8117" y="0"/>
                    </a:moveTo>
                    <a:cubicBezTo>
                      <a:pt x="7238" y="180"/>
                      <a:pt x="5001" y="318"/>
                      <a:pt x="3081" y="318"/>
                    </a:cubicBezTo>
                    <a:cubicBezTo>
                      <a:pt x="1641" y="318"/>
                      <a:pt x="379" y="241"/>
                      <a:pt x="1" y="46"/>
                    </a:cubicBezTo>
                    <a:lnTo>
                      <a:pt x="1" y="46"/>
                    </a:lnTo>
                    <a:cubicBezTo>
                      <a:pt x="160" y="1110"/>
                      <a:pt x="388" y="2072"/>
                      <a:pt x="705" y="2261"/>
                    </a:cubicBezTo>
                    <a:cubicBezTo>
                      <a:pt x="991" y="2432"/>
                      <a:pt x="1914" y="2500"/>
                      <a:pt x="3028" y="2500"/>
                    </a:cubicBezTo>
                    <a:cubicBezTo>
                      <a:pt x="5070" y="2500"/>
                      <a:pt x="7754" y="2272"/>
                      <a:pt x="8341" y="2034"/>
                    </a:cubicBezTo>
                    <a:lnTo>
                      <a:pt x="8117"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121;p63">
                <a:extLst>
                  <a:ext uri="{FF2B5EF4-FFF2-40B4-BE49-F238E27FC236}">
                    <a16:creationId xmlns:a16="http://schemas.microsoft.com/office/drawing/2014/main" id="{073493EC-3AE1-2E4D-51B6-546B43FFEC39}"/>
                  </a:ext>
                </a:extLst>
              </p:cNvPr>
              <p:cNvSpPr/>
              <p:nvPr/>
            </p:nvSpPr>
            <p:spPr>
              <a:xfrm>
                <a:off x="4141950" y="787800"/>
                <a:ext cx="155175" cy="285025"/>
              </a:xfrm>
              <a:custGeom>
                <a:avLst/>
                <a:gdLst/>
                <a:ahLst/>
                <a:cxnLst/>
                <a:rect l="l" t="t" r="r" b="b"/>
                <a:pathLst>
                  <a:path w="6207" h="11401" extrusionOk="0">
                    <a:moveTo>
                      <a:pt x="1203" y="1"/>
                    </a:moveTo>
                    <a:cubicBezTo>
                      <a:pt x="1203" y="1"/>
                      <a:pt x="209" y="3396"/>
                      <a:pt x="48" y="7997"/>
                    </a:cubicBezTo>
                    <a:cubicBezTo>
                      <a:pt x="0" y="9336"/>
                      <a:pt x="1727" y="11400"/>
                      <a:pt x="2950" y="11400"/>
                    </a:cubicBezTo>
                    <a:cubicBezTo>
                      <a:pt x="3233" y="11400"/>
                      <a:pt x="3489" y="11290"/>
                      <a:pt x="3690" y="11034"/>
                    </a:cubicBezTo>
                    <a:cubicBezTo>
                      <a:pt x="4760" y="9675"/>
                      <a:pt x="6206" y="5539"/>
                      <a:pt x="6206" y="5539"/>
                    </a:cubicBezTo>
                    <a:lnTo>
                      <a:pt x="1203" y="1"/>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122;p63">
                <a:extLst>
                  <a:ext uri="{FF2B5EF4-FFF2-40B4-BE49-F238E27FC236}">
                    <a16:creationId xmlns:a16="http://schemas.microsoft.com/office/drawing/2014/main" id="{4D36D26F-EE80-CC95-7907-96DAC3100ABB}"/>
                  </a:ext>
                </a:extLst>
              </p:cNvPr>
              <p:cNvSpPr/>
              <p:nvPr/>
            </p:nvSpPr>
            <p:spPr>
              <a:xfrm>
                <a:off x="4145050" y="917300"/>
                <a:ext cx="85150" cy="83000"/>
              </a:xfrm>
              <a:custGeom>
                <a:avLst/>
                <a:gdLst/>
                <a:ahLst/>
                <a:cxnLst/>
                <a:rect l="l" t="t" r="r" b="b"/>
                <a:pathLst>
                  <a:path w="3406" h="3320" extrusionOk="0">
                    <a:moveTo>
                      <a:pt x="213" y="1"/>
                    </a:moveTo>
                    <a:lnTo>
                      <a:pt x="0" y="766"/>
                    </a:lnTo>
                    <a:cubicBezTo>
                      <a:pt x="1278" y="1340"/>
                      <a:pt x="2213" y="2510"/>
                      <a:pt x="2554" y="3320"/>
                    </a:cubicBezTo>
                    <a:lnTo>
                      <a:pt x="3405" y="1936"/>
                    </a:lnTo>
                    <a:lnTo>
                      <a:pt x="3405" y="1936"/>
                    </a:lnTo>
                    <a:cubicBezTo>
                      <a:pt x="3405" y="1936"/>
                      <a:pt x="3405" y="1936"/>
                      <a:pt x="3405" y="1936"/>
                    </a:cubicBezTo>
                    <a:cubicBezTo>
                      <a:pt x="3403" y="1936"/>
                      <a:pt x="870" y="33"/>
                      <a:pt x="213"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123;p63">
                <a:extLst>
                  <a:ext uri="{FF2B5EF4-FFF2-40B4-BE49-F238E27FC236}">
                    <a16:creationId xmlns:a16="http://schemas.microsoft.com/office/drawing/2014/main" id="{158FC1F7-CCED-F688-99BB-6153F249AAE9}"/>
                  </a:ext>
                </a:extLst>
              </p:cNvPr>
              <p:cNvSpPr/>
              <p:nvPr/>
            </p:nvSpPr>
            <p:spPr>
              <a:xfrm>
                <a:off x="4159500" y="787800"/>
                <a:ext cx="137650" cy="285000"/>
              </a:xfrm>
              <a:custGeom>
                <a:avLst/>
                <a:gdLst/>
                <a:ahLst/>
                <a:cxnLst/>
                <a:rect l="l" t="t" r="r" b="b"/>
                <a:pathLst>
                  <a:path w="5506" h="11400" extrusionOk="0">
                    <a:moveTo>
                      <a:pt x="501" y="1"/>
                    </a:moveTo>
                    <a:cubicBezTo>
                      <a:pt x="501" y="1"/>
                      <a:pt x="425" y="257"/>
                      <a:pt x="314" y="721"/>
                    </a:cubicBezTo>
                    <a:cubicBezTo>
                      <a:pt x="314" y="721"/>
                      <a:pt x="2229" y="3583"/>
                      <a:pt x="2380" y="4748"/>
                    </a:cubicBezTo>
                    <a:cubicBezTo>
                      <a:pt x="2547" y="6034"/>
                      <a:pt x="1761" y="8058"/>
                      <a:pt x="692" y="9418"/>
                    </a:cubicBezTo>
                    <a:cubicBezTo>
                      <a:pt x="502" y="9657"/>
                      <a:pt x="264" y="9768"/>
                      <a:pt x="0" y="9781"/>
                    </a:cubicBezTo>
                    <a:cubicBezTo>
                      <a:pt x="604" y="10661"/>
                      <a:pt x="1516" y="11400"/>
                      <a:pt x="2249" y="11400"/>
                    </a:cubicBezTo>
                    <a:cubicBezTo>
                      <a:pt x="2532" y="11400"/>
                      <a:pt x="2788" y="11289"/>
                      <a:pt x="2989" y="11034"/>
                    </a:cubicBezTo>
                    <a:cubicBezTo>
                      <a:pt x="4059" y="9675"/>
                      <a:pt x="5505" y="5539"/>
                      <a:pt x="5505" y="5539"/>
                    </a:cubicBezTo>
                    <a:lnTo>
                      <a:pt x="501"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24;p63">
                <a:extLst>
                  <a:ext uri="{FF2B5EF4-FFF2-40B4-BE49-F238E27FC236}">
                    <a16:creationId xmlns:a16="http://schemas.microsoft.com/office/drawing/2014/main" id="{734F5B50-FDDF-04B1-8BDB-AE5EF0C9818C}"/>
                  </a:ext>
                </a:extLst>
              </p:cNvPr>
              <p:cNvSpPr/>
              <p:nvPr/>
            </p:nvSpPr>
            <p:spPr>
              <a:xfrm>
                <a:off x="4168400" y="635575"/>
                <a:ext cx="330475" cy="457750"/>
              </a:xfrm>
              <a:custGeom>
                <a:avLst/>
                <a:gdLst/>
                <a:ahLst/>
                <a:cxnLst/>
                <a:rect l="l" t="t" r="r" b="b"/>
                <a:pathLst>
                  <a:path w="13219" h="18310" extrusionOk="0">
                    <a:moveTo>
                      <a:pt x="11021" y="1"/>
                    </a:moveTo>
                    <a:cubicBezTo>
                      <a:pt x="7057" y="1"/>
                      <a:pt x="0" y="5148"/>
                      <a:pt x="0" y="6507"/>
                    </a:cubicBezTo>
                    <a:cubicBezTo>
                      <a:pt x="0" y="7867"/>
                      <a:pt x="4628" y="12552"/>
                      <a:pt x="4628" y="12552"/>
                    </a:cubicBezTo>
                    <a:cubicBezTo>
                      <a:pt x="4628" y="12552"/>
                      <a:pt x="5438" y="15677"/>
                      <a:pt x="5322" y="18106"/>
                    </a:cubicBezTo>
                    <a:cubicBezTo>
                      <a:pt x="5752" y="18245"/>
                      <a:pt x="6198" y="18310"/>
                      <a:pt x="6658" y="18310"/>
                    </a:cubicBezTo>
                    <a:cubicBezTo>
                      <a:pt x="8643" y="18310"/>
                      <a:pt x="10892" y="17114"/>
                      <a:pt x="13218" y="15561"/>
                    </a:cubicBezTo>
                    <a:cubicBezTo>
                      <a:pt x="13218" y="15561"/>
                      <a:pt x="12157" y="12682"/>
                      <a:pt x="12620" y="7823"/>
                    </a:cubicBezTo>
                    <a:cubicBezTo>
                      <a:pt x="13083" y="2964"/>
                      <a:pt x="11021" y="1"/>
                      <a:pt x="11021"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25;p63">
                <a:extLst>
                  <a:ext uri="{FF2B5EF4-FFF2-40B4-BE49-F238E27FC236}">
                    <a16:creationId xmlns:a16="http://schemas.microsoft.com/office/drawing/2014/main" id="{2A32A722-D67B-F521-6B3C-1A1C15572B0C}"/>
                  </a:ext>
                </a:extLst>
              </p:cNvPr>
              <p:cNvSpPr/>
              <p:nvPr/>
            </p:nvSpPr>
            <p:spPr>
              <a:xfrm>
                <a:off x="4433400" y="635550"/>
                <a:ext cx="67650" cy="394325"/>
              </a:xfrm>
              <a:custGeom>
                <a:avLst/>
                <a:gdLst/>
                <a:ahLst/>
                <a:cxnLst/>
                <a:rect l="l" t="t" r="r" b="b"/>
                <a:pathLst>
                  <a:path w="2706" h="15773" extrusionOk="0">
                    <a:moveTo>
                      <a:pt x="422" y="0"/>
                    </a:moveTo>
                    <a:cubicBezTo>
                      <a:pt x="285" y="0"/>
                      <a:pt x="143" y="8"/>
                      <a:pt x="0" y="19"/>
                    </a:cubicBezTo>
                    <a:cubicBezTo>
                      <a:pt x="532" y="822"/>
                      <a:pt x="2101" y="3565"/>
                      <a:pt x="1790" y="7736"/>
                    </a:cubicBezTo>
                    <a:cubicBezTo>
                      <a:pt x="1444" y="12401"/>
                      <a:pt x="2195" y="15384"/>
                      <a:pt x="2300" y="15773"/>
                    </a:cubicBezTo>
                    <a:cubicBezTo>
                      <a:pt x="2407" y="15703"/>
                      <a:pt x="2512" y="15633"/>
                      <a:pt x="2619" y="15562"/>
                    </a:cubicBezTo>
                    <a:cubicBezTo>
                      <a:pt x="2619" y="15562"/>
                      <a:pt x="1779" y="12583"/>
                      <a:pt x="2243" y="7724"/>
                    </a:cubicBezTo>
                    <a:cubicBezTo>
                      <a:pt x="2706" y="2864"/>
                      <a:pt x="422" y="0"/>
                      <a:pt x="42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6;p63">
                <a:extLst>
                  <a:ext uri="{FF2B5EF4-FFF2-40B4-BE49-F238E27FC236}">
                    <a16:creationId xmlns:a16="http://schemas.microsoft.com/office/drawing/2014/main" id="{41B0FE8D-6C0C-D200-4845-0C5D852E2395}"/>
                  </a:ext>
                </a:extLst>
              </p:cNvPr>
              <p:cNvSpPr/>
              <p:nvPr/>
            </p:nvSpPr>
            <p:spPr>
              <a:xfrm>
                <a:off x="4168425" y="635550"/>
                <a:ext cx="332625" cy="457675"/>
              </a:xfrm>
              <a:custGeom>
                <a:avLst/>
                <a:gdLst/>
                <a:ahLst/>
                <a:cxnLst/>
                <a:rect l="l" t="t" r="r" b="b"/>
                <a:pathLst>
                  <a:path w="13305" h="18307" extrusionOk="0">
                    <a:moveTo>
                      <a:pt x="11021" y="0"/>
                    </a:moveTo>
                    <a:cubicBezTo>
                      <a:pt x="7058" y="0"/>
                      <a:pt x="0" y="5149"/>
                      <a:pt x="0" y="6508"/>
                    </a:cubicBezTo>
                    <a:cubicBezTo>
                      <a:pt x="0" y="7868"/>
                      <a:pt x="4628" y="12553"/>
                      <a:pt x="4628" y="12553"/>
                    </a:cubicBezTo>
                    <a:cubicBezTo>
                      <a:pt x="4628" y="12553"/>
                      <a:pt x="5437" y="15678"/>
                      <a:pt x="5321" y="18107"/>
                    </a:cubicBezTo>
                    <a:cubicBezTo>
                      <a:pt x="5695" y="18228"/>
                      <a:pt x="6082" y="18292"/>
                      <a:pt x="6479" y="18306"/>
                    </a:cubicBezTo>
                    <a:cubicBezTo>
                      <a:pt x="6222" y="14753"/>
                      <a:pt x="7656" y="12245"/>
                      <a:pt x="9394" y="11566"/>
                    </a:cubicBezTo>
                    <a:cubicBezTo>
                      <a:pt x="9625" y="11476"/>
                      <a:pt x="9874" y="11431"/>
                      <a:pt x="10131" y="11431"/>
                    </a:cubicBezTo>
                    <a:cubicBezTo>
                      <a:pt x="11174" y="11431"/>
                      <a:pt x="12344" y="12171"/>
                      <a:pt x="12882" y="13676"/>
                    </a:cubicBezTo>
                    <a:cubicBezTo>
                      <a:pt x="12716" y="12320"/>
                      <a:pt x="12599" y="10284"/>
                      <a:pt x="12842" y="7724"/>
                    </a:cubicBezTo>
                    <a:cubicBezTo>
                      <a:pt x="13305" y="2864"/>
                      <a:pt x="11021" y="0"/>
                      <a:pt x="1102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27;p63">
                <a:extLst>
                  <a:ext uri="{FF2B5EF4-FFF2-40B4-BE49-F238E27FC236}">
                    <a16:creationId xmlns:a16="http://schemas.microsoft.com/office/drawing/2014/main" id="{8BD35814-AE0F-D151-5D29-AC13B79C4827}"/>
                  </a:ext>
                </a:extLst>
              </p:cNvPr>
              <p:cNvSpPr/>
              <p:nvPr/>
            </p:nvSpPr>
            <p:spPr>
              <a:xfrm>
                <a:off x="4376950" y="639125"/>
                <a:ext cx="134225" cy="238375"/>
              </a:xfrm>
              <a:custGeom>
                <a:avLst/>
                <a:gdLst/>
                <a:ahLst/>
                <a:cxnLst/>
                <a:rect l="l" t="t" r="r" b="b"/>
                <a:pathLst>
                  <a:path w="5369" h="9535" extrusionOk="0">
                    <a:moveTo>
                      <a:pt x="2674" y="1"/>
                    </a:moveTo>
                    <a:lnTo>
                      <a:pt x="0" y="5936"/>
                    </a:lnTo>
                    <a:lnTo>
                      <a:pt x="810" y="9532"/>
                    </a:lnTo>
                    <a:cubicBezTo>
                      <a:pt x="885" y="9534"/>
                      <a:pt x="960" y="9535"/>
                      <a:pt x="1034" y="9535"/>
                    </a:cubicBezTo>
                    <a:cubicBezTo>
                      <a:pt x="4003" y="9535"/>
                      <a:pt x="5369" y="7856"/>
                      <a:pt x="5369" y="7856"/>
                    </a:cubicBezTo>
                    <a:cubicBezTo>
                      <a:pt x="5369" y="7856"/>
                      <a:pt x="5364" y="1779"/>
                      <a:pt x="2674"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28;p63">
                <a:extLst>
                  <a:ext uri="{FF2B5EF4-FFF2-40B4-BE49-F238E27FC236}">
                    <a16:creationId xmlns:a16="http://schemas.microsoft.com/office/drawing/2014/main" id="{7FB92CE4-B807-4898-54B8-CC15796A30F5}"/>
                  </a:ext>
                </a:extLst>
              </p:cNvPr>
              <p:cNvSpPr/>
              <p:nvPr/>
            </p:nvSpPr>
            <p:spPr>
              <a:xfrm>
                <a:off x="4164200" y="688050"/>
                <a:ext cx="226450" cy="247850"/>
              </a:xfrm>
              <a:custGeom>
                <a:avLst/>
                <a:gdLst/>
                <a:ahLst/>
                <a:cxnLst/>
                <a:rect l="l" t="t" r="r" b="b"/>
                <a:pathLst>
                  <a:path w="9058" h="9914" extrusionOk="0">
                    <a:moveTo>
                      <a:pt x="7106" y="0"/>
                    </a:moveTo>
                    <a:lnTo>
                      <a:pt x="1" y="5106"/>
                    </a:lnTo>
                    <a:lnTo>
                      <a:pt x="4531" y="9914"/>
                    </a:lnTo>
                    <a:cubicBezTo>
                      <a:pt x="7655" y="9845"/>
                      <a:pt x="9057" y="7790"/>
                      <a:pt x="9057" y="7790"/>
                    </a:cubicBezTo>
                    <a:cubicBezTo>
                      <a:pt x="9057" y="7790"/>
                      <a:pt x="8597" y="1767"/>
                      <a:pt x="7106"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29;p63">
                <a:extLst>
                  <a:ext uri="{FF2B5EF4-FFF2-40B4-BE49-F238E27FC236}">
                    <a16:creationId xmlns:a16="http://schemas.microsoft.com/office/drawing/2014/main" id="{268B8D8D-D861-D0C1-4DE2-7B918BC49805}"/>
                  </a:ext>
                </a:extLst>
              </p:cNvPr>
              <p:cNvSpPr/>
              <p:nvPr/>
            </p:nvSpPr>
            <p:spPr>
              <a:xfrm>
                <a:off x="4446650" y="1048325"/>
                <a:ext cx="217025" cy="442875"/>
              </a:xfrm>
              <a:custGeom>
                <a:avLst/>
                <a:gdLst/>
                <a:ahLst/>
                <a:cxnLst/>
                <a:rect l="l" t="t" r="r" b="b"/>
                <a:pathLst>
                  <a:path w="8681" h="17715" extrusionOk="0">
                    <a:moveTo>
                      <a:pt x="2166" y="0"/>
                    </a:moveTo>
                    <a:lnTo>
                      <a:pt x="0" y="3894"/>
                    </a:lnTo>
                    <a:cubicBezTo>
                      <a:pt x="4085" y="11674"/>
                      <a:pt x="8489" y="17714"/>
                      <a:pt x="8489" y="17714"/>
                    </a:cubicBezTo>
                    <a:lnTo>
                      <a:pt x="8681" y="17702"/>
                    </a:lnTo>
                    <a:lnTo>
                      <a:pt x="2166"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130;p63">
                <a:extLst>
                  <a:ext uri="{FF2B5EF4-FFF2-40B4-BE49-F238E27FC236}">
                    <a16:creationId xmlns:a16="http://schemas.microsoft.com/office/drawing/2014/main" id="{9C53C61E-FE77-A310-BF79-EF3FD5A44849}"/>
                  </a:ext>
                </a:extLst>
              </p:cNvPr>
              <p:cNvSpPr/>
              <p:nvPr/>
            </p:nvSpPr>
            <p:spPr>
              <a:xfrm>
                <a:off x="4446650" y="1048325"/>
                <a:ext cx="102400" cy="253000"/>
              </a:xfrm>
              <a:custGeom>
                <a:avLst/>
                <a:gdLst/>
                <a:ahLst/>
                <a:cxnLst/>
                <a:rect l="l" t="t" r="r" b="b"/>
                <a:pathLst>
                  <a:path w="4096" h="10120" extrusionOk="0">
                    <a:moveTo>
                      <a:pt x="2166" y="0"/>
                    </a:moveTo>
                    <a:lnTo>
                      <a:pt x="0" y="3894"/>
                    </a:lnTo>
                    <a:cubicBezTo>
                      <a:pt x="1185" y="6151"/>
                      <a:pt x="2397" y="8261"/>
                      <a:pt x="3520" y="10119"/>
                    </a:cubicBezTo>
                    <a:cubicBezTo>
                      <a:pt x="3315" y="7873"/>
                      <a:pt x="3515" y="6087"/>
                      <a:pt x="4095" y="5243"/>
                    </a:cubicBezTo>
                    <a:lnTo>
                      <a:pt x="216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131;p63">
                <a:extLst>
                  <a:ext uri="{FF2B5EF4-FFF2-40B4-BE49-F238E27FC236}">
                    <a16:creationId xmlns:a16="http://schemas.microsoft.com/office/drawing/2014/main" id="{3769F089-C99E-0333-6895-186D13B97240}"/>
                  </a:ext>
                </a:extLst>
              </p:cNvPr>
              <p:cNvSpPr/>
              <p:nvPr/>
            </p:nvSpPr>
            <p:spPr>
              <a:xfrm>
                <a:off x="4302175" y="1095500"/>
                <a:ext cx="87050" cy="450625"/>
              </a:xfrm>
              <a:custGeom>
                <a:avLst/>
                <a:gdLst/>
                <a:ahLst/>
                <a:cxnLst/>
                <a:rect l="l" t="t" r="r" b="b"/>
                <a:pathLst>
                  <a:path w="3482" h="18025" extrusionOk="0">
                    <a:moveTo>
                      <a:pt x="3481" y="0"/>
                    </a:moveTo>
                    <a:lnTo>
                      <a:pt x="1" y="1850"/>
                    </a:lnTo>
                    <a:lnTo>
                      <a:pt x="503" y="17777"/>
                    </a:lnTo>
                    <a:lnTo>
                      <a:pt x="625" y="18025"/>
                    </a:lnTo>
                    <a:cubicBezTo>
                      <a:pt x="625" y="18025"/>
                      <a:pt x="2800" y="9618"/>
                      <a:pt x="3481"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132;p63">
                <a:extLst>
                  <a:ext uri="{FF2B5EF4-FFF2-40B4-BE49-F238E27FC236}">
                    <a16:creationId xmlns:a16="http://schemas.microsoft.com/office/drawing/2014/main" id="{FAC88A01-3C8F-50AC-85B1-EFDA994A37D5}"/>
                  </a:ext>
                </a:extLst>
              </p:cNvPr>
              <p:cNvSpPr/>
              <p:nvPr/>
            </p:nvSpPr>
            <p:spPr>
              <a:xfrm>
                <a:off x="4302150" y="1095500"/>
                <a:ext cx="87050" cy="320525"/>
              </a:xfrm>
              <a:custGeom>
                <a:avLst/>
                <a:gdLst/>
                <a:ahLst/>
                <a:cxnLst/>
                <a:rect l="l" t="t" r="r" b="b"/>
                <a:pathLst>
                  <a:path w="3482" h="12821" extrusionOk="0">
                    <a:moveTo>
                      <a:pt x="3481" y="0"/>
                    </a:moveTo>
                    <a:lnTo>
                      <a:pt x="1" y="1850"/>
                    </a:lnTo>
                    <a:lnTo>
                      <a:pt x="346" y="12821"/>
                    </a:lnTo>
                    <a:cubicBezTo>
                      <a:pt x="884" y="11972"/>
                      <a:pt x="1493" y="11334"/>
                      <a:pt x="2096" y="10989"/>
                    </a:cubicBezTo>
                    <a:cubicBezTo>
                      <a:pt x="2640" y="7903"/>
                      <a:pt x="3194" y="4058"/>
                      <a:pt x="348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133;p63">
                <a:extLst>
                  <a:ext uri="{FF2B5EF4-FFF2-40B4-BE49-F238E27FC236}">
                    <a16:creationId xmlns:a16="http://schemas.microsoft.com/office/drawing/2014/main" id="{E57171B1-8D1F-5B5B-2EA7-8C7638B83B66}"/>
                  </a:ext>
                </a:extLst>
              </p:cNvPr>
              <p:cNvSpPr/>
              <p:nvPr/>
            </p:nvSpPr>
            <p:spPr>
              <a:xfrm>
                <a:off x="4288650" y="1042875"/>
                <a:ext cx="241350" cy="283500"/>
              </a:xfrm>
              <a:custGeom>
                <a:avLst/>
                <a:gdLst/>
                <a:ahLst/>
                <a:cxnLst/>
                <a:rect l="l" t="t" r="r" b="b"/>
                <a:pathLst>
                  <a:path w="9654" h="11340" extrusionOk="0">
                    <a:moveTo>
                      <a:pt x="8652" y="0"/>
                    </a:moveTo>
                    <a:lnTo>
                      <a:pt x="353" y="2730"/>
                    </a:lnTo>
                    <a:lnTo>
                      <a:pt x="0" y="11339"/>
                    </a:lnTo>
                    <a:cubicBezTo>
                      <a:pt x="26" y="11339"/>
                      <a:pt x="52" y="11339"/>
                      <a:pt x="78" y="11339"/>
                    </a:cubicBezTo>
                    <a:cubicBezTo>
                      <a:pt x="4834" y="11339"/>
                      <a:pt x="9452" y="5803"/>
                      <a:pt x="9653" y="3148"/>
                    </a:cubicBezTo>
                    <a:lnTo>
                      <a:pt x="8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134;p63">
                <a:extLst>
                  <a:ext uri="{FF2B5EF4-FFF2-40B4-BE49-F238E27FC236}">
                    <a16:creationId xmlns:a16="http://schemas.microsoft.com/office/drawing/2014/main" id="{6286EFD7-4FE4-0C42-8EF5-E75924C153EE}"/>
                  </a:ext>
                </a:extLst>
              </p:cNvPr>
              <p:cNvSpPr/>
              <p:nvPr/>
            </p:nvSpPr>
            <p:spPr>
              <a:xfrm>
                <a:off x="4288650" y="1042850"/>
                <a:ext cx="241350" cy="283500"/>
              </a:xfrm>
              <a:custGeom>
                <a:avLst/>
                <a:gdLst/>
                <a:ahLst/>
                <a:cxnLst/>
                <a:rect l="l" t="t" r="r" b="b"/>
                <a:pathLst>
                  <a:path w="9654" h="11340" extrusionOk="0">
                    <a:moveTo>
                      <a:pt x="8652" y="0"/>
                    </a:moveTo>
                    <a:lnTo>
                      <a:pt x="353" y="2730"/>
                    </a:lnTo>
                    <a:lnTo>
                      <a:pt x="0" y="11339"/>
                    </a:lnTo>
                    <a:cubicBezTo>
                      <a:pt x="27" y="11339"/>
                      <a:pt x="53" y="11339"/>
                      <a:pt x="79" y="11339"/>
                    </a:cubicBezTo>
                    <a:cubicBezTo>
                      <a:pt x="1176" y="11339"/>
                      <a:pt x="2265" y="11041"/>
                      <a:pt x="3295" y="10555"/>
                    </a:cubicBezTo>
                    <a:cubicBezTo>
                      <a:pt x="2937" y="9936"/>
                      <a:pt x="4020" y="9034"/>
                      <a:pt x="5214" y="8064"/>
                    </a:cubicBezTo>
                    <a:cubicBezTo>
                      <a:pt x="6214" y="7252"/>
                      <a:pt x="7867" y="5610"/>
                      <a:pt x="8902" y="5268"/>
                    </a:cubicBezTo>
                    <a:cubicBezTo>
                      <a:pt x="9342" y="4481"/>
                      <a:pt x="9608" y="3742"/>
                      <a:pt x="9653" y="3148"/>
                    </a:cubicBezTo>
                    <a:lnTo>
                      <a:pt x="8652"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135;p63">
                <a:extLst>
                  <a:ext uri="{FF2B5EF4-FFF2-40B4-BE49-F238E27FC236}">
                    <a16:creationId xmlns:a16="http://schemas.microsoft.com/office/drawing/2014/main" id="{182FB0D4-7289-6948-3F27-56BB77BA8579}"/>
                  </a:ext>
                </a:extLst>
              </p:cNvPr>
              <p:cNvSpPr/>
              <p:nvPr/>
            </p:nvSpPr>
            <p:spPr>
              <a:xfrm>
                <a:off x="4274725" y="1012225"/>
                <a:ext cx="252375" cy="276900"/>
              </a:xfrm>
              <a:custGeom>
                <a:avLst/>
                <a:gdLst/>
                <a:ahLst/>
                <a:cxnLst/>
                <a:rect l="l" t="t" r="r" b="b"/>
                <a:pathLst>
                  <a:path w="10095" h="11076" extrusionOk="0">
                    <a:moveTo>
                      <a:pt x="8852" y="0"/>
                    </a:moveTo>
                    <a:cubicBezTo>
                      <a:pt x="8638" y="0"/>
                      <a:pt x="5593" y="2760"/>
                      <a:pt x="2086" y="2760"/>
                    </a:cubicBezTo>
                    <a:cubicBezTo>
                      <a:pt x="1722" y="2760"/>
                      <a:pt x="1354" y="2730"/>
                      <a:pt x="983" y="2665"/>
                    </a:cubicBezTo>
                    <a:cubicBezTo>
                      <a:pt x="973" y="2663"/>
                      <a:pt x="963" y="2662"/>
                      <a:pt x="954" y="2662"/>
                    </a:cubicBezTo>
                    <a:cubicBezTo>
                      <a:pt x="0" y="2662"/>
                      <a:pt x="47" y="11054"/>
                      <a:pt x="47" y="11054"/>
                    </a:cubicBezTo>
                    <a:cubicBezTo>
                      <a:pt x="167" y="11068"/>
                      <a:pt x="293" y="11075"/>
                      <a:pt x="423" y="11075"/>
                    </a:cubicBezTo>
                    <a:cubicBezTo>
                      <a:pt x="3504" y="11075"/>
                      <a:pt x="9068" y="7222"/>
                      <a:pt x="10094" y="3503"/>
                    </a:cubicBezTo>
                    <a:cubicBezTo>
                      <a:pt x="10094" y="3503"/>
                      <a:pt x="9516" y="32"/>
                      <a:pt x="8853" y="0"/>
                    </a:cubicBezTo>
                    <a:cubicBezTo>
                      <a:pt x="8852" y="0"/>
                      <a:pt x="8852" y="0"/>
                      <a:pt x="8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136;p63">
                <a:extLst>
                  <a:ext uri="{FF2B5EF4-FFF2-40B4-BE49-F238E27FC236}">
                    <a16:creationId xmlns:a16="http://schemas.microsoft.com/office/drawing/2014/main" id="{7CFF879F-C34A-39CD-160D-4626A9A41D4C}"/>
                  </a:ext>
                </a:extLst>
              </p:cNvPr>
              <p:cNvSpPr/>
              <p:nvPr/>
            </p:nvSpPr>
            <p:spPr>
              <a:xfrm>
                <a:off x="4483475" y="1012250"/>
                <a:ext cx="43600" cy="111700"/>
              </a:xfrm>
              <a:custGeom>
                <a:avLst/>
                <a:gdLst/>
                <a:ahLst/>
                <a:cxnLst/>
                <a:rect l="l" t="t" r="r" b="b"/>
                <a:pathLst>
                  <a:path w="1744" h="4468" extrusionOk="0">
                    <a:moveTo>
                      <a:pt x="502" y="0"/>
                    </a:moveTo>
                    <a:cubicBezTo>
                      <a:pt x="456" y="0"/>
                      <a:pt x="280" y="126"/>
                      <a:pt x="1" y="324"/>
                    </a:cubicBezTo>
                    <a:cubicBezTo>
                      <a:pt x="19" y="321"/>
                      <a:pt x="37" y="320"/>
                      <a:pt x="55" y="320"/>
                    </a:cubicBezTo>
                    <a:cubicBezTo>
                      <a:pt x="794" y="320"/>
                      <a:pt x="1182" y="2849"/>
                      <a:pt x="1377" y="4468"/>
                    </a:cubicBezTo>
                    <a:cubicBezTo>
                      <a:pt x="1529" y="4146"/>
                      <a:pt x="1656" y="3825"/>
                      <a:pt x="1743" y="3503"/>
                    </a:cubicBezTo>
                    <a:cubicBezTo>
                      <a:pt x="1743" y="3503"/>
                      <a:pt x="1166" y="33"/>
                      <a:pt x="503" y="0"/>
                    </a:cubicBezTo>
                    <a:cubicBezTo>
                      <a:pt x="502" y="0"/>
                      <a:pt x="502" y="0"/>
                      <a:pt x="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137;p63">
                <a:extLst>
                  <a:ext uri="{FF2B5EF4-FFF2-40B4-BE49-F238E27FC236}">
                    <a16:creationId xmlns:a16="http://schemas.microsoft.com/office/drawing/2014/main" id="{F39C65D4-E362-53F4-3D99-734F4D1D3A03}"/>
                  </a:ext>
                </a:extLst>
              </p:cNvPr>
              <p:cNvSpPr/>
              <p:nvPr/>
            </p:nvSpPr>
            <p:spPr>
              <a:xfrm>
                <a:off x="4274725" y="1078775"/>
                <a:ext cx="57925" cy="210350"/>
              </a:xfrm>
              <a:custGeom>
                <a:avLst/>
                <a:gdLst/>
                <a:ahLst/>
                <a:cxnLst/>
                <a:rect l="l" t="t" r="r" b="b"/>
                <a:pathLst>
                  <a:path w="2317" h="8414" extrusionOk="0">
                    <a:moveTo>
                      <a:pt x="954" y="0"/>
                    </a:moveTo>
                    <a:cubicBezTo>
                      <a:pt x="0" y="0"/>
                      <a:pt x="47" y="8393"/>
                      <a:pt x="47" y="8393"/>
                    </a:cubicBezTo>
                    <a:cubicBezTo>
                      <a:pt x="166" y="8407"/>
                      <a:pt x="289" y="8414"/>
                      <a:pt x="417" y="8414"/>
                    </a:cubicBezTo>
                    <a:cubicBezTo>
                      <a:pt x="945" y="8414"/>
                      <a:pt x="1546" y="8300"/>
                      <a:pt x="2185" y="8095"/>
                    </a:cubicBezTo>
                    <a:cubicBezTo>
                      <a:pt x="1800" y="7151"/>
                      <a:pt x="1572" y="5982"/>
                      <a:pt x="1572" y="4599"/>
                    </a:cubicBezTo>
                    <a:cubicBezTo>
                      <a:pt x="1572" y="3062"/>
                      <a:pt x="1851" y="1478"/>
                      <a:pt x="2316" y="93"/>
                    </a:cubicBezTo>
                    <a:lnTo>
                      <a:pt x="2316" y="93"/>
                    </a:lnTo>
                    <a:cubicBezTo>
                      <a:pt x="2239" y="95"/>
                      <a:pt x="2161" y="96"/>
                      <a:pt x="2083" y="96"/>
                    </a:cubicBezTo>
                    <a:cubicBezTo>
                      <a:pt x="1720" y="96"/>
                      <a:pt x="1352" y="69"/>
                      <a:pt x="983" y="3"/>
                    </a:cubicBezTo>
                    <a:cubicBezTo>
                      <a:pt x="973" y="1"/>
                      <a:pt x="963" y="0"/>
                      <a:pt x="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138;p63">
                <a:extLst>
                  <a:ext uri="{FF2B5EF4-FFF2-40B4-BE49-F238E27FC236}">
                    <a16:creationId xmlns:a16="http://schemas.microsoft.com/office/drawing/2014/main" id="{FACF8A03-8213-AA35-5F56-B6FAAFA9A5CF}"/>
                  </a:ext>
                </a:extLst>
              </p:cNvPr>
              <p:cNvSpPr/>
              <p:nvPr/>
            </p:nvSpPr>
            <p:spPr>
              <a:xfrm>
                <a:off x="4392750" y="1038600"/>
                <a:ext cx="128700" cy="192025"/>
              </a:xfrm>
              <a:custGeom>
                <a:avLst/>
                <a:gdLst/>
                <a:ahLst/>
                <a:cxnLst/>
                <a:rect l="l" t="t" r="r" b="b"/>
                <a:pathLst>
                  <a:path w="5148" h="7681" extrusionOk="0">
                    <a:moveTo>
                      <a:pt x="4649" y="0"/>
                    </a:moveTo>
                    <a:cubicBezTo>
                      <a:pt x="3563" y="4009"/>
                      <a:pt x="1" y="7680"/>
                      <a:pt x="1" y="7680"/>
                    </a:cubicBezTo>
                    <a:cubicBezTo>
                      <a:pt x="1" y="7680"/>
                      <a:pt x="3515" y="4767"/>
                      <a:pt x="5148" y="1878"/>
                    </a:cubicBezTo>
                    <a:cubicBezTo>
                      <a:pt x="5033" y="1330"/>
                      <a:pt x="4859" y="580"/>
                      <a:pt x="4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139;p63">
                <a:extLst>
                  <a:ext uri="{FF2B5EF4-FFF2-40B4-BE49-F238E27FC236}">
                    <a16:creationId xmlns:a16="http://schemas.microsoft.com/office/drawing/2014/main" id="{D18A3ECA-779A-7DA7-DA74-02D9DD602E1D}"/>
                  </a:ext>
                </a:extLst>
              </p:cNvPr>
              <p:cNvSpPr/>
              <p:nvPr/>
            </p:nvSpPr>
            <p:spPr>
              <a:xfrm>
                <a:off x="4277850" y="1129175"/>
                <a:ext cx="159600" cy="120575"/>
              </a:xfrm>
              <a:custGeom>
                <a:avLst/>
                <a:gdLst/>
                <a:ahLst/>
                <a:cxnLst/>
                <a:rect l="l" t="t" r="r" b="b"/>
                <a:pathLst>
                  <a:path w="6384" h="4823" extrusionOk="0">
                    <a:moveTo>
                      <a:pt x="6383" y="0"/>
                    </a:moveTo>
                    <a:cubicBezTo>
                      <a:pt x="6383" y="1"/>
                      <a:pt x="3788" y="3320"/>
                      <a:pt x="788" y="3320"/>
                    </a:cubicBezTo>
                    <a:cubicBezTo>
                      <a:pt x="762" y="3320"/>
                      <a:pt x="736" y="3320"/>
                      <a:pt x="710" y="3320"/>
                    </a:cubicBezTo>
                    <a:lnTo>
                      <a:pt x="1" y="4823"/>
                    </a:lnTo>
                    <a:cubicBezTo>
                      <a:pt x="3689" y="4198"/>
                      <a:pt x="6383" y="1"/>
                      <a:pt x="6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140;p63">
                <a:extLst>
                  <a:ext uri="{FF2B5EF4-FFF2-40B4-BE49-F238E27FC236}">
                    <a16:creationId xmlns:a16="http://schemas.microsoft.com/office/drawing/2014/main" id="{28DD0EEA-67E6-ACC5-9C67-C717E38283B9}"/>
                  </a:ext>
                </a:extLst>
              </p:cNvPr>
              <p:cNvSpPr/>
              <p:nvPr/>
            </p:nvSpPr>
            <p:spPr>
              <a:xfrm>
                <a:off x="4603375" y="585925"/>
                <a:ext cx="172350" cy="173950"/>
              </a:xfrm>
              <a:custGeom>
                <a:avLst/>
                <a:gdLst/>
                <a:ahLst/>
                <a:cxnLst/>
                <a:rect l="l" t="t" r="r" b="b"/>
                <a:pathLst>
                  <a:path w="6894" h="6958" extrusionOk="0">
                    <a:moveTo>
                      <a:pt x="5446" y="1"/>
                    </a:moveTo>
                    <a:cubicBezTo>
                      <a:pt x="5446" y="1"/>
                      <a:pt x="1362" y="2326"/>
                      <a:pt x="681" y="3263"/>
                    </a:cubicBezTo>
                    <a:cubicBezTo>
                      <a:pt x="1" y="4200"/>
                      <a:pt x="2178" y="6958"/>
                      <a:pt x="2178" y="6958"/>
                    </a:cubicBezTo>
                    <a:cubicBezTo>
                      <a:pt x="3680" y="6076"/>
                      <a:pt x="6893" y="2099"/>
                      <a:pt x="6893" y="2099"/>
                    </a:cubicBezTo>
                    <a:lnTo>
                      <a:pt x="5446" y="1"/>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141;p63">
                <a:extLst>
                  <a:ext uri="{FF2B5EF4-FFF2-40B4-BE49-F238E27FC236}">
                    <a16:creationId xmlns:a16="http://schemas.microsoft.com/office/drawing/2014/main" id="{3C268D14-6307-DC33-6FA6-3A126C232E54}"/>
                  </a:ext>
                </a:extLst>
              </p:cNvPr>
              <p:cNvSpPr/>
              <p:nvPr/>
            </p:nvSpPr>
            <p:spPr>
              <a:xfrm>
                <a:off x="4621100" y="585925"/>
                <a:ext cx="154625" cy="181650"/>
              </a:xfrm>
              <a:custGeom>
                <a:avLst/>
                <a:gdLst/>
                <a:ahLst/>
                <a:cxnLst/>
                <a:rect l="l" t="t" r="r" b="b"/>
                <a:pathLst>
                  <a:path w="6185" h="7266" extrusionOk="0">
                    <a:moveTo>
                      <a:pt x="4738" y="1"/>
                    </a:moveTo>
                    <a:cubicBezTo>
                      <a:pt x="4738" y="1"/>
                      <a:pt x="3666" y="612"/>
                      <a:pt x="2528" y="1333"/>
                    </a:cubicBezTo>
                    <a:lnTo>
                      <a:pt x="2113" y="3417"/>
                    </a:lnTo>
                    <a:cubicBezTo>
                      <a:pt x="2113" y="3417"/>
                      <a:pt x="1134" y="4511"/>
                      <a:pt x="0" y="5489"/>
                    </a:cubicBezTo>
                    <a:cubicBezTo>
                      <a:pt x="482" y="6469"/>
                      <a:pt x="1476" y="7265"/>
                      <a:pt x="1476" y="7265"/>
                    </a:cubicBezTo>
                    <a:cubicBezTo>
                      <a:pt x="2978" y="6384"/>
                      <a:pt x="6184" y="2100"/>
                      <a:pt x="6184" y="2100"/>
                    </a:cubicBezTo>
                    <a:lnTo>
                      <a:pt x="4738"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142;p63">
                <a:extLst>
                  <a:ext uri="{FF2B5EF4-FFF2-40B4-BE49-F238E27FC236}">
                    <a16:creationId xmlns:a16="http://schemas.microsoft.com/office/drawing/2014/main" id="{70DDD76B-5451-8A8C-8D72-132C5C683BFA}"/>
                  </a:ext>
                </a:extLst>
              </p:cNvPr>
              <p:cNvSpPr/>
              <p:nvPr/>
            </p:nvSpPr>
            <p:spPr>
              <a:xfrm>
                <a:off x="4700900" y="560725"/>
                <a:ext cx="126175" cy="83025"/>
              </a:xfrm>
              <a:custGeom>
                <a:avLst/>
                <a:gdLst/>
                <a:ahLst/>
                <a:cxnLst/>
                <a:rect l="l" t="t" r="r" b="b"/>
                <a:pathLst>
                  <a:path w="5047" h="3321" extrusionOk="0">
                    <a:moveTo>
                      <a:pt x="2525" y="1"/>
                    </a:moveTo>
                    <a:cubicBezTo>
                      <a:pt x="2184" y="1"/>
                      <a:pt x="2054" y="614"/>
                      <a:pt x="1440" y="1093"/>
                    </a:cubicBezTo>
                    <a:cubicBezTo>
                      <a:pt x="1" y="2215"/>
                      <a:pt x="271" y="3321"/>
                      <a:pt x="1339" y="3321"/>
                    </a:cubicBezTo>
                    <a:cubicBezTo>
                      <a:pt x="1549" y="3321"/>
                      <a:pt x="1789" y="3278"/>
                      <a:pt x="2054" y="3184"/>
                    </a:cubicBezTo>
                    <a:cubicBezTo>
                      <a:pt x="2204" y="3131"/>
                      <a:pt x="2358" y="3098"/>
                      <a:pt x="2510" y="3098"/>
                    </a:cubicBezTo>
                    <a:cubicBezTo>
                      <a:pt x="2645" y="3098"/>
                      <a:pt x="2779" y="3124"/>
                      <a:pt x="2907" y="3186"/>
                    </a:cubicBezTo>
                    <a:cubicBezTo>
                      <a:pt x="2967" y="3215"/>
                      <a:pt x="3096" y="3227"/>
                      <a:pt x="3253" y="3227"/>
                    </a:cubicBezTo>
                    <a:cubicBezTo>
                      <a:pt x="3649" y="3227"/>
                      <a:pt x="4224" y="3152"/>
                      <a:pt x="4322" y="3084"/>
                    </a:cubicBezTo>
                    <a:cubicBezTo>
                      <a:pt x="4470" y="2981"/>
                      <a:pt x="5047" y="2608"/>
                      <a:pt x="4899" y="1752"/>
                    </a:cubicBezTo>
                    <a:cubicBezTo>
                      <a:pt x="4783" y="1075"/>
                      <a:pt x="4419" y="791"/>
                      <a:pt x="4045" y="791"/>
                    </a:cubicBezTo>
                    <a:cubicBezTo>
                      <a:pt x="4002" y="791"/>
                      <a:pt x="3959" y="795"/>
                      <a:pt x="3917" y="802"/>
                    </a:cubicBezTo>
                    <a:cubicBezTo>
                      <a:pt x="3900" y="805"/>
                      <a:pt x="3884" y="806"/>
                      <a:pt x="3866" y="806"/>
                    </a:cubicBezTo>
                    <a:cubicBezTo>
                      <a:pt x="3444" y="806"/>
                      <a:pt x="2743" y="39"/>
                      <a:pt x="2588" y="7"/>
                    </a:cubicBezTo>
                    <a:cubicBezTo>
                      <a:pt x="2566" y="3"/>
                      <a:pt x="2545" y="1"/>
                      <a:pt x="2525"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143;p63">
                <a:extLst>
                  <a:ext uri="{FF2B5EF4-FFF2-40B4-BE49-F238E27FC236}">
                    <a16:creationId xmlns:a16="http://schemas.microsoft.com/office/drawing/2014/main" id="{E53D8396-9491-3A26-F4A1-54B1F9B85E07}"/>
                  </a:ext>
                </a:extLst>
              </p:cNvPr>
              <p:cNvSpPr/>
              <p:nvPr/>
            </p:nvSpPr>
            <p:spPr>
              <a:xfrm>
                <a:off x="4738575" y="528100"/>
                <a:ext cx="73525" cy="70450"/>
              </a:xfrm>
              <a:custGeom>
                <a:avLst/>
                <a:gdLst/>
                <a:ahLst/>
                <a:cxnLst/>
                <a:rect l="l" t="t" r="r" b="b"/>
                <a:pathLst>
                  <a:path w="2941" h="2818" extrusionOk="0">
                    <a:moveTo>
                      <a:pt x="2466" y="0"/>
                    </a:moveTo>
                    <a:cubicBezTo>
                      <a:pt x="2444" y="0"/>
                      <a:pt x="2424" y="6"/>
                      <a:pt x="2407" y="20"/>
                    </a:cubicBezTo>
                    <a:cubicBezTo>
                      <a:pt x="2256" y="141"/>
                      <a:pt x="1678" y="721"/>
                      <a:pt x="1376" y="858"/>
                    </a:cubicBezTo>
                    <a:cubicBezTo>
                      <a:pt x="1072" y="996"/>
                      <a:pt x="75" y="2246"/>
                      <a:pt x="34" y="2515"/>
                    </a:cubicBezTo>
                    <a:cubicBezTo>
                      <a:pt x="1" y="2735"/>
                      <a:pt x="161" y="2817"/>
                      <a:pt x="408" y="2817"/>
                    </a:cubicBezTo>
                    <a:cubicBezTo>
                      <a:pt x="1011" y="2817"/>
                      <a:pt x="2134" y="2328"/>
                      <a:pt x="2269" y="2133"/>
                    </a:cubicBezTo>
                    <a:cubicBezTo>
                      <a:pt x="2142" y="2032"/>
                      <a:pt x="1671" y="1866"/>
                      <a:pt x="1866" y="1454"/>
                    </a:cubicBezTo>
                    <a:cubicBezTo>
                      <a:pt x="1963" y="1245"/>
                      <a:pt x="2742" y="656"/>
                      <a:pt x="2847" y="512"/>
                    </a:cubicBezTo>
                    <a:cubicBezTo>
                      <a:pt x="2941" y="385"/>
                      <a:pt x="2641" y="0"/>
                      <a:pt x="2466"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144;p63">
                <a:extLst>
                  <a:ext uri="{FF2B5EF4-FFF2-40B4-BE49-F238E27FC236}">
                    <a16:creationId xmlns:a16="http://schemas.microsoft.com/office/drawing/2014/main" id="{F20B950E-1854-D7F1-F092-45C4966F93A6}"/>
                  </a:ext>
                </a:extLst>
              </p:cNvPr>
              <p:cNvSpPr/>
              <p:nvPr/>
            </p:nvSpPr>
            <p:spPr>
              <a:xfrm>
                <a:off x="4774425" y="549750"/>
                <a:ext cx="76575" cy="49750"/>
              </a:xfrm>
              <a:custGeom>
                <a:avLst/>
                <a:gdLst/>
                <a:ahLst/>
                <a:cxnLst/>
                <a:rect l="l" t="t" r="r" b="b"/>
                <a:pathLst>
                  <a:path w="3063" h="1990" extrusionOk="0">
                    <a:moveTo>
                      <a:pt x="2456" y="0"/>
                    </a:moveTo>
                    <a:cubicBezTo>
                      <a:pt x="2300" y="0"/>
                      <a:pt x="1713" y="974"/>
                      <a:pt x="1413" y="1098"/>
                    </a:cubicBezTo>
                    <a:cubicBezTo>
                      <a:pt x="1340" y="1129"/>
                      <a:pt x="1132" y="1133"/>
                      <a:pt x="881" y="1133"/>
                    </a:cubicBezTo>
                    <a:cubicBezTo>
                      <a:pt x="793" y="1133"/>
                      <a:pt x="700" y="1132"/>
                      <a:pt x="606" y="1132"/>
                    </a:cubicBezTo>
                    <a:cubicBezTo>
                      <a:pt x="456" y="1132"/>
                      <a:pt x="303" y="1133"/>
                      <a:pt x="163" y="1140"/>
                    </a:cubicBezTo>
                    <a:cubicBezTo>
                      <a:pt x="1" y="1148"/>
                      <a:pt x="622" y="1979"/>
                      <a:pt x="705" y="1989"/>
                    </a:cubicBezTo>
                    <a:cubicBezTo>
                      <a:pt x="708" y="1990"/>
                      <a:pt x="711" y="1990"/>
                      <a:pt x="715" y="1990"/>
                    </a:cubicBezTo>
                    <a:cubicBezTo>
                      <a:pt x="843" y="1990"/>
                      <a:pt x="1692" y="1816"/>
                      <a:pt x="1901" y="1727"/>
                    </a:cubicBezTo>
                    <a:cubicBezTo>
                      <a:pt x="2126" y="1631"/>
                      <a:pt x="2804" y="616"/>
                      <a:pt x="2930" y="394"/>
                    </a:cubicBezTo>
                    <a:cubicBezTo>
                      <a:pt x="3063" y="159"/>
                      <a:pt x="2613" y="5"/>
                      <a:pt x="2457" y="0"/>
                    </a:cubicBezTo>
                    <a:cubicBezTo>
                      <a:pt x="2456" y="0"/>
                      <a:pt x="2456" y="0"/>
                      <a:pt x="2456"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145;p63">
                <a:extLst>
                  <a:ext uri="{FF2B5EF4-FFF2-40B4-BE49-F238E27FC236}">
                    <a16:creationId xmlns:a16="http://schemas.microsoft.com/office/drawing/2014/main" id="{FE08CEF4-5139-626A-F45A-6C3010CF9D51}"/>
                  </a:ext>
                </a:extLst>
              </p:cNvPr>
              <p:cNvSpPr/>
              <p:nvPr/>
            </p:nvSpPr>
            <p:spPr>
              <a:xfrm>
                <a:off x="4792475" y="573250"/>
                <a:ext cx="76750" cy="43950"/>
              </a:xfrm>
              <a:custGeom>
                <a:avLst/>
                <a:gdLst/>
                <a:ahLst/>
                <a:cxnLst/>
                <a:rect l="l" t="t" r="r" b="b"/>
                <a:pathLst>
                  <a:path w="3070" h="1758" extrusionOk="0">
                    <a:moveTo>
                      <a:pt x="2593" y="1"/>
                    </a:moveTo>
                    <a:cubicBezTo>
                      <a:pt x="2584" y="1"/>
                      <a:pt x="2575" y="2"/>
                      <a:pt x="2568" y="6"/>
                    </a:cubicBezTo>
                    <a:cubicBezTo>
                      <a:pt x="2466" y="51"/>
                      <a:pt x="1696" y="818"/>
                      <a:pt x="1556" y="913"/>
                    </a:cubicBezTo>
                    <a:cubicBezTo>
                      <a:pt x="1529" y="932"/>
                      <a:pt x="1478" y="940"/>
                      <a:pt x="1411" y="940"/>
                    </a:cubicBezTo>
                    <a:cubicBezTo>
                      <a:pt x="1134" y="940"/>
                      <a:pt x="572" y="809"/>
                      <a:pt x="167" y="763"/>
                    </a:cubicBezTo>
                    <a:cubicBezTo>
                      <a:pt x="166" y="763"/>
                      <a:pt x="164" y="762"/>
                      <a:pt x="162" y="762"/>
                    </a:cubicBezTo>
                    <a:cubicBezTo>
                      <a:pt x="0" y="762"/>
                      <a:pt x="518" y="1722"/>
                      <a:pt x="602" y="1748"/>
                    </a:cubicBezTo>
                    <a:cubicBezTo>
                      <a:pt x="621" y="1754"/>
                      <a:pt x="683" y="1757"/>
                      <a:pt x="769" y="1757"/>
                    </a:cubicBezTo>
                    <a:cubicBezTo>
                      <a:pt x="1053" y="1757"/>
                      <a:pt x="1604" y="1725"/>
                      <a:pt x="1793" y="1664"/>
                    </a:cubicBezTo>
                    <a:cubicBezTo>
                      <a:pt x="2037" y="1585"/>
                      <a:pt x="2806" y="750"/>
                      <a:pt x="2942" y="567"/>
                    </a:cubicBezTo>
                    <a:cubicBezTo>
                      <a:pt x="3069" y="397"/>
                      <a:pt x="2738" y="1"/>
                      <a:pt x="259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146;p63">
                <a:extLst>
                  <a:ext uri="{FF2B5EF4-FFF2-40B4-BE49-F238E27FC236}">
                    <a16:creationId xmlns:a16="http://schemas.microsoft.com/office/drawing/2014/main" id="{6983A8CD-14BE-090E-142F-3B3012F70835}"/>
                  </a:ext>
                </a:extLst>
              </p:cNvPr>
              <p:cNvSpPr/>
              <p:nvPr/>
            </p:nvSpPr>
            <p:spPr>
              <a:xfrm>
                <a:off x="4793100" y="611475"/>
                <a:ext cx="71200" cy="30475"/>
              </a:xfrm>
              <a:custGeom>
                <a:avLst/>
                <a:gdLst/>
                <a:ahLst/>
                <a:cxnLst/>
                <a:rect l="l" t="t" r="r" b="b"/>
                <a:pathLst>
                  <a:path w="2848" h="1219" extrusionOk="0">
                    <a:moveTo>
                      <a:pt x="2444" y="0"/>
                    </a:moveTo>
                    <a:cubicBezTo>
                      <a:pt x="2441" y="0"/>
                      <a:pt x="2438" y="1"/>
                      <a:pt x="2435" y="1"/>
                    </a:cubicBezTo>
                    <a:cubicBezTo>
                      <a:pt x="2326" y="18"/>
                      <a:pt x="1584" y="390"/>
                      <a:pt x="1430" y="443"/>
                    </a:cubicBezTo>
                    <a:cubicBezTo>
                      <a:pt x="1417" y="448"/>
                      <a:pt x="1399" y="450"/>
                      <a:pt x="1379" y="450"/>
                    </a:cubicBezTo>
                    <a:cubicBezTo>
                      <a:pt x="1175" y="450"/>
                      <a:pt x="665" y="221"/>
                      <a:pt x="221" y="50"/>
                    </a:cubicBezTo>
                    <a:cubicBezTo>
                      <a:pt x="217" y="48"/>
                      <a:pt x="212" y="47"/>
                      <a:pt x="208" y="47"/>
                    </a:cubicBezTo>
                    <a:cubicBezTo>
                      <a:pt x="48" y="47"/>
                      <a:pt x="1" y="1166"/>
                      <a:pt x="94" y="1166"/>
                    </a:cubicBezTo>
                    <a:cubicBezTo>
                      <a:pt x="94" y="1166"/>
                      <a:pt x="95" y="1166"/>
                      <a:pt x="95" y="1166"/>
                    </a:cubicBezTo>
                    <a:cubicBezTo>
                      <a:pt x="159" y="1159"/>
                      <a:pt x="228" y="1156"/>
                      <a:pt x="301" y="1156"/>
                    </a:cubicBezTo>
                    <a:cubicBezTo>
                      <a:pt x="638" y="1156"/>
                      <a:pt x="1042" y="1218"/>
                      <a:pt x="1264" y="1218"/>
                    </a:cubicBezTo>
                    <a:cubicBezTo>
                      <a:pt x="1275" y="1218"/>
                      <a:pt x="1286" y="1218"/>
                      <a:pt x="1297" y="1218"/>
                    </a:cubicBezTo>
                    <a:cubicBezTo>
                      <a:pt x="1552" y="1208"/>
                      <a:pt x="2519" y="741"/>
                      <a:pt x="2685" y="606"/>
                    </a:cubicBezTo>
                    <a:cubicBezTo>
                      <a:pt x="2848" y="473"/>
                      <a:pt x="2581" y="0"/>
                      <a:pt x="2444"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147;p63">
                <a:extLst>
                  <a:ext uri="{FF2B5EF4-FFF2-40B4-BE49-F238E27FC236}">
                    <a16:creationId xmlns:a16="http://schemas.microsoft.com/office/drawing/2014/main" id="{35D9BE14-0922-D01D-4CD6-5B0BD5EC6F52}"/>
                  </a:ext>
                </a:extLst>
              </p:cNvPr>
              <p:cNvSpPr/>
              <p:nvPr/>
            </p:nvSpPr>
            <p:spPr>
              <a:xfrm>
                <a:off x="4096675" y="972675"/>
                <a:ext cx="156175" cy="153150"/>
              </a:xfrm>
              <a:custGeom>
                <a:avLst/>
                <a:gdLst/>
                <a:ahLst/>
                <a:cxnLst/>
                <a:rect l="l" t="t" r="r" b="b"/>
                <a:pathLst>
                  <a:path w="6247" h="6126" extrusionOk="0">
                    <a:moveTo>
                      <a:pt x="2735" y="1"/>
                    </a:moveTo>
                    <a:cubicBezTo>
                      <a:pt x="2372" y="1"/>
                      <a:pt x="2054" y="97"/>
                      <a:pt x="1829" y="317"/>
                    </a:cubicBezTo>
                    <a:cubicBezTo>
                      <a:pt x="722" y="1403"/>
                      <a:pt x="137" y="4341"/>
                      <a:pt x="85" y="4616"/>
                    </a:cubicBezTo>
                    <a:cubicBezTo>
                      <a:pt x="0" y="5057"/>
                      <a:pt x="1539" y="6126"/>
                      <a:pt x="1860" y="6126"/>
                    </a:cubicBezTo>
                    <a:cubicBezTo>
                      <a:pt x="1864" y="6126"/>
                      <a:pt x="1868" y="6126"/>
                      <a:pt x="1871" y="6125"/>
                    </a:cubicBezTo>
                    <a:cubicBezTo>
                      <a:pt x="3973" y="5948"/>
                      <a:pt x="5688" y="4374"/>
                      <a:pt x="5999" y="2765"/>
                    </a:cubicBezTo>
                    <a:cubicBezTo>
                      <a:pt x="6247" y="1482"/>
                      <a:pt x="4155" y="1"/>
                      <a:pt x="2735"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148;p63">
                <a:extLst>
                  <a:ext uri="{FF2B5EF4-FFF2-40B4-BE49-F238E27FC236}">
                    <a16:creationId xmlns:a16="http://schemas.microsoft.com/office/drawing/2014/main" id="{A46F76E2-925F-341B-62E1-FDE5E572D3C2}"/>
                  </a:ext>
                </a:extLst>
              </p:cNvPr>
              <p:cNvSpPr/>
              <p:nvPr/>
            </p:nvSpPr>
            <p:spPr>
              <a:xfrm>
                <a:off x="4094050" y="981725"/>
                <a:ext cx="161700" cy="147500"/>
              </a:xfrm>
              <a:custGeom>
                <a:avLst/>
                <a:gdLst/>
                <a:ahLst/>
                <a:cxnLst/>
                <a:rect l="l" t="t" r="r" b="b"/>
                <a:pathLst>
                  <a:path w="6468" h="5900" extrusionOk="0">
                    <a:moveTo>
                      <a:pt x="4231" y="1"/>
                    </a:moveTo>
                    <a:lnTo>
                      <a:pt x="4231" y="1"/>
                    </a:lnTo>
                    <a:cubicBezTo>
                      <a:pt x="4232" y="48"/>
                      <a:pt x="4233" y="96"/>
                      <a:pt x="4232" y="143"/>
                    </a:cubicBezTo>
                    <a:cubicBezTo>
                      <a:pt x="4169" y="2298"/>
                      <a:pt x="3846" y="2746"/>
                      <a:pt x="2661" y="3204"/>
                    </a:cubicBezTo>
                    <a:cubicBezTo>
                      <a:pt x="2454" y="3284"/>
                      <a:pt x="2239" y="3320"/>
                      <a:pt x="2019" y="3320"/>
                    </a:cubicBezTo>
                    <a:cubicBezTo>
                      <a:pt x="1536" y="3320"/>
                      <a:pt x="1028" y="3147"/>
                      <a:pt x="522" y="2883"/>
                    </a:cubicBezTo>
                    <a:cubicBezTo>
                      <a:pt x="406" y="3338"/>
                      <a:pt x="101" y="4126"/>
                      <a:pt x="85" y="4211"/>
                    </a:cubicBezTo>
                    <a:cubicBezTo>
                      <a:pt x="1" y="4652"/>
                      <a:pt x="1574" y="5900"/>
                      <a:pt x="1896" y="5900"/>
                    </a:cubicBezTo>
                    <a:cubicBezTo>
                      <a:pt x="1899" y="5900"/>
                      <a:pt x="1902" y="5900"/>
                      <a:pt x="1906" y="5899"/>
                    </a:cubicBezTo>
                    <a:cubicBezTo>
                      <a:pt x="4006" y="5721"/>
                      <a:pt x="5985" y="3800"/>
                      <a:pt x="6296" y="2190"/>
                    </a:cubicBezTo>
                    <a:cubicBezTo>
                      <a:pt x="6468" y="1296"/>
                      <a:pt x="5311" y="518"/>
                      <a:pt x="423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149;p63">
                <a:extLst>
                  <a:ext uri="{FF2B5EF4-FFF2-40B4-BE49-F238E27FC236}">
                    <a16:creationId xmlns:a16="http://schemas.microsoft.com/office/drawing/2014/main" id="{43C05810-C679-5962-1A47-B1FB3A326619}"/>
                  </a:ext>
                </a:extLst>
              </p:cNvPr>
              <p:cNvSpPr/>
              <p:nvPr/>
            </p:nvSpPr>
            <p:spPr>
              <a:xfrm>
                <a:off x="4197175" y="586975"/>
                <a:ext cx="239875" cy="149450"/>
              </a:xfrm>
              <a:custGeom>
                <a:avLst/>
                <a:gdLst/>
                <a:ahLst/>
                <a:cxnLst/>
                <a:rect l="l" t="t" r="r" b="b"/>
                <a:pathLst>
                  <a:path w="9595" h="5978" extrusionOk="0">
                    <a:moveTo>
                      <a:pt x="4999" y="1"/>
                    </a:moveTo>
                    <a:lnTo>
                      <a:pt x="2489" y="185"/>
                    </a:lnTo>
                    <a:lnTo>
                      <a:pt x="2688" y="2512"/>
                    </a:lnTo>
                    <a:cubicBezTo>
                      <a:pt x="2688" y="2512"/>
                      <a:pt x="1334" y="4512"/>
                      <a:pt x="0" y="5958"/>
                    </a:cubicBezTo>
                    <a:cubicBezTo>
                      <a:pt x="182" y="5971"/>
                      <a:pt x="365" y="5977"/>
                      <a:pt x="549" y="5977"/>
                    </a:cubicBezTo>
                    <a:cubicBezTo>
                      <a:pt x="3732" y="5977"/>
                      <a:pt x="7185" y="4128"/>
                      <a:pt x="9595" y="1852"/>
                    </a:cubicBezTo>
                    <a:lnTo>
                      <a:pt x="6701" y="1512"/>
                    </a:lnTo>
                    <a:lnTo>
                      <a:pt x="4999" y="1"/>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150;p63">
                <a:extLst>
                  <a:ext uri="{FF2B5EF4-FFF2-40B4-BE49-F238E27FC236}">
                    <a16:creationId xmlns:a16="http://schemas.microsoft.com/office/drawing/2014/main" id="{EA01ED7B-8256-37ED-EBA6-C1764C62D909}"/>
                  </a:ext>
                </a:extLst>
              </p:cNvPr>
              <p:cNvSpPr/>
              <p:nvPr/>
            </p:nvSpPr>
            <p:spPr>
              <a:xfrm>
                <a:off x="4156425" y="635550"/>
                <a:ext cx="346850" cy="246700"/>
              </a:xfrm>
              <a:custGeom>
                <a:avLst/>
                <a:gdLst/>
                <a:ahLst/>
                <a:cxnLst/>
                <a:rect l="l" t="t" r="r" b="b"/>
                <a:pathLst>
                  <a:path w="13874" h="9868" extrusionOk="0">
                    <a:moveTo>
                      <a:pt x="11500" y="0"/>
                    </a:moveTo>
                    <a:cubicBezTo>
                      <a:pt x="11455" y="0"/>
                      <a:pt x="11408" y="5"/>
                      <a:pt x="11364" y="7"/>
                    </a:cubicBezTo>
                    <a:cubicBezTo>
                      <a:pt x="10676" y="447"/>
                      <a:pt x="6976" y="3107"/>
                      <a:pt x="3071" y="3775"/>
                    </a:cubicBezTo>
                    <a:cubicBezTo>
                      <a:pt x="3050" y="3778"/>
                      <a:pt x="3032" y="3784"/>
                      <a:pt x="3012" y="3788"/>
                    </a:cubicBezTo>
                    <a:cubicBezTo>
                      <a:pt x="1845" y="4668"/>
                      <a:pt x="958" y="5516"/>
                      <a:pt x="626" y="6092"/>
                    </a:cubicBezTo>
                    <a:cubicBezTo>
                      <a:pt x="626" y="6092"/>
                      <a:pt x="626" y="6095"/>
                      <a:pt x="625" y="6095"/>
                    </a:cubicBezTo>
                    <a:cubicBezTo>
                      <a:pt x="533" y="6255"/>
                      <a:pt x="483" y="6397"/>
                      <a:pt x="483" y="6510"/>
                    </a:cubicBezTo>
                    <a:cubicBezTo>
                      <a:pt x="483" y="6539"/>
                      <a:pt x="488" y="6570"/>
                      <a:pt x="492" y="6601"/>
                    </a:cubicBezTo>
                    <a:cubicBezTo>
                      <a:pt x="371" y="7087"/>
                      <a:pt x="183" y="7904"/>
                      <a:pt x="1" y="8966"/>
                    </a:cubicBezTo>
                    <a:cubicBezTo>
                      <a:pt x="1444" y="9580"/>
                      <a:pt x="2824" y="9868"/>
                      <a:pt x="4119" y="9868"/>
                    </a:cubicBezTo>
                    <a:cubicBezTo>
                      <a:pt x="8808" y="9868"/>
                      <a:pt x="12391" y="6092"/>
                      <a:pt x="13873" y="302"/>
                    </a:cubicBezTo>
                    <a:cubicBezTo>
                      <a:pt x="12963" y="162"/>
                      <a:pt x="12225" y="66"/>
                      <a:pt x="1150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151;p63">
                <a:extLst>
                  <a:ext uri="{FF2B5EF4-FFF2-40B4-BE49-F238E27FC236}">
                    <a16:creationId xmlns:a16="http://schemas.microsoft.com/office/drawing/2014/main" id="{D72C4DA8-6CDF-8D97-1F7F-58F71D915809}"/>
                  </a:ext>
                </a:extLst>
              </p:cNvPr>
              <p:cNvSpPr/>
              <p:nvPr/>
            </p:nvSpPr>
            <p:spPr>
              <a:xfrm>
                <a:off x="4143075" y="616700"/>
                <a:ext cx="358800" cy="243625"/>
              </a:xfrm>
              <a:custGeom>
                <a:avLst/>
                <a:gdLst/>
                <a:ahLst/>
                <a:cxnLst/>
                <a:rect l="l" t="t" r="r" b="b"/>
                <a:pathLst>
                  <a:path w="14352" h="9745" extrusionOk="0">
                    <a:moveTo>
                      <a:pt x="11954" y="0"/>
                    </a:moveTo>
                    <a:cubicBezTo>
                      <a:pt x="11866" y="0"/>
                      <a:pt x="11803" y="6"/>
                      <a:pt x="11774" y="17"/>
                    </a:cubicBezTo>
                    <a:cubicBezTo>
                      <a:pt x="11548" y="103"/>
                      <a:pt x="7579" y="3128"/>
                      <a:pt x="3378" y="3847"/>
                    </a:cubicBezTo>
                    <a:cubicBezTo>
                      <a:pt x="58" y="4415"/>
                      <a:pt x="0" y="8529"/>
                      <a:pt x="456" y="8726"/>
                    </a:cubicBezTo>
                    <a:cubicBezTo>
                      <a:pt x="2045" y="9422"/>
                      <a:pt x="3538" y="9745"/>
                      <a:pt x="4916" y="9745"/>
                    </a:cubicBezTo>
                    <a:cubicBezTo>
                      <a:pt x="9434" y="9745"/>
                      <a:pt x="12716" y="6273"/>
                      <a:pt x="14129" y="1095"/>
                    </a:cubicBezTo>
                    <a:cubicBezTo>
                      <a:pt x="14352" y="276"/>
                      <a:pt x="12562" y="0"/>
                      <a:pt x="11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152;p63">
                <a:extLst>
                  <a:ext uri="{FF2B5EF4-FFF2-40B4-BE49-F238E27FC236}">
                    <a16:creationId xmlns:a16="http://schemas.microsoft.com/office/drawing/2014/main" id="{1559F0B2-B61D-CCD6-07E8-0A3FB98F4FCD}"/>
                  </a:ext>
                </a:extLst>
              </p:cNvPr>
              <p:cNvSpPr/>
              <p:nvPr/>
            </p:nvSpPr>
            <p:spPr>
              <a:xfrm>
                <a:off x="4147425" y="637475"/>
                <a:ext cx="349525" cy="222850"/>
              </a:xfrm>
              <a:custGeom>
                <a:avLst/>
                <a:gdLst/>
                <a:ahLst/>
                <a:cxnLst/>
                <a:rect l="l" t="t" r="r" b="b"/>
                <a:pathLst>
                  <a:path w="13981" h="8914" extrusionOk="0">
                    <a:moveTo>
                      <a:pt x="13954" y="0"/>
                    </a:moveTo>
                    <a:cubicBezTo>
                      <a:pt x="12509" y="5055"/>
                      <a:pt x="9257" y="8425"/>
                      <a:pt x="4805" y="8425"/>
                    </a:cubicBezTo>
                    <a:cubicBezTo>
                      <a:pt x="3427" y="8425"/>
                      <a:pt x="1934" y="8102"/>
                      <a:pt x="344" y="7406"/>
                    </a:cubicBezTo>
                    <a:cubicBezTo>
                      <a:pt x="201" y="7343"/>
                      <a:pt x="109" y="6885"/>
                      <a:pt x="155" y="6271"/>
                    </a:cubicBezTo>
                    <a:lnTo>
                      <a:pt x="155" y="6271"/>
                    </a:lnTo>
                    <a:cubicBezTo>
                      <a:pt x="0" y="7119"/>
                      <a:pt x="99" y="7816"/>
                      <a:pt x="280" y="7895"/>
                    </a:cubicBezTo>
                    <a:cubicBezTo>
                      <a:pt x="1869" y="8591"/>
                      <a:pt x="3362" y="8914"/>
                      <a:pt x="4740" y="8914"/>
                    </a:cubicBezTo>
                    <a:cubicBezTo>
                      <a:pt x="9259" y="8914"/>
                      <a:pt x="12541" y="5442"/>
                      <a:pt x="13954" y="264"/>
                    </a:cubicBezTo>
                    <a:cubicBezTo>
                      <a:pt x="13980" y="169"/>
                      <a:pt x="13977" y="82"/>
                      <a:pt x="13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153;p63">
                <a:extLst>
                  <a:ext uri="{FF2B5EF4-FFF2-40B4-BE49-F238E27FC236}">
                    <a16:creationId xmlns:a16="http://schemas.microsoft.com/office/drawing/2014/main" id="{3187F661-F849-AE3C-C943-18C7CEB2E0C8}"/>
                  </a:ext>
                </a:extLst>
              </p:cNvPr>
              <p:cNvSpPr/>
              <p:nvPr/>
            </p:nvSpPr>
            <p:spPr>
              <a:xfrm>
                <a:off x="4144400" y="724525"/>
                <a:ext cx="224325" cy="135850"/>
              </a:xfrm>
              <a:custGeom>
                <a:avLst/>
                <a:gdLst/>
                <a:ahLst/>
                <a:cxnLst/>
                <a:rect l="l" t="t" r="r" b="b"/>
                <a:pathLst>
                  <a:path w="8973" h="5434" extrusionOk="0">
                    <a:moveTo>
                      <a:pt x="2053" y="0"/>
                    </a:moveTo>
                    <a:cubicBezTo>
                      <a:pt x="0" y="1240"/>
                      <a:pt x="15" y="4245"/>
                      <a:pt x="403" y="4414"/>
                    </a:cubicBezTo>
                    <a:cubicBezTo>
                      <a:pt x="1992" y="5110"/>
                      <a:pt x="3484" y="5433"/>
                      <a:pt x="4862" y="5433"/>
                    </a:cubicBezTo>
                    <a:cubicBezTo>
                      <a:pt x="6379" y="5433"/>
                      <a:pt x="7757" y="5041"/>
                      <a:pt x="8972" y="4325"/>
                    </a:cubicBezTo>
                    <a:lnTo>
                      <a:pt x="8972" y="4325"/>
                    </a:lnTo>
                    <a:cubicBezTo>
                      <a:pt x="8877" y="4327"/>
                      <a:pt x="8783" y="4329"/>
                      <a:pt x="8686" y="4329"/>
                    </a:cubicBezTo>
                    <a:cubicBezTo>
                      <a:pt x="5100" y="4329"/>
                      <a:pt x="2179" y="2404"/>
                      <a:pt x="2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154;p63">
                <a:extLst>
                  <a:ext uri="{FF2B5EF4-FFF2-40B4-BE49-F238E27FC236}">
                    <a16:creationId xmlns:a16="http://schemas.microsoft.com/office/drawing/2014/main" id="{60A0BFF1-9C02-1901-CEBF-3BCD119BFC59}"/>
                  </a:ext>
                </a:extLst>
              </p:cNvPr>
              <p:cNvSpPr/>
              <p:nvPr/>
            </p:nvSpPr>
            <p:spPr>
              <a:xfrm>
                <a:off x="4433675" y="616750"/>
                <a:ext cx="68200" cy="36025"/>
              </a:xfrm>
              <a:custGeom>
                <a:avLst/>
                <a:gdLst/>
                <a:ahLst/>
                <a:cxnLst/>
                <a:rect l="l" t="t" r="r" b="b"/>
                <a:pathLst>
                  <a:path w="2728" h="1441" extrusionOk="0">
                    <a:moveTo>
                      <a:pt x="330" y="0"/>
                    </a:moveTo>
                    <a:cubicBezTo>
                      <a:pt x="242" y="0"/>
                      <a:pt x="179" y="6"/>
                      <a:pt x="150" y="17"/>
                    </a:cubicBezTo>
                    <a:cubicBezTo>
                      <a:pt x="130" y="24"/>
                      <a:pt x="78" y="56"/>
                      <a:pt x="1" y="107"/>
                    </a:cubicBezTo>
                    <a:cubicBezTo>
                      <a:pt x="950" y="417"/>
                      <a:pt x="1774" y="877"/>
                      <a:pt x="2406" y="1441"/>
                    </a:cubicBezTo>
                    <a:cubicBezTo>
                      <a:pt x="2441" y="1326"/>
                      <a:pt x="2474" y="1210"/>
                      <a:pt x="2505" y="1094"/>
                    </a:cubicBezTo>
                    <a:cubicBezTo>
                      <a:pt x="2728" y="276"/>
                      <a:pt x="938" y="0"/>
                      <a:pt x="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155;p63">
                <a:extLst>
                  <a:ext uri="{FF2B5EF4-FFF2-40B4-BE49-F238E27FC236}">
                    <a16:creationId xmlns:a16="http://schemas.microsoft.com/office/drawing/2014/main" id="{1229154C-BFF3-DC65-ACBA-584766BDC86F}"/>
                  </a:ext>
                </a:extLst>
              </p:cNvPr>
              <p:cNvSpPr/>
              <p:nvPr/>
            </p:nvSpPr>
            <p:spPr>
              <a:xfrm>
                <a:off x="4673600" y="560600"/>
                <a:ext cx="95400" cy="187475"/>
              </a:xfrm>
              <a:custGeom>
                <a:avLst/>
                <a:gdLst/>
                <a:ahLst/>
                <a:cxnLst/>
                <a:rect l="l" t="t" r="r" b="b"/>
                <a:pathLst>
                  <a:path w="3816" h="7499" extrusionOk="0">
                    <a:moveTo>
                      <a:pt x="3316" y="1"/>
                    </a:moveTo>
                    <a:lnTo>
                      <a:pt x="3316" y="1"/>
                    </a:lnTo>
                    <a:lnTo>
                      <a:pt x="3316" y="1"/>
                    </a:lnTo>
                    <a:cubicBezTo>
                      <a:pt x="3316" y="1"/>
                      <a:pt x="3316" y="1"/>
                      <a:pt x="3316" y="1"/>
                    </a:cubicBezTo>
                    <a:close/>
                    <a:moveTo>
                      <a:pt x="3316" y="1"/>
                    </a:moveTo>
                    <a:cubicBezTo>
                      <a:pt x="3315" y="2"/>
                      <a:pt x="927" y="1259"/>
                      <a:pt x="760" y="1769"/>
                    </a:cubicBezTo>
                    <a:cubicBezTo>
                      <a:pt x="760" y="1769"/>
                      <a:pt x="1" y="5594"/>
                      <a:pt x="28" y="5619"/>
                    </a:cubicBezTo>
                    <a:cubicBezTo>
                      <a:pt x="56" y="5643"/>
                      <a:pt x="588" y="6211"/>
                      <a:pt x="629" y="6221"/>
                    </a:cubicBezTo>
                    <a:cubicBezTo>
                      <a:pt x="671" y="6231"/>
                      <a:pt x="1890" y="6384"/>
                      <a:pt x="1890" y="6384"/>
                    </a:cubicBezTo>
                    <a:lnTo>
                      <a:pt x="2573" y="7258"/>
                    </a:lnTo>
                    <a:lnTo>
                      <a:pt x="3392" y="7498"/>
                    </a:lnTo>
                    <a:lnTo>
                      <a:pt x="3816" y="6954"/>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156;p63">
                <a:extLst>
                  <a:ext uri="{FF2B5EF4-FFF2-40B4-BE49-F238E27FC236}">
                    <a16:creationId xmlns:a16="http://schemas.microsoft.com/office/drawing/2014/main" id="{813904BC-A832-0C60-84A9-495239DE893A}"/>
                  </a:ext>
                </a:extLst>
              </p:cNvPr>
              <p:cNvSpPr/>
              <p:nvPr/>
            </p:nvSpPr>
            <p:spPr>
              <a:xfrm>
                <a:off x="4030025" y="907025"/>
                <a:ext cx="263950" cy="220425"/>
              </a:xfrm>
              <a:custGeom>
                <a:avLst/>
                <a:gdLst/>
                <a:ahLst/>
                <a:cxnLst/>
                <a:rect l="l" t="t" r="r" b="b"/>
                <a:pathLst>
                  <a:path w="10558" h="8817" extrusionOk="0">
                    <a:moveTo>
                      <a:pt x="3586" y="0"/>
                    </a:moveTo>
                    <a:lnTo>
                      <a:pt x="3353" y="476"/>
                    </a:lnTo>
                    <a:cubicBezTo>
                      <a:pt x="3804" y="623"/>
                      <a:pt x="4404" y="532"/>
                      <a:pt x="4858" y="739"/>
                    </a:cubicBezTo>
                    <a:cubicBezTo>
                      <a:pt x="8153" y="2252"/>
                      <a:pt x="8925" y="4595"/>
                      <a:pt x="8032" y="6224"/>
                    </a:cubicBezTo>
                    <a:cubicBezTo>
                      <a:pt x="7459" y="7269"/>
                      <a:pt x="6321" y="8015"/>
                      <a:pt x="4707" y="8015"/>
                    </a:cubicBezTo>
                    <a:cubicBezTo>
                      <a:pt x="3808" y="8015"/>
                      <a:pt x="2760" y="7783"/>
                      <a:pt x="1581" y="7242"/>
                    </a:cubicBezTo>
                    <a:cubicBezTo>
                      <a:pt x="1128" y="7033"/>
                      <a:pt x="599" y="6471"/>
                      <a:pt x="201" y="6230"/>
                    </a:cubicBezTo>
                    <a:lnTo>
                      <a:pt x="0" y="6595"/>
                    </a:lnTo>
                    <a:cubicBezTo>
                      <a:pt x="645" y="7079"/>
                      <a:pt x="1388" y="7522"/>
                      <a:pt x="2214" y="7902"/>
                    </a:cubicBezTo>
                    <a:cubicBezTo>
                      <a:pt x="3592" y="8534"/>
                      <a:pt x="4830" y="8817"/>
                      <a:pt x="5893" y="8817"/>
                    </a:cubicBezTo>
                    <a:cubicBezTo>
                      <a:pt x="7603" y="8817"/>
                      <a:pt x="8858" y="8085"/>
                      <a:pt x="9507" y="6901"/>
                    </a:cubicBezTo>
                    <a:cubicBezTo>
                      <a:pt x="10558" y="4983"/>
                      <a:pt x="9496" y="2531"/>
                      <a:pt x="5899" y="881"/>
                    </a:cubicBezTo>
                    <a:cubicBezTo>
                      <a:pt x="5074" y="501"/>
                      <a:pt x="4395" y="185"/>
                      <a:pt x="3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157;p63">
                <a:extLst>
                  <a:ext uri="{FF2B5EF4-FFF2-40B4-BE49-F238E27FC236}">
                    <a16:creationId xmlns:a16="http://schemas.microsoft.com/office/drawing/2014/main" id="{6AADDFAF-295F-2310-3AA0-720394CE16BE}"/>
                  </a:ext>
                </a:extLst>
              </p:cNvPr>
              <p:cNvSpPr/>
              <p:nvPr/>
            </p:nvSpPr>
            <p:spPr>
              <a:xfrm>
                <a:off x="3982175" y="1058850"/>
                <a:ext cx="71675" cy="55225"/>
              </a:xfrm>
              <a:custGeom>
                <a:avLst/>
                <a:gdLst/>
                <a:ahLst/>
                <a:cxnLst/>
                <a:rect l="l" t="t" r="r" b="b"/>
                <a:pathLst>
                  <a:path w="2867" h="2209" extrusionOk="0">
                    <a:moveTo>
                      <a:pt x="1378" y="1"/>
                    </a:moveTo>
                    <a:cubicBezTo>
                      <a:pt x="917" y="1"/>
                      <a:pt x="496" y="204"/>
                      <a:pt x="296" y="567"/>
                    </a:cubicBezTo>
                    <a:cubicBezTo>
                      <a:pt x="0" y="1108"/>
                      <a:pt x="311" y="1800"/>
                      <a:pt x="991" y="2112"/>
                    </a:cubicBezTo>
                    <a:cubicBezTo>
                      <a:pt x="1080" y="2153"/>
                      <a:pt x="1169" y="2185"/>
                      <a:pt x="1260" y="2208"/>
                    </a:cubicBezTo>
                    <a:cubicBezTo>
                      <a:pt x="1079" y="1946"/>
                      <a:pt x="1039" y="1629"/>
                      <a:pt x="1186" y="1359"/>
                    </a:cubicBezTo>
                    <a:cubicBezTo>
                      <a:pt x="1348" y="1065"/>
                      <a:pt x="1690" y="900"/>
                      <a:pt x="2064" y="900"/>
                    </a:cubicBezTo>
                    <a:cubicBezTo>
                      <a:pt x="2246" y="900"/>
                      <a:pt x="2437" y="939"/>
                      <a:pt x="2618" y="1022"/>
                    </a:cubicBezTo>
                    <a:cubicBezTo>
                      <a:pt x="2709" y="1065"/>
                      <a:pt x="2793" y="1116"/>
                      <a:pt x="2866" y="1174"/>
                    </a:cubicBezTo>
                    <a:cubicBezTo>
                      <a:pt x="2829" y="769"/>
                      <a:pt x="2535" y="369"/>
                      <a:pt x="2064" y="153"/>
                    </a:cubicBezTo>
                    <a:cubicBezTo>
                      <a:pt x="1841" y="50"/>
                      <a:pt x="1605" y="1"/>
                      <a:pt x="1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158;p63">
                <a:extLst>
                  <a:ext uri="{FF2B5EF4-FFF2-40B4-BE49-F238E27FC236}">
                    <a16:creationId xmlns:a16="http://schemas.microsoft.com/office/drawing/2014/main" id="{88BBF4BA-A711-D8A6-9016-32AB03CB6DCC}"/>
                  </a:ext>
                </a:extLst>
              </p:cNvPr>
              <p:cNvSpPr/>
              <p:nvPr/>
            </p:nvSpPr>
            <p:spPr>
              <a:xfrm>
                <a:off x="4000325" y="1091825"/>
                <a:ext cx="30450" cy="22525"/>
              </a:xfrm>
              <a:custGeom>
                <a:avLst/>
                <a:gdLst/>
                <a:ahLst/>
                <a:cxnLst/>
                <a:rect l="l" t="t" r="r" b="b"/>
                <a:pathLst>
                  <a:path w="1218" h="901" extrusionOk="0">
                    <a:moveTo>
                      <a:pt x="549" y="0"/>
                    </a:moveTo>
                    <a:cubicBezTo>
                      <a:pt x="365" y="0"/>
                      <a:pt x="197" y="81"/>
                      <a:pt x="118" y="225"/>
                    </a:cubicBezTo>
                    <a:cubicBezTo>
                      <a:pt x="1" y="440"/>
                      <a:pt x="124" y="715"/>
                      <a:pt x="395" y="841"/>
                    </a:cubicBezTo>
                    <a:cubicBezTo>
                      <a:pt x="484" y="881"/>
                      <a:pt x="577" y="901"/>
                      <a:pt x="667" y="901"/>
                    </a:cubicBezTo>
                    <a:cubicBezTo>
                      <a:pt x="851" y="901"/>
                      <a:pt x="1020" y="820"/>
                      <a:pt x="1099" y="676"/>
                    </a:cubicBezTo>
                    <a:cubicBezTo>
                      <a:pt x="1218" y="461"/>
                      <a:pt x="1094" y="184"/>
                      <a:pt x="823" y="61"/>
                    </a:cubicBezTo>
                    <a:cubicBezTo>
                      <a:pt x="733" y="20"/>
                      <a:pt x="639" y="0"/>
                      <a:pt x="549" y="0"/>
                    </a:cubicBezTo>
                    <a:close/>
                  </a:path>
                </a:pathLst>
              </a:custGeom>
              <a:solidFill>
                <a:srgbClr val="E09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159;p63">
                <a:extLst>
                  <a:ext uri="{FF2B5EF4-FFF2-40B4-BE49-F238E27FC236}">
                    <a16:creationId xmlns:a16="http://schemas.microsoft.com/office/drawing/2014/main" id="{6AFED8B3-2511-69FC-0030-64F1E86ADE97}"/>
                  </a:ext>
                </a:extLst>
              </p:cNvPr>
              <p:cNvSpPr/>
              <p:nvPr/>
            </p:nvSpPr>
            <p:spPr>
              <a:xfrm>
                <a:off x="4088075" y="865550"/>
                <a:ext cx="59150" cy="56550"/>
              </a:xfrm>
              <a:custGeom>
                <a:avLst/>
                <a:gdLst/>
                <a:ahLst/>
                <a:cxnLst/>
                <a:rect l="l" t="t" r="r" b="b"/>
                <a:pathLst>
                  <a:path w="2366" h="2262" extrusionOk="0">
                    <a:moveTo>
                      <a:pt x="1381" y="1"/>
                    </a:moveTo>
                    <a:cubicBezTo>
                      <a:pt x="919" y="1"/>
                      <a:pt x="497" y="204"/>
                      <a:pt x="298" y="567"/>
                    </a:cubicBezTo>
                    <a:cubicBezTo>
                      <a:pt x="1" y="1108"/>
                      <a:pt x="312" y="1801"/>
                      <a:pt x="991" y="2111"/>
                    </a:cubicBezTo>
                    <a:cubicBezTo>
                      <a:pt x="1215" y="2213"/>
                      <a:pt x="1450" y="2262"/>
                      <a:pt x="1676" y="2262"/>
                    </a:cubicBezTo>
                    <a:cubicBezTo>
                      <a:pt x="1928" y="2262"/>
                      <a:pt x="2167" y="2202"/>
                      <a:pt x="2366" y="2088"/>
                    </a:cubicBezTo>
                    <a:cubicBezTo>
                      <a:pt x="2272" y="2068"/>
                      <a:pt x="2177" y="2039"/>
                      <a:pt x="2084" y="1997"/>
                    </a:cubicBezTo>
                    <a:cubicBezTo>
                      <a:pt x="1535" y="1744"/>
                      <a:pt x="1283" y="1184"/>
                      <a:pt x="1524" y="747"/>
                    </a:cubicBezTo>
                    <a:cubicBezTo>
                      <a:pt x="1671" y="476"/>
                      <a:pt x="1973" y="316"/>
                      <a:pt x="2311" y="291"/>
                    </a:cubicBezTo>
                    <a:cubicBezTo>
                      <a:pt x="2236" y="241"/>
                      <a:pt x="2155" y="193"/>
                      <a:pt x="2067" y="152"/>
                    </a:cubicBezTo>
                    <a:cubicBezTo>
                      <a:pt x="1843" y="50"/>
                      <a:pt x="1607" y="1"/>
                      <a:pt x="1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160;p63">
                <a:extLst>
                  <a:ext uri="{FF2B5EF4-FFF2-40B4-BE49-F238E27FC236}">
                    <a16:creationId xmlns:a16="http://schemas.microsoft.com/office/drawing/2014/main" id="{995012E3-E392-4A3D-EC4D-4DEDDE7707B4}"/>
                  </a:ext>
                </a:extLst>
              </p:cNvPr>
              <p:cNvSpPr/>
              <p:nvPr/>
            </p:nvSpPr>
            <p:spPr>
              <a:xfrm>
                <a:off x="4122125" y="869500"/>
                <a:ext cx="30500" cy="22550"/>
              </a:xfrm>
              <a:custGeom>
                <a:avLst/>
                <a:gdLst/>
                <a:ahLst/>
                <a:cxnLst/>
                <a:rect l="l" t="t" r="r" b="b"/>
                <a:pathLst>
                  <a:path w="1220" h="902" extrusionOk="0">
                    <a:moveTo>
                      <a:pt x="550" y="1"/>
                    </a:moveTo>
                    <a:cubicBezTo>
                      <a:pt x="366" y="1"/>
                      <a:pt x="198" y="82"/>
                      <a:pt x="120" y="226"/>
                    </a:cubicBezTo>
                    <a:cubicBezTo>
                      <a:pt x="0" y="441"/>
                      <a:pt x="125" y="717"/>
                      <a:pt x="396" y="842"/>
                    </a:cubicBezTo>
                    <a:cubicBezTo>
                      <a:pt x="485" y="882"/>
                      <a:pt x="579" y="902"/>
                      <a:pt x="669" y="902"/>
                    </a:cubicBezTo>
                    <a:cubicBezTo>
                      <a:pt x="853" y="902"/>
                      <a:pt x="1022" y="821"/>
                      <a:pt x="1101" y="676"/>
                    </a:cubicBezTo>
                    <a:cubicBezTo>
                      <a:pt x="1220" y="462"/>
                      <a:pt x="1096" y="185"/>
                      <a:pt x="825" y="62"/>
                    </a:cubicBezTo>
                    <a:cubicBezTo>
                      <a:pt x="735" y="20"/>
                      <a:pt x="641" y="1"/>
                      <a:pt x="550" y="1"/>
                    </a:cubicBezTo>
                    <a:close/>
                  </a:path>
                </a:pathLst>
              </a:custGeom>
              <a:solidFill>
                <a:srgbClr val="E092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161;p63">
                <a:extLst>
                  <a:ext uri="{FF2B5EF4-FFF2-40B4-BE49-F238E27FC236}">
                    <a16:creationId xmlns:a16="http://schemas.microsoft.com/office/drawing/2014/main" id="{B5F93275-EFDC-8A51-3591-F703EFAB44CB}"/>
                  </a:ext>
                </a:extLst>
              </p:cNvPr>
              <p:cNvSpPr/>
              <p:nvPr/>
            </p:nvSpPr>
            <p:spPr>
              <a:xfrm>
                <a:off x="4074025" y="1007725"/>
                <a:ext cx="139400" cy="74425"/>
              </a:xfrm>
              <a:custGeom>
                <a:avLst/>
                <a:gdLst/>
                <a:ahLst/>
                <a:cxnLst/>
                <a:rect l="l" t="t" r="r" b="b"/>
                <a:pathLst>
                  <a:path w="5576" h="2977" extrusionOk="0">
                    <a:moveTo>
                      <a:pt x="72" y="0"/>
                    </a:moveTo>
                    <a:lnTo>
                      <a:pt x="1" y="140"/>
                    </a:lnTo>
                    <a:lnTo>
                      <a:pt x="5505" y="2977"/>
                    </a:lnTo>
                    <a:lnTo>
                      <a:pt x="5576" y="2837"/>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162;p63">
                <a:extLst>
                  <a:ext uri="{FF2B5EF4-FFF2-40B4-BE49-F238E27FC236}">
                    <a16:creationId xmlns:a16="http://schemas.microsoft.com/office/drawing/2014/main" id="{80D33E0B-6677-14C3-CEC9-FC6596A2F112}"/>
                  </a:ext>
                </a:extLst>
              </p:cNvPr>
              <p:cNvSpPr/>
              <p:nvPr/>
            </p:nvSpPr>
            <p:spPr>
              <a:xfrm>
                <a:off x="4074400" y="984125"/>
                <a:ext cx="155725" cy="83300"/>
              </a:xfrm>
              <a:custGeom>
                <a:avLst/>
                <a:gdLst/>
                <a:ahLst/>
                <a:cxnLst/>
                <a:rect l="l" t="t" r="r" b="b"/>
                <a:pathLst>
                  <a:path w="6229" h="3332" extrusionOk="0">
                    <a:moveTo>
                      <a:pt x="70" y="1"/>
                    </a:moveTo>
                    <a:lnTo>
                      <a:pt x="1" y="142"/>
                    </a:lnTo>
                    <a:lnTo>
                      <a:pt x="6157" y="3332"/>
                    </a:lnTo>
                    <a:lnTo>
                      <a:pt x="6229" y="3190"/>
                    </a:ln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163;p63">
                <a:extLst>
                  <a:ext uri="{FF2B5EF4-FFF2-40B4-BE49-F238E27FC236}">
                    <a16:creationId xmlns:a16="http://schemas.microsoft.com/office/drawing/2014/main" id="{3E9FF67B-F672-17DF-5C90-87D66F963EC2}"/>
                  </a:ext>
                </a:extLst>
              </p:cNvPr>
              <p:cNvSpPr/>
              <p:nvPr/>
            </p:nvSpPr>
            <p:spPr>
              <a:xfrm>
                <a:off x="4095875" y="972650"/>
                <a:ext cx="142700" cy="76700"/>
              </a:xfrm>
              <a:custGeom>
                <a:avLst/>
                <a:gdLst/>
                <a:ahLst/>
                <a:cxnLst/>
                <a:rect l="l" t="t" r="r" b="b"/>
                <a:pathLst>
                  <a:path w="5708" h="3068" extrusionOk="0">
                    <a:moveTo>
                      <a:pt x="70" y="0"/>
                    </a:moveTo>
                    <a:lnTo>
                      <a:pt x="1" y="139"/>
                    </a:lnTo>
                    <a:lnTo>
                      <a:pt x="5636" y="3067"/>
                    </a:lnTo>
                    <a:lnTo>
                      <a:pt x="5707" y="2927"/>
                    </a:lnTo>
                    <a:lnTo>
                      <a:pt x="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164;p63">
                <a:extLst>
                  <a:ext uri="{FF2B5EF4-FFF2-40B4-BE49-F238E27FC236}">
                    <a16:creationId xmlns:a16="http://schemas.microsoft.com/office/drawing/2014/main" id="{1F212DB6-0F2C-A4F5-2212-BDBDDC652180}"/>
                  </a:ext>
                </a:extLst>
              </p:cNvPr>
              <p:cNvSpPr/>
              <p:nvPr/>
            </p:nvSpPr>
            <p:spPr>
              <a:xfrm>
                <a:off x="3981625" y="860200"/>
                <a:ext cx="311850" cy="261975"/>
              </a:xfrm>
              <a:custGeom>
                <a:avLst/>
                <a:gdLst/>
                <a:ahLst/>
                <a:cxnLst/>
                <a:rect l="l" t="t" r="r" b="b"/>
                <a:pathLst>
                  <a:path w="12474" h="10479" extrusionOk="0">
                    <a:moveTo>
                      <a:pt x="5617" y="1"/>
                    </a:moveTo>
                    <a:cubicBezTo>
                      <a:pt x="5155" y="1"/>
                      <a:pt x="4732" y="204"/>
                      <a:pt x="4534" y="568"/>
                    </a:cubicBezTo>
                    <a:cubicBezTo>
                      <a:pt x="4237" y="1109"/>
                      <a:pt x="4548" y="1801"/>
                      <a:pt x="5228" y="2113"/>
                    </a:cubicBezTo>
                    <a:cubicBezTo>
                      <a:pt x="5243" y="2120"/>
                      <a:pt x="5257" y="2123"/>
                      <a:pt x="5272" y="2131"/>
                    </a:cubicBezTo>
                    <a:lnTo>
                      <a:pt x="5267" y="2137"/>
                    </a:lnTo>
                    <a:cubicBezTo>
                      <a:pt x="5286" y="2142"/>
                      <a:pt x="5306" y="2146"/>
                      <a:pt x="5324" y="2152"/>
                    </a:cubicBezTo>
                    <a:cubicBezTo>
                      <a:pt x="5520" y="2227"/>
                      <a:pt x="5721" y="2263"/>
                      <a:pt x="5916" y="2263"/>
                    </a:cubicBezTo>
                    <a:cubicBezTo>
                      <a:pt x="5975" y="2263"/>
                      <a:pt x="6034" y="2260"/>
                      <a:pt x="6092" y="2253"/>
                    </a:cubicBezTo>
                    <a:cubicBezTo>
                      <a:pt x="6330" y="2274"/>
                      <a:pt x="6566" y="2306"/>
                      <a:pt x="6769" y="2401"/>
                    </a:cubicBezTo>
                    <a:cubicBezTo>
                      <a:pt x="10065" y="3913"/>
                      <a:pt x="10837" y="6255"/>
                      <a:pt x="9945" y="7884"/>
                    </a:cubicBezTo>
                    <a:cubicBezTo>
                      <a:pt x="9379" y="8915"/>
                      <a:pt x="8164" y="9628"/>
                      <a:pt x="6511" y="9628"/>
                    </a:cubicBezTo>
                    <a:cubicBezTo>
                      <a:pt x="5555" y="9628"/>
                      <a:pt x="4452" y="9390"/>
                      <a:pt x="3244" y="8836"/>
                    </a:cubicBezTo>
                    <a:cubicBezTo>
                      <a:pt x="3021" y="8733"/>
                      <a:pt x="2842" y="8562"/>
                      <a:pt x="2668" y="8384"/>
                    </a:cubicBezTo>
                    <a:cubicBezTo>
                      <a:pt x="2568" y="8238"/>
                      <a:pt x="2434" y="8106"/>
                      <a:pt x="2267" y="7999"/>
                    </a:cubicBezTo>
                    <a:cubicBezTo>
                      <a:pt x="2219" y="7959"/>
                      <a:pt x="2167" y="7922"/>
                      <a:pt x="2115" y="7889"/>
                    </a:cubicBezTo>
                    <a:lnTo>
                      <a:pt x="2105" y="7906"/>
                    </a:lnTo>
                    <a:cubicBezTo>
                      <a:pt x="2090" y="7900"/>
                      <a:pt x="2079" y="7890"/>
                      <a:pt x="2064" y="7884"/>
                    </a:cubicBezTo>
                    <a:cubicBezTo>
                      <a:pt x="1840" y="7781"/>
                      <a:pt x="1605" y="7732"/>
                      <a:pt x="1378" y="7732"/>
                    </a:cubicBezTo>
                    <a:cubicBezTo>
                      <a:pt x="917" y="7732"/>
                      <a:pt x="495" y="7936"/>
                      <a:pt x="296" y="8299"/>
                    </a:cubicBezTo>
                    <a:cubicBezTo>
                      <a:pt x="0" y="8841"/>
                      <a:pt x="311" y="9532"/>
                      <a:pt x="991" y="9844"/>
                    </a:cubicBezTo>
                    <a:cubicBezTo>
                      <a:pt x="1078" y="9885"/>
                      <a:pt x="1168" y="9917"/>
                      <a:pt x="1260" y="9941"/>
                    </a:cubicBezTo>
                    <a:cubicBezTo>
                      <a:pt x="1258" y="9939"/>
                      <a:pt x="1258" y="9937"/>
                      <a:pt x="1257" y="9936"/>
                    </a:cubicBezTo>
                    <a:lnTo>
                      <a:pt x="1257" y="9936"/>
                    </a:lnTo>
                    <a:cubicBezTo>
                      <a:pt x="1303" y="9946"/>
                      <a:pt x="1349" y="9951"/>
                      <a:pt x="1395" y="9951"/>
                    </a:cubicBezTo>
                    <a:cubicBezTo>
                      <a:pt x="1578" y="9951"/>
                      <a:pt x="1746" y="9871"/>
                      <a:pt x="1826" y="9727"/>
                    </a:cubicBezTo>
                    <a:cubicBezTo>
                      <a:pt x="1945" y="9511"/>
                      <a:pt x="1821" y="9236"/>
                      <a:pt x="1550" y="9112"/>
                    </a:cubicBezTo>
                    <a:cubicBezTo>
                      <a:pt x="1462" y="9071"/>
                      <a:pt x="1370" y="9053"/>
                      <a:pt x="1282" y="9053"/>
                    </a:cubicBezTo>
                    <a:cubicBezTo>
                      <a:pt x="1259" y="9053"/>
                      <a:pt x="1235" y="9055"/>
                      <a:pt x="1212" y="9057"/>
                    </a:cubicBezTo>
                    <a:cubicBezTo>
                      <a:pt x="1381" y="8785"/>
                      <a:pt x="1709" y="8634"/>
                      <a:pt x="2065" y="8634"/>
                    </a:cubicBezTo>
                    <a:cubicBezTo>
                      <a:pt x="2247" y="8634"/>
                      <a:pt x="2437" y="8673"/>
                      <a:pt x="2617" y="8757"/>
                    </a:cubicBezTo>
                    <a:cubicBezTo>
                      <a:pt x="2710" y="8799"/>
                      <a:pt x="2793" y="8849"/>
                      <a:pt x="2867" y="8908"/>
                    </a:cubicBezTo>
                    <a:cubicBezTo>
                      <a:pt x="2867" y="8902"/>
                      <a:pt x="2864" y="8897"/>
                      <a:pt x="2864" y="8893"/>
                    </a:cubicBezTo>
                    <a:lnTo>
                      <a:pt x="2864" y="8893"/>
                    </a:lnTo>
                    <a:cubicBezTo>
                      <a:pt x="3260" y="9132"/>
                      <a:pt x="3681" y="9358"/>
                      <a:pt x="4129" y="9563"/>
                    </a:cubicBezTo>
                    <a:cubicBezTo>
                      <a:pt x="5507" y="10195"/>
                      <a:pt x="6745" y="10478"/>
                      <a:pt x="7808" y="10478"/>
                    </a:cubicBezTo>
                    <a:cubicBezTo>
                      <a:pt x="9518" y="10478"/>
                      <a:pt x="10773" y="9746"/>
                      <a:pt x="11422" y="8563"/>
                    </a:cubicBezTo>
                    <a:cubicBezTo>
                      <a:pt x="12474" y="6643"/>
                      <a:pt x="11533" y="4264"/>
                      <a:pt x="7937" y="2613"/>
                    </a:cubicBezTo>
                    <a:cubicBezTo>
                      <a:pt x="7418" y="2375"/>
                      <a:pt x="6898" y="2181"/>
                      <a:pt x="6379" y="2021"/>
                    </a:cubicBezTo>
                    <a:cubicBezTo>
                      <a:pt x="6360" y="2013"/>
                      <a:pt x="6340" y="2006"/>
                      <a:pt x="6320" y="1999"/>
                    </a:cubicBezTo>
                    <a:cubicBezTo>
                      <a:pt x="5786" y="1752"/>
                      <a:pt x="5534" y="1216"/>
                      <a:pt x="5742" y="784"/>
                    </a:cubicBezTo>
                    <a:lnTo>
                      <a:pt x="5742" y="784"/>
                    </a:lnTo>
                    <a:cubicBezTo>
                      <a:pt x="5798" y="872"/>
                      <a:pt x="5882" y="950"/>
                      <a:pt x="5994" y="1001"/>
                    </a:cubicBezTo>
                    <a:cubicBezTo>
                      <a:pt x="6083" y="1042"/>
                      <a:pt x="6177" y="1061"/>
                      <a:pt x="6268" y="1061"/>
                    </a:cubicBezTo>
                    <a:cubicBezTo>
                      <a:pt x="6451" y="1061"/>
                      <a:pt x="6619" y="980"/>
                      <a:pt x="6699" y="836"/>
                    </a:cubicBezTo>
                    <a:cubicBezTo>
                      <a:pt x="6798" y="656"/>
                      <a:pt x="6725" y="435"/>
                      <a:pt x="6541" y="293"/>
                    </a:cubicBezTo>
                    <a:cubicBezTo>
                      <a:pt x="6543" y="293"/>
                      <a:pt x="6545" y="293"/>
                      <a:pt x="6547" y="292"/>
                    </a:cubicBezTo>
                    <a:cubicBezTo>
                      <a:pt x="6472" y="240"/>
                      <a:pt x="6390" y="193"/>
                      <a:pt x="6302" y="152"/>
                    </a:cubicBezTo>
                    <a:cubicBezTo>
                      <a:pt x="6079" y="50"/>
                      <a:pt x="5843" y="1"/>
                      <a:pt x="56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165;p63">
                <a:extLst>
                  <a:ext uri="{FF2B5EF4-FFF2-40B4-BE49-F238E27FC236}">
                    <a16:creationId xmlns:a16="http://schemas.microsoft.com/office/drawing/2014/main" id="{06496554-BD6B-7FAC-B0CA-2F34F38EB45B}"/>
                  </a:ext>
                </a:extLst>
              </p:cNvPr>
              <p:cNvSpPr/>
              <p:nvPr/>
            </p:nvSpPr>
            <p:spPr>
              <a:xfrm>
                <a:off x="4648350" y="1473475"/>
                <a:ext cx="55225" cy="77750"/>
              </a:xfrm>
              <a:custGeom>
                <a:avLst/>
                <a:gdLst/>
                <a:ahLst/>
                <a:cxnLst/>
                <a:rect l="l" t="t" r="r" b="b"/>
                <a:pathLst>
                  <a:path w="2209" h="3110" extrusionOk="0">
                    <a:moveTo>
                      <a:pt x="299" y="1"/>
                    </a:moveTo>
                    <a:lnTo>
                      <a:pt x="67" y="164"/>
                    </a:lnTo>
                    <a:cubicBezTo>
                      <a:pt x="179" y="918"/>
                      <a:pt x="32" y="1000"/>
                      <a:pt x="16" y="1519"/>
                    </a:cubicBezTo>
                    <a:cubicBezTo>
                      <a:pt x="0" y="2071"/>
                      <a:pt x="649" y="1866"/>
                      <a:pt x="820" y="2231"/>
                    </a:cubicBezTo>
                    <a:cubicBezTo>
                      <a:pt x="990" y="2597"/>
                      <a:pt x="1410" y="3109"/>
                      <a:pt x="1410" y="3109"/>
                    </a:cubicBezTo>
                    <a:lnTo>
                      <a:pt x="2150" y="3051"/>
                    </a:lnTo>
                    <a:cubicBezTo>
                      <a:pt x="2208" y="2711"/>
                      <a:pt x="1609" y="2674"/>
                      <a:pt x="1608" y="2673"/>
                    </a:cubicBezTo>
                    <a:cubicBezTo>
                      <a:pt x="1201" y="1719"/>
                      <a:pt x="299" y="1"/>
                      <a:pt x="29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166;p63">
                <a:extLst>
                  <a:ext uri="{FF2B5EF4-FFF2-40B4-BE49-F238E27FC236}">
                    <a16:creationId xmlns:a16="http://schemas.microsoft.com/office/drawing/2014/main" id="{D041409B-48EF-4271-3EC0-3BAE1F833101}"/>
                  </a:ext>
                </a:extLst>
              </p:cNvPr>
              <p:cNvSpPr/>
              <p:nvPr/>
            </p:nvSpPr>
            <p:spPr>
              <a:xfrm>
                <a:off x="4252650" y="1528975"/>
                <a:ext cx="74200" cy="20800"/>
              </a:xfrm>
              <a:custGeom>
                <a:avLst/>
                <a:gdLst/>
                <a:ahLst/>
                <a:cxnLst/>
                <a:rect l="l" t="t" r="r" b="b"/>
                <a:pathLst>
                  <a:path w="2968" h="832" extrusionOk="0">
                    <a:moveTo>
                      <a:pt x="2486" y="0"/>
                    </a:moveTo>
                    <a:cubicBezTo>
                      <a:pt x="1941" y="0"/>
                      <a:pt x="0" y="831"/>
                      <a:pt x="0" y="831"/>
                    </a:cubicBezTo>
                    <a:lnTo>
                      <a:pt x="2626" y="831"/>
                    </a:lnTo>
                    <a:cubicBezTo>
                      <a:pt x="2626" y="831"/>
                      <a:pt x="2967" y="108"/>
                      <a:pt x="2562" y="8"/>
                    </a:cubicBezTo>
                    <a:cubicBezTo>
                      <a:pt x="2541" y="3"/>
                      <a:pt x="2515" y="0"/>
                      <a:pt x="2486"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167;p63">
                <a:extLst>
                  <a:ext uri="{FF2B5EF4-FFF2-40B4-BE49-F238E27FC236}">
                    <a16:creationId xmlns:a16="http://schemas.microsoft.com/office/drawing/2014/main" id="{6D136ED9-B3AF-B63A-A31C-2020D053DDCF}"/>
                  </a:ext>
                </a:extLst>
              </p:cNvPr>
              <p:cNvSpPr/>
              <p:nvPr/>
            </p:nvSpPr>
            <p:spPr>
              <a:xfrm>
                <a:off x="4279700" y="913100"/>
                <a:ext cx="26725" cy="14975"/>
              </a:xfrm>
              <a:custGeom>
                <a:avLst/>
                <a:gdLst/>
                <a:ahLst/>
                <a:cxnLst/>
                <a:rect l="l" t="t" r="r" b="b"/>
                <a:pathLst>
                  <a:path w="1069" h="599" extrusionOk="0">
                    <a:moveTo>
                      <a:pt x="582" y="1"/>
                    </a:moveTo>
                    <a:cubicBezTo>
                      <a:pt x="531" y="1"/>
                      <a:pt x="480" y="6"/>
                      <a:pt x="428" y="16"/>
                    </a:cubicBezTo>
                    <a:cubicBezTo>
                      <a:pt x="165" y="67"/>
                      <a:pt x="1" y="236"/>
                      <a:pt x="59" y="392"/>
                    </a:cubicBezTo>
                    <a:cubicBezTo>
                      <a:pt x="105" y="518"/>
                      <a:pt x="284" y="598"/>
                      <a:pt x="488" y="598"/>
                    </a:cubicBezTo>
                    <a:cubicBezTo>
                      <a:pt x="538" y="598"/>
                      <a:pt x="589" y="594"/>
                      <a:pt x="640" y="584"/>
                    </a:cubicBezTo>
                    <a:cubicBezTo>
                      <a:pt x="903" y="532"/>
                      <a:pt x="1069" y="364"/>
                      <a:pt x="1008" y="207"/>
                    </a:cubicBezTo>
                    <a:cubicBezTo>
                      <a:pt x="963" y="81"/>
                      <a:pt x="786" y="1"/>
                      <a:pt x="582" y="1"/>
                    </a:cubicBezTo>
                    <a:close/>
                  </a:path>
                </a:pathLst>
              </a:custGeom>
              <a:solidFill>
                <a:srgbClr val="CD73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68;p63">
                <a:extLst>
                  <a:ext uri="{FF2B5EF4-FFF2-40B4-BE49-F238E27FC236}">
                    <a16:creationId xmlns:a16="http://schemas.microsoft.com/office/drawing/2014/main" id="{24DDBFDC-32E0-075E-33E2-570EE14DD9AC}"/>
                  </a:ext>
                </a:extLst>
              </p:cNvPr>
              <p:cNvSpPr/>
              <p:nvPr/>
            </p:nvSpPr>
            <p:spPr>
              <a:xfrm>
                <a:off x="4477800" y="826150"/>
                <a:ext cx="24175" cy="17325"/>
              </a:xfrm>
              <a:custGeom>
                <a:avLst/>
                <a:gdLst/>
                <a:ahLst/>
                <a:cxnLst/>
                <a:rect l="l" t="t" r="r" b="b"/>
                <a:pathLst>
                  <a:path w="967" h="693" extrusionOk="0">
                    <a:moveTo>
                      <a:pt x="659" y="0"/>
                    </a:moveTo>
                    <a:cubicBezTo>
                      <a:pt x="586" y="0"/>
                      <a:pt x="503" y="17"/>
                      <a:pt x="418" y="51"/>
                    </a:cubicBezTo>
                    <a:cubicBezTo>
                      <a:pt x="170" y="149"/>
                      <a:pt x="0" y="363"/>
                      <a:pt x="37" y="527"/>
                    </a:cubicBezTo>
                    <a:cubicBezTo>
                      <a:pt x="61" y="633"/>
                      <a:pt x="168" y="693"/>
                      <a:pt x="307" y="693"/>
                    </a:cubicBezTo>
                    <a:cubicBezTo>
                      <a:pt x="381" y="693"/>
                      <a:pt x="464" y="676"/>
                      <a:pt x="549" y="641"/>
                    </a:cubicBezTo>
                    <a:cubicBezTo>
                      <a:pt x="797" y="542"/>
                      <a:pt x="967" y="328"/>
                      <a:pt x="930" y="165"/>
                    </a:cubicBezTo>
                    <a:cubicBezTo>
                      <a:pt x="906" y="59"/>
                      <a:pt x="799" y="0"/>
                      <a:pt x="659" y="0"/>
                    </a:cubicBezTo>
                    <a:close/>
                  </a:path>
                </a:pathLst>
              </a:custGeom>
              <a:solidFill>
                <a:srgbClr val="CD73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69;p63">
                <a:extLst>
                  <a:ext uri="{FF2B5EF4-FFF2-40B4-BE49-F238E27FC236}">
                    <a16:creationId xmlns:a16="http://schemas.microsoft.com/office/drawing/2014/main" id="{ECB6266F-A8FB-A361-4356-80A82260B033}"/>
                  </a:ext>
                </a:extLst>
              </p:cNvPr>
              <p:cNvSpPr/>
              <p:nvPr/>
            </p:nvSpPr>
            <p:spPr>
              <a:xfrm>
                <a:off x="4402475" y="1033275"/>
                <a:ext cx="20875" cy="10125"/>
              </a:xfrm>
              <a:custGeom>
                <a:avLst/>
                <a:gdLst/>
                <a:ahLst/>
                <a:cxnLst/>
                <a:rect l="l" t="t" r="r" b="b"/>
                <a:pathLst>
                  <a:path w="835" h="405" extrusionOk="0">
                    <a:moveTo>
                      <a:pt x="613" y="1"/>
                    </a:moveTo>
                    <a:cubicBezTo>
                      <a:pt x="540" y="1"/>
                      <a:pt x="452" y="15"/>
                      <a:pt x="362" y="44"/>
                    </a:cubicBezTo>
                    <a:cubicBezTo>
                      <a:pt x="148" y="112"/>
                      <a:pt x="1" y="241"/>
                      <a:pt x="32" y="327"/>
                    </a:cubicBezTo>
                    <a:cubicBezTo>
                      <a:pt x="50" y="378"/>
                      <a:pt x="123" y="405"/>
                      <a:pt x="222" y="405"/>
                    </a:cubicBezTo>
                    <a:cubicBezTo>
                      <a:pt x="295" y="405"/>
                      <a:pt x="383" y="390"/>
                      <a:pt x="474" y="360"/>
                    </a:cubicBezTo>
                    <a:cubicBezTo>
                      <a:pt x="687" y="291"/>
                      <a:pt x="834" y="164"/>
                      <a:pt x="803" y="77"/>
                    </a:cubicBezTo>
                    <a:cubicBezTo>
                      <a:pt x="786" y="27"/>
                      <a:pt x="713" y="1"/>
                      <a:pt x="613"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170;p63">
                <a:extLst>
                  <a:ext uri="{FF2B5EF4-FFF2-40B4-BE49-F238E27FC236}">
                    <a16:creationId xmlns:a16="http://schemas.microsoft.com/office/drawing/2014/main" id="{D9FFAEDF-F43B-7882-D62E-60E5C8BFDCAC}"/>
                  </a:ext>
                </a:extLst>
              </p:cNvPr>
              <p:cNvSpPr/>
              <p:nvPr/>
            </p:nvSpPr>
            <p:spPr>
              <a:xfrm>
                <a:off x="4363475" y="947375"/>
                <a:ext cx="46625" cy="41825"/>
              </a:xfrm>
              <a:custGeom>
                <a:avLst/>
                <a:gdLst/>
                <a:ahLst/>
                <a:cxnLst/>
                <a:rect l="l" t="t" r="r" b="b"/>
                <a:pathLst>
                  <a:path w="1865" h="1673" extrusionOk="0">
                    <a:moveTo>
                      <a:pt x="1" y="1645"/>
                    </a:moveTo>
                    <a:cubicBezTo>
                      <a:pt x="1" y="1645"/>
                      <a:pt x="1" y="1645"/>
                      <a:pt x="3" y="1645"/>
                    </a:cubicBezTo>
                    <a:lnTo>
                      <a:pt x="3" y="1645"/>
                    </a:lnTo>
                    <a:cubicBezTo>
                      <a:pt x="1" y="1645"/>
                      <a:pt x="1" y="1645"/>
                      <a:pt x="1" y="1645"/>
                    </a:cubicBezTo>
                    <a:close/>
                    <a:moveTo>
                      <a:pt x="1541" y="0"/>
                    </a:moveTo>
                    <a:lnTo>
                      <a:pt x="1541" y="0"/>
                    </a:lnTo>
                    <a:cubicBezTo>
                      <a:pt x="1623" y="1497"/>
                      <a:pt x="623" y="1656"/>
                      <a:pt x="192" y="1656"/>
                    </a:cubicBezTo>
                    <a:cubicBezTo>
                      <a:pt x="87" y="1656"/>
                      <a:pt x="16" y="1647"/>
                      <a:pt x="3" y="1645"/>
                    </a:cubicBezTo>
                    <a:lnTo>
                      <a:pt x="3" y="1645"/>
                    </a:lnTo>
                    <a:cubicBezTo>
                      <a:pt x="24" y="1648"/>
                      <a:pt x="199" y="1673"/>
                      <a:pt x="429" y="1673"/>
                    </a:cubicBezTo>
                    <a:cubicBezTo>
                      <a:pt x="840" y="1673"/>
                      <a:pt x="1426" y="1594"/>
                      <a:pt x="1623" y="1175"/>
                    </a:cubicBezTo>
                    <a:cubicBezTo>
                      <a:pt x="1864" y="663"/>
                      <a:pt x="1541" y="0"/>
                      <a:pt x="154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171;p63">
                <a:extLst>
                  <a:ext uri="{FF2B5EF4-FFF2-40B4-BE49-F238E27FC236}">
                    <a16:creationId xmlns:a16="http://schemas.microsoft.com/office/drawing/2014/main" id="{74ACB68D-5DBF-C0F4-B80E-596FE1F0E3EF}"/>
                  </a:ext>
                </a:extLst>
              </p:cNvPr>
              <p:cNvSpPr/>
              <p:nvPr/>
            </p:nvSpPr>
            <p:spPr>
              <a:xfrm>
                <a:off x="4400050" y="946175"/>
                <a:ext cx="46600" cy="32600"/>
              </a:xfrm>
              <a:custGeom>
                <a:avLst/>
                <a:gdLst/>
                <a:ahLst/>
                <a:cxnLst/>
                <a:rect l="l" t="t" r="r" b="b"/>
                <a:pathLst>
                  <a:path w="1864" h="1304" extrusionOk="0">
                    <a:moveTo>
                      <a:pt x="1863" y="787"/>
                    </a:moveTo>
                    <a:lnTo>
                      <a:pt x="1863" y="787"/>
                    </a:lnTo>
                    <a:cubicBezTo>
                      <a:pt x="1863" y="787"/>
                      <a:pt x="1862" y="788"/>
                      <a:pt x="1861" y="789"/>
                    </a:cubicBezTo>
                    <a:lnTo>
                      <a:pt x="1861" y="789"/>
                    </a:lnTo>
                    <a:cubicBezTo>
                      <a:pt x="1862" y="788"/>
                      <a:pt x="1863" y="787"/>
                      <a:pt x="1863" y="787"/>
                    </a:cubicBezTo>
                    <a:close/>
                    <a:moveTo>
                      <a:pt x="71" y="1"/>
                    </a:moveTo>
                    <a:lnTo>
                      <a:pt x="71" y="1"/>
                    </a:lnTo>
                    <a:cubicBezTo>
                      <a:pt x="71" y="1"/>
                      <a:pt x="1" y="792"/>
                      <a:pt x="358" y="1157"/>
                    </a:cubicBezTo>
                    <a:cubicBezTo>
                      <a:pt x="461" y="1262"/>
                      <a:pt x="591" y="1303"/>
                      <a:pt x="732" y="1303"/>
                    </a:cubicBezTo>
                    <a:cubicBezTo>
                      <a:pt x="1215" y="1303"/>
                      <a:pt x="1820" y="822"/>
                      <a:pt x="1861" y="789"/>
                    </a:cubicBezTo>
                    <a:lnTo>
                      <a:pt x="1861" y="789"/>
                    </a:lnTo>
                    <a:cubicBezTo>
                      <a:pt x="1829" y="814"/>
                      <a:pt x="1470" y="1095"/>
                      <a:pt x="1067" y="1095"/>
                    </a:cubicBezTo>
                    <a:cubicBezTo>
                      <a:pt x="701" y="1095"/>
                      <a:pt x="298" y="864"/>
                      <a:pt x="7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72;p63">
                <a:extLst>
                  <a:ext uri="{FF2B5EF4-FFF2-40B4-BE49-F238E27FC236}">
                    <a16:creationId xmlns:a16="http://schemas.microsoft.com/office/drawing/2014/main" id="{6F0588D6-6B74-EDBC-2DC8-87F5BC6DFF04}"/>
                  </a:ext>
                </a:extLst>
              </p:cNvPr>
              <p:cNvSpPr/>
              <p:nvPr/>
            </p:nvSpPr>
            <p:spPr>
              <a:xfrm>
                <a:off x="4366725" y="970950"/>
                <a:ext cx="46850" cy="48550"/>
              </a:xfrm>
              <a:custGeom>
                <a:avLst/>
                <a:gdLst/>
                <a:ahLst/>
                <a:cxnLst/>
                <a:rect l="l" t="t" r="r" b="b"/>
                <a:pathLst>
                  <a:path w="1874" h="1942" extrusionOk="0">
                    <a:moveTo>
                      <a:pt x="0" y="1910"/>
                    </a:moveTo>
                    <a:lnTo>
                      <a:pt x="0" y="1910"/>
                    </a:lnTo>
                    <a:cubicBezTo>
                      <a:pt x="0" y="1910"/>
                      <a:pt x="1" y="1910"/>
                      <a:pt x="3" y="1910"/>
                    </a:cubicBezTo>
                    <a:lnTo>
                      <a:pt x="3" y="1910"/>
                    </a:lnTo>
                    <a:cubicBezTo>
                      <a:pt x="1" y="1910"/>
                      <a:pt x="0" y="1910"/>
                      <a:pt x="0" y="1910"/>
                    </a:cubicBezTo>
                    <a:close/>
                    <a:moveTo>
                      <a:pt x="1559" y="1"/>
                    </a:moveTo>
                    <a:lnTo>
                      <a:pt x="1559" y="1"/>
                    </a:lnTo>
                    <a:cubicBezTo>
                      <a:pt x="1623" y="1738"/>
                      <a:pt x="622" y="1923"/>
                      <a:pt x="192" y="1923"/>
                    </a:cubicBezTo>
                    <a:cubicBezTo>
                      <a:pt x="87" y="1923"/>
                      <a:pt x="16" y="1912"/>
                      <a:pt x="3" y="1910"/>
                    </a:cubicBezTo>
                    <a:lnTo>
                      <a:pt x="3" y="1910"/>
                    </a:lnTo>
                    <a:cubicBezTo>
                      <a:pt x="25" y="1914"/>
                      <a:pt x="199" y="1942"/>
                      <a:pt x="428" y="1942"/>
                    </a:cubicBezTo>
                    <a:cubicBezTo>
                      <a:pt x="838" y="1942"/>
                      <a:pt x="1425" y="1851"/>
                      <a:pt x="1627" y="1365"/>
                    </a:cubicBezTo>
                    <a:cubicBezTo>
                      <a:pt x="1873" y="771"/>
                      <a:pt x="1559" y="1"/>
                      <a:pt x="1559"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173;p63">
                <a:extLst>
                  <a:ext uri="{FF2B5EF4-FFF2-40B4-BE49-F238E27FC236}">
                    <a16:creationId xmlns:a16="http://schemas.microsoft.com/office/drawing/2014/main" id="{8EAFCC78-FFB6-D821-3487-C8B50F3A99E4}"/>
                  </a:ext>
                </a:extLst>
              </p:cNvPr>
              <p:cNvSpPr/>
              <p:nvPr/>
            </p:nvSpPr>
            <p:spPr>
              <a:xfrm>
                <a:off x="4403525" y="969575"/>
                <a:ext cx="46575" cy="37825"/>
              </a:xfrm>
              <a:custGeom>
                <a:avLst/>
                <a:gdLst/>
                <a:ahLst/>
                <a:cxnLst/>
                <a:rect l="l" t="t" r="r" b="b"/>
                <a:pathLst>
                  <a:path w="1863" h="1513" extrusionOk="0">
                    <a:moveTo>
                      <a:pt x="1862" y="914"/>
                    </a:moveTo>
                    <a:cubicBezTo>
                      <a:pt x="1862" y="914"/>
                      <a:pt x="1862" y="914"/>
                      <a:pt x="1861" y="915"/>
                    </a:cubicBezTo>
                    <a:lnTo>
                      <a:pt x="1861" y="915"/>
                    </a:lnTo>
                    <a:cubicBezTo>
                      <a:pt x="1862" y="914"/>
                      <a:pt x="1862" y="914"/>
                      <a:pt x="1862" y="914"/>
                    </a:cubicBezTo>
                    <a:close/>
                    <a:moveTo>
                      <a:pt x="81" y="1"/>
                    </a:moveTo>
                    <a:cubicBezTo>
                      <a:pt x="81" y="1"/>
                      <a:pt x="1" y="920"/>
                      <a:pt x="354" y="1343"/>
                    </a:cubicBezTo>
                    <a:cubicBezTo>
                      <a:pt x="456" y="1465"/>
                      <a:pt x="585" y="1513"/>
                      <a:pt x="726" y="1513"/>
                    </a:cubicBezTo>
                    <a:cubicBezTo>
                      <a:pt x="1210" y="1513"/>
                      <a:pt x="1824" y="949"/>
                      <a:pt x="1861" y="915"/>
                    </a:cubicBezTo>
                    <a:lnTo>
                      <a:pt x="1861" y="915"/>
                    </a:lnTo>
                    <a:cubicBezTo>
                      <a:pt x="1833" y="941"/>
                      <a:pt x="1469" y="1271"/>
                      <a:pt x="1063" y="1271"/>
                    </a:cubicBezTo>
                    <a:cubicBezTo>
                      <a:pt x="697" y="1271"/>
                      <a:pt x="298" y="1003"/>
                      <a:pt x="8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174;p63">
                <a:extLst>
                  <a:ext uri="{FF2B5EF4-FFF2-40B4-BE49-F238E27FC236}">
                    <a16:creationId xmlns:a16="http://schemas.microsoft.com/office/drawing/2014/main" id="{A79B8683-C5D0-7752-292D-E85D24E0F34E}"/>
                  </a:ext>
                </a:extLst>
              </p:cNvPr>
              <p:cNvSpPr/>
              <p:nvPr/>
            </p:nvSpPr>
            <p:spPr>
              <a:xfrm>
                <a:off x="4162625" y="1028675"/>
                <a:ext cx="103600" cy="93325"/>
              </a:xfrm>
              <a:custGeom>
                <a:avLst/>
                <a:gdLst/>
                <a:ahLst/>
                <a:cxnLst/>
                <a:rect l="l" t="t" r="r" b="b"/>
                <a:pathLst>
                  <a:path w="4144" h="3733" extrusionOk="0">
                    <a:moveTo>
                      <a:pt x="3043" y="0"/>
                    </a:moveTo>
                    <a:cubicBezTo>
                      <a:pt x="3015" y="405"/>
                      <a:pt x="2899" y="792"/>
                      <a:pt x="2705" y="1145"/>
                    </a:cubicBezTo>
                    <a:cubicBezTo>
                      <a:pt x="2227" y="2019"/>
                      <a:pt x="1281" y="2663"/>
                      <a:pt x="1" y="2840"/>
                    </a:cubicBezTo>
                    <a:cubicBezTo>
                      <a:pt x="260" y="3160"/>
                      <a:pt x="517" y="3458"/>
                      <a:pt x="768" y="3733"/>
                    </a:cubicBezTo>
                    <a:cubicBezTo>
                      <a:pt x="2345" y="3679"/>
                      <a:pt x="3512" y="2986"/>
                      <a:pt x="4143" y="1888"/>
                    </a:cubicBezTo>
                    <a:cubicBezTo>
                      <a:pt x="3964" y="1421"/>
                      <a:pt x="3702" y="920"/>
                      <a:pt x="3332" y="390"/>
                    </a:cubicBezTo>
                    <a:cubicBezTo>
                      <a:pt x="3242" y="259"/>
                      <a:pt x="3144" y="130"/>
                      <a:pt x="3043"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175;p63">
                <a:extLst>
                  <a:ext uri="{FF2B5EF4-FFF2-40B4-BE49-F238E27FC236}">
                    <a16:creationId xmlns:a16="http://schemas.microsoft.com/office/drawing/2014/main" id="{F4B48B58-CA96-EDCA-7258-DFE1FE174324}"/>
                  </a:ext>
                </a:extLst>
              </p:cNvPr>
              <p:cNvSpPr/>
              <p:nvPr/>
            </p:nvSpPr>
            <p:spPr>
              <a:xfrm>
                <a:off x="4097200" y="860250"/>
                <a:ext cx="54375" cy="52650"/>
              </a:xfrm>
              <a:custGeom>
                <a:avLst/>
                <a:gdLst/>
                <a:ahLst/>
                <a:cxnLst/>
                <a:rect l="l" t="t" r="r" b="b"/>
                <a:pathLst>
                  <a:path w="2175" h="2106" extrusionOk="0">
                    <a:moveTo>
                      <a:pt x="994" y="1"/>
                    </a:moveTo>
                    <a:cubicBezTo>
                      <a:pt x="605" y="1"/>
                      <a:pt x="245" y="145"/>
                      <a:pt x="21" y="408"/>
                    </a:cubicBezTo>
                    <a:cubicBezTo>
                      <a:pt x="10" y="481"/>
                      <a:pt x="0" y="556"/>
                      <a:pt x="0" y="632"/>
                    </a:cubicBezTo>
                    <a:cubicBezTo>
                      <a:pt x="1" y="1446"/>
                      <a:pt x="738" y="2105"/>
                      <a:pt x="1646" y="2105"/>
                    </a:cubicBezTo>
                    <a:cubicBezTo>
                      <a:pt x="1748" y="2105"/>
                      <a:pt x="1848" y="2097"/>
                      <a:pt x="1944" y="2081"/>
                    </a:cubicBezTo>
                    <a:cubicBezTo>
                      <a:pt x="1882" y="2061"/>
                      <a:pt x="1819" y="2039"/>
                      <a:pt x="1756" y="2020"/>
                    </a:cubicBezTo>
                    <a:cubicBezTo>
                      <a:pt x="1737" y="2013"/>
                      <a:pt x="1717" y="2005"/>
                      <a:pt x="1697" y="1998"/>
                    </a:cubicBezTo>
                    <a:cubicBezTo>
                      <a:pt x="1163" y="1751"/>
                      <a:pt x="911" y="1215"/>
                      <a:pt x="1119" y="783"/>
                    </a:cubicBezTo>
                    <a:lnTo>
                      <a:pt x="1119" y="783"/>
                    </a:lnTo>
                    <a:cubicBezTo>
                      <a:pt x="1175" y="871"/>
                      <a:pt x="1259" y="949"/>
                      <a:pt x="1371" y="1001"/>
                    </a:cubicBezTo>
                    <a:cubicBezTo>
                      <a:pt x="1460" y="1041"/>
                      <a:pt x="1554" y="1061"/>
                      <a:pt x="1643" y="1061"/>
                    </a:cubicBezTo>
                    <a:cubicBezTo>
                      <a:pt x="1828" y="1061"/>
                      <a:pt x="1996" y="980"/>
                      <a:pt x="2076" y="835"/>
                    </a:cubicBezTo>
                    <a:cubicBezTo>
                      <a:pt x="2175" y="655"/>
                      <a:pt x="2102" y="434"/>
                      <a:pt x="1918" y="292"/>
                    </a:cubicBezTo>
                    <a:cubicBezTo>
                      <a:pt x="1920" y="292"/>
                      <a:pt x="1922" y="292"/>
                      <a:pt x="1924" y="291"/>
                    </a:cubicBezTo>
                    <a:cubicBezTo>
                      <a:pt x="1849" y="239"/>
                      <a:pt x="1767" y="192"/>
                      <a:pt x="1679" y="152"/>
                    </a:cubicBezTo>
                    <a:cubicBezTo>
                      <a:pt x="1455" y="50"/>
                      <a:pt x="1220" y="1"/>
                      <a:pt x="994"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176;p63">
                <a:extLst>
                  <a:ext uri="{FF2B5EF4-FFF2-40B4-BE49-F238E27FC236}">
                    <a16:creationId xmlns:a16="http://schemas.microsoft.com/office/drawing/2014/main" id="{2DA1F47B-82CA-93B7-0AE7-113677FD9F0F}"/>
                  </a:ext>
                </a:extLst>
              </p:cNvPr>
              <p:cNvSpPr/>
              <p:nvPr/>
            </p:nvSpPr>
            <p:spPr>
              <a:xfrm>
                <a:off x="4193450" y="671575"/>
                <a:ext cx="265975" cy="151350"/>
              </a:xfrm>
              <a:custGeom>
                <a:avLst/>
                <a:gdLst/>
                <a:ahLst/>
                <a:cxnLst/>
                <a:rect l="l" t="t" r="r" b="b"/>
                <a:pathLst>
                  <a:path w="10639" h="6054" extrusionOk="0">
                    <a:moveTo>
                      <a:pt x="10638" y="0"/>
                    </a:moveTo>
                    <a:cubicBezTo>
                      <a:pt x="9462" y="2682"/>
                      <a:pt x="6534" y="5365"/>
                      <a:pt x="1587" y="5365"/>
                    </a:cubicBezTo>
                    <a:cubicBezTo>
                      <a:pt x="1079" y="5365"/>
                      <a:pt x="551" y="5336"/>
                      <a:pt x="1" y="5277"/>
                    </a:cubicBezTo>
                    <a:lnTo>
                      <a:pt x="1" y="5277"/>
                    </a:lnTo>
                    <a:lnTo>
                      <a:pt x="1596" y="6042"/>
                    </a:lnTo>
                    <a:cubicBezTo>
                      <a:pt x="1774" y="6050"/>
                      <a:pt x="1949" y="6054"/>
                      <a:pt x="2120" y="6054"/>
                    </a:cubicBezTo>
                    <a:cubicBezTo>
                      <a:pt x="8958" y="6054"/>
                      <a:pt x="10638" y="1"/>
                      <a:pt x="10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177;p63">
                <a:extLst>
                  <a:ext uri="{FF2B5EF4-FFF2-40B4-BE49-F238E27FC236}">
                    <a16:creationId xmlns:a16="http://schemas.microsoft.com/office/drawing/2014/main" id="{05FCD8EF-6EDD-D728-347C-3B823E94993B}"/>
                  </a:ext>
                </a:extLst>
              </p:cNvPr>
              <p:cNvSpPr/>
              <p:nvPr/>
            </p:nvSpPr>
            <p:spPr>
              <a:xfrm>
                <a:off x="4239725" y="619375"/>
                <a:ext cx="227175" cy="112300"/>
              </a:xfrm>
              <a:custGeom>
                <a:avLst/>
                <a:gdLst/>
                <a:ahLst/>
                <a:cxnLst/>
                <a:rect l="l" t="t" r="r" b="b"/>
                <a:pathLst>
                  <a:path w="9087" h="4492" extrusionOk="0">
                    <a:moveTo>
                      <a:pt x="8108" y="1"/>
                    </a:moveTo>
                    <a:cubicBezTo>
                      <a:pt x="8021" y="1"/>
                      <a:pt x="7958" y="6"/>
                      <a:pt x="7929" y="17"/>
                    </a:cubicBezTo>
                    <a:cubicBezTo>
                      <a:pt x="7903" y="27"/>
                      <a:pt x="7826" y="77"/>
                      <a:pt x="7706" y="156"/>
                    </a:cubicBezTo>
                    <a:cubicBezTo>
                      <a:pt x="6526" y="1510"/>
                      <a:pt x="3970" y="3853"/>
                      <a:pt x="1" y="4492"/>
                    </a:cubicBezTo>
                    <a:cubicBezTo>
                      <a:pt x="3838" y="4282"/>
                      <a:pt x="6528" y="2303"/>
                      <a:pt x="9087" y="123"/>
                    </a:cubicBezTo>
                    <a:cubicBezTo>
                      <a:pt x="8706" y="37"/>
                      <a:pt x="8329" y="1"/>
                      <a:pt x="8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178;p63">
                <a:extLst>
                  <a:ext uri="{FF2B5EF4-FFF2-40B4-BE49-F238E27FC236}">
                    <a16:creationId xmlns:a16="http://schemas.microsoft.com/office/drawing/2014/main" id="{CAF89FD9-A258-22D7-B27F-13CCDE363177}"/>
                  </a:ext>
                </a:extLst>
              </p:cNvPr>
              <p:cNvSpPr/>
              <p:nvPr/>
            </p:nvSpPr>
            <p:spPr>
              <a:xfrm>
                <a:off x="4054525" y="917300"/>
                <a:ext cx="108100" cy="170250"/>
              </a:xfrm>
              <a:custGeom>
                <a:avLst/>
                <a:gdLst/>
                <a:ahLst/>
                <a:cxnLst/>
                <a:rect l="l" t="t" r="r" b="b"/>
                <a:pathLst>
                  <a:path w="4324" h="6810" extrusionOk="0">
                    <a:moveTo>
                      <a:pt x="3834" y="1"/>
                    </a:moveTo>
                    <a:lnTo>
                      <a:pt x="1" y="6517"/>
                    </a:lnTo>
                    <a:lnTo>
                      <a:pt x="494" y="6810"/>
                    </a:lnTo>
                    <a:lnTo>
                      <a:pt x="4323" y="170"/>
                    </a:lnTo>
                    <a:lnTo>
                      <a:pt x="3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179;p63">
                <a:extLst>
                  <a:ext uri="{FF2B5EF4-FFF2-40B4-BE49-F238E27FC236}">
                    <a16:creationId xmlns:a16="http://schemas.microsoft.com/office/drawing/2014/main" id="{D2BC2636-8929-F417-CB0C-4B4D2E56C4E7}"/>
                  </a:ext>
                </a:extLst>
              </p:cNvPr>
              <p:cNvSpPr/>
              <p:nvPr/>
            </p:nvSpPr>
            <p:spPr>
              <a:xfrm>
                <a:off x="4070325" y="979250"/>
                <a:ext cx="12275" cy="12275"/>
              </a:xfrm>
              <a:custGeom>
                <a:avLst/>
                <a:gdLst/>
                <a:ahLst/>
                <a:cxnLst/>
                <a:rect l="l" t="t" r="r" b="b"/>
                <a:pathLst>
                  <a:path w="491" h="491" extrusionOk="0">
                    <a:moveTo>
                      <a:pt x="246" y="1"/>
                    </a:moveTo>
                    <a:cubicBezTo>
                      <a:pt x="110" y="1"/>
                      <a:pt x="0" y="110"/>
                      <a:pt x="0" y="246"/>
                    </a:cubicBezTo>
                    <a:cubicBezTo>
                      <a:pt x="0" y="381"/>
                      <a:pt x="110" y="491"/>
                      <a:pt x="246" y="491"/>
                    </a:cubicBezTo>
                    <a:cubicBezTo>
                      <a:pt x="381" y="491"/>
                      <a:pt x="490" y="381"/>
                      <a:pt x="490" y="246"/>
                    </a:cubicBezTo>
                    <a:cubicBezTo>
                      <a:pt x="490" y="110"/>
                      <a:pt x="381" y="1"/>
                      <a:pt x="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180;p63">
                <a:extLst>
                  <a:ext uri="{FF2B5EF4-FFF2-40B4-BE49-F238E27FC236}">
                    <a16:creationId xmlns:a16="http://schemas.microsoft.com/office/drawing/2014/main" id="{BF8F7CF2-9948-08EF-ACF9-07DAC9D9B4EF}"/>
                  </a:ext>
                </a:extLst>
              </p:cNvPr>
              <p:cNvSpPr/>
              <p:nvPr/>
            </p:nvSpPr>
            <p:spPr>
              <a:xfrm>
                <a:off x="4070575" y="1004000"/>
                <a:ext cx="12275" cy="12275"/>
              </a:xfrm>
              <a:custGeom>
                <a:avLst/>
                <a:gdLst/>
                <a:ahLst/>
                <a:cxnLst/>
                <a:rect l="l" t="t" r="r" b="b"/>
                <a:pathLst>
                  <a:path w="491" h="491" extrusionOk="0">
                    <a:moveTo>
                      <a:pt x="246" y="0"/>
                    </a:moveTo>
                    <a:cubicBezTo>
                      <a:pt x="110" y="0"/>
                      <a:pt x="1" y="110"/>
                      <a:pt x="1" y="245"/>
                    </a:cubicBezTo>
                    <a:cubicBezTo>
                      <a:pt x="1" y="381"/>
                      <a:pt x="110" y="491"/>
                      <a:pt x="246" y="491"/>
                    </a:cubicBezTo>
                    <a:cubicBezTo>
                      <a:pt x="381" y="491"/>
                      <a:pt x="491" y="381"/>
                      <a:pt x="491" y="245"/>
                    </a:cubicBezTo>
                    <a:cubicBezTo>
                      <a:pt x="491" y="109"/>
                      <a:pt x="381" y="0"/>
                      <a:pt x="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81;p63">
                <a:extLst>
                  <a:ext uri="{FF2B5EF4-FFF2-40B4-BE49-F238E27FC236}">
                    <a16:creationId xmlns:a16="http://schemas.microsoft.com/office/drawing/2014/main" id="{5F6B457B-3A89-A850-5B2A-73FD342ED30F}"/>
                  </a:ext>
                </a:extLst>
              </p:cNvPr>
              <p:cNvSpPr/>
              <p:nvPr/>
            </p:nvSpPr>
            <p:spPr>
              <a:xfrm>
                <a:off x="4092400" y="969125"/>
                <a:ext cx="12275" cy="12300"/>
              </a:xfrm>
              <a:custGeom>
                <a:avLst/>
                <a:gdLst/>
                <a:ahLst/>
                <a:cxnLst/>
                <a:rect l="l" t="t" r="r" b="b"/>
                <a:pathLst>
                  <a:path w="491" h="492" extrusionOk="0">
                    <a:moveTo>
                      <a:pt x="245" y="1"/>
                    </a:moveTo>
                    <a:cubicBezTo>
                      <a:pt x="109" y="1"/>
                      <a:pt x="0" y="112"/>
                      <a:pt x="0" y="247"/>
                    </a:cubicBezTo>
                    <a:cubicBezTo>
                      <a:pt x="0" y="383"/>
                      <a:pt x="109" y="491"/>
                      <a:pt x="245" y="491"/>
                    </a:cubicBezTo>
                    <a:cubicBezTo>
                      <a:pt x="381" y="491"/>
                      <a:pt x="491" y="381"/>
                      <a:pt x="491" y="247"/>
                    </a:cubicBezTo>
                    <a:cubicBezTo>
                      <a:pt x="491" y="111"/>
                      <a:pt x="381"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182;p63">
                <a:extLst>
                  <a:ext uri="{FF2B5EF4-FFF2-40B4-BE49-F238E27FC236}">
                    <a16:creationId xmlns:a16="http://schemas.microsoft.com/office/drawing/2014/main" id="{29B0A1E2-EBC3-46C0-EC11-1719E61CE905}"/>
                  </a:ext>
                </a:extLst>
              </p:cNvPr>
              <p:cNvSpPr/>
              <p:nvPr/>
            </p:nvSpPr>
            <p:spPr>
              <a:xfrm>
                <a:off x="3987425" y="1053500"/>
                <a:ext cx="67875" cy="43600"/>
              </a:xfrm>
              <a:custGeom>
                <a:avLst/>
                <a:gdLst/>
                <a:ahLst/>
                <a:cxnLst/>
                <a:rect l="l" t="t" r="r" b="b"/>
                <a:pathLst>
                  <a:path w="2715" h="1744" extrusionOk="0">
                    <a:moveTo>
                      <a:pt x="1148" y="0"/>
                    </a:moveTo>
                    <a:cubicBezTo>
                      <a:pt x="687" y="0"/>
                      <a:pt x="264" y="204"/>
                      <a:pt x="65" y="567"/>
                    </a:cubicBezTo>
                    <a:cubicBezTo>
                      <a:pt x="38" y="619"/>
                      <a:pt x="17" y="671"/>
                      <a:pt x="0" y="725"/>
                    </a:cubicBezTo>
                    <a:cubicBezTo>
                      <a:pt x="170" y="1313"/>
                      <a:pt x="728" y="1743"/>
                      <a:pt x="1392" y="1743"/>
                    </a:cubicBezTo>
                    <a:cubicBezTo>
                      <a:pt x="1473" y="1743"/>
                      <a:pt x="1551" y="1736"/>
                      <a:pt x="1626" y="1724"/>
                    </a:cubicBezTo>
                    <a:cubicBezTo>
                      <a:pt x="1592" y="1584"/>
                      <a:pt x="1483" y="1454"/>
                      <a:pt x="1319" y="1379"/>
                    </a:cubicBezTo>
                    <a:cubicBezTo>
                      <a:pt x="1232" y="1338"/>
                      <a:pt x="1141" y="1320"/>
                      <a:pt x="1053" y="1320"/>
                    </a:cubicBezTo>
                    <a:cubicBezTo>
                      <a:pt x="1029" y="1320"/>
                      <a:pt x="1005" y="1321"/>
                      <a:pt x="981" y="1324"/>
                    </a:cubicBezTo>
                    <a:cubicBezTo>
                      <a:pt x="1150" y="1052"/>
                      <a:pt x="1478" y="901"/>
                      <a:pt x="1835" y="901"/>
                    </a:cubicBezTo>
                    <a:cubicBezTo>
                      <a:pt x="2017" y="901"/>
                      <a:pt x="2207" y="940"/>
                      <a:pt x="2388" y="1024"/>
                    </a:cubicBezTo>
                    <a:cubicBezTo>
                      <a:pt x="2458" y="1056"/>
                      <a:pt x="2522" y="1095"/>
                      <a:pt x="2585" y="1139"/>
                    </a:cubicBezTo>
                    <a:cubicBezTo>
                      <a:pt x="2635" y="1067"/>
                      <a:pt x="2678" y="992"/>
                      <a:pt x="2714" y="911"/>
                    </a:cubicBezTo>
                    <a:cubicBezTo>
                      <a:pt x="2616" y="832"/>
                      <a:pt x="2526" y="742"/>
                      <a:pt x="2437" y="652"/>
                    </a:cubicBezTo>
                    <a:cubicBezTo>
                      <a:pt x="2337" y="507"/>
                      <a:pt x="2203" y="375"/>
                      <a:pt x="2037" y="267"/>
                    </a:cubicBezTo>
                    <a:cubicBezTo>
                      <a:pt x="1988" y="228"/>
                      <a:pt x="1936" y="190"/>
                      <a:pt x="1884" y="157"/>
                    </a:cubicBezTo>
                    <a:lnTo>
                      <a:pt x="1874" y="175"/>
                    </a:lnTo>
                    <a:cubicBezTo>
                      <a:pt x="1860" y="168"/>
                      <a:pt x="1848" y="159"/>
                      <a:pt x="1834" y="152"/>
                    </a:cubicBezTo>
                    <a:cubicBezTo>
                      <a:pt x="1610" y="49"/>
                      <a:pt x="1375" y="0"/>
                      <a:pt x="114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183;p63">
                <a:extLst>
                  <a:ext uri="{FF2B5EF4-FFF2-40B4-BE49-F238E27FC236}">
                    <a16:creationId xmlns:a16="http://schemas.microsoft.com/office/drawing/2014/main" id="{67D19623-1906-4E6B-26DA-C8D387D6212F}"/>
                  </a:ext>
                </a:extLst>
              </p:cNvPr>
              <p:cNvSpPr/>
              <p:nvPr/>
            </p:nvSpPr>
            <p:spPr>
              <a:xfrm>
                <a:off x="4088000" y="964375"/>
                <a:ext cx="39275" cy="78150"/>
              </a:xfrm>
              <a:custGeom>
                <a:avLst/>
                <a:gdLst/>
                <a:ahLst/>
                <a:cxnLst/>
                <a:rect l="l" t="t" r="r" b="b"/>
                <a:pathLst>
                  <a:path w="1571" h="3126" extrusionOk="0">
                    <a:moveTo>
                      <a:pt x="1389" y="0"/>
                    </a:moveTo>
                    <a:lnTo>
                      <a:pt x="0" y="2357"/>
                    </a:lnTo>
                    <a:lnTo>
                      <a:pt x="193" y="3125"/>
                    </a:lnTo>
                    <a:lnTo>
                      <a:pt x="1571" y="738"/>
                    </a:lnTo>
                    <a:lnTo>
                      <a:pt x="1389"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184;p63">
                <a:extLst>
                  <a:ext uri="{FF2B5EF4-FFF2-40B4-BE49-F238E27FC236}">
                    <a16:creationId xmlns:a16="http://schemas.microsoft.com/office/drawing/2014/main" id="{21EC99FE-64EB-EDD4-D25E-0B293FDF9515}"/>
                  </a:ext>
                </a:extLst>
              </p:cNvPr>
              <p:cNvSpPr/>
              <p:nvPr/>
            </p:nvSpPr>
            <p:spPr>
              <a:xfrm>
                <a:off x="4253050" y="698150"/>
                <a:ext cx="153750" cy="78225"/>
              </a:xfrm>
              <a:custGeom>
                <a:avLst/>
                <a:gdLst/>
                <a:ahLst/>
                <a:cxnLst/>
                <a:rect l="l" t="t" r="r" b="b"/>
                <a:pathLst>
                  <a:path w="6150" h="3129" extrusionOk="0">
                    <a:moveTo>
                      <a:pt x="6149" y="1"/>
                    </a:moveTo>
                    <a:cubicBezTo>
                      <a:pt x="4492" y="1551"/>
                      <a:pt x="2440" y="2590"/>
                      <a:pt x="0" y="3128"/>
                    </a:cubicBezTo>
                    <a:cubicBezTo>
                      <a:pt x="5084" y="2959"/>
                      <a:pt x="6149" y="1"/>
                      <a:pt x="6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185;p63">
                <a:extLst>
                  <a:ext uri="{FF2B5EF4-FFF2-40B4-BE49-F238E27FC236}">
                    <a16:creationId xmlns:a16="http://schemas.microsoft.com/office/drawing/2014/main" id="{A019AC28-F682-81C6-9292-1CB4D688B62D}"/>
                  </a:ext>
                </a:extLst>
              </p:cNvPr>
              <p:cNvSpPr/>
              <p:nvPr/>
            </p:nvSpPr>
            <p:spPr>
              <a:xfrm>
                <a:off x="4220875" y="587000"/>
                <a:ext cx="140675" cy="121375"/>
              </a:xfrm>
              <a:custGeom>
                <a:avLst/>
                <a:gdLst/>
                <a:ahLst/>
                <a:cxnLst/>
                <a:rect l="l" t="t" r="r" b="b"/>
                <a:pathLst>
                  <a:path w="5627" h="4855" extrusionOk="0">
                    <a:moveTo>
                      <a:pt x="4053" y="1"/>
                    </a:moveTo>
                    <a:lnTo>
                      <a:pt x="1542" y="185"/>
                    </a:lnTo>
                    <a:lnTo>
                      <a:pt x="1741" y="2513"/>
                    </a:lnTo>
                    <a:cubicBezTo>
                      <a:pt x="1741" y="2513"/>
                      <a:pt x="960" y="3667"/>
                      <a:pt x="0" y="4855"/>
                    </a:cubicBezTo>
                    <a:cubicBezTo>
                      <a:pt x="1713" y="4596"/>
                      <a:pt x="3690" y="3574"/>
                      <a:pt x="5627" y="1398"/>
                    </a:cubicBezTo>
                    <a:lnTo>
                      <a:pt x="4053"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186;p63">
                <a:extLst>
                  <a:ext uri="{FF2B5EF4-FFF2-40B4-BE49-F238E27FC236}">
                    <a16:creationId xmlns:a16="http://schemas.microsoft.com/office/drawing/2014/main" id="{3B76EEC7-408E-FF39-A9AD-4DD41248FFAC}"/>
                  </a:ext>
                </a:extLst>
              </p:cNvPr>
              <p:cNvSpPr/>
              <p:nvPr/>
            </p:nvSpPr>
            <p:spPr>
              <a:xfrm>
                <a:off x="4227475" y="533500"/>
                <a:ext cx="124575" cy="92775"/>
              </a:xfrm>
              <a:custGeom>
                <a:avLst/>
                <a:gdLst/>
                <a:ahLst/>
                <a:cxnLst/>
                <a:rect l="l" t="t" r="r" b="b"/>
                <a:pathLst>
                  <a:path w="4983" h="3711" extrusionOk="0">
                    <a:moveTo>
                      <a:pt x="2109" y="1"/>
                    </a:moveTo>
                    <a:cubicBezTo>
                      <a:pt x="2003" y="1"/>
                      <a:pt x="1896" y="12"/>
                      <a:pt x="1787" y="36"/>
                    </a:cubicBezTo>
                    <a:cubicBezTo>
                      <a:pt x="1" y="427"/>
                      <a:pt x="679" y="1659"/>
                      <a:pt x="679" y="1659"/>
                    </a:cubicBezTo>
                    <a:cubicBezTo>
                      <a:pt x="1447" y="3265"/>
                      <a:pt x="2176" y="3710"/>
                      <a:pt x="2176" y="3710"/>
                    </a:cubicBezTo>
                    <a:cubicBezTo>
                      <a:pt x="2176" y="3710"/>
                      <a:pt x="2176" y="3710"/>
                      <a:pt x="2176" y="3710"/>
                    </a:cubicBezTo>
                    <a:cubicBezTo>
                      <a:pt x="2201" y="3710"/>
                      <a:pt x="4076" y="3708"/>
                      <a:pt x="4732" y="3070"/>
                    </a:cubicBezTo>
                    <a:lnTo>
                      <a:pt x="4982" y="2677"/>
                    </a:lnTo>
                    <a:cubicBezTo>
                      <a:pt x="4982" y="2677"/>
                      <a:pt x="3739" y="1"/>
                      <a:pt x="210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187;p63">
                <a:extLst>
                  <a:ext uri="{FF2B5EF4-FFF2-40B4-BE49-F238E27FC236}">
                    <a16:creationId xmlns:a16="http://schemas.microsoft.com/office/drawing/2014/main" id="{DB8BEF2A-04F8-5F54-C585-AB789840337E}"/>
                  </a:ext>
                </a:extLst>
              </p:cNvPr>
              <p:cNvSpPr/>
              <p:nvPr/>
            </p:nvSpPr>
            <p:spPr>
              <a:xfrm>
                <a:off x="4218825" y="544000"/>
                <a:ext cx="59950" cy="57275"/>
              </a:xfrm>
              <a:custGeom>
                <a:avLst/>
                <a:gdLst/>
                <a:ahLst/>
                <a:cxnLst/>
                <a:rect l="l" t="t" r="r" b="b"/>
                <a:pathLst>
                  <a:path w="2398" h="2291" extrusionOk="0">
                    <a:moveTo>
                      <a:pt x="1129" y="1"/>
                    </a:moveTo>
                    <a:cubicBezTo>
                      <a:pt x="1128" y="1"/>
                      <a:pt x="1" y="1114"/>
                      <a:pt x="1158" y="2117"/>
                    </a:cubicBezTo>
                    <a:lnTo>
                      <a:pt x="1712" y="2126"/>
                    </a:lnTo>
                    <a:cubicBezTo>
                      <a:pt x="1802" y="2244"/>
                      <a:pt x="1901" y="2291"/>
                      <a:pt x="1991" y="2291"/>
                    </a:cubicBezTo>
                    <a:cubicBezTo>
                      <a:pt x="2221" y="2291"/>
                      <a:pt x="2398" y="1994"/>
                      <a:pt x="2251" y="1819"/>
                    </a:cubicBezTo>
                    <a:cubicBezTo>
                      <a:pt x="2044" y="1568"/>
                      <a:pt x="1372" y="1548"/>
                      <a:pt x="1372" y="1548"/>
                    </a:cubicBezTo>
                    <a:cubicBezTo>
                      <a:pt x="1372" y="1548"/>
                      <a:pt x="491" y="1005"/>
                      <a:pt x="1129" y="1"/>
                    </a:cubicBezTo>
                    <a:close/>
                  </a:path>
                </a:pathLst>
              </a:custGeom>
              <a:solidFill>
                <a:srgbClr val="9A4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188;p63">
                <a:extLst>
                  <a:ext uri="{FF2B5EF4-FFF2-40B4-BE49-F238E27FC236}">
                    <a16:creationId xmlns:a16="http://schemas.microsoft.com/office/drawing/2014/main" id="{D2526D21-402C-9E78-17CD-111EA66EB4EF}"/>
                  </a:ext>
                </a:extLst>
              </p:cNvPr>
              <p:cNvSpPr/>
              <p:nvPr/>
            </p:nvSpPr>
            <p:spPr>
              <a:xfrm>
                <a:off x="4230000" y="583850"/>
                <a:ext cx="40625" cy="25075"/>
              </a:xfrm>
              <a:custGeom>
                <a:avLst/>
                <a:gdLst/>
                <a:ahLst/>
                <a:cxnLst/>
                <a:rect l="l" t="t" r="r" b="b"/>
                <a:pathLst>
                  <a:path w="1625" h="1003" extrusionOk="0">
                    <a:moveTo>
                      <a:pt x="714" y="1"/>
                    </a:moveTo>
                    <a:cubicBezTo>
                      <a:pt x="379" y="1"/>
                      <a:pt x="0" y="402"/>
                      <a:pt x="200" y="722"/>
                    </a:cubicBezTo>
                    <a:cubicBezTo>
                      <a:pt x="316" y="909"/>
                      <a:pt x="489" y="1002"/>
                      <a:pt x="737" y="1002"/>
                    </a:cubicBezTo>
                    <a:cubicBezTo>
                      <a:pt x="965" y="1002"/>
                      <a:pt x="1256" y="923"/>
                      <a:pt x="1624" y="765"/>
                    </a:cubicBezTo>
                    <a:cubicBezTo>
                      <a:pt x="1624" y="765"/>
                      <a:pt x="1177" y="126"/>
                      <a:pt x="826" y="17"/>
                    </a:cubicBezTo>
                    <a:cubicBezTo>
                      <a:pt x="790" y="6"/>
                      <a:pt x="752" y="1"/>
                      <a:pt x="714"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189;p63">
                <a:extLst>
                  <a:ext uri="{FF2B5EF4-FFF2-40B4-BE49-F238E27FC236}">
                    <a16:creationId xmlns:a16="http://schemas.microsoft.com/office/drawing/2014/main" id="{7A234943-7401-B49F-3720-CA33E6AF2B09}"/>
                  </a:ext>
                </a:extLst>
              </p:cNvPr>
              <p:cNvSpPr/>
              <p:nvPr/>
            </p:nvSpPr>
            <p:spPr>
              <a:xfrm>
                <a:off x="4238525" y="589150"/>
                <a:ext cx="25200" cy="15525"/>
              </a:xfrm>
              <a:custGeom>
                <a:avLst/>
                <a:gdLst/>
                <a:ahLst/>
                <a:cxnLst/>
                <a:rect l="l" t="t" r="r" b="b"/>
                <a:pathLst>
                  <a:path w="1008" h="621" extrusionOk="0">
                    <a:moveTo>
                      <a:pt x="442" y="0"/>
                    </a:moveTo>
                    <a:cubicBezTo>
                      <a:pt x="234" y="0"/>
                      <a:pt x="1" y="249"/>
                      <a:pt x="125" y="447"/>
                    </a:cubicBezTo>
                    <a:cubicBezTo>
                      <a:pt x="197" y="563"/>
                      <a:pt x="304" y="621"/>
                      <a:pt x="458" y="621"/>
                    </a:cubicBezTo>
                    <a:cubicBezTo>
                      <a:pt x="599" y="621"/>
                      <a:pt x="780" y="572"/>
                      <a:pt x="1008" y="474"/>
                    </a:cubicBezTo>
                    <a:cubicBezTo>
                      <a:pt x="1008" y="474"/>
                      <a:pt x="731" y="78"/>
                      <a:pt x="513" y="11"/>
                    </a:cubicBezTo>
                    <a:cubicBezTo>
                      <a:pt x="490" y="4"/>
                      <a:pt x="466" y="0"/>
                      <a:pt x="442" y="0"/>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190;p63">
                <a:extLst>
                  <a:ext uri="{FF2B5EF4-FFF2-40B4-BE49-F238E27FC236}">
                    <a16:creationId xmlns:a16="http://schemas.microsoft.com/office/drawing/2014/main" id="{3D8BBBA1-C050-9F91-E4D8-550DCC245C37}"/>
                  </a:ext>
                </a:extLst>
              </p:cNvPr>
              <p:cNvSpPr/>
              <p:nvPr/>
            </p:nvSpPr>
            <p:spPr>
              <a:xfrm>
                <a:off x="4248275" y="595025"/>
                <a:ext cx="15375" cy="8225"/>
              </a:xfrm>
              <a:custGeom>
                <a:avLst/>
                <a:gdLst/>
                <a:ahLst/>
                <a:cxnLst/>
                <a:rect l="l" t="t" r="r" b="b"/>
                <a:pathLst>
                  <a:path w="615" h="329" extrusionOk="0">
                    <a:moveTo>
                      <a:pt x="255" y="1"/>
                    </a:moveTo>
                    <a:cubicBezTo>
                      <a:pt x="131" y="1"/>
                      <a:pt x="0" y="124"/>
                      <a:pt x="78" y="229"/>
                    </a:cubicBezTo>
                    <a:cubicBezTo>
                      <a:pt x="128" y="296"/>
                      <a:pt x="200" y="329"/>
                      <a:pt x="303" y="329"/>
                    </a:cubicBezTo>
                    <a:cubicBezTo>
                      <a:pt x="385" y="329"/>
                      <a:pt x="488" y="307"/>
                      <a:pt x="615" y="264"/>
                    </a:cubicBezTo>
                    <a:cubicBezTo>
                      <a:pt x="615" y="264"/>
                      <a:pt x="439" y="49"/>
                      <a:pt x="304" y="8"/>
                    </a:cubicBezTo>
                    <a:cubicBezTo>
                      <a:pt x="288" y="3"/>
                      <a:pt x="272" y="1"/>
                      <a:pt x="255"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191;p63">
                <a:extLst>
                  <a:ext uri="{FF2B5EF4-FFF2-40B4-BE49-F238E27FC236}">
                    <a16:creationId xmlns:a16="http://schemas.microsoft.com/office/drawing/2014/main" id="{19C2F372-0190-7CB0-190E-C4643D660AF4}"/>
                  </a:ext>
                </a:extLst>
              </p:cNvPr>
              <p:cNvSpPr/>
              <p:nvPr/>
            </p:nvSpPr>
            <p:spPr>
              <a:xfrm>
                <a:off x="4296125" y="1088050"/>
                <a:ext cx="113850" cy="69175"/>
              </a:xfrm>
              <a:custGeom>
                <a:avLst/>
                <a:gdLst/>
                <a:ahLst/>
                <a:cxnLst/>
                <a:rect l="l" t="t" r="r" b="b"/>
                <a:pathLst>
                  <a:path w="4554" h="2767" extrusionOk="0">
                    <a:moveTo>
                      <a:pt x="4554" y="1"/>
                    </a:moveTo>
                    <a:lnTo>
                      <a:pt x="618" y="427"/>
                    </a:lnTo>
                    <a:lnTo>
                      <a:pt x="0" y="2767"/>
                    </a:lnTo>
                    <a:cubicBezTo>
                      <a:pt x="1851" y="320"/>
                      <a:pt x="4553" y="1"/>
                      <a:pt x="4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192;p63">
                <a:extLst>
                  <a:ext uri="{FF2B5EF4-FFF2-40B4-BE49-F238E27FC236}">
                    <a16:creationId xmlns:a16="http://schemas.microsoft.com/office/drawing/2014/main" id="{CA05115F-DF41-6ECF-E345-DF42827CE50F}"/>
                  </a:ext>
                </a:extLst>
              </p:cNvPr>
              <p:cNvSpPr/>
              <p:nvPr/>
            </p:nvSpPr>
            <p:spPr>
              <a:xfrm>
                <a:off x="4657275" y="758275"/>
                <a:ext cx="53225" cy="200725"/>
              </a:xfrm>
              <a:custGeom>
                <a:avLst/>
                <a:gdLst/>
                <a:ahLst/>
                <a:cxnLst/>
                <a:rect l="l" t="t" r="r" b="b"/>
                <a:pathLst>
                  <a:path w="2129" h="8029" extrusionOk="0">
                    <a:moveTo>
                      <a:pt x="2129" y="0"/>
                    </a:moveTo>
                    <a:lnTo>
                      <a:pt x="1078" y="709"/>
                    </a:lnTo>
                    <a:lnTo>
                      <a:pt x="1391" y="3773"/>
                    </a:lnTo>
                    <a:lnTo>
                      <a:pt x="0" y="8028"/>
                    </a:lnTo>
                    <a:lnTo>
                      <a:pt x="1986" y="4085"/>
                    </a:lnTo>
                    <a:cubicBezTo>
                      <a:pt x="1986" y="4085"/>
                      <a:pt x="2129" y="143"/>
                      <a:pt x="2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193;p63">
                <a:extLst>
                  <a:ext uri="{FF2B5EF4-FFF2-40B4-BE49-F238E27FC236}">
                    <a16:creationId xmlns:a16="http://schemas.microsoft.com/office/drawing/2014/main" id="{271E2519-C3FF-65B0-B89F-08EBA124A6A5}"/>
                  </a:ext>
                </a:extLst>
              </p:cNvPr>
              <p:cNvSpPr/>
              <p:nvPr/>
            </p:nvSpPr>
            <p:spPr>
              <a:xfrm>
                <a:off x="4536725" y="853975"/>
                <a:ext cx="134775" cy="88350"/>
              </a:xfrm>
              <a:custGeom>
                <a:avLst/>
                <a:gdLst/>
                <a:ahLst/>
                <a:cxnLst/>
                <a:rect l="l" t="t" r="r" b="b"/>
                <a:pathLst>
                  <a:path w="5391" h="3534" extrusionOk="0">
                    <a:moveTo>
                      <a:pt x="5391" y="1"/>
                    </a:moveTo>
                    <a:lnTo>
                      <a:pt x="5391" y="1"/>
                    </a:lnTo>
                    <a:cubicBezTo>
                      <a:pt x="5390" y="1"/>
                      <a:pt x="4057" y="1817"/>
                      <a:pt x="3831" y="2100"/>
                    </a:cubicBezTo>
                    <a:cubicBezTo>
                      <a:pt x="3604" y="2383"/>
                      <a:pt x="0" y="2866"/>
                      <a:pt x="0" y="2866"/>
                    </a:cubicBezTo>
                    <a:lnTo>
                      <a:pt x="908" y="3534"/>
                    </a:lnTo>
                    <a:cubicBezTo>
                      <a:pt x="908" y="3534"/>
                      <a:pt x="3843" y="2747"/>
                      <a:pt x="4099" y="2406"/>
                    </a:cubicBezTo>
                    <a:cubicBezTo>
                      <a:pt x="4354" y="2066"/>
                      <a:pt x="5390" y="1"/>
                      <a:pt x="5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194;p63">
                <a:extLst>
                  <a:ext uri="{FF2B5EF4-FFF2-40B4-BE49-F238E27FC236}">
                    <a16:creationId xmlns:a16="http://schemas.microsoft.com/office/drawing/2014/main" id="{AA1CB1FD-D5FD-1B7C-7654-AEEBBEC6B30F}"/>
                  </a:ext>
                </a:extLst>
              </p:cNvPr>
              <p:cNvSpPr/>
              <p:nvPr/>
            </p:nvSpPr>
            <p:spPr>
              <a:xfrm>
                <a:off x="4673675" y="560600"/>
                <a:ext cx="95375" cy="187450"/>
              </a:xfrm>
              <a:custGeom>
                <a:avLst/>
                <a:gdLst/>
                <a:ahLst/>
                <a:cxnLst/>
                <a:rect l="l" t="t" r="r" b="b"/>
                <a:pathLst>
                  <a:path w="3815" h="7498" extrusionOk="0">
                    <a:moveTo>
                      <a:pt x="3314" y="1"/>
                    </a:moveTo>
                    <a:cubicBezTo>
                      <a:pt x="3314" y="1"/>
                      <a:pt x="3296" y="11"/>
                      <a:pt x="3262" y="28"/>
                    </a:cubicBezTo>
                    <a:lnTo>
                      <a:pt x="3587" y="5337"/>
                    </a:lnTo>
                    <a:lnTo>
                      <a:pt x="3204" y="6004"/>
                    </a:lnTo>
                    <a:lnTo>
                      <a:pt x="2471" y="6019"/>
                    </a:lnTo>
                    <a:lnTo>
                      <a:pt x="1864" y="5371"/>
                    </a:lnTo>
                    <a:cubicBezTo>
                      <a:pt x="1864" y="5371"/>
                      <a:pt x="770" y="5596"/>
                      <a:pt x="733" y="5599"/>
                    </a:cubicBezTo>
                    <a:cubicBezTo>
                      <a:pt x="733" y="5599"/>
                      <a:pt x="732" y="5599"/>
                      <a:pt x="732" y="5599"/>
                    </a:cubicBezTo>
                    <a:cubicBezTo>
                      <a:pt x="693" y="5599"/>
                      <a:pt x="223" y="5207"/>
                      <a:pt x="198" y="5191"/>
                    </a:cubicBezTo>
                    <a:cubicBezTo>
                      <a:pt x="178" y="5179"/>
                      <a:pt x="594" y="2802"/>
                      <a:pt x="783" y="1716"/>
                    </a:cubicBezTo>
                    <a:lnTo>
                      <a:pt x="783" y="1716"/>
                    </a:lnTo>
                    <a:cubicBezTo>
                      <a:pt x="773" y="1734"/>
                      <a:pt x="764" y="1752"/>
                      <a:pt x="759" y="1768"/>
                    </a:cubicBezTo>
                    <a:cubicBezTo>
                      <a:pt x="759" y="1768"/>
                      <a:pt x="0" y="5593"/>
                      <a:pt x="29" y="5617"/>
                    </a:cubicBezTo>
                    <a:cubicBezTo>
                      <a:pt x="56" y="5642"/>
                      <a:pt x="588" y="6210"/>
                      <a:pt x="629" y="6219"/>
                    </a:cubicBezTo>
                    <a:cubicBezTo>
                      <a:pt x="672" y="6229"/>
                      <a:pt x="1890" y="6383"/>
                      <a:pt x="1890" y="6383"/>
                    </a:cubicBezTo>
                    <a:lnTo>
                      <a:pt x="2572" y="7256"/>
                    </a:lnTo>
                    <a:lnTo>
                      <a:pt x="3392" y="7497"/>
                    </a:lnTo>
                    <a:lnTo>
                      <a:pt x="3815" y="6953"/>
                    </a:lnTo>
                    <a:lnTo>
                      <a:pt x="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195;p63">
                <a:extLst>
                  <a:ext uri="{FF2B5EF4-FFF2-40B4-BE49-F238E27FC236}">
                    <a16:creationId xmlns:a16="http://schemas.microsoft.com/office/drawing/2014/main" id="{59B47E02-C0E6-8221-91B5-DEA032784315}"/>
                  </a:ext>
                </a:extLst>
              </p:cNvPr>
              <p:cNvSpPr/>
              <p:nvPr/>
            </p:nvSpPr>
            <p:spPr>
              <a:xfrm>
                <a:off x="4701400" y="599775"/>
                <a:ext cx="42075" cy="126075"/>
              </a:xfrm>
              <a:custGeom>
                <a:avLst/>
                <a:gdLst/>
                <a:ahLst/>
                <a:cxnLst/>
                <a:rect l="l" t="t" r="r" b="b"/>
                <a:pathLst>
                  <a:path w="1683" h="5043" extrusionOk="0">
                    <a:moveTo>
                      <a:pt x="809" y="0"/>
                    </a:moveTo>
                    <a:lnTo>
                      <a:pt x="298" y="3297"/>
                    </a:lnTo>
                    <a:lnTo>
                      <a:pt x="1" y="4276"/>
                    </a:lnTo>
                    <a:lnTo>
                      <a:pt x="1682" y="5043"/>
                    </a:lnTo>
                    <a:cubicBezTo>
                      <a:pt x="1619" y="4956"/>
                      <a:pt x="896" y="3426"/>
                      <a:pt x="896" y="3426"/>
                    </a:cubicBezTo>
                    <a:lnTo>
                      <a:pt x="8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196;p63">
                <a:extLst>
                  <a:ext uri="{FF2B5EF4-FFF2-40B4-BE49-F238E27FC236}">
                    <a16:creationId xmlns:a16="http://schemas.microsoft.com/office/drawing/2014/main" id="{2F8118AC-2814-B132-3DBD-D070405149E3}"/>
                  </a:ext>
                </a:extLst>
              </p:cNvPr>
              <p:cNvSpPr/>
              <p:nvPr/>
            </p:nvSpPr>
            <p:spPr>
              <a:xfrm>
                <a:off x="4266375" y="549300"/>
                <a:ext cx="29975" cy="29300"/>
              </a:xfrm>
              <a:custGeom>
                <a:avLst/>
                <a:gdLst/>
                <a:ahLst/>
                <a:cxnLst/>
                <a:rect l="l" t="t" r="r" b="b"/>
                <a:pathLst>
                  <a:path w="1199" h="1172" extrusionOk="0">
                    <a:moveTo>
                      <a:pt x="630" y="0"/>
                    </a:moveTo>
                    <a:cubicBezTo>
                      <a:pt x="610" y="0"/>
                      <a:pt x="591" y="2"/>
                      <a:pt x="572" y="7"/>
                    </a:cubicBezTo>
                    <a:cubicBezTo>
                      <a:pt x="313" y="70"/>
                      <a:pt x="0" y="607"/>
                      <a:pt x="18" y="808"/>
                    </a:cubicBezTo>
                    <a:cubicBezTo>
                      <a:pt x="37" y="1009"/>
                      <a:pt x="369" y="1172"/>
                      <a:pt x="369" y="1172"/>
                    </a:cubicBezTo>
                    <a:cubicBezTo>
                      <a:pt x="555" y="729"/>
                      <a:pt x="1199" y="348"/>
                      <a:pt x="1199" y="348"/>
                    </a:cubicBezTo>
                    <a:cubicBezTo>
                      <a:pt x="1199" y="348"/>
                      <a:pt x="883" y="0"/>
                      <a:pt x="630" y="0"/>
                    </a:cubicBezTo>
                    <a:close/>
                  </a:path>
                </a:pathLst>
              </a:custGeom>
              <a:solidFill>
                <a:srgbClr val="B25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97;p63">
                <a:extLst>
                  <a:ext uri="{FF2B5EF4-FFF2-40B4-BE49-F238E27FC236}">
                    <a16:creationId xmlns:a16="http://schemas.microsoft.com/office/drawing/2014/main" id="{6BFD74E1-7C1B-A530-FC0E-A319A242BEC2}"/>
                  </a:ext>
                </a:extLst>
              </p:cNvPr>
              <p:cNvSpPr/>
              <p:nvPr/>
            </p:nvSpPr>
            <p:spPr>
              <a:xfrm>
                <a:off x="4287850" y="542975"/>
                <a:ext cx="26850" cy="14550"/>
              </a:xfrm>
              <a:custGeom>
                <a:avLst/>
                <a:gdLst/>
                <a:ahLst/>
                <a:cxnLst/>
                <a:rect l="l" t="t" r="r" b="b"/>
                <a:pathLst>
                  <a:path w="1074" h="582" extrusionOk="0">
                    <a:moveTo>
                      <a:pt x="554" y="0"/>
                    </a:moveTo>
                    <a:cubicBezTo>
                      <a:pt x="355" y="0"/>
                      <a:pt x="135" y="49"/>
                      <a:pt x="85" y="165"/>
                    </a:cubicBezTo>
                    <a:cubicBezTo>
                      <a:pt x="0" y="360"/>
                      <a:pt x="378" y="581"/>
                      <a:pt x="378" y="581"/>
                    </a:cubicBezTo>
                    <a:cubicBezTo>
                      <a:pt x="378" y="581"/>
                      <a:pt x="771" y="386"/>
                      <a:pt x="1074" y="380"/>
                    </a:cubicBezTo>
                    <a:cubicBezTo>
                      <a:pt x="1074" y="380"/>
                      <a:pt x="997" y="134"/>
                      <a:pt x="861" y="55"/>
                    </a:cubicBezTo>
                    <a:cubicBezTo>
                      <a:pt x="801" y="20"/>
                      <a:pt x="682" y="0"/>
                      <a:pt x="554" y="0"/>
                    </a:cubicBezTo>
                    <a:close/>
                  </a:path>
                </a:pathLst>
              </a:custGeom>
              <a:solidFill>
                <a:srgbClr val="B25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198;p63">
                <a:extLst>
                  <a:ext uri="{FF2B5EF4-FFF2-40B4-BE49-F238E27FC236}">
                    <a16:creationId xmlns:a16="http://schemas.microsoft.com/office/drawing/2014/main" id="{CE88AA52-153D-DCBA-E054-23240A64D6AA}"/>
                  </a:ext>
                </a:extLst>
              </p:cNvPr>
              <p:cNvSpPr/>
              <p:nvPr/>
            </p:nvSpPr>
            <p:spPr>
              <a:xfrm>
                <a:off x="4294975" y="555925"/>
                <a:ext cx="25250" cy="25875"/>
              </a:xfrm>
              <a:custGeom>
                <a:avLst/>
                <a:gdLst/>
                <a:ahLst/>
                <a:cxnLst/>
                <a:rect l="l" t="t" r="r" b="b"/>
                <a:pathLst>
                  <a:path w="1010" h="1035" extrusionOk="0">
                    <a:moveTo>
                      <a:pt x="0" y="0"/>
                    </a:moveTo>
                    <a:lnTo>
                      <a:pt x="813" y="641"/>
                    </a:lnTo>
                    <a:lnTo>
                      <a:pt x="501" y="1034"/>
                    </a:lnTo>
                    <a:lnTo>
                      <a:pt x="1010" y="647"/>
                    </a:lnTo>
                    <a:cubicBezTo>
                      <a:pt x="1010" y="647"/>
                      <a:pt x="575" y="315"/>
                      <a:pt x="0" y="0"/>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199;p63">
                <a:extLst>
                  <a:ext uri="{FF2B5EF4-FFF2-40B4-BE49-F238E27FC236}">
                    <a16:creationId xmlns:a16="http://schemas.microsoft.com/office/drawing/2014/main" id="{45656291-EAFC-EA10-658E-D7E7CC2268AE}"/>
                  </a:ext>
                </a:extLst>
              </p:cNvPr>
              <p:cNvSpPr/>
              <p:nvPr/>
            </p:nvSpPr>
            <p:spPr>
              <a:xfrm>
                <a:off x="4284400" y="564750"/>
                <a:ext cx="8925" cy="7250"/>
              </a:xfrm>
              <a:custGeom>
                <a:avLst/>
                <a:gdLst/>
                <a:ahLst/>
                <a:cxnLst/>
                <a:rect l="l" t="t" r="r" b="b"/>
                <a:pathLst>
                  <a:path w="357" h="290" extrusionOk="0">
                    <a:moveTo>
                      <a:pt x="330" y="1"/>
                    </a:moveTo>
                    <a:cubicBezTo>
                      <a:pt x="288" y="1"/>
                      <a:pt x="167" y="88"/>
                      <a:pt x="73" y="179"/>
                    </a:cubicBezTo>
                    <a:cubicBezTo>
                      <a:pt x="1" y="249"/>
                      <a:pt x="12" y="289"/>
                      <a:pt x="59" y="289"/>
                    </a:cubicBezTo>
                    <a:cubicBezTo>
                      <a:pt x="112" y="289"/>
                      <a:pt x="211" y="239"/>
                      <a:pt x="291" y="122"/>
                    </a:cubicBezTo>
                    <a:cubicBezTo>
                      <a:pt x="352" y="35"/>
                      <a:pt x="356"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00;p63">
                <a:extLst>
                  <a:ext uri="{FF2B5EF4-FFF2-40B4-BE49-F238E27FC236}">
                    <a16:creationId xmlns:a16="http://schemas.microsoft.com/office/drawing/2014/main" id="{E553461B-ACF7-F287-DD95-E2814BE56C62}"/>
                  </a:ext>
                </a:extLst>
              </p:cNvPr>
              <p:cNvSpPr/>
              <p:nvPr/>
            </p:nvSpPr>
            <p:spPr>
              <a:xfrm>
                <a:off x="4305475" y="555850"/>
                <a:ext cx="7500" cy="3575"/>
              </a:xfrm>
              <a:custGeom>
                <a:avLst/>
                <a:gdLst/>
                <a:ahLst/>
                <a:cxnLst/>
                <a:rect l="l" t="t" r="r" b="b"/>
                <a:pathLst>
                  <a:path w="300" h="143" extrusionOk="0">
                    <a:moveTo>
                      <a:pt x="270" y="0"/>
                    </a:moveTo>
                    <a:cubicBezTo>
                      <a:pt x="234" y="0"/>
                      <a:pt x="148" y="32"/>
                      <a:pt x="75" y="69"/>
                    </a:cubicBezTo>
                    <a:cubicBezTo>
                      <a:pt x="0" y="108"/>
                      <a:pt x="16" y="142"/>
                      <a:pt x="70" y="142"/>
                    </a:cubicBezTo>
                    <a:cubicBezTo>
                      <a:pt x="110" y="142"/>
                      <a:pt x="170" y="124"/>
                      <a:pt x="231" y="75"/>
                    </a:cubicBezTo>
                    <a:cubicBezTo>
                      <a:pt x="298" y="21"/>
                      <a:pt x="300"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01;p63">
                <a:extLst>
                  <a:ext uri="{FF2B5EF4-FFF2-40B4-BE49-F238E27FC236}">
                    <a16:creationId xmlns:a16="http://schemas.microsoft.com/office/drawing/2014/main" id="{771F8B11-C4E6-4419-E268-C839102E536B}"/>
                  </a:ext>
                </a:extLst>
              </p:cNvPr>
              <p:cNvSpPr/>
              <p:nvPr/>
            </p:nvSpPr>
            <p:spPr>
              <a:xfrm>
                <a:off x="4309350" y="581275"/>
                <a:ext cx="7575" cy="11975"/>
              </a:xfrm>
              <a:custGeom>
                <a:avLst/>
                <a:gdLst/>
                <a:ahLst/>
                <a:cxnLst/>
                <a:rect l="l" t="t" r="r" b="b"/>
                <a:pathLst>
                  <a:path w="303" h="479" extrusionOk="0">
                    <a:moveTo>
                      <a:pt x="231" y="0"/>
                    </a:moveTo>
                    <a:cubicBezTo>
                      <a:pt x="219" y="0"/>
                      <a:pt x="205" y="7"/>
                      <a:pt x="190" y="22"/>
                    </a:cubicBezTo>
                    <a:cubicBezTo>
                      <a:pt x="1" y="212"/>
                      <a:pt x="32" y="479"/>
                      <a:pt x="115" y="479"/>
                    </a:cubicBezTo>
                    <a:cubicBezTo>
                      <a:pt x="139" y="479"/>
                      <a:pt x="167" y="456"/>
                      <a:pt x="196" y="404"/>
                    </a:cubicBezTo>
                    <a:cubicBezTo>
                      <a:pt x="302" y="205"/>
                      <a:pt x="294"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02;p63">
                <a:extLst>
                  <a:ext uri="{FF2B5EF4-FFF2-40B4-BE49-F238E27FC236}">
                    <a16:creationId xmlns:a16="http://schemas.microsoft.com/office/drawing/2014/main" id="{4E2DDFF4-75E1-773D-A61C-8FFAF2795BD9}"/>
                  </a:ext>
                </a:extLst>
              </p:cNvPr>
              <p:cNvSpPr/>
              <p:nvPr/>
            </p:nvSpPr>
            <p:spPr>
              <a:xfrm>
                <a:off x="4090300" y="1059450"/>
                <a:ext cx="45250" cy="27475"/>
              </a:xfrm>
              <a:custGeom>
                <a:avLst/>
                <a:gdLst/>
                <a:ahLst/>
                <a:cxnLst/>
                <a:rect l="l" t="t" r="r" b="b"/>
                <a:pathLst>
                  <a:path w="1810" h="1099" extrusionOk="0">
                    <a:moveTo>
                      <a:pt x="509" y="1"/>
                    </a:moveTo>
                    <a:cubicBezTo>
                      <a:pt x="308" y="1"/>
                      <a:pt x="149" y="69"/>
                      <a:pt x="103" y="254"/>
                    </a:cubicBezTo>
                    <a:cubicBezTo>
                      <a:pt x="1" y="672"/>
                      <a:pt x="853" y="1098"/>
                      <a:pt x="1294" y="1098"/>
                    </a:cubicBezTo>
                    <a:cubicBezTo>
                      <a:pt x="1342" y="1098"/>
                      <a:pt x="1385" y="1093"/>
                      <a:pt x="1421" y="1083"/>
                    </a:cubicBezTo>
                    <a:cubicBezTo>
                      <a:pt x="1793" y="975"/>
                      <a:pt x="1810" y="602"/>
                      <a:pt x="1672" y="450"/>
                    </a:cubicBezTo>
                    <a:cubicBezTo>
                      <a:pt x="1534" y="300"/>
                      <a:pt x="929" y="1"/>
                      <a:pt x="50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03;p63">
                <a:extLst>
                  <a:ext uri="{FF2B5EF4-FFF2-40B4-BE49-F238E27FC236}">
                    <a16:creationId xmlns:a16="http://schemas.microsoft.com/office/drawing/2014/main" id="{6BC85617-6F7D-329D-C908-C48F2A4B3D02}"/>
                  </a:ext>
                </a:extLst>
              </p:cNvPr>
              <p:cNvSpPr/>
              <p:nvPr/>
            </p:nvSpPr>
            <p:spPr>
              <a:xfrm>
                <a:off x="4080800" y="1083200"/>
                <a:ext cx="39525" cy="40075"/>
              </a:xfrm>
              <a:custGeom>
                <a:avLst/>
                <a:gdLst/>
                <a:ahLst/>
                <a:cxnLst/>
                <a:rect l="l" t="t" r="r" b="b"/>
                <a:pathLst>
                  <a:path w="1581" h="1603" extrusionOk="0">
                    <a:moveTo>
                      <a:pt x="993" y="0"/>
                    </a:moveTo>
                    <a:cubicBezTo>
                      <a:pt x="928" y="0"/>
                      <a:pt x="862" y="5"/>
                      <a:pt x="799" y="10"/>
                    </a:cubicBezTo>
                    <a:cubicBezTo>
                      <a:pt x="501" y="37"/>
                      <a:pt x="1" y="1383"/>
                      <a:pt x="555" y="1585"/>
                    </a:cubicBezTo>
                    <a:cubicBezTo>
                      <a:pt x="588" y="1597"/>
                      <a:pt x="622" y="1603"/>
                      <a:pt x="656" y="1603"/>
                    </a:cubicBezTo>
                    <a:cubicBezTo>
                      <a:pt x="1085" y="1603"/>
                      <a:pt x="1580" y="716"/>
                      <a:pt x="1519" y="364"/>
                    </a:cubicBezTo>
                    <a:cubicBezTo>
                      <a:pt x="1465" y="64"/>
                      <a:pt x="1235" y="0"/>
                      <a:pt x="99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04;p63">
                <a:extLst>
                  <a:ext uri="{FF2B5EF4-FFF2-40B4-BE49-F238E27FC236}">
                    <a16:creationId xmlns:a16="http://schemas.microsoft.com/office/drawing/2014/main" id="{F20A07DE-2115-442F-1FAA-42C1367766E4}"/>
                  </a:ext>
                </a:extLst>
              </p:cNvPr>
              <p:cNvSpPr/>
              <p:nvPr/>
            </p:nvSpPr>
            <p:spPr>
              <a:xfrm>
                <a:off x="4102825" y="1094725"/>
                <a:ext cx="39600" cy="38725"/>
              </a:xfrm>
              <a:custGeom>
                <a:avLst/>
                <a:gdLst/>
                <a:ahLst/>
                <a:cxnLst/>
                <a:rect l="l" t="t" r="r" b="b"/>
                <a:pathLst>
                  <a:path w="1584" h="1549" extrusionOk="0">
                    <a:moveTo>
                      <a:pt x="1225" y="1"/>
                    </a:moveTo>
                    <a:cubicBezTo>
                      <a:pt x="1150" y="1"/>
                      <a:pt x="1062" y="14"/>
                      <a:pt x="962" y="24"/>
                    </a:cubicBezTo>
                    <a:cubicBezTo>
                      <a:pt x="664" y="51"/>
                      <a:pt x="1" y="1329"/>
                      <a:pt x="555" y="1531"/>
                    </a:cubicBezTo>
                    <a:cubicBezTo>
                      <a:pt x="589" y="1543"/>
                      <a:pt x="623" y="1549"/>
                      <a:pt x="657" y="1549"/>
                    </a:cubicBezTo>
                    <a:cubicBezTo>
                      <a:pt x="1087" y="1549"/>
                      <a:pt x="1583" y="661"/>
                      <a:pt x="1519" y="308"/>
                    </a:cubicBezTo>
                    <a:cubicBezTo>
                      <a:pt x="1474" y="55"/>
                      <a:pt x="1374" y="1"/>
                      <a:pt x="1225"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05;p63">
                <a:extLst>
                  <a:ext uri="{FF2B5EF4-FFF2-40B4-BE49-F238E27FC236}">
                    <a16:creationId xmlns:a16="http://schemas.microsoft.com/office/drawing/2014/main" id="{393843BC-802A-82D3-3369-92A88B0C445F}"/>
                  </a:ext>
                </a:extLst>
              </p:cNvPr>
              <p:cNvSpPr/>
              <p:nvPr/>
            </p:nvSpPr>
            <p:spPr>
              <a:xfrm>
                <a:off x="4128300" y="1099475"/>
                <a:ext cx="39550" cy="38725"/>
              </a:xfrm>
              <a:custGeom>
                <a:avLst/>
                <a:gdLst/>
                <a:ahLst/>
                <a:cxnLst/>
                <a:rect l="l" t="t" r="r" b="b"/>
                <a:pathLst>
                  <a:path w="1582" h="1549" extrusionOk="0">
                    <a:moveTo>
                      <a:pt x="1224" y="1"/>
                    </a:moveTo>
                    <a:cubicBezTo>
                      <a:pt x="1149" y="1"/>
                      <a:pt x="1062" y="14"/>
                      <a:pt x="962" y="24"/>
                    </a:cubicBezTo>
                    <a:cubicBezTo>
                      <a:pt x="663" y="51"/>
                      <a:pt x="0" y="1330"/>
                      <a:pt x="555" y="1531"/>
                    </a:cubicBezTo>
                    <a:cubicBezTo>
                      <a:pt x="588" y="1543"/>
                      <a:pt x="622" y="1549"/>
                      <a:pt x="656" y="1549"/>
                    </a:cubicBezTo>
                    <a:cubicBezTo>
                      <a:pt x="1085" y="1549"/>
                      <a:pt x="1581" y="660"/>
                      <a:pt x="1518" y="308"/>
                    </a:cubicBezTo>
                    <a:cubicBezTo>
                      <a:pt x="1473" y="55"/>
                      <a:pt x="1374" y="1"/>
                      <a:pt x="1224"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Nhóm 10">
            <a:extLst>
              <a:ext uri="{FF2B5EF4-FFF2-40B4-BE49-F238E27FC236}">
                <a16:creationId xmlns:a16="http://schemas.microsoft.com/office/drawing/2014/main" id="{5ADBBD09-29A6-4C99-2A97-32029ECEB45E}"/>
              </a:ext>
            </a:extLst>
          </p:cNvPr>
          <p:cNvGrpSpPr/>
          <p:nvPr/>
        </p:nvGrpSpPr>
        <p:grpSpPr>
          <a:xfrm>
            <a:off x="407517" y="2775659"/>
            <a:ext cx="8100379" cy="1635455"/>
            <a:chOff x="407517" y="2553025"/>
            <a:chExt cx="8100379" cy="1635455"/>
          </a:xfrm>
        </p:grpSpPr>
        <p:grpSp>
          <p:nvGrpSpPr>
            <p:cNvPr id="7" name="Nhóm 6">
              <a:extLst>
                <a:ext uri="{FF2B5EF4-FFF2-40B4-BE49-F238E27FC236}">
                  <a16:creationId xmlns:a16="http://schemas.microsoft.com/office/drawing/2014/main" id="{76FB00D7-368D-F60F-81D1-657D3CFC96E4}"/>
                </a:ext>
              </a:extLst>
            </p:cNvPr>
            <p:cNvGrpSpPr/>
            <p:nvPr/>
          </p:nvGrpSpPr>
          <p:grpSpPr>
            <a:xfrm>
              <a:off x="1478943" y="2770954"/>
              <a:ext cx="7028953" cy="1417526"/>
              <a:chOff x="1478943" y="2770954"/>
              <a:chExt cx="7028953" cy="1417526"/>
            </a:xfrm>
          </p:grpSpPr>
          <p:sp>
            <p:nvSpPr>
              <p:cNvPr id="151" name="Hình chữ nhật 150">
                <a:extLst>
                  <a:ext uri="{FF2B5EF4-FFF2-40B4-BE49-F238E27FC236}">
                    <a16:creationId xmlns:a16="http://schemas.microsoft.com/office/drawing/2014/main" id="{9D38C707-5CCC-BC92-5431-F34036F80D7E}"/>
                  </a:ext>
                </a:extLst>
              </p:cNvPr>
              <p:cNvSpPr/>
              <p:nvPr/>
            </p:nvSpPr>
            <p:spPr>
              <a:xfrm>
                <a:off x="1478943" y="2770954"/>
                <a:ext cx="7028953" cy="1417525"/>
              </a:xfrm>
              <a:prstGeom prst="rect">
                <a:avLst/>
              </a:prstGeom>
              <a:solidFill>
                <a:schemeClr val="accent2">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Hộp Văn bản 152">
                <a:extLst>
                  <a:ext uri="{FF2B5EF4-FFF2-40B4-BE49-F238E27FC236}">
                    <a16:creationId xmlns:a16="http://schemas.microsoft.com/office/drawing/2014/main" id="{C89F62D4-A359-C997-9C0B-61AC041A353F}"/>
                  </a:ext>
                </a:extLst>
              </p:cNvPr>
              <p:cNvSpPr txBox="1"/>
              <p:nvPr/>
            </p:nvSpPr>
            <p:spPr>
              <a:xfrm>
                <a:off x="1478943" y="2988151"/>
                <a:ext cx="6981840" cy="1200329"/>
              </a:xfrm>
              <a:prstGeom prst="rect">
                <a:avLst/>
              </a:prstGeom>
              <a:noFill/>
            </p:spPr>
            <p:txBody>
              <a:bodyPr wrap="square">
                <a:spAutoFit/>
              </a:bodyPr>
              <a:lstStyle/>
              <a:p>
                <a:pPr indent="174625" algn="just"/>
                <a:r>
                  <a:rPr lang="vi-VN" sz="1800" dirty="0">
                    <a:latin typeface="Calibri" panose="020F0502020204030204" pitchFamily="34" charset="0"/>
                    <a:ea typeface="Cambria" panose="02040503050406030204" pitchFamily="18" charset="0"/>
                    <a:cs typeface="Calibri" panose="020F0502020204030204" pitchFamily="34" charset="0"/>
                  </a:rPr>
                  <a:t>Ra đời xuất phát từ yêu cầu dựng nước và giữ nước cho nên mang một nội dung mới: Sự tích các thành bang giải thích nguồn gốc, phản ánh phong tục tập quán của các thành bang đồng thời ca ngợi người anh hùng ưu tú toàn tâm, toàn ích phục vụ lợi ích thành bang</a:t>
                </a:r>
                <a:r>
                  <a:rPr lang="en-US" sz="1800" dirty="0">
                    <a:latin typeface="Calibri" panose="020F0502020204030204" pitchFamily="34" charset="0"/>
                    <a:ea typeface="Cambria" panose="02040503050406030204" pitchFamily="18" charset="0"/>
                    <a:cs typeface="Calibri" panose="020F0502020204030204" pitchFamily="34" charset="0"/>
                  </a:rPr>
                  <a:t>.</a:t>
                </a:r>
                <a:endParaRPr lang="vi-VN" sz="1800" dirty="0">
                  <a:latin typeface="Calibri" panose="020F0502020204030204" pitchFamily="34" charset="0"/>
                  <a:ea typeface="Cambria" panose="02040503050406030204" pitchFamily="18" charset="0"/>
                  <a:cs typeface="Calibri" panose="020F0502020204030204" pitchFamily="34" charset="0"/>
                </a:endParaRPr>
              </a:p>
            </p:txBody>
          </p:sp>
        </p:grpSp>
        <p:pic>
          <p:nvPicPr>
            <p:cNvPr id="154" name="Google Shape;1387;p73">
              <a:extLst>
                <a:ext uri="{FF2B5EF4-FFF2-40B4-BE49-F238E27FC236}">
                  <a16:creationId xmlns:a16="http://schemas.microsoft.com/office/drawing/2014/main" id="{162D2F68-69D8-1715-C480-27FA4286346D}"/>
                </a:ext>
              </a:extLst>
            </p:cNvPr>
            <p:cNvPicPr preferRelativeResize="0"/>
            <p:nvPr/>
          </p:nvPicPr>
          <p:blipFill>
            <a:blip r:embed="rId4">
              <a:alphaModFix/>
            </a:blip>
            <a:stretch>
              <a:fillRect/>
            </a:stretch>
          </p:blipFill>
          <p:spPr>
            <a:xfrm flipH="1">
              <a:off x="481238" y="3054382"/>
              <a:ext cx="866151" cy="1132022"/>
            </a:xfrm>
            <a:prstGeom prst="rect">
              <a:avLst/>
            </a:prstGeom>
            <a:noFill/>
            <a:ln>
              <a:noFill/>
            </a:ln>
          </p:spPr>
        </p:pic>
        <p:sp>
          <p:nvSpPr>
            <p:cNvPr id="52" name="Hộp Văn bản 51">
              <a:extLst>
                <a:ext uri="{FF2B5EF4-FFF2-40B4-BE49-F238E27FC236}">
                  <a16:creationId xmlns:a16="http://schemas.microsoft.com/office/drawing/2014/main" id="{EC725309-8778-B5B9-5252-73FA524EAD8C}"/>
                </a:ext>
              </a:extLst>
            </p:cNvPr>
            <p:cNvSpPr txBox="1"/>
            <p:nvPr/>
          </p:nvSpPr>
          <p:spPr>
            <a:xfrm>
              <a:off x="407517" y="2553025"/>
              <a:ext cx="3523252" cy="442674"/>
            </a:xfrm>
            <a:prstGeom prst="roundRect">
              <a:avLst/>
            </a:prstGeom>
            <a:solidFill>
              <a:schemeClr val="tx2">
                <a:lumMod val="60000"/>
                <a:lumOff val="40000"/>
              </a:schemeClr>
            </a:solidFill>
            <a:effectLst/>
          </p:spPr>
          <p:txBody>
            <a:bodyPr wrap="square">
              <a:spAutoFit/>
            </a:bodyPr>
            <a:lstStyle/>
            <a:p>
              <a:pPr algn="ctr">
                <a:buClrTx/>
                <a:defRPr/>
              </a:pPr>
              <a:r>
                <a:rPr lang="vi-VN" sz="2000" b="1" kern="1200" dirty="0">
                  <a:solidFill>
                    <a:schemeClr val="tx1"/>
                  </a:solidFill>
                  <a:latin typeface="Calibri" panose="020F0502020204030204" pitchFamily="34" charset="0"/>
                  <a:cs typeface="Calibri" panose="020F0502020204030204" pitchFamily="34" charset="0"/>
                </a:rPr>
                <a:t>Thần thoại về các </a:t>
              </a:r>
              <a:r>
                <a:rPr lang="en-US" sz="2000" b="1" kern="1200" dirty="0">
                  <a:solidFill>
                    <a:schemeClr val="tx1"/>
                  </a:solidFill>
                  <a:latin typeface="Calibri" panose="020F0502020204030204" pitchFamily="34" charset="0"/>
                  <a:cs typeface="Calibri" panose="020F0502020204030204" pitchFamily="34" charset="0"/>
                </a:rPr>
                <a:t>thành bang</a:t>
              </a:r>
              <a:endParaRPr lang="vi-VN" sz="2000" b="1" kern="1200" dirty="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307536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750" fill="hold"/>
                                        <p:tgtEl>
                                          <p:spTgt spid="63"/>
                                        </p:tgtEl>
                                        <p:attrNameLst>
                                          <p:attrName>ppt_x</p:attrName>
                                        </p:attrNameLst>
                                      </p:cBhvr>
                                      <p:tavLst>
                                        <p:tav tm="0">
                                          <p:val>
                                            <p:strVal val="#ppt_x"/>
                                          </p:val>
                                        </p:tav>
                                        <p:tav tm="100000">
                                          <p:val>
                                            <p:strVal val="#ppt_x"/>
                                          </p:val>
                                        </p:tav>
                                      </p:tavLst>
                                    </p:anim>
                                    <p:anim calcmode="lin" valueType="num">
                                      <p:cBhvr additive="base">
                                        <p:cTn id="8" dur="75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750" fill="hold"/>
                                        <p:tgtEl>
                                          <p:spTgt spid="10"/>
                                        </p:tgtEl>
                                        <p:attrNameLst>
                                          <p:attrName>ppt_w</p:attrName>
                                        </p:attrNameLst>
                                      </p:cBhvr>
                                      <p:tavLst>
                                        <p:tav tm="0">
                                          <p:val>
                                            <p:fltVal val="0"/>
                                          </p:val>
                                        </p:tav>
                                        <p:tav tm="100000">
                                          <p:val>
                                            <p:strVal val="#ppt_w"/>
                                          </p:val>
                                        </p:tav>
                                      </p:tavLst>
                                    </p:anim>
                                    <p:anim calcmode="lin" valueType="num">
                                      <p:cBhvr>
                                        <p:cTn id="14" dur="750" fill="hold"/>
                                        <p:tgtEl>
                                          <p:spTgt spid="10"/>
                                        </p:tgtEl>
                                        <p:attrNameLst>
                                          <p:attrName>ppt_h</p:attrName>
                                        </p:attrNameLst>
                                      </p:cBhvr>
                                      <p:tavLst>
                                        <p:tav tm="0">
                                          <p:val>
                                            <p:fltVal val="0"/>
                                          </p:val>
                                        </p:tav>
                                        <p:tav tm="100000">
                                          <p:val>
                                            <p:strVal val="#ppt_h"/>
                                          </p:val>
                                        </p:tav>
                                      </p:tavLst>
                                    </p:anim>
                                    <p:animEffect transition="in" filter="fade">
                                      <p:cBhvr>
                                        <p:cTn id="15" dur="75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750" fill="hold"/>
                                        <p:tgtEl>
                                          <p:spTgt spid="11"/>
                                        </p:tgtEl>
                                        <p:attrNameLst>
                                          <p:attrName>ppt_w</p:attrName>
                                        </p:attrNameLst>
                                      </p:cBhvr>
                                      <p:tavLst>
                                        <p:tav tm="0">
                                          <p:val>
                                            <p:fltVal val="0"/>
                                          </p:val>
                                        </p:tav>
                                        <p:tav tm="100000">
                                          <p:val>
                                            <p:strVal val="#ppt_w"/>
                                          </p:val>
                                        </p:tav>
                                      </p:tavLst>
                                    </p:anim>
                                    <p:anim calcmode="lin" valueType="num">
                                      <p:cBhvr>
                                        <p:cTn id="19" dur="750" fill="hold"/>
                                        <p:tgtEl>
                                          <p:spTgt spid="11"/>
                                        </p:tgtEl>
                                        <p:attrNameLst>
                                          <p:attrName>ppt_h</p:attrName>
                                        </p:attrNameLst>
                                      </p:cBhvr>
                                      <p:tavLst>
                                        <p:tav tm="0">
                                          <p:val>
                                            <p:fltVal val="0"/>
                                          </p:val>
                                        </p:tav>
                                        <p:tav tm="100000">
                                          <p:val>
                                            <p:strVal val="#ppt_h"/>
                                          </p:val>
                                        </p:tav>
                                      </p:tavLst>
                                    </p:anim>
                                    <p:animEffect transition="in" filter="fade">
                                      <p:cBhvr>
                                        <p:cTn id="2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assic History Aesthetic MK Campaign by Slidesgo">
  <a:themeElements>
    <a:clrScheme name="Simple Light">
      <a:dk1>
        <a:srgbClr val="000000"/>
      </a:dk1>
      <a:lt1>
        <a:srgbClr val="FFFFFF"/>
      </a:lt1>
      <a:dk2>
        <a:srgbClr val="FFC846"/>
      </a:dk2>
      <a:lt2>
        <a:srgbClr val="DF553C"/>
      </a:lt2>
      <a:accent1>
        <a:srgbClr val="A00825"/>
      </a:accent1>
      <a:accent2>
        <a:srgbClr val="6E8A61"/>
      </a:accent2>
      <a:accent3>
        <a:srgbClr val="ACBA8D"/>
      </a:accent3>
      <a:accent4>
        <a:srgbClr val="E9D5BB"/>
      </a:accent4>
      <a:accent5>
        <a:srgbClr val="B89164"/>
      </a:accent5>
      <a:accent6>
        <a:srgbClr val="8F602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3285</Words>
  <Application>Microsoft Office PowerPoint</Application>
  <PresentationFormat>On-screen Show (16:9)</PresentationFormat>
  <Paragraphs>270</Paragraphs>
  <Slides>44</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Fira Sans ExtraBold</vt:lpstr>
      <vt:lpstr>Jua</vt:lpstr>
      <vt:lpstr>Arial</vt:lpstr>
      <vt:lpstr>#9Slide03 Arima Madurai Medium</vt:lpstr>
      <vt:lpstr>Sarala</vt:lpstr>
      <vt:lpstr>DengXian</vt:lpstr>
      <vt:lpstr>Eczar</vt:lpstr>
      <vt:lpstr>Microsoft YaHei</vt:lpstr>
      <vt:lpstr>Calibri</vt:lpstr>
      <vt:lpstr>Classic History Aesthetic MK Campaign by Slidesgo</vt:lpstr>
      <vt:lpstr>Prô-mê-tê và loài người</vt:lpstr>
      <vt:lpstr>Con hãy kể tên một số vị thần trong thần thoại Hi Lạp mà con biết?</vt:lpstr>
      <vt:lpstr>PowerPoint Presentation</vt:lpstr>
      <vt:lpstr>HÌNH THÀNH KIẾN THỨC MỚI</vt:lpstr>
      <vt:lpstr>Nhiệm vụ </vt:lpstr>
      <vt:lpstr>Tìm hiểu chung về thần thoại Hi Lạp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hiểu văn bản</vt:lpstr>
      <vt:lpstr>Nhiệm vụ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Prô-mê-tê và loài người</dc:title>
  <cp:lastModifiedBy>Nguyen Quynh Anh</cp:lastModifiedBy>
  <cp:revision>9</cp:revision>
  <dcterms:modified xsi:type="dcterms:W3CDTF">2022-06-30T14:58:26Z</dcterms:modified>
</cp:coreProperties>
</file>