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4"/>
  </p:notesMasterIdLst>
  <p:sldIdLst>
    <p:sldId id="256" r:id="rId2"/>
    <p:sldId id="261" r:id="rId3"/>
    <p:sldId id="259" r:id="rId4"/>
    <p:sldId id="258" r:id="rId5"/>
    <p:sldId id="307" r:id="rId6"/>
    <p:sldId id="260" r:id="rId7"/>
    <p:sldId id="318" r:id="rId8"/>
    <p:sldId id="257" r:id="rId9"/>
    <p:sldId id="263" r:id="rId10"/>
    <p:sldId id="272" r:id="rId11"/>
    <p:sldId id="308" r:id="rId12"/>
    <p:sldId id="309" r:id="rId13"/>
    <p:sldId id="310" r:id="rId14"/>
    <p:sldId id="311" r:id="rId15"/>
    <p:sldId id="312" r:id="rId16"/>
    <p:sldId id="271" r:id="rId17"/>
    <p:sldId id="313" r:id="rId18"/>
    <p:sldId id="314" r:id="rId19"/>
    <p:sldId id="315" r:id="rId20"/>
    <p:sldId id="262" r:id="rId21"/>
    <p:sldId id="316" r:id="rId22"/>
    <p:sldId id="317" r:id="rId23"/>
  </p:sldIdLst>
  <p:sldSz cx="9144000" cy="5143500" type="screen16x9"/>
  <p:notesSz cx="6858000" cy="9144000"/>
  <p:embeddedFontLst>
    <p:embeddedFont>
      <p:font typeface="#9Slide03 SFU Futura_05" panose="00000800000000000000" pitchFamily="2" charset="0"/>
      <p:bold r:id="rId25"/>
    </p:embeddedFont>
    <p:embeddedFont>
      <p:font typeface="Bree Serif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Fira Sans" panose="020B05030500000200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357C87-CB93-4216-A66C-C86A640B8B29}">
  <a:tblStyle styleId="{8B357C87-CB93-4216-A66C-C86A640B8B29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7D674F0-E2BC-41BA-AAD6-84F941953A9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297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0d6bc647a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0d6bc647a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1946df04d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71946df04d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1946df04d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71946df04d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065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1946df04d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71946df04d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903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1946df04d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71946df04d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340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1946df04d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71946df04d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0184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0da0778de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0da0778de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927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0ddc5e1e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0ddc5e1e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0ddc5e1e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0ddc5e1e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306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0ddc5e1e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0ddc5e1e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080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0ddc5e1e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0ddc5e1e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27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0da0778de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0da0778de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0da0778de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0da0778de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0da0778de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0da0778de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66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0da0778de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0da0778de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2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0d6bc647a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0d6bc647a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0da0778de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0da0778de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0da0778de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0da0778de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218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0d6bc647a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0d6bc647a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14afe73ac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14afe73ac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267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14afe73ac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14afe73ac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0d6bc647a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70d6bc647a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500" y="1406988"/>
            <a:ext cx="3858600" cy="16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66950" y="2964313"/>
            <a:ext cx="35517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BLANK_1_2_1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0" y="-4650"/>
            <a:ext cx="7093586" cy="5143620"/>
          </a:xfrm>
          <a:custGeom>
            <a:avLst/>
            <a:gdLst/>
            <a:ahLst/>
            <a:cxnLst/>
            <a:rect l="l" t="t" r="r" b="b"/>
            <a:pathLst>
              <a:path w="201967" h="146448" extrusionOk="0">
                <a:moveTo>
                  <a:pt x="0" y="1"/>
                </a:moveTo>
                <a:lnTo>
                  <a:pt x="0" y="146447"/>
                </a:lnTo>
                <a:lnTo>
                  <a:pt x="201871" y="146447"/>
                </a:lnTo>
                <a:cubicBezTo>
                  <a:pt x="201930" y="145852"/>
                  <a:pt x="201966" y="145161"/>
                  <a:pt x="201966" y="144507"/>
                </a:cubicBezTo>
                <a:cubicBezTo>
                  <a:pt x="201966" y="140161"/>
                  <a:pt x="200668" y="136125"/>
                  <a:pt x="198442" y="132755"/>
                </a:cubicBezTo>
                <a:cubicBezTo>
                  <a:pt x="194620" y="126933"/>
                  <a:pt x="188024" y="123087"/>
                  <a:pt x="180535" y="123087"/>
                </a:cubicBezTo>
                <a:cubicBezTo>
                  <a:pt x="173403" y="123087"/>
                  <a:pt x="167081" y="126564"/>
                  <a:pt x="163187" y="131922"/>
                </a:cubicBezTo>
                <a:cubicBezTo>
                  <a:pt x="161727" y="123720"/>
                  <a:pt x="153417" y="117700"/>
                  <a:pt x="145235" y="117700"/>
                </a:cubicBezTo>
                <a:cubicBezTo>
                  <a:pt x="143143" y="117700"/>
                  <a:pt x="141060" y="118093"/>
                  <a:pt x="139101" y="118944"/>
                </a:cubicBezTo>
                <a:cubicBezTo>
                  <a:pt x="137053" y="108595"/>
                  <a:pt x="126862" y="100648"/>
                  <a:pt x="116397" y="100648"/>
                </a:cubicBezTo>
                <a:cubicBezTo>
                  <a:pt x="115425" y="100648"/>
                  <a:pt x="114450" y="100717"/>
                  <a:pt x="113479" y="100858"/>
                </a:cubicBezTo>
                <a:cubicBezTo>
                  <a:pt x="116182" y="84999"/>
                  <a:pt x="104752" y="68045"/>
                  <a:pt x="89047" y="64580"/>
                </a:cubicBezTo>
                <a:cubicBezTo>
                  <a:pt x="92179" y="49531"/>
                  <a:pt x="91036" y="33267"/>
                  <a:pt x="83642" y="19801"/>
                </a:cubicBezTo>
                <a:cubicBezTo>
                  <a:pt x="78986" y="11335"/>
                  <a:pt x="71652" y="4168"/>
                  <a:pt x="6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BLANK_1_2_1_1_2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/>
          <p:nvPr/>
        </p:nvSpPr>
        <p:spPr>
          <a:xfrm rot="10800000">
            <a:off x="262655" y="20"/>
            <a:ext cx="1794847" cy="504633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8"/>
          <p:cNvSpPr/>
          <p:nvPr/>
        </p:nvSpPr>
        <p:spPr>
          <a:xfrm rot="10800000">
            <a:off x="1313119" y="4"/>
            <a:ext cx="1794745" cy="448638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18"/>
          <p:cNvGrpSpPr/>
          <p:nvPr/>
        </p:nvGrpSpPr>
        <p:grpSpPr>
          <a:xfrm>
            <a:off x="6635838" y="4737186"/>
            <a:ext cx="1794561" cy="406240"/>
            <a:chOff x="5169263" y="4340549"/>
            <a:chExt cx="1922606" cy="435226"/>
          </a:xfrm>
        </p:grpSpPr>
        <p:sp>
          <p:nvSpPr>
            <p:cNvPr id="86" name="Google Shape;86;p18"/>
            <p:cNvSpPr/>
            <p:nvPr/>
          </p:nvSpPr>
          <p:spPr>
            <a:xfrm>
              <a:off x="5169263" y="4340549"/>
              <a:ext cx="1922606" cy="435226"/>
            </a:xfrm>
            <a:custGeom>
              <a:avLst/>
              <a:gdLst/>
              <a:ahLst/>
              <a:cxnLst/>
              <a:rect l="l" t="t" r="r" b="b"/>
              <a:pathLst>
                <a:path w="212384" h="48078" extrusionOk="0">
                  <a:moveTo>
                    <a:pt x="104656" y="0"/>
                  </a:moveTo>
                  <a:cubicBezTo>
                    <a:pt x="86618" y="0"/>
                    <a:pt x="70664" y="8823"/>
                    <a:pt x="60829" y="22396"/>
                  </a:cubicBezTo>
                  <a:cubicBezTo>
                    <a:pt x="56577" y="28271"/>
                    <a:pt x="49902" y="31605"/>
                    <a:pt x="42938" y="31605"/>
                  </a:cubicBezTo>
                  <a:cubicBezTo>
                    <a:pt x="40756" y="31605"/>
                    <a:pt x="38546" y="31278"/>
                    <a:pt x="36374" y="30599"/>
                  </a:cubicBezTo>
                  <a:cubicBezTo>
                    <a:pt x="32159" y="29290"/>
                    <a:pt x="27658" y="28575"/>
                    <a:pt x="23003" y="28575"/>
                  </a:cubicBezTo>
                  <a:cubicBezTo>
                    <a:pt x="21991" y="28575"/>
                    <a:pt x="20979" y="28611"/>
                    <a:pt x="19979" y="28670"/>
                  </a:cubicBezTo>
                  <a:cubicBezTo>
                    <a:pt x="7382" y="29516"/>
                    <a:pt x="834" y="38493"/>
                    <a:pt x="0" y="48078"/>
                  </a:cubicBezTo>
                  <a:lnTo>
                    <a:pt x="212384" y="48078"/>
                  </a:lnTo>
                  <a:cubicBezTo>
                    <a:pt x="211550" y="38493"/>
                    <a:pt x="204990" y="29516"/>
                    <a:pt x="192405" y="28670"/>
                  </a:cubicBezTo>
                  <a:cubicBezTo>
                    <a:pt x="191393" y="28611"/>
                    <a:pt x="190393" y="28575"/>
                    <a:pt x="189369" y="28575"/>
                  </a:cubicBezTo>
                  <a:cubicBezTo>
                    <a:pt x="184154" y="28575"/>
                    <a:pt x="179142" y="29468"/>
                    <a:pt x="174486" y="31099"/>
                  </a:cubicBezTo>
                  <a:cubicBezTo>
                    <a:pt x="172003" y="31975"/>
                    <a:pt x="169444" y="32399"/>
                    <a:pt x="166920" y="32399"/>
                  </a:cubicBezTo>
                  <a:cubicBezTo>
                    <a:pt x="159932" y="32399"/>
                    <a:pt x="153203" y="29144"/>
                    <a:pt x="149031" y="23170"/>
                  </a:cubicBezTo>
                  <a:cubicBezTo>
                    <a:pt x="139268" y="9168"/>
                    <a:pt x="123039" y="0"/>
                    <a:pt x="104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8"/>
            <p:cNvSpPr/>
            <p:nvPr/>
          </p:nvSpPr>
          <p:spPr>
            <a:xfrm>
              <a:off x="5642775" y="4437125"/>
              <a:ext cx="283800" cy="283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8"/>
            <p:cNvSpPr/>
            <p:nvPr/>
          </p:nvSpPr>
          <p:spPr>
            <a:xfrm>
              <a:off x="6431975" y="4437125"/>
              <a:ext cx="283800" cy="283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8"/>
            <p:cNvSpPr/>
            <p:nvPr/>
          </p:nvSpPr>
          <p:spPr>
            <a:xfrm>
              <a:off x="6599325" y="4464575"/>
              <a:ext cx="283800" cy="283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18"/>
          <p:cNvGrpSpPr/>
          <p:nvPr/>
        </p:nvGrpSpPr>
        <p:grpSpPr>
          <a:xfrm>
            <a:off x="5792149" y="4737186"/>
            <a:ext cx="1794561" cy="406240"/>
            <a:chOff x="876488" y="4340549"/>
            <a:chExt cx="1922606" cy="435226"/>
          </a:xfrm>
        </p:grpSpPr>
        <p:sp>
          <p:nvSpPr>
            <p:cNvPr id="91" name="Google Shape;91;p18"/>
            <p:cNvSpPr/>
            <p:nvPr/>
          </p:nvSpPr>
          <p:spPr>
            <a:xfrm>
              <a:off x="876488" y="4340549"/>
              <a:ext cx="1922606" cy="435226"/>
            </a:xfrm>
            <a:custGeom>
              <a:avLst/>
              <a:gdLst/>
              <a:ahLst/>
              <a:cxnLst/>
              <a:rect l="l" t="t" r="r" b="b"/>
              <a:pathLst>
                <a:path w="212384" h="48078" extrusionOk="0">
                  <a:moveTo>
                    <a:pt x="104656" y="0"/>
                  </a:moveTo>
                  <a:cubicBezTo>
                    <a:pt x="86618" y="0"/>
                    <a:pt x="70664" y="8823"/>
                    <a:pt x="60829" y="22396"/>
                  </a:cubicBezTo>
                  <a:cubicBezTo>
                    <a:pt x="56577" y="28271"/>
                    <a:pt x="49902" y="31605"/>
                    <a:pt x="42938" y="31605"/>
                  </a:cubicBezTo>
                  <a:cubicBezTo>
                    <a:pt x="40756" y="31605"/>
                    <a:pt x="38546" y="31278"/>
                    <a:pt x="36374" y="30599"/>
                  </a:cubicBezTo>
                  <a:cubicBezTo>
                    <a:pt x="32159" y="29290"/>
                    <a:pt x="27658" y="28575"/>
                    <a:pt x="23003" y="28575"/>
                  </a:cubicBezTo>
                  <a:cubicBezTo>
                    <a:pt x="21991" y="28575"/>
                    <a:pt x="20979" y="28611"/>
                    <a:pt x="19979" y="28670"/>
                  </a:cubicBezTo>
                  <a:cubicBezTo>
                    <a:pt x="7382" y="29516"/>
                    <a:pt x="834" y="38493"/>
                    <a:pt x="0" y="48078"/>
                  </a:cubicBezTo>
                  <a:lnTo>
                    <a:pt x="212384" y="48078"/>
                  </a:lnTo>
                  <a:cubicBezTo>
                    <a:pt x="211550" y="38493"/>
                    <a:pt x="204990" y="29516"/>
                    <a:pt x="192405" y="28670"/>
                  </a:cubicBezTo>
                  <a:cubicBezTo>
                    <a:pt x="191393" y="28611"/>
                    <a:pt x="190393" y="28575"/>
                    <a:pt x="189369" y="28575"/>
                  </a:cubicBezTo>
                  <a:cubicBezTo>
                    <a:pt x="184154" y="28575"/>
                    <a:pt x="179142" y="29468"/>
                    <a:pt x="174486" y="31099"/>
                  </a:cubicBezTo>
                  <a:cubicBezTo>
                    <a:pt x="172003" y="31975"/>
                    <a:pt x="169444" y="32399"/>
                    <a:pt x="166920" y="32399"/>
                  </a:cubicBezTo>
                  <a:cubicBezTo>
                    <a:pt x="159932" y="32399"/>
                    <a:pt x="153203" y="29144"/>
                    <a:pt x="149031" y="23170"/>
                  </a:cubicBezTo>
                  <a:cubicBezTo>
                    <a:pt x="139268" y="9168"/>
                    <a:pt x="123039" y="0"/>
                    <a:pt x="104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8"/>
            <p:cNvSpPr/>
            <p:nvPr/>
          </p:nvSpPr>
          <p:spPr>
            <a:xfrm>
              <a:off x="1125550" y="4464575"/>
              <a:ext cx="283800" cy="283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8"/>
            <p:cNvSpPr/>
            <p:nvPr/>
          </p:nvSpPr>
          <p:spPr>
            <a:xfrm>
              <a:off x="1349650" y="4437125"/>
              <a:ext cx="283800" cy="283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6">
  <p:cSld name="BLANK_1_2_1_1_1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 hasCustomPrompt="1"/>
          </p:nvPr>
        </p:nvSpPr>
        <p:spPr>
          <a:xfrm>
            <a:off x="1198450" y="1282800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1"/>
          </p:nvPr>
        </p:nvSpPr>
        <p:spPr>
          <a:xfrm>
            <a:off x="713500" y="22525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2"/>
          </p:nvPr>
        </p:nvSpPr>
        <p:spPr>
          <a:xfrm>
            <a:off x="713500" y="26848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 idx="3" hasCustomPrompt="1"/>
          </p:nvPr>
        </p:nvSpPr>
        <p:spPr>
          <a:xfrm>
            <a:off x="5072200" y="1282800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4"/>
          </p:nvPr>
        </p:nvSpPr>
        <p:spPr>
          <a:xfrm>
            <a:off x="4587265" y="22525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ubTitle" idx="5"/>
          </p:nvPr>
        </p:nvSpPr>
        <p:spPr>
          <a:xfrm>
            <a:off x="4587265" y="26848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 idx="6" hasCustomPrompt="1"/>
          </p:nvPr>
        </p:nvSpPr>
        <p:spPr>
          <a:xfrm>
            <a:off x="3135325" y="1282800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7"/>
          </p:nvPr>
        </p:nvSpPr>
        <p:spPr>
          <a:xfrm>
            <a:off x="2650383" y="22525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ubTitle" idx="8"/>
          </p:nvPr>
        </p:nvSpPr>
        <p:spPr>
          <a:xfrm>
            <a:off x="2650383" y="26848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title" idx="9" hasCustomPrompt="1"/>
          </p:nvPr>
        </p:nvSpPr>
        <p:spPr>
          <a:xfrm>
            <a:off x="7009075" y="1282800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13"/>
          </p:nvPr>
        </p:nvSpPr>
        <p:spPr>
          <a:xfrm>
            <a:off x="6524148" y="22525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4"/>
          </p:nvPr>
        </p:nvSpPr>
        <p:spPr>
          <a:xfrm>
            <a:off x="6524148" y="2684850"/>
            <a:ext cx="19065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/>
          <p:nvPr/>
        </p:nvSpPr>
        <p:spPr>
          <a:xfrm>
            <a:off x="3026100" y="3941550"/>
            <a:ext cx="5309600" cy="1201950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1"/>
          <p:cNvSpPr/>
          <p:nvPr/>
        </p:nvSpPr>
        <p:spPr>
          <a:xfrm>
            <a:off x="5015567" y="4039575"/>
            <a:ext cx="2537463" cy="713424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1"/>
          <p:cNvSpPr/>
          <p:nvPr/>
        </p:nvSpPr>
        <p:spPr>
          <a:xfrm>
            <a:off x="6197400" y="4413536"/>
            <a:ext cx="2920694" cy="730190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1"/>
          <p:cNvSpPr/>
          <p:nvPr/>
        </p:nvSpPr>
        <p:spPr>
          <a:xfrm>
            <a:off x="0" y="4549424"/>
            <a:ext cx="2377126" cy="594295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15"/>
          </p:nvPr>
        </p:nvSpPr>
        <p:spPr>
          <a:xfrm>
            <a:off x="713500" y="537025"/>
            <a:ext cx="77172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2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ubTitle" idx="1"/>
          </p:nvPr>
        </p:nvSpPr>
        <p:spPr>
          <a:xfrm>
            <a:off x="1266775" y="2421125"/>
            <a:ext cx="2023800" cy="57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2"/>
          </p:nvPr>
        </p:nvSpPr>
        <p:spPr>
          <a:xfrm>
            <a:off x="1266775" y="2916175"/>
            <a:ext cx="20238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subTitle" idx="3"/>
          </p:nvPr>
        </p:nvSpPr>
        <p:spPr>
          <a:xfrm>
            <a:off x="3560050" y="2421125"/>
            <a:ext cx="2023800" cy="57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3560050" y="2916175"/>
            <a:ext cx="20238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ubTitle" idx="5"/>
          </p:nvPr>
        </p:nvSpPr>
        <p:spPr>
          <a:xfrm>
            <a:off x="5853325" y="2421125"/>
            <a:ext cx="2023800" cy="57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5853325" y="2916175"/>
            <a:ext cx="20238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/>
          <p:nvPr/>
        </p:nvSpPr>
        <p:spPr>
          <a:xfrm>
            <a:off x="0" y="4177599"/>
            <a:ext cx="4266620" cy="965906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5"/>
          <p:cNvSpPr/>
          <p:nvPr/>
        </p:nvSpPr>
        <p:spPr>
          <a:xfrm>
            <a:off x="2633925" y="4399725"/>
            <a:ext cx="3285580" cy="743767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5"/>
          <p:cNvSpPr/>
          <p:nvPr/>
        </p:nvSpPr>
        <p:spPr>
          <a:xfrm>
            <a:off x="6826101" y="4569098"/>
            <a:ext cx="2297511" cy="574391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4939050" y="2189700"/>
            <a:ext cx="3124500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4939050" y="2849851"/>
            <a:ext cx="3124500" cy="9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939050" y="1378650"/>
            <a:ext cx="3124500" cy="10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None/>
              <a:defRPr sz="7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 flipH="1">
            <a:off x="2050425" y="-4650"/>
            <a:ext cx="7093586" cy="5143620"/>
          </a:xfrm>
          <a:custGeom>
            <a:avLst/>
            <a:gdLst/>
            <a:ahLst/>
            <a:cxnLst/>
            <a:rect l="l" t="t" r="r" b="b"/>
            <a:pathLst>
              <a:path w="201967" h="146448" extrusionOk="0">
                <a:moveTo>
                  <a:pt x="0" y="1"/>
                </a:moveTo>
                <a:lnTo>
                  <a:pt x="0" y="146447"/>
                </a:lnTo>
                <a:lnTo>
                  <a:pt x="201871" y="146447"/>
                </a:lnTo>
                <a:cubicBezTo>
                  <a:pt x="201930" y="145852"/>
                  <a:pt x="201966" y="145161"/>
                  <a:pt x="201966" y="144507"/>
                </a:cubicBezTo>
                <a:cubicBezTo>
                  <a:pt x="201966" y="140161"/>
                  <a:pt x="200668" y="136125"/>
                  <a:pt x="198442" y="132755"/>
                </a:cubicBezTo>
                <a:cubicBezTo>
                  <a:pt x="194620" y="126933"/>
                  <a:pt x="188024" y="123087"/>
                  <a:pt x="180535" y="123087"/>
                </a:cubicBezTo>
                <a:cubicBezTo>
                  <a:pt x="173403" y="123087"/>
                  <a:pt x="167081" y="126564"/>
                  <a:pt x="163187" y="131922"/>
                </a:cubicBezTo>
                <a:cubicBezTo>
                  <a:pt x="161727" y="123720"/>
                  <a:pt x="153417" y="117700"/>
                  <a:pt x="145235" y="117700"/>
                </a:cubicBezTo>
                <a:cubicBezTo>
                  <a:pt x="143143" y="117700"/>
                  <a:pt x="141060" y="118093"/>
                  <a:pt x="139101" y="118944"/>
                </a:cubicBezTo>
                <a:cubicBezTo>
                  <a:pt x="137053" y="108595"/>
                  <a:pt x="126862" y="100648"/>
                  <a:pt x="116397" y="100648"/>
                </a:cubicBezTo>
                <a:cubicBezTo>
                  <a:pt x="115425" y="100648"/>
                  <a:pt x="114450" y="100717"/>
                  <a:pt x="113479" y="100858"/>
                </a:cubicBezTo>
                <a:cubicBezTo>
                  <a:pt x="116182" y="84999"/>
                  <a:pt x="104752" y="68045"/>
                  <a:pt x="89047" y="64580"/>
                </a:cubicBezTo>
                <a:cubicBezTo>
                  <a:pt x="92179" y="49531"/>
                  <a:pt x="91036" y="33267"/>
                  <a:pt x="83642" y="19801"/>
                </a:cubicBezTo>
                <a:cubicBezTo>
                  <a:pt x="78986" y="11335"/>
                  <a:pt x="71652" y="4168"/>
                  <a:pt x="6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13500" y="1772575"/>
            <a:ext cx="7716900" cy="28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☁"/>
              <a:defRPr sz="1400">
                <a:solidFill>
                  <a:srgbClr val="FFFFFF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6606700" y="4569124"/>
            <a:ext cx="2537306" cy="574413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5365200" y="4662898"/>
            <a:ext cx="1922336" cy="480595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 rot="10800000">
            <a:off x="145825" y="11"/>
            <a:ext cx="2920694" cy="730190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 rot="10800000">
            <a:off x="1930285" y="1"/>
            <a:ext cx="1981366" cy="557074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554925" y="2916175"/>
            <a:ext cx="25650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☁"/>
              <a:defRPr sz="1400">
                <a:solidFill>
                  <a:srgbClr val="FFFFFF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5024100" y="2916175"/>
            <a:ext cx="25650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☁"/>
              <a:defRPr sz="1400">
                <a:solidFill>
                  <a:srgbClr val="FFFFFF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554913" y="2421125"/>
            <a:ext cx="2565000" cy="57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5024088" y="2421125"/>
            <a:ext cx="2565000" cy="57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 rot="10800000">
            <a:off x="-235" y="-6492"/>
            <a:ext cx="3123107" cy="706867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 rot="10800000">
            <a:off x="1800326" y="-1"/>
            <a:ext cx="1709227" cy="480560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2043712" y="4395884"/>
            <a:ext cx="2794282" cy="747595"/>
          </a:xfrm>
          <a:custGeom>
            <a:avLst/>
            <a:gdLst/>
            <a:ahLst/>
            <a:cxnLst/>
            <a:rect l="l" t="t" r="r" b="b"/>
            <a:pathLst>
              <a:path w="121135" h="32409" extrusionOk="0">
                <a:moveTo>
                  <a:pt x="48746" y="0"/>
                </a:moveTo>
                <a:cubicBezTo>
                  <a:pt x="48411" y="0"/>
                  <a:pt x="48072" y="12"/>
                  <a:pt x="47732" y="36"/>
                </a:cubicBezTo>
                <a:cubicBezTo>
                  <a:pt x="39862" y="584"/>
                  <a:pt x="33933" y="7406"/>
                  <a:pt x="34481" y="15276"/>
                </a:cubicBezTo>
                <a:cubicBezTo>
                  <a:pt x="34493" y="15419"/>
                  <a:pt x="34505" y="15574"/>
                  <a:pt x="34516" y="15716"/>
                </a:cubicBezTo>
                <a:cubicBezTo>
                  <a:pt x="32897" y="14383"/>
                  <a:pt x="30826" y="13585"/>
                  <a:pt x="28563" y="13585"/>
                </a:cubicBezTo>
                <a:cubicBezTo>
                  <a:pt x="23360" y="13585"/>
                  <a:pt x="19145" y="17800"/>
                  <a:pt x="19145" y="23003"/>
                </a:cubicBezTo>
                <a:cubicBezTo>
                  <a:pt x="19145" y="24289"/>
                  <a:pt x="19407" y="25515"/>
                  <a:pt x="19872" y="26634"/>
                </a:cubicBezTo>
                <a:cubicBezTo>
                  <a:pt x="19808" y="26634"/>
                  <a:pt x="19745" y="26634"/>
                  <a:pt x="19681" y="26634"/>
                </a:cubicBezTo>
                <a:cubicBezTo>
                  <a:pt x="14531" y="26634"/>
                  <a:pt x="8009" y="28069"/>
                  <a:pt x="0" y="32409"/>
                </a:cubicBezTo>
                <a:lnTo>
                  <a:pt x="121134" y="32409"/>
                </a:lnTo>
                <a:cubicBezTo>
                  <a:pt x="121134" y="32409"/>
                  <a:pt x="116372" y="26633"/>
                  <a:pt x="106092" y="26633"/>
                </a:cubicBezTo>
                <a:cubicBezTo>
                  <a:pt x="104528" y="26633"/>
                  <a:pt x="102835" y="26767"/>
                  <a:pt x="101013" y="27075"/>
                </a:cubicBezTo>
                <a:cubicBezTo>
                  <a:pt x="99644" y="23396"/>
                  <a:pt x="96810" y="20443"/>
                  <a:pt x="93214" y="18907"/>
                </a:cubicBezTo>
                <a:cubicBezTo>
                  <a:pt x="93226" y="18395"/>
                  <a:pt x="93214" y="17883"/>
                  <a:pt x="93179" y="17359"/>
                </a:cubicBezTo>
                <a:cubicBezTo>
                  <a:pt x="92552" y="8286"/>
                  <a:pt x="84995" y="1352"/>
                  <a:pt x="76035" y="1352"/>
                </a:cubicBezTo>
                <a:cubicBezTo>
                  <a:pt x="75637" y="1352"/>
                  <a:pt x="75235" y="1365"/>
                  <a:pt x="74831" y="1393"/>
                </a:cubicBezTo>
                <a:cubicBezTo>
                  <a:pt x="69414" y="1774"/>
                  <a:pt x="64770" y="4620"/>
                  <a:pt x="61889" y="8751"/>
                </a:cubicBezTo>
                <a:cubicBezTo>
                  <a:pt x="59716" y="3572"/>
                  <a:pt x="54593" y="0"/>
                  <a:pt x="487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5120625" y="4695239"/>
            <a:ext cx="1979676" cy="448248"/>
          </a:xfrm>
          <a:custGeom>
            <a:avLst/>
            <a:gdLst/>
            <a:ahLst/>
            <a:cxnLst/>
            <a:rect l="l" t="t" r="r" b="b"/>
            <a:pathLst>
              <a:path w="85821" h="19432" extrusionOk="0">
                <a:moveTo>
                  <a:pt x="42292" y="1"/>
                </a:moveTo>
                <a:cubicBezTo>
                  <a:pt x="35005" y="1"/>
                  <a:pt x="28552" y="3573"/>
                  <a:pt x="24587" y="9062"/>
                </a:cubicBezTo>
                <a:cubicBezTo>
                  <a:pt x="22866" y="11435"/>
                  <a:pt x="20174" y="12781"/>
                  <a:pt x="17364" y="12781"/>
                </a:cubicBezTo>
                <a:cubicBezTo>
                  <a:pt x="16480" y="12781"/>
                  <a:pt x="15585" y="12648"/>
                  <a:pt x="14705" y="12372"/>
                </a:cubicBezTo>
                <a:cubicBezTo>
                  <a:pt x="12990" y="11836"/>
                  <a:pt x="11181" y="11550"/>
                  <a:pt x="9299" y="11550"/>
                </a:cubicBezTo>
                <a:cubicBezTo>
                  <a:pt x="8883" y="11550"/>
                  <a:pt x="8478" y="11562"/>
                  <a:pt x="8073" y="11598"/>
                </a:cubicBezTo>
                <a:cubicBezTo>
                  <a:pt x="2989" y="11931"/>
                  <a:pt x="334" y="15562"/>
                  <a:pt x="1" y="19432"/>
                </a:cubicBezTo>
                <a:lnTo>
                  <a:pt x="85821" y="19432"/>
                </a:lnTo>
                <a:cubicBezTo>
                  <a:pt x="85488" y="15562"/>
                  <a:pt x="82832" y="11931"/>
                  <a:pt x="77749" y="11598"/>
                </a:cubicBezTo>
                <a:cubicBezTo>
                  <a:pt x="77344" y="11562"/>
                  <a:pt x="76939" y="11550"/>
                  <a:pt x="76522" y="11550"/>
                </a:cubicBezTo>
                <a:cubicBezTo>
                  <a:pt x="74415" y="11550"/>
                  <a:pt x="72391" y="11919"/>
                  <a:pt x="70510" y="12574"/>
                </a:cubicBezTo>
                <a:cubicBezTo>
                  <a:pt x="69504" y="12928"/>
                  <a:pt x="68469" y="13100"/>
                  <a:pt x="67449" y="13100"/>
                </a:cubicBezTo>
                <a:cubicBezTo>
                  <a:pt x="64626" y="13100"/>
                  <a:pt x="61910" y="11785"/>
                  <a:pt x="60223" y="9371"/>
                </a:cubicBezTo>
                <a:cubicBezTo>
                  <a:pt x="56270" y="3704"/>
                  <a:pt x="49721" y="1"/>
                  <a:pt x="422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3870225" y="4606475"/>
            <a:ext cx="2372329" cy="537031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713500" y="1389600"/>
            <a:ext cx="2808000" cy="32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☁"/>
              <a:defRPr sz="12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713500" y="1233175"/>
            <a:ext cx="38586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713500" y="2803075"/>
            <a:ext cx="3858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571925" y="724075"/>
            <a:ext cx="38586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☁"/>
              <a:defRPr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ctrTitle"/>
          </p:nvPr>
        </p:nvSpPr>
        <p:spPr>
          <a:xfrm>
            <a:off x="2086025" y="3146213"/>
            <a:ext cx="49719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ubTitle" idx="1"/>
          </p:nvPr>
        </p:nvSpPr>
        <p:spPr>
          <a:xfrm>
            <a:off x="2086075" y="1535888"/>
            <a:ext cx="4971900" cy="12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/>
          <p:nvPr/>
        </p:nvSpPr>
        <p:spPr>
          <a:xfrm rot="10800000">
            <a:off x="4231450" y="1"/>
            <a:ext cx="5309600" cy="1201950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0"/>
          <p:cNvSpPr/>
          <p:nvPr/>
        </p:nvSpPr>
        <p:spPr>
          <a:xfrm>
            <a:off x="-916075" y="3756700"/>
            <a:ext cx="6125800" cy="1386800"/>
          </a:xfrm>
          <a:custGeom>
            <a:avLst/>
            <a:gdLst/>
            <a:ahLst/>
            <a:cxnLst/>
            <a:rect l="l" t="t" r="r" b="b"/>
            <a:pathLst>
              <a:path w="245032" h="55472" extrusionOk="0">
                <a:moveTo>
                  <a:pt x="120754" y="0"/>
                </a:moveTo>
                <a:cubicBezTo>
                  <a:pt x="99942" y="0"/>
                  <a:pt x="81523" y="10180"/>
                  <a:pt x="70188" y="25837"/>
                </a:cubicBezTo>
                <a:cubicBezTo>
                  <a:pt x="65281" y="32622"/>
                  <a:pt x="57568" y="36470"/>
                  <a:pt x="49534" y="36470"/>
                </a:cubicBezTo>
                <a:cubicBezTo>
                  <a:pt x="47023" y="36470"/>
                  <a:pt x="44480" y="36094"/>
                  <a:pt x="41982" y="35314"/>
                </a:cubicBezTo>
                <a:cubicBezTo>
                  <a:pt x="37101" y="33790"/>
                  <a:pt x="31921" y="32969"/>
                  <a:pt x="26552" y="32969"/>
                </a:cubicBezTo>
                <a:cubicBezTo>
                  <a:pt x="25373" y="32969"/>
                  <a:pt x="24206" y="33004"/>
                  <a:pt x="23051" y="33088"/>
                </a:cubicBezTo>
                <a:cubicBezTo>
                  <a:pt x="8526" y="34052"/>
                  <a:pt x="965" y="44399"/>
                  <a:pt x="1" y="55471"/>
                </a:cubicBezTo>
                <a:lnTo>
                  <a:pt x="245031" y="55471"/>
                </a:lnTo>
                <a:cubicBezTo>
                  <a:pt x="244067" y="44399"/>
                  <a:pt x="236507" y="34052"/>
                  <a:pt x="221981" y="33088"/>
                </a:cubicBezTo>
                <a:cubicBezTo>
                  <a:pt x="220826" y="33004"/>
                  <a:pt x="219659" y="32969"/>
                  <a:pt x="218492" y="32969"/>
                </a:cubicBezTo>
                <a:cubicBezTo>
                  <a:pt x="212468" y="32969"/>
                  <a:pt x="206681" y="33993"/>
                  <a:pt x="201312" y="35886"/>
                </a:cubicBezTo>
                <a:cubicBezTo>
                  <a:pt x="198449" y="36893"/>
                  <a:pt x="195500" y="37381"/>
                  <a:pt x="192591" y="37381"/>
                </a:cubicBezTo>
                <a:cubicBezTo>
                  <a:pt x="184527" y="37381"/>
                  <a:pt x="176763" y="33625"/>
                  <a:pt x="171951" y="26730"/>
                </a:cubicBezTo>
                <a:cubicBezTo>
                  <a:pt x="160676" y="10573"/>
                  <a:pt x="141947" y="0"/>
                  <a:pt x="1207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>
            <a:off x="-339475" y="3526225"/>
            <a:ext cx="3028075" cy="810475"/>
          </a:xfrm>
          <a:custGeom>
            <a:avLst/>
            <a:gdLst/>
            <a:ahLst/>
            <a:cxnLst/>
            <a:rect l="l" t="t" r="r" b="b"/>
            <a:pathLst>
              <a:path w="121123" h="32419" extrusionOk="0">
                <a:moveTo>
                  <a:pt x="48724" y="0"/>
                </a:moveTo>
                <a:cubicBezTo>
                  <a:pt x="48396" y="0"/>
                  <a:pt x="48065" y="11"/>
                  <a:pt x="47732" y="34"/>
                </a:cubicBezTo>
                <a:cubicBezTo>
                  <a:pt x="39862" y="582"/>
                  <a:pt x="33921" y="7404"/>
                  <a:pt x="34481" y="15274"/>
                </a:cubicBezTo>
                <a:cubicBezTo>
                  <a:pt x="34481" y="15429"/>
                  <a:pt x="34504" y="15572"/>
                  <a:pt x="34516" y="15726"/>
                </a:cubicBezTo>
                <a:cubicBezTo>
                  <a:pt x="32897" y="14393"/>
                  <a:pt x="30814" y="13595"/>
                  <a:pt x="28551" y="13595"/>
                </a:cubicBezTo>
                <a:cubicBezTo>
                  <a:pt x="23360" y="13595"/>
                  <a:pt x="19145" y="17810"/>
                  <a:pt x="19145" y="23001"/>
                </a:cubicBezTo>
                <a:cubicBezTo>
                  <a:pt x="19145" y="24287"/>
                  <a:pt x="19395" y="25513"/>
                  <a:pt x="19872" y="26633"/>
                </a:cubicBezTo>
                <a:cubicBezTo>
                  <a:pt x="19809" y="26632"/>
                  <a:pt x="19746" y="26632"/>
                  <a:pt x="19683" y="26632"/>
                </a:cubicBezTo>
                <a:cubicBezTo>
                  <a:pt x="14533" y="26632"/>
                  <a:pt x="8010" y="28079"/>
                  <a:pt x="0" y="32419"/>
                </a:cubicBezTo>
                <a:lnTo>
                  <a:pt x="121122" y="32419"/>
                </a:lnTo>
                <a:cubicBezTo>
                  <a:pt x="121122" y="32419"/>
                  <a:pt x="116367" y="26632"/>
                  <a:pt x="106077" y="26632"/>
                </a:cubicBezTo>
                <a:cubicBezTo>
                  <a:pt x="104514" y="26632"/>
                  <a:pt x="102823" y="26765"/>
                  <a:pt x="101001" y="27073"/>
                </a:cubicBezTo>
                <a:cubicBezTo>
                  <a:pt x="99632" y="23406"/>
                  <a:pt x="96798" y="20441"/>
                  <a:pt x="93214" y="18917"/>
                </a:cubicBezTo>
                <a:cubicBezTo>
                  <a:pt x="93226" y="18405"/>
                  <a:pt x="93214" y="17881"/>
                  <a:pt x="93178" y="17358"/>
                </a:cubicBezTo>
                <a:cubicBezTo>
                  <a:pt x="92541" y="8291"/>
                  <a:pt x="84994" y="1360"/>
                  <a:pt x="76044" y="1360"/>
                </a:cubicBezTo>
                <a:cubicBezTo>
                  <a:pt x="75638" y="1360"/>
                  <a:pt x="75230" y="1374"/>
                  <a:pt x="74819" y="1403"/>
                </a:cubicBezTo>
                <a:cubicBezTo>
                  <a:pt x="69414" y="1772"/>
                  <a:pt x="64758" y="4618"/>
                  <a:pt x="61889" y="8761"/>
                </a:cubicBezTo>
                <a:cubicBezTo>
                  <a:pt x="59713" y="3564"/>
                  <a:pt x="54580" y="0"/>
                  <a:pt x="487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/>
          <p:nvPr/>
        </p:nvSpPr>
        <p:spPr>
          <a:xfrm>
            <a:off x="1492925" y="3993775"/>
            <a:ext cx="2145525" cy="485800"/>
          </a:xfrm>
          <a:custGeom>
            <a:avLst/>
            <a:gdLst/>
            <a:ahLst/>
            <a:cxnLst/>
            <a:rect l="l" t="t" r="r" b="b"/>
            <a:pathLst>
              <a:path w="85821" h="19432" extrusionOk="0">
                <a:moveTo>
                  <a:pt x="42292" y="1"/>
                </a:moveTo>
                <a:cubicBezTo>
                  <a:pt x="35005" y="1"/>
                  <a:pt x="28552" y="3561"/>
                  <a:pt x="24575" y="9050"/>
                </a:cubicBezTo>
                <a:cubicBezTo>
                  <a:pt x="22863" y="11423"/>
                  <a:pt x="20166" y="12769"/>
                  <a:pt x="17354" y="12769"/>
                </a:cubicBezTo>
                <a:cubicBezTo>
                  <a:pt x="16469" y="12769"/>
                  <a:pt x="15573" y="12636"/>
                  <a:pt x="14693" y="12360"/>
                </a:cubicBezTo>
                <a:cubicBezTo>
                  <a:pt x="12990" y="11836"/>
                  <a:pt x="11181" y="11538"/>
                  <a:pt x="9287" y="11538"/>
                </a:cubicBezTo>
                <a:cubicBezTo>
                  <a:pt x="8883" y="11538"/>
                  <a:pt x="8478" y="11562"/>
                  <a:pt x="8073" y="11586"/>
                </a:cubicBezTo>
                <a:cubicBezTo>
                  <a:pt x="2977" y="11919"/>
                  <a:pt x="334" y="15551"/>
                  <a:pt x="1" y="19432"/>
                </a:cubicBezTo>
                <a:lnTo>
                  <a:pt x="85821" y="19432"/>
                </a:lnTo>
                <a:cubicBezTo>
                  <a:pt x="85476" y="15551"/>
                  <a:pt x="82832" y="11919"/>
                  <a:pt x="77737" y="11586"/>
                </a:cubicBezTo>
                <a:cubicBezTo>
                  <a:pt x="77332" y="11562"/>
                  <a:pt x="76927" y="11538"/>
                  <a:pt x="76522" y="11538"/>
                </a:cubicBezTo>
                <a:cubicBezTo>
                  <a:pt x="74415" y="11538"/>
                  <a:pt x="72379" y="11907"/>
                  <a:pt x="70498" y="12562"/>
                </a:cubicBezTo>
                <a:cubicBezTo>
                  <a:pt x="69495" y="12916"/>
                  <a:pt x="68462" y="13088"/>
                  <a:pt x="67442" y="13088"/>
                </a:cubicBezTo>
                <a:cubicBezTo>
                  <a:pt x="64621" y="13088"/>
                  <a:pt x="61901" y="11773"/>
                  <a:pt x="60222" y="9359"/>
                </a:cubicBezTo>
                <a:cubicBezTo>
                  <a:pt x="56270" y="3704"/>
                  <a:pt x="49709" y="1"/>
                  <a:pt x="422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0"/>
          <p:cNvSpPr/>
          <p:nvPr/>
        </p:nvSpPr>
        <p:spPr>
          <a:xfrm>
            <a:off x="4131931" y="131313"/>
            <a:ext cx="2537463" cy="713424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0"/>
          <p:cNvSpPr/>
          <p:nvPr/>
        </p:nvSpPr>
        <p:spPr>
          <a:xfrm>
            <a:off x="5509815" y="340448"/>
            <a:ext cx="2920694" cy="730190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700006" scaled="0"/>
        </a:gra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500" y="537025"/>
            <a:ext cx="77169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Bree Serif"/>
              <a:buNone/>
              <a:defRPr sz="22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Bree Serif"/>
              <a:buNone/>
              <a:defRPr sz="2000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500" y="1152475"/>
            <a:ext cx="7716900" cy="3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☁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○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■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●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○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■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●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Char char="○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Fira Sans"/>
              <a:buChar char="■"/>
              <a:defRPr sz="12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2" r:id="rId10"/>
    <p:sldLayoutId id="2147483664" r:id="rId11"/>
    <p:sldLayoutId id="2147483665" r:id="rId12"/>
    <p:sldLayoutId id="2147483667" r:id="rId13"/>
    <p:sldLayoutId id="214748367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C9EE"/>
            </a:gs>
            <a:gs pos="100000">
              <a:srgbClr val="BA9BC9"/>
            </a:gs>
          </a:gsLst>
          <a:lin ang="2698631" scaled="0"/>
        </a:gra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/>
          <p:nvPr/>
        </p:nvSpPr>
        <p:spPr>
          <a:xfrm>
            <a:off x="6527288" y="3296663"/>
            <a:ext cx="2308650" cy="577175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1"/>
                </a:moveTo>
                <a:cubicBezTo>
                  <a:pt x="28444" y="1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59" y="9478"/>
                  <a:pt x="10168" y="13538"/>
                  <a:pt x="9168" y="18896"/>
                </a:cubicBezTo>
                <a:cubicBezTo>
                  <a:pt x="3513" y="19717"/>
                  <a:pt x="0" y="23087"/>
                  <a:pt x="0" y="23087"/>
                </a:cubicBezTo>
                <a:lnTo>
                  <a:pt x="31861" y="23087"/>
                </a:lnTo>
                <a:cubicBezTo>
                  <a:pt x="31873" y="23015"/>
                  <a:pt x="31897" y="22944"/>
                  <a:pt x="31909" y="22861"/>
                </a:cubicBezTo>
                <a:cubicBezTo>
                  <a:pt x="32004" y="22884"/>
                  <a:pt x="32111" y="22896"/>
                  <a:pt x="32219" y="22920"/>
                </a:cubicBezTo>
                <a:cubicBezTo>
                  <a:pt x="32219" y="22980"/>
                  <a:pt x="32230" y="23027"/>
                  <a:pt x="32242" y="23087"/>
                </a:cubicBezTo>
                <a:lnTo>
                  <a:pt x="92345" y="23087"/>
                </a:lnTo>
                <a:cubicBezTo>
                  <a:pt x="87598" y="20813"/>
                  <a:pt x="84270" y="20062"/>
                  <a:pt x="81941" y="20062"/>
                </a:cubicBezTo>
                <a:cubicBezTo>
                  <a:pt x="81904" y="20062"/>
                  <a:pt x="81868" y="20062"/>
                  <a:pt x="81832" y="20063"/>
                </a:cubicBezTo>
                <a:cubicBezTo>
                  <a:pt x="81344" y="11681"/>
                  <a:pt x="74390" y="5037"/>
                  <a:pt x="65889" y="5037"/>
                </a:cubicBezTo>
                <a:cubicBezTo>
                  <a:pt x="60341" y="5037"/>
                  <a:pt x="55460" y="7859"/>
                  <a:pt x="52590" y="12145"/>
                </a:cubicBezTo>
                <a:cubicBezTo>
                  <a:pt x="52185" y="10240"/>
                  <a:pt x="50495" y="8811"/>
                  <a:pt x="48471" y="8811"/>
                </a:cubicBezTo>
                <a:cubicBezTo>
                  <a:pt x="47494" y="8811"/>
                  <a:pt x="46589" y="9145"/>
                  <a:pt x="45875" y="9704"/>
                </a:cubicBezTo>
                <a:cubicBezTo>
                  <a:pt x="45780" y="9680"/>
                  <a:pt x="45685" y="9668"/>
                  <a:pt x="45577" y="9645"/>
                </a:cubicBezTo>
                <a:cubicBezTo>
                  <a:pt x="44672" y="4180"/>
                  <a:pt x="39922" y="1"/>
                  <a:pt x="3419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subTitle" idx="1"/>
          </p:nvPr>
        </p:nvSpPr>
        <p:spPr>
          <a:xfrm>
            <a:off x="308047" y="3369586"/>
            <a:ext cx="2805673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25000"/>
                  </a:schemeClr>
                </a:solidFill>
              </a:rPr>
              <a:t>Truyện của người Lô Lô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25000"/>
                  </a:schemeClr>
                </a:solidFill>
              </a:rPr>
              <a:t>Bài 1. TẠO LẬP THẾ GIỚI</a:t>
            </a:r>
            <a:endParaRPr b="1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6447863" y="754700"/>
            <a:ext cx="2308650" cy="577175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Tác giả bộ emoji &quot;54 dân tộc anh em&quot; đang hot MXH chia sẻ quá trình làm kéo  dài đến 4 tháng, gặp thông tin sai như cơm bữa">
            <a:extLst>
              <a:ext uri="{FF2B5EF4-FFF2-40B4-BE49-F238E27FC236}">
                <a16:creationId xmlns:a16="http://schemas.microsoft.com/office/drawing/2014/main" id="{35A85B11-696E-2992-241A-B520E0922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6267" l="8333" r="90000">
                        <a14:foregroundMark x1="21500" y1="89600" x2="41000" y2="96533"/>
                        <a14:foregroundMark x1="28667" y1="81867" x2="24333" y2="92000"/>
                        <a14:foregroundMark x1="16000" y1="87733" x2="13833" y2="91200"/>
                        <a14:foregroundMark x1="40000" y1="84533" x2="43833" y2="90400"/>
                        <a14:foregroundMark x1="8333" y1="45067" x2="8667" y2="56000"/>
                        <a14:foregroundMark x1="27667" y1="55200" x2="22667" y2="59467"/>
                        <a14:foregroundMark x1="34000" y1="54933" x2="30667" y2="65333"/>
                        <a14:foregroundMark x1="20167" y1="46133" x2="23333" y2="59733"/>
                        <a14:foregroundMark x1="35333" y1="37067" x2="36000" y2="50133"/>
                        <a14:foregroundMark x1="37167" y1="35733" x2="39000" y2="39200"/>
                        <a14:foregroundMark x1="30167" y1="69067" x2="28000" y2="72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00" y="-948004"/>
            <a:ext cx="8549251" cy="55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209;p33">
            <a:extLst>
              <a:ext uri="{FF2B5EF4-FFF2-40B4-BE49-F238E27FC236}">
                <a16:creationId xmlns:a16="http://schemas.microsoft.com/office/drawing/2014/main" id="{53CEC3C3-3CED-A3A9-EEFE-D301F31BCFED}"/>
              </a:ext>
            </a:extLst>
          </p:cNvPr>
          <p:cNvSpPr/>
          <p:nvPr/>
        </p:nvSpPr>
        <p:spPr>
          <a:xfrm>
            <a:off x="2916904" y="3468367"/>
            <a:ext cx="5107689" cy="1572628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1;p33">
            <a:extLst>
              <a:ext uri="{FF2B5EF4-FFF2-40B4-BE49-F238E27FC236}">
                <a16:creationId xmlns:a16="http://schemas.microsoft.com/office/drawing/2014/main" id="{9AAC9716-6A6E-85BD-FB97-C868D8DABE0C}"/>
              </a:ext>
            </a:extLst>
          </p:cNvPr>
          <p:cNvSpPr/>
          <p:nvPr/>
        </p:nvSpPr>
        <p:spPr>
          <a:xfrm>
            <a:off x="3603029" y="3559591"/>
            <a:ext cx="5640645" cy="1572680"/>
          </a:xfrm>
          <a:custGeom>
            <a:avLst/>
            <a:gdLst/>
            <a:ahLst/>
            <a:cxnLst/>
            <a:rect l="l" t="t" r="r" b="b"/>
            <a:pathLst>
              <a:path w="224779" h="50888" extrusionOk="0">
                <a:moveTo>
                  <a:pt x="110776" y="0"/>
                </a:moveTo>
                <a:cubicBezTo>
                  <a:pt x="91691" y="0"/>
                  <a:pt x="74796" y="9346"/>
                  <a:pt x="64390" y="23705"/>
                </a:cubicBezTo>
                <a:cubicBezTo>
                  <a:pt x="59881" y="29928"/>
                  <a:pt x="52808" y="33456"/>
                  <a:pt x="45436" y="33456"/>
                </a:cubicBezTo>
                <a:cubicBezTo>
                  <a:pt x="43132" y="33456"/>
                  <a:pt x="40799" y="33111"/>
                  <a:pt x="38505" y="32397"/>
                </a:cubicBezTo>
                <a:cubicBezTo>
                  <a:pt x="34041" y="30992"/>
                  <a:pt x="29290" y="30242"/>
                  <a:pt x="24361" y="30242"/>
                </a:cubicBezTo>
                <a:cubicBezTo>
                  <a:pt x="23277" y="30242"/>
                  <a:pt x="22206" y="30278"/>
                  <a:pt x="21146" y="30349"/>
                </a:cubicBezTo>
                <a:cubicBezTo>
                  <a:pt x="7823" y="31242"/>
                  <a:pt x="882" y="40731"/>
                  <a:pt x="1" y="50887"/>
                </a:cubicBezTo>
                <a:lnTo>
                  <a:pt x="224779" y="50887"/>
                </a:lnTo>
                <a:cubicBezTo>
                  <a:pt x="223909" y="40731"/>
                  <a:pt x="216968" y="31242"/>
                  <a:pt x="203633" y="30349"/>
                </a:cubicBezTo>
                <a:cubicBezTo>
                  <a:pt x="202573" y="30278"/>
                  <a:pt x="201514" y="30242"/>
                  <a:pt x="200430" y="30242"/>
                </a:cubicBezTo>
                <a:cubicBezTo>
                  <a:pt x="194906" y="30242"/>
                  <a:pt x="189608" y="31182"/>
                  <a:pt x="184678" y="32921"/>
                </a:cubicBezTo>
                <a:cubicBezTo>
                  <a:pt x="182050" y="33846"/>
                  <a:pt x="179342" y="34296"/>
                  <a:pt x="176671" y="34296"/>
                </a:cubicBezTo>
                <a:cubicBezTo>
                  <a:pt x="169275" y="34296"/>
                  <a:pt x="162155" y="30851"/>
                  <a:pt x="157746" y="24527"/>
                </a:cubicBezTo>
                <a:cubicBezTo>
                  <a:pt x="147400" y="9704"/>
                  <a:pt x="130219" y="0"/>
                  <a:pt x="1107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12;p33">
            <a:extLst>
              <a:ext uri="{FF2B5EF4-FFF2-40B4-BE49-F238E27FC236}">
                <a16:creationId xmlns:a16="http://schemas.microsoft.com/office/drawing/2014/main" id="{B6314435-FF7D-D193-6D41-EF57646DF72F}"/>
              </a:ext>
            </a:extLst>
          </p:cNvPr>
          <p:cNvSpPr/>
          <p:nvPr/>
        </p:nvSpPr>
        <p:spPr>
          <a:xfrm>
            <a:off x="4268837" y="9291"/>
            <a:ext cx="1998704" cy="737285"/>
          </a:xfrm>
          <a:custGeom>
            <a:avLst/>
            <a:gdLst/>
            <a:ahLst/>
            <a:cxnLst/>
            <a:rect l="l" t="t" r="r" b="b"/>
            <a:pathLst>
              <a:path w="90822" h="20575" extrusionOk="0">
                <a:moveTo>
                  <a:pt x="44756" y="1"/>
                </a:moveTo>
                <a:cubicBezTo>
                  <a:pt x="37041" y="1"/>
                  <a:pt x="30218" y="3787"/>
                  <a:pt x="26016" y="9585"/>
                </a:cubicBezTo>
                <a:cubicBezTo>
                  <a:pt x="24192" y="12098"/>
                  <a:pt x="21332" y="13526"/>
                  <a:pt x="18356" y="13526"/>
                </a:cubicBezTo>
                <a:cubicBezTo>
                  <a:pt x="17426" y="13526"/>
                  <a:pt x="16486" y="13387"/>
                  <a:pt x="15562" y="13098"/>
                </a:cubicBezTo>
                <a:cubicBezTo>
                  <a:pt x="13752" y="12538"/>
                  <a:pt x="11823" y="12229"/>
                  <a:pt x="9835" y="12229"/>
                </a:cubicBezTo>
                <a:cubicBezTo>
                  <a:pt x="9406" y="12229"/>
                  <a:pt x="8966" y="12240"/>
                  <a:pt x="8537" y="12276"/>
                </a:cubicBezTo>
                <a:cubicBezTo>
                  <a:pt x="3156" y="12633"/>
                  <a:pt x="358" y="16467"/>
                  <a:pt x="0" y="20575"/>
                </a:cubicBezTo>
                <a:lnTo>
                  <a:pt x="90821" y="20575"/>
                </a:lnTo>
                <a:cubicBezTo>
                  <a:pt x="90476" y="16467"/>
                  <a:pt x="87666" y="12633"/>
                  <a:pt x="82284" y="12276"/>
                </a:cubicBezTo>
                <a:cubicBezTo>
                  <a:pt x="81856" y="12240"/>
                  <a:pt x="81427" y="12229"/>
                  <a:pt x="80987" y="12229"/>
                </a:cubicBezTo>
                <a:cubicBezTo>
                  <a:pt x="78760" y="12229"/>
                  <a:pt x="76617" y="12610"/>
                  <a:pt x="74617" y="13312"/>
                </a:cubicBezTo>
                <a:cubicBezTo>
                  <a:pt x="73557" y="13684"/>
                  <a:pt x="72465" y="13865"/>
                  <a:pt x="71387" y="13865"/>
                </a:cubicBezTo>
                <a:cubicBezTo>
                  <a:pt x="68398" y="13865"/>
                  <a:pt x="65520" y="12474"/>
                  <a:pt x="63735" y="9919"/>
                </a:cubicBezTo>
                <a:cubicBezTo>
                  <a:pt x="59555" y="3930"/>
                  <a:pt x="52614" y="1"/>
                  <a:pt x="447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29;p33">
            <a:extLst>
              <a:ext uri="{FF2B5EF4-FFF2-40B4-BE49-F238E27FC236}">
                <a16:creationId xmlns:a16="http://schemas.microsoft.com/office/drawing/2014/main" id="{031D070F-2F39-EAAC-6885-3E182FEA8DA3}"/>
              </a:ext>
            </a:extLst>
          </p:cNvPr>
          <p:cNvSpPr/>
          <p:nvPr/>
        </p:nvSpPr>
        <p:spPr>
          <a:xfrm>
            <a:off x="4225901" y="705258"/>
            <a:ext cx="2342536" cy="863502"/>
          </a:xfrm>
          <a:custGeom>
            <a:avLst/>
            <a:gdLst/>
            <a:ahLst/>
            <a:cxnLst/>
            <a:rect l="l" t="t" r="r" b="b"/>
            <a:pathLst>
              <a:path w="90834" h="20563" extrusionOk="0">
                <a:moveTo>
                  <a:pt x="44757" y="0"/>
                </a:moveTo>
                <a:cubicBezTo>
                  <a:pt x="37053" y="0"/>
                  <a:pt x="30219" y="3774"/>
                  <a:pt x="26016" y="9573"/>
                </a:cubicBezTo>
                <a:cubicBezTo>
                  <a:pt x="24194" y="12092"/>
                  <a:pt x="21345" y="13515"/>
                  <a:pt x="18370" y="13515"/>
                </a:cubicBezTo>
                <a:cubicBezTo>
                  <a:pt x="17437" y="13515"/>
                  <a:pt x="16492" y="13375"/>
                  <a:pt x="15562" y="13085"/>
                </a:cubicBezTo>
                <a:cubicBezTo>
                  <a:pt x="13753" y="12525"/>
                  <a:pt x="11836" y="12216"/>
                  <a:pt x="9836" y="12216"/>
                </a:cubicBezTo>
                <a:cubicBezTo>
                  <a:pt x="9407" y="12216"/>
                  <a:pt x="8978" y="12240"/>
                  <a:pt x="8550" y="12263"/>
                </a:cubicBezTo>
                <a:cubicBezTo>
                  <a:pt x="3156" y="12621"/>
                  <a:pt x="358" y="16454"/>
                  <a:pt x="1" y="20562"/>
                </a:cubicBezTo>
                <a:lnTo>
                  <a:pt x="90834" y="20562"/>
                </a:lnTo>
                <a:cubicBezTo>
                  <a:pt x="90477" y="16454"/>
                  <a:pt x="87667" y="12621"/>
                  <a:pt x="82285" y="12263"/>
                </a:cubicBezTo>
                <a:cubicBezTo>
                  <a:pt x="81856" y="12240"/>
                  <a:pt x="81428" y="12216"/>
                  <a:pt x="80987" y="12216"/>
                </a:cubicBezTo>
                <a:cubicBezTo>
                  <a:pt x="78761" y="12216"/>
                  <a:pt x="76618" y="12597"/>
                  <a:pt x="74617" y="13299"/>
                </a:cubicBezTo>
                <a:cubicBezTo>
                  <a:pt x="73557" y="13672"/>
                  <a:pt x="72465" y="13852"/>
                  <a:pt x="71388" y="13852"/>
                </a:cubicBezTo>
                <a:cubicBezTo>
                  <a:pt x="68399" y="13852"/>
                  <a:pt x="65520" y="12461"/>
                  <a:pt x="63735" y="9906"/>
                </a:cubicBezTo>
                <a:cubicBezTo>
                  <a:pt x="59556" y="3917"/>
                  <a:pt x="52615" y="0"/>
                  <a:pt x="447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10;p33">
            <a:extLst>
              <a:ext uri="{FF2B5EF4-FFF2-40B4-BE49-F238E27FC236}">
                <a16:creationId xmlns:a16="http://schemas.microsoft.com/office/drawing/2014/main" id="{351CE7ED-7C3E-20E0-E4D1-8E1715AB8407}"/>
              </a:ext>
            </a:extLst>
          </p:cNvPr>
          <p:cNvSpPr txBox="1">
            <a:spLocks/>
          </p:cNvSpPr>
          <p:nvPr/>
        </p:nvSpPr>
        <p:spPr>
          <a:xfrm>
            <a:off x="228961" y="1773914"/>
            <a:ext cx="5071091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r>
              <a:rPr lang="en-US" sz="7200" dirty="0">
                <a:solidFill>
                  <a:schemeClr val="accent2">
                    <a:lumMod val="25000"/>
                  </a:schemeClr>
                </a:solidFill>
                <a:latin typeface="#9Slide03 SFU Futura_05" panose="00000800000000000000" pitchFamily="2" charset="0"/>
              </a:rPr>
              <a:t>ĐI SAN MẶT ĐẤT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build="p"/>
      <p:bldP spid="25" grpId="0" animBg="1"/>
      <p:bldP spid="26" grpId="0" animBg="1"/>
      <p:bldP spid="27" grpId="0" animBg="1"/>
      <p:bldP spid="28" grpId="0" animBg="1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9"/>
          <p:cNvSpPr/>
          <p:nvPr/>
        </p:nvSpPr>
        <p:spPr>
          <a:xfrm>
            <a:off x="843330" y="932350"/>
            <a:ext cx="3866930" cy="14019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4" name="Google Shape;704;p49"/>
          <p:cNvGrpSpPr/>
          <p:nvPr/>
        </p:nvGrpSpPr>
        <p:grpSpPr>
          <a:xfrm>
            <a:off x="0" y="1021612"/>
            <a:ext cx="1300825" cy="1129652"/>
            <a:chOff x="4602450" y="2103750"/>
            <a:chExt cx="1004950" cy="907200"/>
          </a:xfrm>
        </p:grpSpPr>
        <p:sp>
          <p:nvSpPr>
            <p:cNvPr id="705" name="Google Shape;705;p49"/>
            <p:cNvSpPr/>
            <p:nvPr/>
          </p:nvSpPr>
          <p:spPr>
            <a:xfrm>
              <a:off x="4602450" y="2103750"/>
              <a:ext cx="907200" cy="9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9"/>
            <p:cNvSpPr/>
            <p:nvPr/>
          </p:nvSpPr>
          <p:spPr>
            <a:xfrm rot="5400000">
              <a:off x="5278000" y="2456700"/>
              <a:ext cx="457500" cy="201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7" name="Google Shape;707;p49"/>
          <p:cNvSpPr/>
          <p:nvPr/>
        </p:nvSpPr>
        <p:spPr>
          <a:xfrm>
            <a:off x="260226" y="1295465"/>
            <a:ext cx="653504" cy="663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9"/>
          <p:cNvSpPr txBox="1"/>
          <p:nvPr/>
        </p:nvSpPr>
        <p:spPr>
          <a:xfrm>
            <a:off x="198549" y="1321559"/>
            <a:ext cx="748691" cy="5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2"/>
                </a:solidFill>
                <a:latin typeface="Bree Serif"/>
                <a:ea typeface="Bree Serif"/>
                <a:cs typeface="Bree Serif"/>
                <a:sym typeface="Bree Serif"/>
              </a:rPr>
              <a:t>01</a:t>
            </a:r>
            <a:endParaRPr sz="4000" dirty="0">
              <a:solidFill>
                <a:schemeClr val="bg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" name="Google Shape;235;p34">
            <a:extLst>
              <a:ext uri="{FF2B5EF4-FFF2-40B4-BE49-F238E27FC236}">
                <a16:creationId xmlns:a16="http://schemas.microsoft.com/office/drawing/2014/main" id="{D4D94CAF-5625-3C43-D34D-4DA012C985FD}"/>
              </a:ext>
            </a:extLst>
          </p:cNvPr>
          <p:cNvSpPr txBox="1">
            <a:spLocks/>
          </p:cNvSpPr>
          <p:nvPr/>
        </p:nvSpPr>
        <p:spPr>
          <a:xfrm>
            <a:off x="0" y="156025"/>
            <a:ext cx="5059680" cy="633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algn="just"/>
            <a:r>
              <a:rPr lang="en-US" sz="1600" dirty="0">
                <a:latin typeface="#9Slide03 SFU Futura_05" panose="00000800000000000000" pitchFamily="2" charset="0"/>
              </a:rPr>
              <a:t>3. CÁCH NGƯỜI LÔ </a:t>
            </a:r>
            <a:r>
              <a:rPr lang="en-US" sz="1600" dirty="0" err="1">
                <a:latin typeface="#9Slide03 SFU Futura_05" panose="00000800000000000000" pitchFamily="2" charset="0"/>
              </a:rPr>
              <a:t>LÔ</a:t>
            </a:r>
            <a:r>
              <a:rPr lang="en-US" sz="1600" dirty="0">
                <a:latin typeface="#9Slide03 SFU Futura_05" panose="00000800000000000000" pitchFamily="2" charset="0"/>
              </a:rPr>
              <a:t> LÍ GIẢI QUÁ TRÌNH TẠO LẬP THẾ GIỚI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843193-A73A-6357-1334-EB7DF07AE080}"/>
              </a:ext>
            </a:extLst>
          </p:cNvPr>
          <p:cNvSpPr txBox="1"/>
          <p:nvPr/>
        </p:nvSpPr>
        <p:spPr>
          <a:xfrm>
            <a:off x="1267193" y="953054"/>
            <a:ext cx="32322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ong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nhận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thức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quá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trình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đào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giới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quãng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thời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gian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rất</a:t>
            </a:r>
            <a:r>
              <a:rPr lang="en-US" sz="20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dài</a:t>
            </a:r>
            <a:endParaRPr lang="en-US" sz="2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Google Shape;703;p49">
            <a:extLst>
              <a:ext uri="{FF2B5EF4-FFF2-40B4-BE49-F238E27FC236}">
                <a16:creationId xmlns:a16="http://schemas.microsoft.com/office/drawing/2014/main" id="{A75BB8AF-21D6-F9AA-D640-EA89BE90EFAD}"/>
              </a:ext>
            </a:extLst>
          </p:cNvPr>
          <p:cNvSpPr/>
          <p:nvPr/>
        </p:nvSpPr>
        <p:spPr>
          <a:xfrm>
            <a:off x="838640" y="2608192"/>
            <a:ext cx="4089350" cy="238149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704;p49">
            <a:extLst>
              <a:ext uri="{FF2B5EF4-FFF2-40B4-BE49-F238E27FC236}">
                <a16:creationId xmlns:a16="http://schemas.microsoft.com/office/drawing/2014/main" id="{B29A9218-FE2A-25EE-2758-963BB6F5194F}"/>
              </a:ext>
            </a:extLst>
          </p:cNvPr>
          <p:cNvGrpSpPr/>
          <p:nvPr/>
        </p:nvGrpSpPr>
        <p:grpSpPr>
          <a:xfrm>
            <a:off x="0" y="2792848"/>
            <a:ext cx="1300825" cy="1129652"/>
            <a:chOff x="4602450" y="2103750"/>
            <a:chExt cx="1004950" cy="907200"/>
          </a:xfrm>
        </p:grpSpPr>
        <p:sp>
          <p:nvSpPr>
            <p:cNvPr id="42" name="Google Shape;705;p49">
              <a:extLst>
                <a:ext uri="{FF2B5EF4-FFF2-40B4-BE49-F238E27FC236}">
                  <a16:creationId xmlns:a16="http://schemas.microsoft.com/office/drawing/2014/main" id="{F359E815-FE61-DA9E-A53A-80538D16D5E6}"/>
                </a:ext>
              </a:extLst>
            </p:cNvPr>
            <p:cNvSpPr/>
            <p:nvPr/>
          </p:nvSpPr>
          <p:spPr>
            <a:xfrm>
              <a:off x="4602450" y="2103750"/>
              <a:ext cx="907200" cy="9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06;p49">
              <a:extLst>
                <a:ext uri="{FF2B5EF4-FFF2-40B4-BE49-F238E27FC236}">
                  <a16:creationId xmlns:a16="http://schemas.microsoft.com/office/drawing/2014/main" id="{CA98C4D4-7692-0410-D982-AEB27C152514}"/>
                </a:ext>
              </a:extLst>
            </p:cNvPr>
            <p:cNvSpPr/>
            <p:nvPr/>
          </p:nvSpPr>
          <p:spPr>
            <a:xfrm rot="5400000">
              <a:off x="5278000" y="2456700"/>
              <a:ext cx="457500" cy="201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707;p49">
            <a:extLst>
              <a:ext uri="{FF2B5EF4-FFF2-40B4-BE49-F238E27FC236}">
                <a16:creationId xmlns:a16="http://schemas.microsoft.com/office/drawing/2014/main" id="{265DC6B6-0EF9-4C22-73C3-EAFB34431F94}"/>
              </a:ext>
            </a:extLst>
          </p:cNvPr>
          <p:cNvSpPr/>
          <p:nvPr/>
        </p:nvSpPr>
        <p:spPr>
          <a:xfrm>
            <a:off x="260226" y="3066701"/>
            <a:ext cx="653504" cy="663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718;p49">
            <a:extLst>
              <a:ext uri="{FF2B5EF4-FFF2-40B4-BE49-F238E27FC236}">
                <a16:creationId xmlns:a16="http://schemas.microsoft.com/office/drawing/2014/main" id="{F17E3585-8D48-B4C4-043E-B01C47CA7B18}"/>
              </a:ext>
            </a:extLst>
          </p:cNvPr>
          <p:cNvSpPr txBox="1"/>
          <p:nvPr/>
        </p:nvSpPr>
        <p:spPr>
          <a:xfrm>
            <a:off x="198549" y="3092795"/>
            <a:ext cx="748691" cy="5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2"/>
                </a:solidFill>
                <a:latin typeface="Bree Serif"/>
                <a:ea typeface="Bree Serif"/>
                <a:cs typeface="Bree Serif"/>
                <a:sym typeface="Bree Serif"/>
              </a:rPr>
              <a:t>02</a:t>
            </a:r>
            <a:endParaRPr sz="4000" dirty="0">
              <a:solidFill>
                <a:schemeClr val="bg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4C1C32-B983-4FA4-8B97-D714D6CA7FD2}"/>
              </a:ext>
            </a:extLst>
          </p:cNvPr>
          <p:cNvSpPr txBox="1"/>
          <p:nvPr/>
        </p:nvSpPr>
        <p:spPr>
          <a:xfrm>
            <a:off x="1207466" y="2799930"/>
            <a:ext cx="34305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còn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con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bước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bước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thô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sơ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ban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huy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mọi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lực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con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rồi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,...</a:t>
            </a:r>
            <a:endParaRPr lang="en-US" sz="2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6">
            <a:extLst>
              <a:ext uri="{FF2B5EF4-FFF2-40B4-BE49-F238E27FC236}">
                <a16:creationId xmlns:a16="http://schemas.microsoft.com/office/drawing/2014/main" id="{C0FF0FB9-E275-B483-51C6-9D4512D37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71210" y="311140"/>
            <a:ext cx="4609674" cy="44483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0" animBg="1"/>
      <p:bldP spid="718" grpId="0"/>
      <p:bldP spid="39" grpId="0"/>
      <p:bldP spid="40" grpId="0" animBg="1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9"/>
          <p:cNvSpPr/>
          <p:nvPr/>
        </p:nvSpPr>
        <p:spPr>
          <a:xfrm>
            <a:off x="843330" y="932350"/>
            <a:ext cx="3866930" cy="14019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4" name="Google Shape;704;p49"/>
          <p:cNvGrpSpPr/>
          <p:nvPr/>
        </p:nvGrpSpPr>
        <p:grpSpPr>
          <a:xfrm>
            <a:off x="0" y="1021612"/>
            <a:ext cx="1300825" cy="1129652"/>
            <a:chOff x="4602450" y="2103750"/>
            <a:chExt cx="1004950" cy="907200"/>
          </a:xfrm>
        </p:grpSpPr>
        <p:sp>
          <p:nvSpPr>
            <p:cNvPr id="705" name="Google Shape;705;p49"/>
            <p:cNvSpPr/>
            <p:nvPr/>
          </p:nvSpPr>
          <p:spPr>
            <a:xfrm>
              <a:off x="4602450" y="2103750"/>
              <a:ext cx="907200" cy="9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9"/>
            <p:cNvSpPr/>
            <p:nvPr/>
          </p:nvSpPr>
          <p:spPr>
            <a:xfrm rot="5400000">
              <a:off x="5278000" y="2456700"/>
              <a:ext cx="457500" cy="201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7" name="Google Shape;707;p49"/>
          <p:cNvSpPr/>
          <p:nvPr/>
        </p:nvSpPr>
        <p:spPr>
          <a:xfrm>
            <a:off x="260226" y="1295465"/>
            <a:ext cx="653504" cy="663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9"/>
          <p:cNvSpPr txBox="1"/>
          <p:nvPr/>
        </p:nvSpPr>
        <p:spPr>
          <a:xfrm>
            <a:off x="198549" y="1321559"/>
            <a:ext cx="748691" cy="5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2"/>
                </a:solidFill>
                <a:latin typeface="Bree Serif"/>
                <a:ea typeface="Bree Serif"/>
                <a:cs typeface="Bree Serif"/>
                <a:sym typeface="Bree Serif"/>
              </a:rPr>
              <a:t>03</a:t>
            </a:r>
            <a:endParaRPr sz="4000" dirty="0">
              <a:solidFill>
                <a:schemeClr val="bg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" name="Google Shape;235;p34">
            <a:extLst>
              <a:ext uri="{FF2B5EF4-FFF2-40B4-BE49-F238E27FC236}">
                <a16:creationId xmlns:a16="http://schemas.microsoft.com/office/drawing/2014/main" id="{D4D94CAF-5625-3C43-D34D-4DA012C985FD}"/>
              </a:ext>
            </a:extLst>
          </p:cNvPr>
          <p:cNvSpPr txBox="1">
            <a:spLocks/>
          </p:cNvSpPr>
          <p:nvPr/>
        </p:nvSpPr>
        <p:spPr>
          <a:xfrm>
            <a:off x="0" y="156025"/>
            <a:ext cx="5059680" cy="633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algn="just"/>
            <a:r>
              <a:rPr lang="en-US" sz="1600" dirty="0">
                <a:latin typeface="#9Slide03 SFU Futura_05" panose="00000800000000000000" pitchFamily="2" charset="0"/>
              </a:rPr>
              <a:t>3. CÁCH NGƯỜI LÔ </a:t>
            </a:r>
            <a:r>
              <a:rPr lang="en-US" sz="1600" dirty="0" err="1">
                <a:latin typeface="#9Slide03 SFU Futura_05" panose="00000800000000000000" pitchFamily="2" charset="0"/>
              </a:rPr>
              <a:t>LÔ</a:t>
            </a:r>
            <a:r>
              <a:rPr lang="en-US" sz="1600" dirty="0">
                <a:latin typeface="#9Slide03 SFU Futura_05" panose="00000800000000000000" pitchFamily="2" charset="0"/>
              </a:rPr>
              <a:t> LÍ GIẢI QUÁ TRÌNH TẠO LẬP THẾ GIỚI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843193-A73A-6357-1334-EB7DF07AE080}"/>
              </a:ext>
            </a:extLst>
          </p:cNvPr>
          <p:cNvSpPr txBox="1"/>
          <p:nvPr/>
        </p:nvSpPr>
        <p:spPr>
          <a:xfrm>
            <a:off x="1300825" y="1119493"/>
            <a:ext cx="3232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dung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cũng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vô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biệt</a:t>
            </a:r>
            <a:endParaRPr lang="en-US" sz="2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1A569D0-F2F8-3112-9F50-A1F60F0C3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3842" y="2334339"/>
            <a:ext cx="2048173" cy="27128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4D13C3-4C75-AF79-147D-0A104BE14B1C}"/>
              </a:ext>
            </a:extLst>
          </p:cNvPr>
          <p:cNvSpPr txBox="1"/>
          <p:nvPr/>
        </p:nvSpPr>
        <p:spPr>
          <a:xfrm>
            <a:off x="4072854" y="2521482"/>
            <a:ext cx="47523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sừng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đẽo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trâu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ách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đục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lỗ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ách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luồn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dây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chão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dẻo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dây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cày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thừng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dài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dây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bừa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trâu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cày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bữa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378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0" animBg="1"/>
      <p:bldP spid="718" grpId="0"/>
      <p:bldP spid="3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9"/>
          <p:cNvSpPr/>
          <p:nvPr/>
        </p:nvSpPr>
        <p:spPr>
          <a:xfrm>
            <a:off x="843330" y="932350"/>
            <a:ext cx="3866930" cy="14019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04" name="Google Shape;704;p49"/>
          <p:cNvGrpSpPr/>
          <p:nvPr/>
        </p:nvGrpSpPr>
        <p:grpSpPr>
          <a:xfrm>
            <a:off x="0" y="1021612"/>
            <a:ext cx="1300825" cy="1129652"/>
            <a:chOff x="4602450" y="2103750"/>
            <a:chExt cx="1004950" cy="907200"/>
          </a:xfrm>
        </p:grpSpPr>
        <p:sp>
          <p:nvSpPr>
            <p:cNvPr id="705" name="Google Shape;705;p49"/>
            <p:cNvSpPr/>
            <p:nvPr/>
          </p:nvSpPr>
          <p:spPr>
            <a:xfrm>
              <a:off x="4602450" y="2103750"/>
              <a:ext cx="907200" cy="9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9"/>
            <p:cNvSpPr/>
            <p:nvPr/>
          </p:nvSpPr>
          <p:spPr>
            <a:xfrm rot="5400000">
              <a:off x="5278000" y="2456700"/>
              <a:ext cx="457500" cy="201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7" name="Google Shape;707;p49"/>
          <p:cNvSpPr/>
          <p:nvPr/>
        </p:nvSpPr>
        <p:spPr>
          <a:xfrm>
            <a:off x="260226" y="1295465"/>
            <a:ext cx="653504" cy="663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" name="Google Shape;718;p49"/>
          <p:cNvSpPr txBox="1"/>
          <p:nvPr/>
        </p:nvSpPr>
        <p:spPr>
          <a:xfrm>
            <a:off x="198549" y="1321559"/>
            <a:ext cx="748691" cy="5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03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2C9EE"/>
              </a:solidFill>
              <a:effectLst/>
              <a:uLnTx/>
              <a:uFillTx/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" name="Google Shape;235;p34">
            <a:extLst>
              <a:ext uri="{FF2B5EF4-FFF2-40B4-BE49-F238E27FC236}">
                <a16:creationId xmlns:a16="http://schemas.microsoft.com/office/drawing/2014/main" id="{D4D94CAF-5625-3C43-D34D-4DA012C985FD}"/>
              </a:ext>
            </a:extLst>
          </p:cNvPr>
          <p:cNvSpPr txBox="1">
            <a:spLocks/>
          </p:cNvSpPr>
          <p:nvPr/>
        </p:nvSpPr>
        <p:spPr>
          <a:xfrm>
            <a:off x="0" y="156025"/>
            <a:ext cx="5059680" cy="633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3. CÁCH NGƯỜI LÔ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LÔ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 LÍ GIẢI QUÁ TRÌNH TẠO LẬP THẾ GIỚI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843193-A73A-6357-1334-EB7DF07AE080}"/>
              </a:ext>
            </a:extLst>
          </p:cNvPr>
          <p:cNvSpPr txBox="1"/>
          <p:nvPr/>
        </p:nvSpPr>
        <p:spPr>
          <a:xfrm>
            <a:off x="1300825" y="1119493"/>
            <a:ext cx="3232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dung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Lô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Lô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sự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cũng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cùng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đặc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biệt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2C9E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4D13C3-4C75-AF79-147D-0A104BE14B1C}"/>
              </a:ext>
            </a:extLst>
          </p:cNvPr>
          <p:cNvSpPr txBox="1"/>
          <p:nvPr/>
        </p:nvSpPr>
        <p:spPr>
          <a:xfrm>
            <a:off x="4072854" y="2826155"/>
            <a:ext cx="47523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hắn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hắn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râu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D91D3E6-A525-93F2-144C-9ED825FB0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342" y="2566702"/>
            <a:ext cx="3231520" cy="24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1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0" animBg="1"/>
      <p:bldP spid="718" grpId="0"/>
      <p:bldP spid="39" grpId="0"/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9"/>
          <p:cNvSpPr/>
          <p:nvPr/>
        </p:nvSpPr>
        <p:spPr>
          <a:xfrm>
            <a:off x="843330" y="932350"/>
            <a:ext cx="3866930" cy="14019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04" name="Google Shape;704;p49"/>
          <p:cNvGrpSpPr/>
          <p:nvPr/>
        </p:nvGrpSpPr>
        <p:grpSpPr>
          <a:xfrm>
            <a:off x="0" y="1021612"/>
            <a:ext cx="1300825" cy="1129652"/>
            <a:chOff x="4602450" y="2103750"/>
            <a:chExt cx="1004950" cy="907200"/>
          </a:xfrm>
        </p:grpSpPr>
        <p:sp>
          <p:nvSpPr>
            <p:cNvPr id="705" name="Google Shape;705;p49"/>
            <p:cNvSpPr/>
            <p:nvPr/>
          </p:nvSpPr>
          <p:spPr>
            <a:xfrm>
              <a:off x="4602450" y="2103750"/>
              <a:ext cx="907200" cy="9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9"/>
            <p:cNvSpPr/>
            <p:nvPr/>
          </p:nvSpPr>
          <p:spPr>
            <a:xfrm rot="5400000">
              <a:off x="5278000" y="2456700"/>
              <a:ext cx="457500" cy="201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7" name="Google Shape;707;p49"/>
          <p:cNvSpPr/>
          <p:nvPr/>
        </p:nvSpPr>
        <p:spPr>
          <a:xfrm>
            <a:off x="260226" y="1295465"/>
            <a:ext cx="653504" cy="663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" name="Google Shape;718;p49"/>
          <p:cNvSpPr txBox="1"/>
          <p:nvPr/>
        </p:nvSpPr>
        <p:spPr>
          <a:xfrm>
            <a:off x="198549" y="1321559"/>
            <a:ext cx="748691" cy="5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03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2C9EE"/>
              </a:solidFill>
              <a:effectLst/>
              <a:uLnTx/>
              <a:uFillTx/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" name="Google Shape;235;p34">
            <a:extLst>
              <a:ext uri="{FF2B5EF4-FFF2-40B4-BE49-F238E27FC236}">
                <a16:creationId xmlns:a16="http://schemas.microsoft.com/office/drawing/2014/main" id="{D4D94CAF-5625-3C43-D34D-4DA012C985FD}"/>
              </a:ext>
            </a:extLst>
          </p:cNvPr>
          <p:cNvSpPr txBox="1">
            <a:spLocks/>
          </p:cNvSpPr>
          <p:nvPr/>
        </p:nvSpPr>
        <p:spPr>
          <a:xfrm>
            <a:off x="0" y="156025"/>
            <a:ext cx="5059680" cy="633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3. CÁCH NGƯỜI LÔ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LÔ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 LÍ GIẢI QUÁ TRÌNH TẠO LẬP THẾ GIỚI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843193-A73A-6357-1334-EB7DF07AE080}"/>
              </a:ext>
            </a:extLst>
          </p:cNvPr>
          <p:cNvSpPr txBox="1"/>
          <p:nvPr/>
        </p:nvSpPr>
        <p:spPr>
          <a:xfrm>
            <a:off x="1300825" y="1119493"/>
            <a:ext cx="3232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dung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Lô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Lô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sự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cũng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cùng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đặc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biệt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2C9E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4D13C3-4C75-AF79-147D-0A104BE14B1C}"/>
              </a:ext>
            </a:extLst>
          </p:cNvPr>
          <p:cNvSpPr txBox="1"/>
          <p:nvPr/>
        </p:nvSpPr>
        <p:spPr>
          <a:xfrm>
            <a:off x="4005742" y="2553822"/>
            <a:ext cx="47523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tặc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lưỡi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gồi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, kêu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ộp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oạp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, chân tay tôi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, san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sao nên,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tôi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lên xin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vi-VN" sz="2800" i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9C24B771-7E54-898F-0C73-5C3FD3D3F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259" y="2431249"/>
            <a:ext cx="2323726" cy="255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69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0" animBg="1"/>
      <p:bldP spid="718" grpId="0"/>
      <p:bldP spid="3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9"/>
          <p:cNvSpPr/>
          <p:nvPr/>
        </p:nvSpPr>
        <p:spPr>
          <a:xfrm>
            <a:off x="843330" y="932350"/>
            <a:ext cx="3866930" cy="14019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04" name="Google Shape;704;p49"/>
          <p:cNvGrpSpPr/>
          <p:nvPr/>
        </p:nvGrpSpPr>
        <p:grpSpPr>
          <a:xfrm>
            <a:off x="0" y="1021612"/>
            <a:ext cx="1300825" cy="1129652"/>
            <a:chOff x="4602450" y="2103750"/>
            <a:chExt cx="1004950" cy="907200"/>
          </a:xfrm>
        </p:grpSpPr>
        <p:sp>
          <p:nvSpPr>
            <p:cNvPr id="705" name="Google Shape;705;p49"/>
            <p:cNvSpPr/>
            <p:nvPr/>
          </p:nvSpPr>
          <p:spPr>
            <a:xfrm>
              <a:off x="4602450" y="2103750"/>
              <a:ext cx="907200" cy="9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9"/>
            <p:cNvSpPr/>
            <p:nvPr/>
          </p:nvSpPr>
          <p:spPr>
            <a:xfrm rot="5400000">
              <a:off x="5278000" y="2456700"/>
              <a:ext cx="457500" cy="201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7" name="Google Shape;707;p49"/>
          <p:cNvSpPr/>
          <p:nvPr/>
        </p:nvSpPr>
        <p:spPr>
          <a:xfrm>
            <a:off x="260226" y="1295465"/>
            <a:ext cx="653504" cy="663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" name="Google Shape;718;p49"/>
          <p:cNvSpPr txBox="1"/>
          <p:nvPr/>
        </p:nvSpPr>
        <p:spPr>
          <a:xfrm>
            <a:off x="198549" y="1321559"/>
            <a:ext cx="748691" cy="5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03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2C9EE"/>
              </a:solidFill>
              <a:effectLst/>
              <a:uLnTx/>
              <a:uFillTx/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" name="Google Shape;235;p34">
            <a:extLst>
              <a:ext uri="{FF2B5EF4-FFF2-40B4-BE49-F238E27FC236}">
                <a16:creationId xmlns:a16="http://schemas.microsoft.com/office/drawing/2014/main" id="{D4D94CAF-5625-3C43-D34D-4DA012C985FD}"/>
              </a:ext>
            </a:extLst>
          </p:cNvPr>
          <p:cNvSpPr txBox="1">
            <a:spLocks/>
          </p:cNvSpPr>
          <p:nvPr/>
        </p:nvSpPr>
        <p:spPr>
          <a:xfrm>
            <a:off x="0" y="156025"/>
            <a:ext cx="5059680" cy="633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3. CÁCH NGƯỜI LÔ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LÔ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 LÍ GIẢI QUÁ TRÌNH TẠO LẬP THẾ GIỚI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843193-A73A-6357-1334-EB7DF07AE080}"/>
              </a:ext>
            </a:extLst>
          </p:cNvPr>
          <p:cNvSpPr txBox="1"/>
          <p:nvPr/>
        </p:nvSpPr>
        <p:spPr>
          <a:xfrm>
            <a:off x="1300825" y="1119493"/>
            <a:ext cx="3232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dung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Lô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Lô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sự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cũng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cùng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đặc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2C9E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biệt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2C9E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4D13C3-4C75-AF79-147D-0A104BE14B1C}"/>
              </a:ext>
            </a:extLst>
          </p:cNvPr>
          <p:cNvSpPr txBox="1"/>
          <p:nvPr/>
        </p:nvSpPr>
        <p:spPr>
          <a:xfrm>
            <a:off x="4005743" y="2409796"/>
            <a:ext cx="50596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, chung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, san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tay chung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ý, san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3200" i="1" dirty="0">
                <a:latin typeface="Calibri" panose="020F0502020204030204" pitchFamily="34" charset="0"/>
                <a:cs typeface="Calibri" panose="020F0502020204030204" pitchFamily="34" charset="0"/>
              </a:rPr>
              <a:t> ăn” 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C2C737A-E56F-61DE-3DF4-E3AD45AD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876967">
            <a:off x="109019" y="2361407"/>
            <a:ext cx="1735971" cy="2760987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0D377B-B74A-D717-A55E-7894B49879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891" y="2277062"/>
            <a:ext cx="1403048" cy="284401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074A68F8-1454-2BF7-B878-E7755878B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3988">
            <a:off x="2401072" y="2296145"/>
            <a:ext cx="1403771" cy="29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45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0" animBg="1"/>
      <p:bldP spid="718" grpId="0"/>
      <p:bldP spid="3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ác giả bộ emoji &quot;54 dân tộc anh em&quot; đang hot MXH chia sẻ quá trình làm kéo  dài đến 4 tháng, gặp thông tin sai như cơm bữa">
            <a:extLst>
              <a:ext uri="{FF2B5EF4-FFF2-40B4-BE49-F238E27FC236}">
                <a16:creationId xmlns:a16="http://schemas.microsoft.com/office/drawing/2014/main" id="{38B67144-CB21-93F2-F22C-5A4A516A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6267" l="8333" r="90000">
                        <a14:foregroundMark x1="21500" y1="89600" x2="41000" y2="96533"/>
                        <a14:foregroundMark x1="28667" y1="81867" x2="24333" y2="92000"/>
                        <a14:foregroundMark x1="16000" y1="87733" x2="13833" y2="91200"/>
                        <a14:foregroundMark x1="40000" y1="84533" x2="43833" y2="90400"/>
                        <a14:foregroundMark x1="8333" y1="45067" x2="8667" y2="56000"/>
                        <a14:foregroundMark x1="27667" y1="55200" x2="22667" y2="59467"/>
                        <a14:foregroundMark x1="34000" y1="54933" x2="30667" y2="65333"/>
                        <a14:foregroundMark x1="20167" y1="46133" x2="23333" y2="59733"/>
                        <a14:foregroundMark x1="35333" y1="37067" x2="36000" y2="50133"/>
                        <a14:foregroundMark x1="37167" y1="35733" x2="39000" y2="39200"/>
                        <a14:foregroundMark x1="30167" y1="69067" x2="28000" y2="72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00" y="-948004"/>
            <a:ext cx="8549251" cy="55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09;p33">
            <a:extLst>
              <a:ext uri="{FF2B5EF4-FFF2-40B4-BE49-F238E27FC236}">
                <a16:creationId xmlns:a16="http://schemas.microsoft.com/office/drawing/2014/main" id="{5F97775C-0E4B-FF70-FE61-88B10A46D530}"/>
              </a:ext>
            </a:extLst>
          </p:cNvPr>
          <p:cNvSpPr/>
          <p:nvPr/>
        </p:nvSpPr>
        <p:spPr>
          <a:xfrm>
            <a:off x="4572000" y="3651928"/>
            <a:ext cx="5107689" cy="1572628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12;p33">
            <a:extLst>
              <a:ext uri="{FF2B5EF4-FFF2-40B4-BE49-F238E27FC236}">
                <a16:creationId xmlns:a16="http://schemas.microsoft.com/office/drawing/2014/main" id="{26C531F1-9310-6E1E-ECA5-1864CE9B6D67}"/>
              </a:ext>
            </a:extLst>
          </p:cNvPr>
          <p:cNvSpPr/>
          <p:nvPr/>
        </p:nvSpPr>
        <p:spPr>
          <a:xfrm>
            <a:off x="4268837" y="9291"/>
            <a:ext cx="1998704" cy="737285"/>
          </a:xfrm>
          <a:custGeom>
            <a:avLst/>
            <a:gdLst/>
            <a:ahLst/>
            <a:cxnLst/>
            <a:rect l="l" t="t" r="r" b="b"/>
            <a:pathLst>
              <a:path w="90822" h="20575" extrusionOk="0">
                <a:moveTo>
                  <a:pt x="44756" y="1"/>
                </a:moveTo>
                <a:cubicBezTo>
                  <a:pt x="37041" y="1"/>
                  <a:pt x="30218" y="3787"/>
                  <a:pt x="26016" y="9585"/>
                </a:cubicBezTo>
                <a:cubicBezTo>
                  <a:pt x="24192" y="12098"/>
                  <a:pt x="21332" y="13526"/>
                  <a:pt x="18356" y="13526"/>
                </a:cubicBezTo>
                <a:cubicBezTo>
                  <a:pt x="17426" y="13526"/>
                  <a:pt x="16486" y="13387"/>
                  <a:pt x="15562" y="13098"/>
                </a:cubicBezTo>
                <a:cubicBezTo>
                  <a:pt x="13752" y="12538"/>
                  <a:pt x="11823" y="12229"/>
                  <a:pt x="9835" y="12229"/>
                </a:cubicBezTo>
                <a:cubicBezTo>
                  <a:pt x="9406" y="12229"/>
                  <a:pt x="8966" y="12240"/>
                  <a:pt x="8537" y="12276"/>
                </a:cubicBezTo>
                <a:cubicBezTo>
                  <a:pt x="3156" y="12633"/>
                  <a:pt x="358" y="16467"/>
                  <a:pt x="0" y="20575"/>
                </a:cubicBezTo>
                <a:lnTo>
                  <a:pt x="90821" y="20575"/>
                </a:lnTo>
                <a:cubicBezTo>
                  <a:pt x="90476" y="16467"/>
                  <a:pt x="87666" y="12633"/>
                  <a:pt x="82284" y="12276"/>
                </a:cubicBezTo>
                <a:cubicBezTo>
                  <a:pt x="81856" y="12240"/>
                  <a:pt x="81427" y="12229"/>
                  <a:pt x="80987" y="12229"/>
                </a:cubicBezTo>
                <a:cubicBezTo>
                  <a:pt x="78760" y="12229"/>
                  <a:pt x="76617" y="12610"/>
                  <a:pt x="74617" y="13312"/>
                </a:cubicBezTo>
                <a:cubicBezTo>
                  <a:pt x="73557" y="13684"/>
                  <a:pt x="72465" y="13865"/>
                  <a:pt x="71387" y="13865"/>
                </a:cubicBezTo>
                <a:cubicBezTo>
                  <a:pt x="68398" y="13865"/>
                  <a:pt x="65520" y="12474"/>
                  <a:pt x="63735" y="9919"/>
                </a:cubicBezTo>
                <a:cubicBezTo>
                  <a:pt x="59555" y="3930"/>
                  <a:pt x="52614" y="1"/>
                  <a:pt x="447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29;p33">
            <a:extLst>
              <a:ext uri="{FF2B5EF4-FFF2-40B4-BE49-F238E27FC236}">
                <a16:creationId xmlns:a16="http://schemas.microsoft.com/office/drawing/2014/main" id="{26823168-D928-0CA1-AB1A-B6C706F4FA1F}"/>
              </a:ext>
            </a:extLst>
          </p:cNvPr>
          <p:cNvSpPr/>
          <p:nvPr/>
        </p:nvSpPr>
        <p:spPr>
          <a:xfrm>
            <a:off x="4225901" y="705258"/>
            <a:ext cx="2342536" cy="863502"/>
          </a:xfrm>
          <a:custGeom>
            <a:avLst/>
            <a:gdLst/>
            <a:ahLst/>
            <a:cxnLst/>
            <a:rect l="l" t="t" r="r" b="b"/>
            <a:pathLst>
              <a:path w="90834" h="20563" extrusionOk="0">
                <a:moveTo>
                  <a:pt x="44757" y="0"/>
                </a:moveTo>
                <a:cubicBezTo>
                  <a:pt x="37053" y="0"/>
                  <a:pt x="30219" y="3774"/>
                  <a:pt x="26016" y="9573"/>
                </a:cubicBezTo>
                <a:cubicBezTo>
                  <a:pt x="24194" y="12092"/>
                  <a:pt x="21345" y="13515"/>
                  <a:pt x="18370" y="13515"/>
                </a:cubicBezTo>
                <a:cubicBezTo>
                  <a:pt x="17437" y="13515"/>
                  <a:pt x="16492" y="13375"/>
                  <a:pt x="15562" y="13085"/>
                </a:cubicBezTo>
                <a:cubicBezTo>
                  <a:pt x="13753" y="12525"/>
                  <a:pt x="11836" y="12216"/>
                  <a:pt x="9836" y="12216"/>
                </a:cubicBezTo>
                <a:cubicBezTo>
                  <a:pt x="9407" y="12216"/>
                  <a:pt x="8978" y="12240"/>
                  <a:pt x="8550" y="12263"/>
                </a:cubicBezTo>
                <a:cubicBezTo>
                  <a:pt x="3156" y="12621"/>
                  <a:pt x="358" y="16454"/>
                  <a:pt x="1" y="20562"/>
                </a:cubicBezTo>
                <a:lnTo>
                  <a:pt x="90834" y="20562"/>
                </a:lnTo>
                <a:cubicBezTo>
                  <a:pt x="90477" y="16454"/>
                  <a:pt x="87667" y="12621"/>
                  <a:pt x="82285" y="12263"/>
                </a:cubicBezTo>
                <a:cubicBezTo>
                  <a:pt x="81856" y="12240"/>
                  <a:pt x="81428" y="12216"/>
                  <a:pt x="80987" y="12216"/>
                </a:cubicBezTo>
                <a:cubicBezTo>
                  <a:pt x="78761" y="12216"/>
                  <a:pt x="76618" y="12597"/>
                  <a:pt x="74617" y="13299"/>
                </a:cubicBezTo>
                <a:cubicBezTo>
                  <a:pt x="73557" y="13672"/>
                  <a:pt x="72465" y="13852"/>
                  <a:pt x="71388" y="13852"/>
                </a:cubicBezTo>
                <a:cubicBezTo>
                  <a:pt x="68399" y="13852"/>
                  <a:pt x="65520" y="12461"/>
                  <a:pt x="63735" y="9906"/>
                </a:cubicBezTo>
                <a:cubicBezTo>
                  <a:pt x="59556" y="3917"/>
                  <a:pt x="52615" y="0"/>
                  <a:pt x="447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10;p33">
            <a:extLst>
              <a:ext uri="{FF2B5EF4-FFF2-40B4-BE49-F238E27FC236}">
                <a16:creationId xmlns:a16="http://schemas.microsoft.com/office/drawing/2014/main" id="{0D5D341D-DA24-5905-5D37-3A5983D437E5}"/>
              </a:ext>
            </a:extLst>
          </p:cNvPr>
          <p:cNvSpPr txBox="1">
            <a:spLocks/>
          </p:cNvSpPr>
          <p:nvPr/>
        </p:nvSpPr>
        <p:spPr>
          <a:xfrm>
            <a:off x="152994" y="1792844"/>
            <a:ext cx="5895468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C9EE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LUYỆN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2C9EE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 TẬP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C9EE">
                  <a:lumMod val="50000"/>
                </a:srgbClr>
              </a:solidFill>
              <a:effectLst/>
              <a:uLnTx/>
              <a:uFillTx/>
              <a:latin typeface="#9Slide03 SFU Futura_05" panose="00000800000000000000" pitchFamily="2" charset="0"/>
              <a:sym typeface="Bree Serif"/>
            </a:endParaRPr>
          </a:p>
        </p:txBody>
      </p:sp>
    </p:spTree>
    <p:extLst>
      <p:ext uri="{BB962C8B-B14F-4D97-AF65-F5344CB8AC3E}">
        <p14:creationId xmlns:p14="http://schemas.microsoft.com/office/powerpoint/2010/main" val="240873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8" name="Google Shape;618;p48"/>
          <p:cNvCxnSpPr/>
          <p:nvPr/>
        </p:nvCxnSpPr>
        <p:spPr>
          <a:xfrm>
            <a:off x="1676300" y="1667950"/>
            <a:ext cx="57855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9" name="Google Shape;619;p48"/>
          <p:cNvSpPr/>
          <p:nvPr/>
        </p:nvSpPr>
        <p:spPr>
          <a:xfrm>
            <a:off x="944063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0" name="Google Shape;620;p48"/>
          <p:cNvSpPr/>
          <p:nvPr/>
        </p:nvSpPr>
        <p:spPr>
          <a:xfrm flipH="1">
            <a:off x="7460338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21" name="Google Shape;621;p48"/>
          <p:cNvCxnSpPr>
            <a:stCxn id="619" idx="0"/>
            <a:endCxn id="620" idx="0"/>
          </p:cNvCxnSpPr>
          <p:nvPr/>
        </p:nvCxnSpPr>
        <p:spPr>
          <a:xfrm>
            <a:off x="1316463" y="2404115"/>
            <a:ext cx="6510900" cy="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763049" y="478622"/>
            <a:ext cx="7716900" cy="48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Câu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1.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Lô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Lô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giải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thích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vì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sao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phải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“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đi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san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bầu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trời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” “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đi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san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mặt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đất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”? </a:t>
            </a:r>
            <a:endParaRPr lang="en-US" sz="18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623" name="Google Shape;623;p48"/>
          <p:cNvSpPr/>
          <p:nvPr/>
        </p:nvSpPr>
        <p:spPr>
          <a:xfrm>
            <a:off x="86556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4" name="Google Shape;624;p48"/>
          <p:cNvGrpSpPr/>
          <p:nvPr/>
        </p:nvGrpSpPr>
        <p:grpSpPr>
          <a:xfrm>
            <a:off x="865563" y="2622775"/>
            <a:ext cx="1615500" cy="1248025"/>
            <a:chOff x="865563" y="2622775"/>
            <a:chExt cx="1615500" cy="1248025"/>
          </a:xfrm>
        </p:grpSpPr>
        <p:sp>
          <p:nvSpPr>
            <p:cNvPr id="625" name="Google Shape;625;p48"/>
            <p:cNvSpPr/>
            <p:nvPr/>
          </p:nvSpPr>
          <p:spPr>
            <a:xfrm>
              <a:off x="865563" y="2735900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Google Shape;626;p48"/>
            <p:cNvSpPr/>
            <p:nvPr/>
          </p:nvSpPr>
          <p:spPr>
            <a:xfrm>
              <a:off x="1338663" y="2622775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27" name="Google Shape;627;p48"/>
          <p:cNvSpPr/>
          <p:nvPr/>
        </p:nvSpPr>
        <p:spPr>
          <a:xfrm>
            <a:off x="279798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8" name="Google Shape;628;p48"/>
          <p:cNvGrpSpPr/>
          <p:nvPr/>
        </p:nvGrpSpPr>
        <p:grpSpPr>
          <a:xfrm>
            <a:off x="2797988" y="2622775"/>
            <a:ext cx="1615500" cy="1248025"/>
            <a:chOff x="898050" y="2704000"/>
            <a:chExt cx="1615500" cy="1248025"/>
          </a:xfrm>
        </p:grpSpPr>
        <p:sp>
          <p:nvSpPr>
            <p:cNvPr id="629" name="Google Shape;629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1" name="Google Shape;631;p48"/>
          <p:cNvSpPr/>
          <p:nvPr/>
        </p:nvSpPr>
        <p:spPr>
          <a:xfrm>
            <a:off x="473041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2" name="Google Shape;632;p48"/>
          <p:cNvGrpSpPr/>
          <p:nvPr/>
        </p:nvGrpSpPr>
        <p:grpSpPr>
          <a:xfrm>
            <a:off x="4730413" y="2622775"/>
            <a:ext cx="1615500" cy="1248025"/>
            <a:chOff x="898050" y="2704000"/>
            <a:chExt cx="1615500" cy="1248025"/>
          </a:xfrm>
        </p:grpSpPr>
        <p:sp>
          <p:nvSpPr>
            <p:cNvPr id="633" name="Google Shape;633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5" name="Google Shape;635;p48"/>
          <p:cNvSpPr/>
          <p:nvPr/>
        </p:nvSpPr>
        <p:spPr>
          <a:xfrm>
            <a:off x="666283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6" name="Google Shape;636;p48"/>
          <p:cNvGrpSpPr/>
          <p:nvPr/>
        </p:nvGrpSpPr>
        <p:grpSpPr>
          <a:xfrm>
            <a:off x="6662838" y="2622775"/>
            <a:ext cx="1615500" cy="1248025"/>
            <a:chOff x="898050" y="2704000"/>
            <a:chExt cx="1615500" cy="1248025"/>
          </a:xfrm>
        </p:grpSpPr>
        <p:sp>
          <p:nvSpPr>
            <p:cNvPr id="637" name="Google Shape;637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9" name="Google Shape;639;p48"/>
          <p:cNvSpPr/>
          <p:nvPr/>
        </p:nvSpPr>
        <p:spPr>
          <a:xfrm>
            <a:off x="1303575" y="1315375"/>
            <a:ext cx="739500" cy="739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0" name="Google Shape;640;p48"/>
          <p:cNvSpPr/>
          <p:nvPr/>
        </p:nvSpPr>
        <p:spPr>
          <a:xfrm>
            <a:off x="3236000" y="1315375"/>
            <a:ext cx="739500" cy="739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1" name="Google Shape;641;p48"/>
          <p:cNvSpPr/>
          <p:nvPr/>
        </p:nvSpPr>
        <p:spPr>
          <a:xfrm>
            <a:off x="5168425" y="1315375"/>
            <a:ext cx="739500" cy="73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2" name="Google Shape;642;p48"/>
          <p:cNvSpPr/>
          <p:nvPr/>
        </p:nvSpPr>
        <p:spPr>
          <a:xfrm>
            <a:off x="7100850" y="1315375"/>
            <a:ext cx="739500" cy="739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3" name="Google Shape;643;p48"/>
          <p:cNvSpPr/>
          <p:nvPr/>
        </p:nvSpPr>
        <p:spPr>
          <a:xfrm>
            <a:off x="160387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4" name="Google Shape;644;p48"/>
          <p:cNvSpPr/>
          <p:nvPr/>
        </p:nvSpPr>
        <p:spPr>
          <a:xfrm>
            <a:off x="353630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" name="Google Shape;645;p48"/>
          <p:cNvSpPr/>
          <p:nvPr/>
        </p:nvSpPr>
        <p:spPr>
          <a:xfrm>
            <a:off x="546872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6" name="Google Shape;646;p48"/>
          <p:cNvSpPr/>
          <p:nvPr/>
        </p:nvSpPr>
        <p:spPr>
          <a:xfrm>
            <a:off x="740115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7" name="Google Shape;647;p48"/>
          <p:cNvSpPr txBox="1"/>
          <p:nvPr/>
        </p:nvSpPr>
        <p:spPr>
          <a:xfrm>
            <a:off x="955080" y="2860133"/>
            <a:ext cx="13269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 </a:t>
            </a:r>
            <a:r>
              <a:rPr lang="en-US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họ</a:t>
            </a: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không</a:t>
            </a: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có</a:t>
            </a: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chỗ</a:t>
            </a: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ở </a:t>
            </a:r>
            <a:endParaRPr sz="1200" dirty="0">
              <a:solidFill>
                <a:schemeClr val="accent3"/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48" name="Google Shape;648;p48"/>
          <p:cNvSpPr txBox="1"/>
          <p:nvPr/>
        </p:nvSpPr>
        <p:spPr>
          <a:xfrm>
            <a:off x="100987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A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49" name="Google Shape;649;p48"/>
          <p:cNvSpPr txBox="1"/>
          <p:nvPr/>
        </p:nvSpPr>
        <p:spPr>
          <a:xfrm>
            <a:off x="294230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B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0" name="Google Shape;650;p48"/>
          <p:cNvSpPr txBox="1"/>
          <p:nvPr/>
        </p:nvSpPr>
        <p:spPr>
          <a:xfrm>
            <a:off x="487472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C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1" name="Google Shape;651;p48"/>
          <p:cNvSpPr txBox="1"/>
          <p:nvPr/>
        </p:nvSpPr>
        <p:spPr>
          <a:xfrm>
            <a:off x="680715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D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2" name="Google Shape;652;p48"/>
          <p:cNvSpPr txBox="1"/>
          <p:nvPr/>
        </p:nvSpPr>
        <p:spPr>
          <a:xfrm>
            <a:off x="2838614" y="2753356"/>
            <a:ext cx="1615024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Bầu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nhìn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chưa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phẳng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", "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còn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nhấp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nhô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''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sz="1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3" name="Google Shape;653;p48"/>
          <p:cNvSpPr txBox="1"/>
          <p:nvPr/>
        </p:nvSpPr>
        <p:spPr>
          <a:xfrm>
            <a:off x="4678325" y="2763603"/>
            <a:ext cx="1747963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dính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liền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nhau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mớ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hỗn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sz="1200" dirty="0">
              <a:solidFill>
                <a:schemeClr val="accent3"/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4" name="Google Shape;654;p48"/>
          <p:cNvSpPr txBox="1"/>
          <p:nvPr/>
        </p:nvSpPr>
        <p:spPr>
          <a:xfrm>
            <a:off x="6807150" y="2901350"/>
            <a:ext cx="13269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Tất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cả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trên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sz="1200" dirty="0">
              <a:solidFill>
                <a:schemeClr val="accent3"/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grpSp>
        <p:nvGrpSpPr>
          <p:cNvPr id="655" name="Google Shape;655;p48"/>
          <p:cNvGrpSpPr/>
          <p:nvPr/>
        </p:nvGrpSpPr>
        <p:grpSpPr>
          <a:xfrm>
            <a:off x="1443672" y="1482712"/>
            <a:ext cx="459321" cy="404826"/>
            <a:chOff x="1356297" y="3210890"/>
            <a:chExt cx="431368" cy="380189"/>
          </a:xfrm>
        </p:grpSpPr>
        <p:sp>
          <p:nvSpPr>
            <p:cNvPr id="656" name="Google Shape;656;p48"/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9" name="Google Shape;669;p48"/>
          <p:cNvGrpSpPr/>
          <p:nvPr/>
        </p:nvGrpSpPr>
        <p:grpSpPr>
          <a:xfrm>
            <a:off x="7270750" y="1473367"/>
            <a:ext cx="399689" cy="423516"/>
            <a:chOff x="7045643" y="2907723"/>
            <a:chExt cx="345304" cy="365857"/>
          </a:xfrm>
        </p:grpSpPr>
        <p:sp>
          <p:nvSpPr>
            <p:cNvPr id="670" name="Google Shape;670;p48"/>
            <p:cNvSpPr/>
            <p:nvPr/>
          </p:nvSpPr>
          <p:spPr>
            <a:xfrm>
              <a:off x="7101638" y="2970429"/>
              <a:ext cx="231636" cy="284223"/>
            </a:xfrm>
            <a:custGeom>
              <a:avLst/>
              <a:gdLst/>
              <a:ahLst/>
              <a:cxnLst/>
              <a:rect l="l" t="t" r="r" b="b"/>
              <a:pathLst>
                <a:path w="8836" h="10842" extrusionOk="0">
                  <a:moveTo>
                    <a:pt x="4418" y="1"/>
                  </a:moveTo>
                  <a:cubicBezTo>
                    <a:pt x="2498" y="1"/>
                    <a:pt x="838" y="1329"/>
                    <a:pt x="420" y="3205"/>
                  </a:cubicBezTo>
                  <a:cubicBezTo>
                    <a:pt x="1" y="5082"/>
                    <a:pt x="939" y="6988"/>
                    <a:pt x="2672" y="7810"/>
                  </a:cubicBezTo>
                  <a:cubicBezTo>
                    <a:pt x="3004" y="7969"/>
                    <a:pt x="3220" y="8301"/>
                    <a:pt x="3220" y="8676"/>
                  </a:cubicBezTo>
                  <a:lnTo>
                    <a:pt x="3220" y="10365"/>
                  </a:lnTo>
                  <a:cubicBezTo>
                    <a:pt x="3220" y="10625"/>
                    <a:pt x="3437" y="10842"/>
                    <a:pt x="3696" y="10842"/>
                  </a:cubicBezTo>
                  <a:lnTo>
                    <a:pt x="5140" y="10842"/>
                  </a:lnTo>
                  <a:cubicBezTo>
                    <a:pt x="5414" y="10842"/>
                    <a:pt x="5631" y="10625"/>
                    <a:pt x="5631" y="10365"/>
                  </a:cubicBezTo>
                  <a:lnTo>
                    <a:pt x="5631" y="8676"/>
                  </a:lnTo>
                  <a:cubicBezTo>
                    <a:pt x="5631" y="8301"/>
                    <a:pt x="5833" y="7969"/>
                    <a:pt x="6165" y="7810"/>
                  </a:cubicBezTo>
                  <a:cubicBezTo>
                    <a:pt x="7897" y="6988"/>
                    <a:pt x="8835" y="5082"/>
                    <a:pt x="8417" y="3205"/>
                  </a:cubicBezTo>
                  <a:cubicBezTo>
                    <a:pt x="7998" y="1329"/>
                    <a:pt x="6338" y="1"/>
                    <a:pt x="4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7129269" y="2989357"/>
              <a:ext cx="176768" cy="177135"/>
            </a:xfrm>
            <a:custGeom>
              <a:avLst/>
              <a:gdLst/>
              <a:ahLst/>
              <a:cxnLst/>
              <a:rect l="l" t="t" r="r" b="b"/>
              <a:pathLst>
                <a:path w="6743" h="6757" extrusionOk="0">
                  <a:moveTo>
                    <a:pt x="3364" y="1"/>
                  </a:moveTo>
                  <a:cubicBezTo>
                    <a:pt x="1502" y="1"/>
                    <a:pt x="1" y="1516"/>
                    <a:pt x="1" y="3378"/>
                  </a:cubicBezTo>
                  <a:cubicBezTo>
                    <a:pt x="1" y="5241"/>
                    <a:pt x="1502" y="6756"/>
                    <a:pt x="3364" y="6756"/>
                  </a:cubicBezTo>
                  <a:cubicBezTo>
                    <a:pt x="5226" y="6756"/>
                    <a:pt x="6742" y="5241"/>
                    <a:pt x="6742" y="3378"/>
                  </a:cubicBezTo>
                  <a:cubicBezTo>
                    <a:pt x="6742" y="1516"/>
                    <a:pt x="5226" y="1"/>
                    <a:pt x="3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7198529" y="3248570"/>
              <a:ext cx="37854" cy="25009"/>
            </a:xfrm>
            <a:custGeom>
              <a:avLst/>
              <a:gdLst/>
              <a:ahLst/>
              <a:cxnLst/>
              <a:rect l="l" t="t" r="r" b="b"/>
              <a:pathLst>
                <a:path w="1444" h="954" extrusionOk="0">
                  <a:moveTo>
                    <a:pt x="0" y="1"/>
                  </a:moveTo>
                  <a:lnTo>
                    <a:pt x="0" y="477"/>
                  </a:lnTo>
                  <a:cubicBezTo>
                    <a:pt x="0" y="737"/>
                    <a:pt x="217" y="954"/>
                    <a:pt x="491" y="954"/>
                  </a:cubicBezTo>
                  <a:lnTo>
                    <a:pt x="968" y="954"/>
                  </a:lnTo>
                  <a:cubicBezTo>
                    <a:pt x="1227" y="954"/>
                    <a:pt x="1444" y="737"/>
                    <a:pt x="1444" y="4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7342711" y="3071436"/>
              <a:ext cx="48236" cy="12950"/>
            </a:xfrm>
            <a:custGeom>
              <a:avLst/>
              <a:gdLst/>
              <a:ahLst/>
              <a:cxnLst/>
              <a:rect l="l" t="t" r="r" b="b"/>
              <a:pathLst>
                <a:path w="1840" h="494" extrusionOk="0">
                  <a:moveTo>
                    <a:pt x="1528" y="1"/>
                  </a:moveTo>
                  <a:cubicBezTo>
                    <a:pt x="1519" y="1"/>
                    <a:pt x="1511" y="1"/>
                    <a:pt x="1502" y="2"/>
                  </a:cubicBezTo>
                  <a:lnTo>
                    <a:pt x="289" y="2"/>
                  </a:lnTo>
                  <a:cubicBezTo>
                    <a:pt x="0" y="31"/>
                    <a:pt x="0" y="464"/>
                    <a:pt x="289" y="493"/>
                  </a:cubicBezTo>
                  <a:lnTo>
                    <a:pt x="1502" y="493"/>
                  </a:lnTo>
                  <a:cubicBezTo>
                    <a:pt x="1511" y="494"/>
                    <a:pt x="1519" y="494"/>
                    <a:pt x="1528" y="494"/>
                  </a:cubicBezTo>
                  <a:cubicBezTo>
                    <a:pt x="1839" y="494"/>
                    <a:pt x="1839" y="1"/>
                    <a:pt x="1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7045643" y="3071436"/>
              <a:ext cx="54658" cy="12950"/>
            </a:xfrm>
            <a:custGeom>
              <a:avLst/>
              <a:gdLst/>
              <a:ahLst/>
              <a:cxnLst/>
              <a:rect l="l" t="t" r="r" b="b"/>
              <a:pathLst>
                <a:path w="2085" h="494" extrusionOk="0">
                  <a:moveTo>
                    <a:pt x="1773" y="1"/>
                  </a:moveTo>
                  <a:cubicBezTo>
                    <a:pt x="1765" y="1"/>
                    <a:pt x="1756" y="1"/>
                    <a:pt x="1747" y="2"/>
                  </a:cubicBezTo>
                  <a:lnTo>
                    <a:pt x="304" y="2"/>
                  </a:lnTo>
                  <a:cubicBezTo>
                    <a:pt x="1" y="31"/>
                    <a:pt x="1" y="464"/>
                    <a:pt x="304" y="493"/>
                  </a:cubicBezTo>
                  <a:lnTo>
                    <a:pt x="1747" y="493"/>
                  </a:lnTo>
                  <a:cubicBezTo>
                    <a:pt x="1756" y="494"/>
                    <a:pt x="1765" y="494"/>
                    <a:pt x="1773" y="494"/>
                  </a:cubicBezTo>
                  <a:cubicBezTo>
                    <a:pt x="2085" y="494"/>
                    <a:pt x="2085" y="1"/>
                    <a:pt x="1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7211400" y="2907723"/>
              <a:ext cx="12505" cy="43831"/>
            </a:xfrm>
            <a:custGeom>
              <a:avLst/>
              <a:gdLst/>
              <a:ahLst/>
              <a:cxnLst/>
              <a:rect l="l" t="t" r="r" b="b"/>
              <a:pathLst>
                <a:path w="477" h="1672" extrusionOk="0">
                  <a:moveTo>
                    <a:pt x="233" y="0"/>
                  </a:moveTo>
                  <a:cubicBezTo>
                    <a:pt x="119" y="0"/>
                    <a:pt x="7" y="76"/>
                    <a:pt x="0" y="228"/>
                  </a:cubicBezTo>
                  <a:lnTo>
                    <a:pt x="0" y="1426"/>
                  </a:lnTo>
                  <a:cubicBezTo>
                    <a:pt x="0" y="1570"/>
                    <a:pt x="101" y="1671"/>
                    <a:pt x="231" y="1671"/>
                  </a:cubicBezTo>
                  <a:cubicBezTo>
                    <a:pt x="361" y="1671"/>
                    <a:pt x="477" y="1570"/>
                    <a:pt x="477" y="1426"/>
                  </a:cubicBezTo>
                  <a:lnTo>
                    <a:pt x="477" y="228"/>
                  </a:lnTo>
                  <a:cubicBezTo>
                    <a:pt x="462" y="76"/>
                    <a:pt x="347" y="0"/>
                    <a:pt x="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7204951" y="3014706"/>
              <a:ext cx="25009" cy="107508"/>
            </a:xfrm>
            <a:custGeom>
              <a:avLst/>
              <a:gdLst/>
              <a:ahLst/>
              <a:cxnLst/>
              <a:rect l="l" t="t" r="r" b="b"/>
              <a:pathLst>
                <a:path w="954" h="4101" extrusionOk="0">
                  <a:moveTo>
                    <a:pt x="477" y="1"/>
                  </a:moveTo>
                  <a:cubicBezTo>
                    <a:pt x="217" y="1"/>
                    <a:pt x="1" y="217"/>
                    <a:pt x="15" y="477"/>
                  </a:cubicBezTo>
                  <a:lnTo>
                    <a:pt x="145" y="3783"/>
                  </a:lnTo>
                  <a:cubicBezTo>
                    <a:pt x="160" y="3956"/>
                    <a:pt x="304" y="4100"/>
                    <a:pt x="477" y="4100"/>
                  </a:cubicBezTo>
                  <a:cubicBezTo>
                    <a:pt x="665" y="4100"/>
                    <a:pt x="809" y="3956"/>
                    <a:pt x="809" y="3783"/>
                  </a:cubicBezTo>
                  <a:lnTo>
                    <a:pt x="939" y="477"/>
                  </a:lnTo>
                  <a:cubicBezTo>
                    <a:pt x="954" y="217"/>
                    <a:pt x="737" y="1"/>
                    <a:pt x="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7207992" y="3134666"/>
              <a:ext cx="18953" cy="18953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cubicBezTo>
                    <a:pt x="0" y="564"/>
                    <a:pt x="159" y="723"/>
                    <a:pt x="361" y="723"/>
                  </a:cubicBezTo>
                  <a:cubicBezTo>
                    <a:pt x="563" y="723"/>
                    <a:pt x="722" y="564"/>
                    <a:pt x="722" y="362"/>
                  </a:cubicBezTo>
                  <a:cubicBezTo>
                    <a:pt x="722" y="160"/>
                    <a:pt x="563" y="1"/>
                    <a:pt x="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7276099" y="2940754"/>
              <a:ext cx="25088" cy="28574"/>
            </a:xfrm>
            <a:custGeom>
              <a:avLst/>
              <a:gdLst/>
              <a:ahLst/>
              <a:cxnLst/>
              <a:rect l="l" t="t" r="r" b="b"/>
              <a:pathLst>
                <a:path w="957" h="1090" extrusionOk="0">
                  <a:moveTo>
                    <a:pt x="646" y="0"/>
                  </a:moveTo>
                  <a:cubicBezTo>
                    <a:pt x="574" y="0"/>
                    <a:pt x="502" y="32"/>
                    <a:pt x="448" y="108"/>
                  </a:cubicBezTo>
                  <a:lnTo>
                    <a:pt x="87" y="729"/>
                  </a:lnTo>
                  <a:cubicBezTo>
                    <a:pt x="1" y="887"/>
                    <a:pt x="116" y="1090"/>
                    <a:pt x="304" y="1090"/>
                  </a:cubicBezTo>
                  <a:cubicBezTo>
                    <a:pt x="376" y="1090"/>
                    <a:pt x="463" y="1046"/>
                    <a:pt x="506" y="974"/>
                  </a:cubicBezTo>
                  <a:lnTo>
                    <a:pt x="867" y="339"/>
                  </a:lnTo>
                  <a:cubicBezTo>
                    <a:pt x="957" y="159"/>
                    <a:pt x="805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7133804" y="3185812"/>
              <a:ext cx="26372" cy="29859"/>
            </a:xfrm>
            <a:custGeom>
              <a:avLst/>
              <a:gdLst/>
              <a:ahLst/>
              <a:cxnLst/>
              <a:rect l="l" t="t" r="r" b="b"/>
              <a:pathLst>
                <a:path w="1006" h="1139" extrusionOk="0">
                  <a:moveTo>
                    <a:pt x="665" y="1"/>
                  </a:moveTo>
                  <a:cubicBezTo>
                    <a:pt x="587" y="1"/>
                    <a:pt x="509" y="42"/>
                    <a:pt x="463" y="143"/>
                  </a:cubicBezTo>
                  <a:lnTo>
                    <a:pt x="102" y="778"/>
                  </a:lnTo>
                  <a:cubicBezTo>
                    <a:pt x="1" y="937"/>
                    <a:pt x="116" y="1139"/>
                    <a:pt x="304" y="1139"/>
                  </a:cubicBezTo>
                  <a:cubicBezTo>
                    <a:pt x="391" y="1139"/>
                    <a:pt x="463" y="1081"/>
                    <a:pt x="506" y="1009"/>
                  </a:cubicBezTo>
                  <a:lnTo>
                    <a:pt x="867" y="388"/>
                  </a:lnTo>
                  <a:cubicBezTo>
                    <a:pt x="1005" y="191"/>
                    <a:pt x="834" y="1"/>
                    <a:pt x="6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7132886" y="2939758"/>
              <a:ext cx="26320" cy="29571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333" y="0"/>
                  </a:moveTo>
                  <a:cubicBezTo>
                    <a:pt x="167" y="0"/>
                    <a:pt x="1" y="182"/>
                    <a:pt x="137" y="377"/>
                  </a:cubicBezTo>
                  <a:lnTo>
                    <a:pt x="498" y="1012"/>
                  </a:lnTo>
                  <a:cubicBezTo>
                    <a:pt x="527" y="1084"/>
                    <a:pt x="613" y="1128"/>
                    <a:pt x="700" y="1128"/>
                  </a:cubicBezTo>
                  <a:cubicBezTo>
                    <a:pt x="888" y="1128"/>
                    <a:pt x="1003" y="925"/>
                    <a:pt x="902" y="767"/>
                  </a:cubicBezTo>
                  <a:lnTo>
                    <a:pt x="541" y="146"/>
                  </a:lnTo>
                  <a:cubicBezTo>
                    <a:pt x="494" y="43"/>
                    <a:pt x="414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7276020" y="3186729"/>
              <a:ext cx="25062" cy="28941"/>
            </a:xfrm>
            <a:custGeom>
              <a:avLst/>
              <a:gdLst/>
              <a:ahLst/>
              <a:cxnLst/>
              <a:rect l="l" t="t" r="r" b="b"/>
              <a:pathLst>
                <a:path w="956" h="1104" extrusionOk="0">
                  <a:moveTo>
                    <a:pt x="313" y="1"/>
                  </a:moveTo>
                  <a:cubicBezTo>
                    <a:pt x="153" y="1"/>
                    <a:pt x="0" y="163"/>
                    <a:pt x="90" y="353"/>
                  </a:cubicBezTo>
                  <a:lnTo>
                    <a:pt x="451" y="974"/>
                  </a:lnTo>
                  <a:cubicBezTo>
                    <a:pt x="493" y="1043"/>
                    <a:pt x="574" y="1099"/>
                    <a:pt x="657" y="1104"/>
                  </a:cubicBezTo>
                  <a:lnTo>
                    <a:pt x="657" y="1104"/>
                  </a:lnTo>
                  <a:cubicBezTo>
                    <a:pt x="842" y="1087"/>
                    <a:pt x="956" y="901"/>
                    <a:pt x="870" y="743"/>
                  </a:cubicBezTo>
                  <a:lnTo>
                    <a:pt x="509" y="108"/>
                  </a:lnTo>
                  <a:cubicBezTo>
                    <a:pt x="456" y="33"/>
                    <a:pt x="384" y="1"/>
                    <a:pt x="313" y="1"/>
                  </a:cubicBezTo>
                  <a:close/>
                  <a:moveTo>
                    <a:pt x="657" y="1104"/>
                  </a:moveTo>
                  <a:cubicBezTo>
                    <a:pt x="656" y="1104"/>
                    <a:pt x="655" y="1104"/>
                    <a:pt x="653" y="1104"/>
                  </a:cubicBezTo>
                  <a:lnTo>
                    <a:pt x="668" y="1104"/>
                  </a:lnTo>
                  <a:cubicBezTo>
                    <a:pt x="664" y="1104"/>
                    <a:pt x="661" y="1104"/>
                    <a:pt x="657" y="1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7322185" y="3137550"/>
              <a:ext cx="35312" cy="22886"/>
            </a:xfrm>
            <a:custGeom>
              <a:avLst/>
              <a:gdLst/>
              <a:ahLst/>
              <a:cxnLst/>
              <a:rect l="l" t="t" r="r" b="b"/>
              <a:pathLst>
                <a:path w="1347" h="873" extrusionOk="0">
                  <a:moveTo>
                    <a:pt x="365" y="0"/>
                  </a:moveTo>
                  <a:cubicBezTo>
                    <a:pt x="144" y="0"/>
                    <a:pt x="0" y="348"/>
                    <a:pt x="264" y="468"/>
                  </a:cubicBezTo>
                  <a:lnTo>
                    <a:pt x="899" y="829"/>
                  </a:lnTo>
                  <a:cubicBezTo>
                    <a:pt x="928" y="858"/>
                    <a:pt x="971" y="872"/>
                    <a:pt x="1014" y="872"/>
                  </a:cubicBezTo>
                  <a:cubicBezTo>
                    <a:pt x="1260" y="858"/>
                    <a:pt x="1346" y="540"/>
                    <a:pt x="1130" y="410"/>
                  </a:cubicBezTo>
                  <a:lnTo>
                    <a:pt x="509" y="50"/>
                  </a:lnTo>
                  <a:cubicBezTo>
                    <a:pt x="460" y="15"/>
                    <a:pt x="411" y="0"/>
                    <a:pt x="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7077599" y="2995858"/>
              <a:ext cx="33922" cy="21916"/>
            </a:xfrm>
            <a:custGeom>
              <a:avLst/>
              <a:gdLst/>
              <a:ahLst/>
              <a:cxnLst/>
              <a:rect l="l" t="t" r="r" b="b"/>
              <a:pathLst>
                <a:path w="1294" h="836" extrusionOk="0">
                  <a:moveTo>
                    <a:pt x="343" y="0"/>
                  </a:moveTo>
                  <a:cubicBezTo>
                    <a:pt x="129" y="0"/>
                    <a:pt x="0" y="297"/>
                    <a:pt x="211" y="446"/>
                  </a:cubicBezTo>
                  <a:lnTo>
                    <a:pt x="846" y="806"/>
                  </a:lnTo>
                  <a:cubicBezTo>
                    <a:pt x="875" y="835"/>
                    <a:pt x="918" y="835"/>
                    <a:pt x="961" y="835"/>
                  </a:cubicBezTo>
                  <a:cubicBezTo>
                    <a:pt x="1207" y="835"/>
                    <a:pt x="1293" y="518"/>
                    <a:pt x="1077" y="388"/>
                  </a:cubicBezTo>
                  <a:lnTo>
                    <a:pt x="456" y="27"/>
                  </a:lnTo>
                  <a:cubicBezTo>
                    <a:pt x="417" y="8"/>
                    <a:pt x="37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7323784" y="2995255"/>
              <a:ext cx="35312" cy="22519"/>
            </a:xfrm>
            <a:custGeom>
              <a:avLst/>
              <a:gdLst/>
              <a:ahLst/>
              <a:cxnLst/>
              <a:rect l="l" t="t" r="r" b="b"/>
              <a:pathLst>
                <a:path w="1347" h="859" extrusionOk="0">
                  <a:moveTo>
                    <a:pt x="981" y="1"/>
                  </a:moveTo>
                  <a:cubicBezTo>
                    <a:pt x="936" y="1"/>
                    <a:pt x="887" y="15"/>
                    <a:pt x="838" y="50"/>
                  </a:cubicBezTo>
                  <a:lnTo>
                    <a:pt x="217" y="411"/>
                  </a:lnTo>
                  <a:cubicBezTo>
                    <a:pt x="1" y="541"/>
                    <a:pt x="87" y="858"/>
                    <a:pt x="333" y="858"/>
                  </a:cubicBezTo>
                  <a:cubicBezTo>
                    <a:pt x="376" y="858"/>
                    <a:pt x="419" y="858"/>
                    <a:pt x="448" y="829"/>
                  </a:cubicBezTo>
                  <a:lnTo>
                    <a:pt x="1083" y="469"/>
                  </a:lnTo>
                  <a:cubicBezTo>
                    <a:pt x="1347" y="349"/>
                    <a:pt x="1203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7077809" y="3137550"/>
              <a:ext cx="34945" cy="22886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967" y="0"/>
                  </a:moveTo>
                  <a:cubicBezTo>
                    <a:pt x="921" y="0"/>
                    <a:pt x="873" y="15"/>
                    <a:pt x="823" y="50"/>
                  </a:cubicBezTo>
                  <a:lnTo>
                    <a:pt x="203" y="410"/>
                  </a:lnTo>
                  <a:cubicBezTo>
                    <a:pt x="1" y="540"/>
                    <a:pt x="73" y="858"/>
                    <a:pt x="318" y="872"/>
                  </a:cubicBezTo>
                  <a:cubicBezTo>
                    <a:pt x="361" y="872"/>
                    <a:pt x="405" y="858"/>
                    <a:pt x="448" y="829"/>
                  </a:cubicBezTo>
                  <a:lnTo>
                    <a:pt x="1069" y="468"/>
                  </a:lnTo>
                  <a:cubicBezTo>
                    <a:pt x="1332" y="348"/>
                    <a:pt x="1188" y="0"/>
                    <a:pt x="9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7186050" y="3210742"/>
              <a:ext cx="63204" cy="44303"/>
            </a:xfrm>
            <a:custGeom>
              <a:avLst/>
              <a:gdLst/>
              <a:ahLst/>
              <a:cxnLst/>
              <a:rect l="l" t="t" r="r" b="b"/>
              <a:pathLst>
                <a:path w="2411" h="1690" extrusionOk="0">
                  <a:moveTo>
                    <a:pt x="0" y="0"/>
                  </a:moveTo>
                  <a:lnTo>
                    <a:pt x="0" y="1198"/>
                  </a:lnTo>
                  <a:cubicBezTo>
                    <a:pt x="0" y="1473"/>
                    <a:pt x="217" y="1689"/>
                    <a:pt x="476" y="1689"/>
                  </a:cubicBezTo>
                  <a:lnTo>
                    <a:pt x="1920" y="1689"/>
                  </a:lnTo>
                  <a:cubicBezTo>
                    <a:pt x="2194" y="1689"/>
                    <a:pt x="2411" y="1473"/>
                    <a:pt x="2411" y="1198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7179602" y="3210349"/>
              <a:ext cx="76102" cy="12898"/>
            </a:xfrm>
            <a:custGeom>
              <a:avLst/>
              <a:gdLst/>
              <a:ahLst/>
              <a:cxnLst/>
              <a:rect l="l" t="t" r="r" b="b"/>
              <a:pathLst>
                <a:path w="2903" h="492" extrusionOk="0">
                  <a:moveTo>
                    <a:pt x="246" y="1"/>
                  </a:moveTo>
                  <a:cubicBezTo>
                    <a:pt x="116" y="1"/>
                    <a:pt x="1" y="116"/>
                    <a:pt x="1" y="246"/>
                  </a:cubicBezTo>
                  <a:cubicBezTo>
                    <a:pt x="1" y="376"/>
                    <a:pt x="116" y="492"/>
                    <a:pt x="246" y="492"/>
                  </a:cubicBezTo>
                  <a:lnTo>
                    <a:pt x="2657" y="492"/>
                  </a:lnTo>
                  <a:cubicBezTo>
                    <a:pt x="2787" y="492"/>
                    <a:pt x="2902" y="376"/>
                    <a:pt x="2902" y="246"/>
                  </a:cubicBezTo>
                  <a:cubicBezTo>
                    <a:pt x="2902" y="116"/>
                    <a:pt x="2787" y="1"/>
                    <a:pt x="2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8" name="Google Shape;688;p48"/>
          <p:cNvGrpSpPr/>
          <p:nvPr/>
        </p:nvGrpSpPr>
        <p:grpSpPr>
          <a:xfrm>
            <a:off x="5322292" y="1482709"/>
            <a:ext cx="431763" cy="404833"/>
            <a:chOff x="3017166" y="3216013"/>
            <a:chExt cx="394376" cy="369812"/>
          </a:xfrm>
        </p:grpSpPr>
        <p:sp>
          <p:nvSpPr>
            <p:cNvPr id="689" name="Google Shape;689;p48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91" name="Google Shape;691;p48"/>
          <p:cNvGrpSpPr/>
          <p:nvPr/>
        </p:nvGrpSpPr>
        <p:grpSpPr>
          <a:xfrm>
            <a:off x="3376079" y="1473374"/>
            <a:ext cx="459321" cy="423501"/>
            <a:chOff x="7385600" y="4177035"/>
            <a:chExt cx="388728" cy="358383"/>
          </a:xfrm>
        </p:grpSpPr>
        <p:sp>
          <p:nvSpPr>
            <p:cNvPr id="692" name="Google Shape;692;p48"/>
            <p:cNvSpPr/>
            <p:nvPr/>
          </p:nvSpPr>
          <p:spPr>
            <a:xfrm>
              <a:off x="7385600" y="4314808"/>
              <a:ext cx="230541" cy="220610"/>
            </a:xfrm>
            <a:custGeom>
              <a:avLst/>
              <a:gdLst/>
              <a:ahLst/>
              <a:cxnLst/>
              <a:rect l="l" t="t" r="r" b="b"/>
              <a:pathLst>
                <a:path w="8775" h="8397" extrusionOk="0">
                  <a:moveTo>
                    <a:pt x="6790" y="0"/>
                  </a:moveTo>
                  <a:cubicBezTo>
                    <a:pt x="6786" y="0"/>
                    <a:pt x="6781" y="0"/>
                    <a:pt x="6777" y="0"/>
                  </a:cubicBezTo>
                  <a:lnTo>
                    <a:pt x="1942" y="35"/>
                  </a:lnTo>
                  <a:cubicBezTo>
                    <a:pt x="867" y="49"/>
                    <a:pt x="0" y="923"/>
                    <a:pt x="7" y="1998"/>
                  </a:cubicBezTo>
                  <a:lnTo>
                    <a:pt x="35" y="4939"/>
                  </a:lnTo>
                  <a:cubicBezTo>
                    <a:pt x="42" y="6017"/>
                    <a:pt x="916" y="6874"/>
                    <a:pt x="1985" y="6874"/>
                  </a:cubicBezTo>
                  <a:cubicBezTo>
                    <a:pt x="1989" y="6874"/>
                    <a:pt x="1994" y="6874"/>
                    <a:pt x="1998" y="6874"/>
                  </a:cubicBezTo>
                  <a:lnTo>
                    <a:pt x="4474" y="6860"/>
                  </a:lnTo>
                  <a:cubicBezTo>
                    <a:pt x="4478" y="6860"/>
                    <a:pt x="4481" y="6859"/>
                    <a:pt x="4485" y="6859"/>
                  </a:cubicBezTo>
                  <a:cubicBezTo>
                    <a:pt x="4522" y="6859"/>
                    <a:pt x="4551" y="6892"/>
                    <a:pt x="4557" y="6930"/>
                  </a:cubicBezTo>
                  <a:cubicBezTo>
                    <a:pt x="4613" y="7172"/>
                    <a:pt x="4738" y="8005"/>
                    <a:pt x="3982" y="8248"/>
                  </a:cubicBezTo>
                  <a:cubicBezTo>
                    <a:pt x="3919" y="8261"/>
                    <a:pt x="3919" y="8352"/>
                    <a:pt x="3989" y="8359"/>
                  </a:cubicBezTo>
                  <a:cubicBezTo>
                    <a:pt x="4102" y="8379"/>
                    <a:pt x="4244" y="8397"/>
                    <a:pt x="4399" y="8397"/>
                  </a:cubicBezTo>
                  <a:cubicBezTo>
                    <a:pt x="4974" y="8397"/>
                    <a:pt x="5715" y="8155"/>
                    <a:pt x="5737" y="6937"/>
                  </a:cubicBezTo>
                  <a:cubicBezTo>
                    <a:pt x="5737" y="6888"/>
                    <a:pt x="5771" y="6846"/>
                    <a:pt x="5820" y="6846"/>
                  </a:cubicBezTo>
                  <a:lnTo>
                    <a:pt x="6832" y="6839"/>
                  </a:lnTo>
                  <a:cubicBezTo>
                    <a:pt x="7908" y="6826"/>
                    <a:pt x="8775" y="5952"/>
                    <a:pt x="8768" y="4877"/>
                  </a:cubicBezTo>
                  <a:lnTo>
                    <a:pt x="8747" y="1936"/>
                  </a:lnTo>
                  <a:cubicBezTo>
                    <a:pt x="8733" y="858"/>
                    <a:pt x="7859" y="0"/>
                    <a:pt x="6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7541212" y="4315176"/>
              <a:ext cx="74561" cy="179704"/>
            </a:xfrm>
            <a:custGeom>
              <a:avLst/>
              <a:gdLst/>
              <a:ahLst/>
              <a:cxnLst/>
              <a:rect l="l" t="t" r="r" b="b"/>
              <a:pathLst>
                <a:path w="2838" h="6840" extrusionOk="0">
                  <a:moveTo>
                    <a:pt x="1" y="0"/>
                  </a:moveTo>
                  <a:cubicBezTo>
                    <a:pt x="1076" y="7"/>
                    <a:pt x="1943" y="881"/>
                    <a:pt x="1950" y="1956"/>
                  </a:cubicBezTo>
                  <a:lnTo>
                    <a:pt x="1950" y="4890"/>
                  </a:lnTo>
                  <a:cubicBezTo>
                    <a:pt x="1943" y="5965"/>
                    <a:pt x="1076" y="6839"/>
                    <a:pt x="1" y="6839"/>
                  </a:cubicBezTo>
                  <a:lnTo>
                    <a:pt x="889" y="6839"/>
                  </a:lnTo>
                  <a:cubicBezTo>
                    <a:pt x="1964" y="6839"/>
                    <a:pt x="2838" y="5965"/>
                    <a:pt x="2838" y="4890"/>
                  </a:cubicBezTo>
                  <a:lnTo>
                    <a:pt x="2838" y="1956"/>
                  </a:lnTo>
                  <a:cubicBezTo>
                    <a:pt x="2838" y="881"/>
                    <a:pt x="1964" y="7"/>
                    <a:pt x="8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7435334" y="4177035"/>
              <a:ext cx="338994" cy="281011"/>
            </a:xfrm>
            <a:custGeom>
              <a:avLst/>
              <a:gdLst/>
              <a:ahLst/>
              <a:cxnLst/>
              <a:rect l="l" t="t" r="r" b="b"/>
              <a:pathLst>
                <a:path w="12903" h="10696" extrusionOk="0">
                  <a:moveTo>
                    <a:pt x="1908" y="1"/>
                  </a:moveTo>
                  <a:cubicBezTo>
                    <a:pt x="854" y="1"/>
                    <a:pt x="1" y="854"/>
                    <a:pt x="1" y="1908"/>
                  </a:cubicBezTo>
                  <a:lnTo>
                    <a:pt x="1" y="6285"/>
                  </a:lnTo>
                  <a:cubicBezTo>
                    <a:pt x="1" y="7339"/>
                    <a:pt x="854" y="8192"/>
                    <a:pt x="1908" y="8192"/>
                  </a:cubicBezTo>
                  <a:lnTo>
                    <a:pt x="7797" y="8192"/>
                  </a:lnTo>
                  <a:cubicBezTo>
                    <a:pt x="7922" y="8192"/>
                    <a:pt x="8019" y="8303"/>
                    <a:pt x="8005" y="8428"/>
                  </a:cubicBezTo>
                  <a:cubicBezTo>
                    <a:pt x="7926" y="9062"/>
                    <a:pt x="7891" y="10695"/>
                    <a:pt x="9647" y="10695"/>
                  </a:cubicBezTo>
                  <a:cubicBezTo>
                    <a:pt x="9735" y="10695"/>
                    <a:pt x="9829" y="10691"/>
                    <a:pt x="9927" y="10682"/>
                  </a:cubicBezTo>
                  <a:cubicBezTo>
                    <a:pt x="9996" y="10675"/>
                    <a:pt x="10017" y="10585"/>
                    <a:pt x="9961" y="10551"/>
                  </a:cubicBezTo>
                  <a:cubicBezTo>
                    <a:pt x="9559" y="10322"/>
                    <a:pt x="8796" y="9684"/>
                    <a:pt x="9344" y="8331"/>
                  </a:cubicBezTo>
                  <a:cubicBezTo>
                    <a:pt x="9379" y="8255"/>
                    <a:pt x="9455" y="8206"/>
                    <a:pt x="9538" y="8206"/>
                  </a:cubicBezTo>
                  <a:lnTo>
                    <a:pt x="10995" y="8206"/>
                  </a:lnTo>
                  <a:cubicBezTo>
                    <a:pt x="12049" y="8206"/>
                    <a:pt x="12902" y="7353"/>
                    <a:pt x="12902" y="6299"/>
                  </a:cubicBezTo>
                  <a:lnTo>
                    <a:pt x="12902" y="1908"/>
                  </a:lnTo>
                  <a:cubicBezTo>
                    <a:pt x="12902" y="854"/>
                    <a:pt x="12049" y="1"/>
                    <a:pt x="109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7700843" y="4177035"/>
              <a:ext cx="73484" cy="215618"/>
            </a:xfrm>
            <a:custGeom>
              <a:avLst/>
              <a:gdLst/>
              <a:ahLst/>
              <a:cxnLst/>
              <a:rect l="l" t="t" r="r" b="b"/>
              <a:pathLst>
                <a:path w="2797" h="8207" extrusionOk="0">
                  <a:moveTo>
                    <a:pt x="889" y="1"/>
                  </a:moveTo>
                  <a:lnTo>
                    <a:pt x="889" y="8"/>
                  </a:lnTo>
                  <a:lnTo>
                    <a:pt x="1" y="8"/>
                  </a:lnTo>
                  <a:cubicBezTo>
                    <a:pt x="1048" y="8"/>
                    <a:pt x="1908" y="861"/>
                    <a:pt x="1908" y="1915"/>
                  </a:cubicBezTo>
                  <a:lnTo>
                    <a:pt x="1908" y="6299"/>
                  </a:lnTo>
                  <a:cubicBezTo>
                    <a:pt x="1908" y="7353"/>
                    <a:pt x="1048" y="8206"/>
                    <a:pt x="1" y="8206"/>
                  </a:cubicBezTo>
                  <a:lnTo>
                    <a:pt x="889" y="8206"/>
                  </a:lnTo>
                  <a:cubicBezTo>
                    <a:pt x="1943" y="8206"/>
                    <a:pt x="2796" y="7353"/>
                    <a:pt x="2796" y="6299"/>
                  </a:cubicBezTo>
                  <a:lnTo>
                    <a:pt x="2796" y="1908"/>
                  </a:lnTo>
                  <a:cubicBezTo>
                    <a:pt x="2796" y="854"/>
                    <a:pt x="1943" y="1"/>
                    <a:pt x="8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751606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5" y="1"/>
                  </a:moveTo>
                  <a:cubicBezTo>
                    <a:pt x="236" y="1"/>
                    <a:pt x="1" y="244"/>
                    <a:pt x="1" y="535"/>
                  </a:cubicBezTo>
                  <a:cubicBezTo>
                    <a:pt x="1" y="833"/>
                    <a:pt x="236" y="1069"/>
                    <a:pt x="535" y="1069"/>
                  </a:cubicBezTo>
                  <a:cubicBezTo>
                    <a:pt x="826" y="1069"/>
                    <a:pt x="1069" y="833"/>
                    <a:pt x="1069" y="535"/>
                  </a:cubicBezTo>
                  <a:cubicBezTo>
                    <a:pt x="1069" y="244"/>
                    <a:pt x="826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758605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4" y="1"/>
                  </a:moveTo>
                  <a:cubicBezTo>
                    <a:pt x="236" y="1"/>
                    <a:pt x="0" y="244"/>
                    <a:pt x="0" y="535"/>
                  </a:cubicBezTo>
                  <a:cubicBezTo>
                    <a:pt x="0" y="833"/>
                    <a:pt x="236" y="1069"/>
                    <a:pt x="534" y="1069"/>
                  </a:cubicBezTo>
                  <a:cubicBezTo>
                    <a:pt x="826" y="1069"/>
                    <a:pt x="1068" y="833"/>
                    <a:pt x="1068" y="535"/>
                  </a:cubicBezTo>
                  <a:cubicBezTo>
                    <a:pt x="1068" y="244"/>
                    <a:pt x="826" y="1"/>
                    <a:pt x="5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7655839" y="4261764"/>
              <a:ext cx="28269" cy="28112"/>
            </a:xfrm>
            <a:custGeom>
              <a:avLst/>
              <a:gdLst/>
              <a:ahLst/>
              <a:cxnLst/>
              <a:rect l="l" t="t" r="r" b="b"/>
              <a:pathLst>
                <a:path w="1076" h="1070" extrusionOk="0">
                  <a:moveTo>
                    <a:pt x="535" y="1"/>
                  </a:moveTo>
                  <a:cubicBezTo>
                    <a:pt x="243" y="1"/>
                    <a:pt x="1" y="244"/>
                    <a:pt x="1" y="535"/>
                  </a:cubicBezTo>
                  <a:cubicBezTo>
                    <a:pt x="1" y="833"/>
                    <a:pt x="243" y="1069"/>
                    <a:pt x="535" y="1069"/>
                  </a:cubicBezTo>
                  <a:cubicBezTo>
                    <a:pt x="833" y="1069"/>
                    <a:pt x="1076" y="833"/>
                    <a:pt x="1076" y="535"/>
                  </a:cubicBezTo>
                  <a:cubicBezTo>
                    <a:pt x="1076" y="244"/>
                    <a:pt x="833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6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6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6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" grpId="0"/>
      <p:bldP spid="649" grpId="1"/>
      <p:bldP spid="649" grpId="2"/>
      <p:bldP spid="652" grpId="0"/>
      <p:bldP spid="652" grpId="1"/>
      <p:bldP spid="652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8" name="Google Shape;618;p48"/>
          <p:cNvCxnSpPr/>
          <p:nvPr/>
        </p:nvCxnSpPr>
        <p:spPr>
          <a:xfrm>
            <a:off x="1676300" y="1667950"/>
            <a:ext cx="57855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9" name="Google Shape;619;p48"/>
          <p:cNvSpPr/>
          <p:nvPr/>
        </p:nvSpPr>
        <p:spPr>
          <a:xfrm>
            <a:off x="944063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0" name="Google Shape;620;p48"/>
          <p:cNvSpPr/>
          <p:nvPr/>
        </p:nvSpPr>
        <p:spPr>
          <a:xfrm flipH="1">
            <a:off x="7460338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21" name="Google Shape;621;p48"/>
          <p:cNvCxnSpPr>
            <a:stCxn id="619" idx="0"/>
            <a:endCxn id="620" idx="0"/>
          </p:cNvCxnSpPr>
          <p:nvPr/>
        </p:nvCxnSpPr>
        <p:spPr>
          <a:xfrm>
            <a:off x="1316463" y="2404115"/>
            <a:ext cx="6510900" cy="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763049" y="478622"/>
            <a:ext cx="7716900" cy="48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2.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dung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trâu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endParaRPr lang="en-US" sz="20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623" name="Google Shape;623;p48"/>
          <p:cNvSpPr/>
          <p:nvPr/>
        </p:nvSpPr>
        <p:spPr>
          <a:xfrm>
            <a:off x="86556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4" name="Google Shape;624;p48"/>
          <p:cNvGrpSpPr/>
          <p:nvPr/>
        </p:nvGrpSpPr>
        <p:grpSpPr>
          <a:xfrm>
            <a:off x="865563" y="2622775"/>
            <a:ext cx="1615500" cy="1248025"/>
            <a:chOff x="865563" y="2622775"/>
            <a:chExt cx="1615500" cy="1248025"/>
          </a:xfrm>
        </p:grpSpPr>
        <p:sp>
          <p:nvSpPr>
            <p:cNvPr id="625" name="Google Shape;625;p48"/>
            <p:cNvSpPr/>
            <p:nvPr/>
          </p:nvSpPr>
          <p:spPr>
            <a:xfrm>
              <a:off x="865563" y="2735900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Google Shape;626;p48"/>
            <p:cNvSpPr/>
            <p:nvPr/>
          </p:nvSpPr>
          <p:spPr>
            <a:xfrm>
              <a:off x="1338663" y="2622775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27" name="Google Shape;627;p48"/>
          <p:cNvSpPr/>
          <p:nvPr/>
        </p:nvSpPr>
        <p:spPr>
          <a:xfrm>
            <a:off x="279798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8" name="Google Shape;628;p48"/>
          <p:cNvGrpSpPr/>
          <p:nvPr/>
        </p:nvGrpSpPr>
        <p:grpSpPr>
          <a:xfrm>
            <a:off x="2797988" y="2622775"/>
            <a:ext cx="1615500" cy="1248025"/>
            <a:chOff x="898050" y="2704000"/>
            <a:chExt cx="1615500" cy="1248025"/>
          </a:xfrm>
        </p:grpSpPr>
        <p:sp>
          <p:nvSpPr>
            <p:cNvPr id="629" name="Google Shape;629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1" name="Google Shape;631;p48"/>
          <p:cNvSpPr/>
          <p:nvPr/>
        </p:nvSpPr>
        <p:spPr>
          <a:xfrm>
            <a:off x="473041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2" name="Google Shape;632;p48"/>
          <p:cNvGrpSpPr/>
          <p:nvPr/>
        </p:nvGrpSpPr>
        <p:grpSpPr>
          <a:xfrm>
            <a:off x="4730413" y="2622775"/>
            <a:ext cx="1615500" cy="1248025"/>
            <a:chOff x="898050" y="2704000"/>
            <a:chExt cx="1615500" cy="1248025"/>
          </a:xfrm>
        </p:grpSpPr>
        <p:sp>
          <p:nvSpPr>
            <p:cNvPr id="633" name="Google Shape;633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5" name="Google Shape;635;p48"/>
          <p:cNvSpPr/>
          <p:nvPr/>
        </p:nvSpPr>
        <p:spPr>
          <a:xfrm>
            <a:off x="666283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6" name="Google Shape;636;p48"/>
          <p:cNvGrpSpPr/>
          <p:nvPr/>
        </p:nvGrpSpPr>
        <p:grpSpPr>
          <a:xfrm>
            <a:off x="6662838" y="2622775"/>
            <a:ext cx="1615500" cy="1248025"/>
            <a:chOff x="898050" y="2704000"/>
            <a:chExt cx="1615500" cy="1248025"/>
          </a:xfrm>
        </p:grpSpPr>
        <p:sp>
          <p:nvSpPr>
            <p:cNvPr id="637" name="Google Shape;637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9" name="Google Shape;639;p48"/>
          <p:cNvSpPr/>
          <p:nvPr/>
        </p:nvSpPr>
        <p:spPr>
          <a:xfrm>
            <a:off x="1303575" y="1315375"/>
            <a:ext cx="739500" cy="739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0" name="Google Shape;640;p48"/>
          <p:cNvSpPr/>
          <p:nvPr/>
        </p:nvSpPr>
        <p:spPr>
          <a:xfrm>
            <a:off x="3236000" y="1315375"/>
            <a:ext cx="739500" cy="739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1" name="Google Shape;641;p48"/>
          <p:cNvSpPr/>
          <p:nvPr/>
        </p:nvSpPr>
        <p:spPr>
          <a:xfrm>
            <a:off x="5168425" y="1315375"/>
            <a:ext cx="739500" cy="73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2" name="Google Shape;642;p48"/>
          <p:cNvSpPr/>
          <p:nvPr/>
        </p:nvSpPr>
        <p:spPr>
          <a:xfrm>
            <a:off x="7100850" y="1315375"/>
            <a:ext cx="739500" cy="739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3" name="Google Shape;643;p48"/>
          <p:cNvSpPr/>
          <p:nvPr/>
        </p:nvSpPr>
        <p:spPr>
          <a:xfrm>
            <a:off x="160387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4" name="Google Shape;644;p48"/>
          <p:cNvSpPr/>
          <p:nvPr/>
        </p:nvSpPr>
        <p:spPr>
          <a:xfrm>
            <a:off x="353630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" name="Google Shape;645;p48"/>
          <p:cNvSpPr/>
          <p:nvPr/>
        </p:nvSpPr>
        <p:spPr>
          <a:xfrm>
            <a:off x="546872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6" name="Google Shape;646;p48"/>
          <p:cNvSpPr/>
          <p:nvPr/>
        </p:nvSpPr>
        <p:spPr>
          <a:xfrm>
            <a:off x="740115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7" name="Google Shape;647;p48"/>
          <p:cNvSpPr txBox="1"/>
          <p:nvPr/>
        </p:nvSpPr>
        <p:spPr>
          <a:xfrm>
            <a:off x="839525" y="2780877"/>
            <a:ext cx="1641537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tặc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lưỡi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gồi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nhìn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kêu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ộp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oạp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chân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tay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đều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ngắn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sao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chúng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gọi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xin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đổ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xuống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 </a:t>
            </a:r>
            <a:endParaRPr sz="900" dirty="0">
              <a:solidFill>
                <a:schemeClr val="accent3"/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48" name="Google Shape;648;p48"/>
          <p:cNvSpPr txBox="1"/>
          <p:nvPr/>
        </p:nvSpPr>
        <p:spPr>
          <a:xfrm>
            <a:off x="100987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A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49" name="Google Shape;649;p48"/>
          <p:cNvSpPr txBox="1"/>
          <p:nvPr/>
        </p:nvSpPr>
        <p:spPr>
          <a:xfrm>
            <a:off x="294230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B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0" name="Google Shape;650;p48"/>
          <p:cNvSpPr txBox="1"/>
          <p:nvPr/>
        </p:nvSpPr>
        <p:spPr>
          <a:xfrm>
            <a:off x="487472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C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1" name="Google Shape;651;p48"/>
          <p:cNvSpPr txBox="1"/>
          <p:nvPr/>
        </p:nvSpPr>
        <p:spPr>
          <a:xfrm>
            <a:off x="680715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2" name="Google Shape;652;p48"/>
          <p:cNvSpPr txBox="1"/>
          <p:nvPr/>
        </p:nvSpPr>
        <p:spPr>
          <a:xfrm>
            <a:off x="2838614" y="2807739"/>
            <a:ext cx="1615024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Gọi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hắn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hắn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rung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râu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suốt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ngày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lòng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tôi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đâu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sz="11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3" name="Google Shape;653;p48"/>
          <p:cNvSpPr txBox="1"/>
          <p:nvPr/>
        </p:nvSpPr>
        <p:spPr>
          <a:xfrm>
            <a:off x="4678325" y="2763603"/>
            <a:ext cx="1747963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sừng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cong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đẽo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trâu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cái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ách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đục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lỗ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ách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luồn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dây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chão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dẻo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dây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cày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thừng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dài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dây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bừa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trâu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cày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bữa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1100" i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i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1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sz="11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4" name="Google Shape;654;p48"/>
          <p:cNvSpPr txBox="1"/>
          <p:nvPr/>
        </p:nvSpPr>
        <p:spPr>
          <a:xfrm>
            <a:off x="6807150" y="2901350"/>
            <a:ext cx="13269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3"/>
              </a:solidFill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grpSp>
        <p:nvGrpSpPr>
          <p:cNvPr id="655" name="Google Shape;655;p48"/>
          <p:cNvGrpSpPr/>
          <p:nvPr/>
        </p:nvGrpSpPr>
        <p:grpSpPr>
          <a:xfrm>
            <a:off x="1443672" y="1482712"/>
            <a:ext cx="459321" cy="404826"/>
            <a:chOff x="1356297" y="3210890"/>
            <a:chExt cx="431368" cy="380189"/>
          </a:xfrm>
        </p:grpSpPr>
        <p:sp>
          <p:nvSpPr>
            <p:cNvPr id="656" name="Google Shape;656;p48"/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9" name="Google Shape;669;p48"/>
          <p:cNvGrpSpPr/>
          <p:nvPr/>
        </p:nvGrpSpPr>
        <p:grpSpPr>
          <a:xfrm>
            <a:off x="7270750" y="1473367"/>
            <a:ext cx="399689" cy="423516"/>
            <a:chOff x="7045643" y="2907723"/>
            <a:chExt cx="345304" cy="365857"/>
          </a:xfrm>
        </p:grpSpPr>
        <p:sp>
          <p:nvSpPr>
            <p:cNvPr id="670" name="Google Shape;670;p48"/>
            <p:cNvSpPr/>
            <p:nvPr/>
          </p:nvSpPr>
          <p:spPr>
            <a:xfrm>
              <a:off x="7101638" y="2970429"/>
              <a:ext cx="231636" cy="284223"/>
            </a:xfrm>
            <a:custGeom>
              <a:avLst/>
              <a:gdLst/>
              <a:ahLst/>
              <a:cxnLst/>
              <a:rect l="l" t="t" r="r" b="b"/>
              <a:pathLst>
                <a:path w="8836" h="10842" extrusionOk="0">
                  <a:moveTo>
                    <a:pt x="4418" y="1"/>
                  </a:moveTo>
                  <a:cubicBezTo>
                    <a:pt x="2498" y="1"/>
                    <a:pt x="838" y="1329"/>
                    <a:pt x="420" y="3205"/>
                  </a:cubicBezTo>
                  <a:cubicBezTo>
                    <a:pt x="1" y="5082"/>
                    <a:pt x="939" y="6988"/>
                    <a:pt x="2672" y="7810"/>
                  </a:cubicBezTo>
                  <a:cubicBezTo>
                    <a:pt x="3004" y="7969"/>
                    <a:pt x="3220" y="8301"/>
                    <a:pt x="3220" y="8676"/>
                  </a:cubicBezTo>
                  <a:lnTo>
                    <a:pt x="3220" y="10365"/>
                  </a:lnTo>
                  <a:cubicBezTo>
                    <a:pt x="3220" y="10625"/>
                    <a:pt x="3437" y="10842"/>
                    <a:pt x="3696" y="10842"/>
                  </a:cubicBezTo>
                  <a:lnTo>
                    <a:pt x="5140" y="10842"/>
                  </a:lnTo>
                  <a:cubicBezTo>
                    <a:pt x="5414" y="10842"/>
                    <a:pt x="5631" y="10625"/>
                    <a:pt x="5631" y="10365"/>
                  </a:cubicBezTo>
                  <a:lnTo>
                    <a:pt x="5631" y="8676"/>
                  </a:lnTo>
                  <a:cubicBezTo>
                    <a:pt x="5631" y="8301"/>
                    <a:pt x="5833" y="7969"/>
                    <a:pt x="6165" y="7810"/>
                  </a:cubicBezTo>
                  <a:cubicBezTo>
                    <a:pt x="7897" y="6988"/>
                    <a:pt x="8835" y="5082"/>
                    <a:pt x="8417" y="3205"/>
                  </a:cubicBezTo>
                  <a:cubicBezTo>
                    <a:pt x="7998" y="1329"/>
                    <a:pt x="6338" y="1"/>
                    <a:pt x="4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7129269" y="2989357"/>
              <a:ext cx="176768" cy="177135"/>
            </a:xfrm>
            <a:custGeom>
              <a:avLst/>
              <a:gdLst/>
              <a:ahLst/>
              <a:cxnLst/>
              <a:rect l="l" t="t" r="r" b="b"/>
              <a:pathLst>
                <a:path w="6743" h="6757" extrusionOk="0">
                  <a:moveTo>
                    <a:pt x="3364" y="1"/>
                  </a:moveTo>
                  <a:cubicBezTo>
                    <a:pt x="1502" y="1"/>
                    <a:pt x="1" y="1516"/>
                    <a:pt x="1" y="3378"/>
                  </a:cubicBezTo>
                  <a:cubicBezTo>
                    <a:pt x="1" y="5241"/>
                    <a:pt x="1502" y="6756"/>
                    <a:pt x="3364" y="6756"/>
                  </a:cubicBezTo>
                  <a:cubicBezTo>
                    <a:pt x="5226" y="6756"/>
                    <a:pt x="6742" y="5241"/>
                    <a:pt x="6742" y="3378"/>
                  </a:cubicBezTo>
                  <a:cubicBezTo>
                    <a:pt x="6742" y="1516"/>
                    <a:pt x="5226" y="1"/>
                    <a:pt x="3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7198529" y="3248570"/>
              <a:ext cx="37854" cy="25009"/>
            </a:xfrm>
            <a:custGeom>
              <a:avLst/>
              <a:gdLst/>
              <a:ahLst/>
              <a:cxnLst/>
              <a:rect l="l" t="t" r="r" b="b"/>
              <a:pathLst>
                <a:path w="1444" h="954" extrusionOk="0">
                  <a:moveTo>
                    <a:pt x="0" y="1"/>
                  </a:moveTo>
                  <a:lnTo>
                    <a:pt x="0" y="477"/>
                  </a:lnTo>
                  <a:cubicBezTo>
                    <a:pt x="0" y="737"/>
                    <a:pt x="217" y="954"/>
                    <a:pt x="491" y="954"/>
                  </a:cubicBezTo>
                  <a:lnTo>
                    <a:pt x="968" y="954"/>
                  </a:lnTo>
                  <a:cubicBezTo>
                    <a:pt x="1227" y="954"/>
                    <a:pt x="1444" y="737"/>
                    <a:pt x="1444" y="4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7342711" y="3071436"/>
              <a:ext cx="48236" cy="12950"/>
            </a:xfrm>
            <a:custGeom>
              <a:avLst/>
              <a:gdLst/>
              <a:ahLst/>
              <a:cxnLst/>
              <a:rect l="l" t="t" r="r" b="b"/>
              <a:pathLst>
                <a:path w="1840" h="494" extrusionOk="0">
                  <a:moveTo>
                    <a:pt x="1528" y="1"/>
                  </a:moveTo>
                  <a:cubicBezTo>
                    <a:pt x="1519" y="1"/>
                    <a:pt x="1511" y="1"/>
                    <a:pt x="1502" y="2"/>
                  </a:cubicBezTo>
                  <a:lnTo>
                    <a:pt x="289" y="2"/>
                  </a:lnTo>
                  <a:cubicBezTo>
                    <a:pt x="0" y="31"/>
                    <a:pt x="0" y="464"/>
                    <a:pt x="289" y="493"/>
                  </a:cubicBezTo>
                  <a:lnTo>
                    <a:pt x="1502" y="493"/>
                  </a:lnTo>
                  <a:cubicBezTo>
                    <a:pt x="1511" y="494"/>
                    <a:pt x="1519" y="494"/>
                    <a:pt x="1528" y="494"/>
                  </a:cubicBezTo>
                  <a:cubicBezTo>
                    <a:pt x="1839" y="494"/>
                    <a:pt x="1839" y="1"/>
                    <a:pt x="1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7045643" y="3071436"/>
              <a:ext cx="54658" cy="12950"/>
            </a:xfrm>
            <a:custGeom>
              <a:avLst/>
              <a:gdLst/>
              <a:ahLst/>
              <a:cxnLst/>
              <a:rect l="l" t="t" r="r" b="b"/>
              <a:pathLst>
                <a:path w="2085" h="494" extrusionOk="0">
                  <a:moveTo>
                    <a:pt x="1773" y="1"/>
                  </a:moveTo>
                  <a:cubicBezTo>
                    <a:pt x="1765" y="1"/>
                    <a:pt x="1756" y="1"/>
                    <a:pt x="1747" y="2"/>
                  </a:cubicBezTo>
                  <a:lnTo>
                    <a:pt x="304" y="2"/>
                  </a:lnTo>
                  <a:cubicBezTo>
                    <a:pt x="1" y="31"/>
                    <a:pt x="1" y="464"/>
                    <a:pt x="304" y="493"/>
                  </a:cubicBezTo>
                  <a:lnTo>
                    <a:pt x="1747" y="493"/>
                  </a:lnTo>
                  <a:cubicBezTo>
                    <a:pt x="1756" y="494"/>
                    <a:pt x="1765" y="494"/>
                    <a:pt x="1773" y="494"/>
                  </a:cubicBezTo>
                  <a:cubicBezTo>
                    <a:pt x="2085" y="494"/>
                    <a:pt x="2085" y="1"/>
                    <a:pt x="1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7211400" y="2907723"/>
              <a:ext cx="12505" cy="43831"/>
            </a:xfrm>
            <a:custGeom>
              <a:avLst/>
              <a:gdLst/>
              <a:ahLst/>
              <a:cxnLst/>
              <a:rect l="l" t="t" r="r" b="b"/>
              <a:pathLst>
                <a:path w="477" h="1672" extrusionOk="0">
                  <a:moveTo>
                    <a:pt x="233" y="0"/>
                  </a:moveTo>
                  <a:cubicBezTo>
                    <a:pt x="119" y="0"/>
                    <a:pt x="7" y="76"/>
                    <a:pt x="0" y="228"/>
                  </a:cubicBezTo>
                  <a:lnTo>
                    <a:pt x="0" y="1426"/>
                  </a:lnTo>
                  <a:cubicBezTo>
                    <a:pt x="0" y="1570"/>
                    <a:pt x="101" y="1671"/>
                    <a:pt x="231" y="1671"/>
                  </a:cubicBezTo>
                  <a:cubicBezTo>
                    <a:pt x="361" y="1671"/>
                    <a:pt x="477" y="1570"/>
                    <a:pt x="477" y="1426"/>
                  </a:cubicBezTo>
                  <a:lnTo>
                    <a:pt x="477" y="228"/>
                  </a:lnTo>
                  <a:cubicBezTo>
                    <a:pt x="462" y="76"/>
                    <a:pt x="347" y="0"/>
                    <a:pt x="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7204951" y="3014706"/>
              <a:ext cx="25009" cy="107508"/>
            </a:xfrm>
            <a:custGeom>
              <a:avLst/>
              <a:gdLst/>
              <a:ahLst/>
              <a:cxnLst/>
              <a:rect l="l" t="t" r="r" b="b"/>
              <a:pathLst>
                <a:path w="954" h="4101" extrusionOk="0">
                  <a:moveTo>
                    <a:pt x="477" y="1"/>
                  </a:moveTo>
                  <a:cubicBezTo>
                    <a:pt x="217" y="1"/>
                    <a:pt x="1" y="217"/>
                    <a:pt x="15" y="477"/>
                  </a:cubicBezTo>
                  <a:lnTo>
                    <a:pt x="145" y="3783"/>
                  </a:lnTo>
                  <a:cubicBezTo>
                    <a:pt x="160" y="3956"/>
                    <a:pt x="304" y="4100"/>
                    <a:pt x="477" y="4100"/>
                  </a:cubicBezTo>
                  <a:cubicBezTo>
                    <a:pt x="665" y="4100"/>
                    <a:pt x="809" y="3956"/>
                    <a:pt x="809" y="3783"/>
                  </a:cubicBezTo>
                  <a:lnTo>
                    <a:pt x="939" y="477"/>
                  </a:lnTo>
                  <a:cubicBezTo>
                    <a:pt x="954" y="217"/>
                    <a:pt x="737" y="1"/>
                    <a:pt x="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7207992" y="3134666"/>
              <a:ext cx="18953" cy="18953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cubicBezTo>
                    <a:pt x="0" y="564"/>
                    <a:pt x="159" y="723"/>
                    <a:pt x="361" y="723"/>
                  </a:cubicBezTo>
                  <a:cubicBezTo>
                    <a:pt x="563" y="723"/>
                    <a:pt x="722" y="564"/>
                    <a:pt x="722" y="362"/>
                  </a:cubicBezTo>
                  <a:cubicBezTo>
                    <a:pt x="722" y="160"/>
                    <a:pt x="563" y="1"/>
                    <a:pt x="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7276099" y="2940754"/>
              <a:ext cx="25088" cy="28574"/>
            </a:xfrm>
            <a:custGeom>
              <a:avLst/>
              <a:gdLst/>
              <a:ahLst/>
              <a:cxnLst/>
              <a:rect l="l" t="t" r="r" b="b"/>
              <a:pathLst>
                <a:path w="957" h="1090" extrusionOk="0">
                  <a:moveTo>
                    <a:pt x="646" y="0"/>
                  </a:moveTo>
                  <a:cubicBezTo>
                    <a:pt x="574" y="0"/>
                    <a:pt x="502" y="32"/>
                    <a:pt x="448" y="108"/>
                  </a:cubicBezTo>
                  <a:lnTo>
                    <a:pt x="87" y="729"/>
                  </a:lnTo>
                  <a:cubicBezTo>
                    <a:pt x="1" y="887"/>
                    <a:pt x="116" y="1090"/>
                    <a:pt x="304" y="1090"/>
                  </a:cubicBezTo>
                  <a:cubicBezTo>
                    <a:pt x="376" y="1090"/>
                    <a:pt x="463" y="1046"/>
                    <a:pt x="506" y="974"/>
                  </a:cubicBezTo>
                  <a:lnTo>
                    <a:pt x="867" y="339"/>
                  </a:lnTo>
                  <a:cubicBezTo>
                    <a:pt x="957" y="159"/>
                    <a:pt x="805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7133804" y="3185812"/>
              <a:ext cx="26372" cy="29859"/>
            </a:xfrm>
            <a:custGeom>
              <a:avLst/>
              <a:gdLst/>
              <a:ahLst/>
              <a:cxnLst/>
              <a:rect l="l" t="t" r="r" b="b"/>
              <a:pathLst>
                <a:path w="1006" h="1139" extrusionOk="0">
                  <a:moveTo>
                    <a:pt x="665" y="1"/>
                  </a:moveTo>
                  <a:cubicBezTo>
                    <a:pt x="587" y="1"/>
                    <a:pt x="509" y="42"/>
                    <a:pt x="463" y="143"/>
                  </a:cubicBezTo>
                  <a:lnTo>
                    <a:pt x="102" y="778"/>
                  </a:lnTo>
                  <a:cubicBezTo>
                    <a:pt x="1" y="937"/>
                    <a:pt x="116" y="1139"/>
                    <a:pt x="304" y="1139"/>
                  </a:cubicBezTo>
                  <a:cubicBezTo>
                    <a:pt x="391" y="1139"/>
                    <a:pt x="463" y="1081"/>
                    <a:pt x="506" y="1009"/>
                  </a:cubicBezTo>
                  <a:lnTo>
                    <a:pt x="867" y="388"/>
                  </a:lnTo>
                  <a:cubicBezTo>
                    <a:pt x="1005" y="191"/>
                    <a:pt x="834" y="1"/>
                    <a:pt x="6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7132886" y="2939758"/>
              <a:ext cx="26320" cy="29571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333" y="0"/>
                  </a:moveTo>
                  <a:cubicBezTo>
                    <a:pt x="167" y="0"/>
                    <a:pt x="1" y="182"/>
                    <a:pt x="137" y="377"/>
                  </a:cubicBezTo>
                  <a:lnTo>
                    <a:pt x="498" y="1012"/>
                  </a:lnTo>
                  <a:cubicBezTo>
                    <a:pt x="527" y="1084"/>
                    <a:pt x="613" y="1128"/>
                    <a:pt x="700" y="1128"/>
                  </a:cubicBezTo>
                  <a:cubicBezTo>
                    <a:pt x="888" y="1128"/>
                    <a:pt x="1003" y="925"/>
                    <a:pt x="902" y="767"/>
                  </a:cubicBezTo>
                  <a:lnTo>
                    <a:pt x="541" y="146"/>
                  </a:lnTo>
                  <a:cubicBezTo>
                    <a:pt x="494" y="43"/>
                    <a:pt x="414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7276020" y="3186729"/>
              <a:ext cx="25062" cy="28941"/>
            </a:xfrm>
            <a:custGeom>
              <a:avLst/>
              <a:gdLst/>
              <a:ahLst/>
              <a:cxnLst/>
              <a:rect l="l" t="t" r="r" b="b"/>
              <a:pathLst>
                <a:path w="956" h="1104" extrusionOk="0">
                  <a:moveTo>
                    <a:pt x="313" y="1"/>
                  </a:moveTo>
                  <a:cubicBezTo>
                    <a:pt x="153" y="1"/>
                    <a:pt x="0" y="163"/>
                    <a:pt x="90" y="353"/>
                  </a:cubicBezTo>
                  <a:lnTo>
                    <a:pt x="451" y="974"/>
                  </a:lnTo>
                  <a:cubicBezTo>
                    <a:pt x="493" y="1043"/>
                    <a:pt x="574" y="1099"/>
                    <a:pt x="657" y="1104"/>
                  </a:cubicBezTo>
                  <a:lnTo>
                    <a:pt x="657" y="1104"/>
                  </a:lnTo>
                  <a:cubicBezTo>
                    <a:pt x="842" y="1087"/>
                    <a:pt x="956" y="901"/>
                    <a:pt x="870" y="743"/>
                  </a:cubicBezTo>
                  <a:lnTo>
                    <a:pt x="509" y="108"/>
                  </a:lnTo>
                  <a:cubicBezTo>
                    <a:pt x="456" y="33"/>
                    <a:pt x="384" y="1"/>
                    <a:pt x="313" y="1"/>
                  </a:cubicBezTo>
                  <a:close/>
                  <a:moveTo>
                    <a:pt x="657" y="1104"/>
                  </a:moveTo>
                  <a:cubicBezTo>
                    <a:pt x="656" y="1104"/>
                    <a:pt x="655" y="1104"/>
                    <a:pt x="653" y="1104"/>
                  </a:cubicBezTo>
                  <a:lnTo>
                    <a:pt x="668" y="1104"/>
                  </a:lnTo>
                  <a:cubicBezTo>
                    <a:pt x="664" y="1104"/>
                    <a:pt x="661" y="1104"/>
                    <a:pt x="657" y="1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7322185" y="3137550"/>
              <a:ext cx="35312" cy="22886"/>
            </a:xfrm>
            <a:custGeom>
              <a:avLst/>
              <a:gdLst/>
              <a:ahLst/>
              <a:cxnLst/>
              <a:rect l="l" t="t" r="r" b="b"/>
              <a:pathLst>
                <a:path w="1347" h="873" extrusionOk="0">
                  <a:moveTo>
                    <a:pt x="365" y="0"/>
                  </a:moveTo>
                  <a:cubicBezTo>
                    <a:pt x="144" y="0"/>
                    <a:pt x="0" y="348"/>
                    <a:pt x="264" y="468"/>
                  </a:cubicBezTo>
                  <a:lnTo>
                    <a:pt x="899" y="829"/>
                  </a:lnTo>
                  <a:cubicBezTo>
                    <a:pt x="928" y="858"/>
                    <a:pt x="971" y="872"/>
                    <a:pt x="1014" y="872"/>
                  </a:cubicBezTo>
                  <a:cubicBezTo>
                    <a:pt x="1260" y="858"/>
                    <a:pt x="1346" y="540"/>
                    <a:pt x="1130" y="410"/>
                  </a:cubicBezTo>
                  <a:lnTo>
                    <a:pt x="509" y="50"/>
                  </a:lnTo>
                  <a:cubicBezTo>
                    <a:pt x="460" y="15"/>
                    <a:pt x="411" y="0"/>
                    <a:pt x="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7077599" y="2995858"/>
              <a:ext cx="33922" cy="21916"/>
            </a:xfrm>
            <a:custGeom>
              <a:avLst/>
              <a:gdLst/>
              <a:ahLst/>
              <a:cxnLst/>
              <a:rect l="l" t="t" r="r" b="b"/>
              <a:pathLst>
                <a:path w="1294" h="836" extrusionOk="0">
                  <a:moveTo>
                    <a:pt x="343" y="0"/>
                  </a:moveTo>
                  <a:cubicBezTo>
                    <a:pt x="129" y="0"/>
                    <a:pt x="0" y="297"/>
                    <a:pt x="211" y="446"/>
                  </a:cubicBezTo>
                  <a:lnTo>
                    <a:pt x="846" y="806"/>
                  </a:lnTo>
                  <a:cubicBezTo>
                    <a:pt x="875" y="835"/>
                    <a:pt x="918" y="835"/>
                    <a:pt x="961" y="835"/>
                  </a:cubicBezTo>
                  <a:cubicBezTo>
                    <a:pt x="1207" y="835"/>
                    <a:pt x="1293" y="518"/>
                    <a:pt x="1077" y="388"/>
                  </a:cubicBezTo>
                  <a:lnTo>
                    <a:pt x="456" y="27"/>
                  </a:lnTo>
                  <a:cubicBezTo>
                    <a:pt x="417" y="8"/>
                    <a:pt x="37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7323784" y="2995255"/>
              <a:ext cx="35312" cy="22519"/>
            </a:xfrm>
            <a:custGeom>
              <a:avLst/>
              <a:gdLst/>
              <a:ahLst/>
              <a:cxnLst/>
              <a:rect l="l" t="t" r="r" b="b"/>
              <a:pathLst>
                <a:path w="1347" h="859" extrusionOk="0">
                  <a:moveTo>
                    <a:pt x="981" y="1"/>
                  </a:moveTo>
                  <a:cubicBezTo>
                    <a:pt x="936" y="1"/>
                    <a:pt x="887" y="15"/>
                    <a:pt x="838" y="50"/>
                  </a:cubicBezTo>
                  <a:lnTo>
                    <a:pt x="217" y="411"/>
                  </a:lnTo>
                  <a:cubicBezTo>
                    <a:pt x="1" y="541"/>
                    <a:pt x="87" y="858"/>
                    <a:pt x="333" y="858"/>
                  </a:cubicBezTo>
                  <a:cubicBezTo>
                    <a:pt x="376" y="858"/>
                    <a:pt x="419" y="858"/>
                    <a:pt x="448" y="829"/>
                  </a:cubicBezTo>
                  <a:lnTo>
                    <a:pt x="1083" y="469"/>
                  </a:lnTo>
                  <a:cubicBezTo>
                    <a:pt x="1347" y="349"/>
                    <a:pt x="1203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7077809" y="3137550"/>
              <a:ext cx="34945" cy="22886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967" y="0"/>
                  </a:moveTo>
                  <a:cubicBezTo>
                    <a:pt x="921" y="0"/>
                    <a:pt x="873" y="15"/>
                    <a:pt x="823" y="50"/>
                  </a:cubicBezTo>
                  <a:lnTo>
                    <a:pt x="203" y="410"/>
                  </a:lnTo>
                  <a:cubicBezTo>
                    <a:pt x="1" y="540"/>
                    <a:pt x="73" y="858"/>
                    <a:pt x="318" y="872"/>
                  </a:cubicBezTo>
                  <a:cubicBezTo>
                    <a:pt x="361" y="872"/>
                    <a:pt x="405" y="858"/>
                    <a:pt x="448" y="829"/>
                  </a:cubicBezTo>
                  <a:lnTo>
                    <a:pt x="1069" y="468"/>
                  </a:lnTo>
                  <a:cubicBezTo>
                    <a:pt x="1332" y="348"/>
                    <a:pt x="1188" y="0"/>
                    <a:pt x="9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7186050" y="3210742"/>
              <a:ext cx="63204" cy="44303"/>
            </a:xfrm>
            <a:custGeom>
              <a:avLst/>
              <a:gdLst/>
              <a:ahLst/>
              <a:cxnLst/>
              <a:rect l="l" t="t" r="r" b="b"/>
              <a:pathLst>
                <a:path w="2411" h="1690" extrusionOk="0">
                  <a:moveTo>
                    <a:pt x="0" y="0"/>
                  </a:moveTo>
                  <a:lnTo>
                    <a:pt x="0" y="1198"/>
                  </a:lnTo>
                  <a:cubicBezTo>
                    <a:pt x="0" y="1473"/>
                    <a:pt x="217" y="1689"/>
                    <a:pt x="476" y="1689"/>
                  </a:cubicBezTo>
                  <a:lnTo>
                    <a:pt x="1920" y="1689"/>
                  </a:lnTo>
                  <a:cubicBezTo>
                    <a:pt x="2194" y="1689"/>
                    <a:pt x="2411" y="1473"/>
                    <a:pt x="2411" y="1198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7179602" y="3210349"/>
              <a:ext cx="76102" cy="12898"/>
            </a:xfrm>
            <a:custGeom>
              <a:avLst/>
              <a:gdLst/>
              <a:ahLst/>
              <a:cxnLst/>
              <a:rect l="l" t="t" r="r" b="b"/>
              <a:pathLst>
                <a:path w="2903" h="492" extrusionOk="0">
                  <a:moveTo>
                    <a:pt x="246" y="1"/>
                  </a:moveTo>
                  <a:cubicBezTo>
                    <a:pt x="116" y="1"/>
                    <a:pt x="1" y="116"/>
                    <a:pt x="1" y="246"/>
                  </a:cubicBezTo>
                  <a:cubicBezTo>
                    <a:pt x="1" y="376"/>
                    <a:pt x="116" y="492"/>
                    <a:pt x="246" y="492"/>
                  </a:cubicBezTo>
                  <a:lnTo>
                    <a:pt x="2657" y="492"/>
                  </a:lnTo>
                  <a:cubicBezTo>
                    <a:pt x="2787" y="492"/>
                    <a:pt x="2902" y="376"/>
                    <a:pt x="2902" y="246"/>
                  </a:cubicBezTo>
                  <a:cubicBezTo>
                    <a:pt x="2902" y="116"/>
                    <a:pt x="2787" y="1"/>
                    <a:pt x="2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8" name="Google Shape;688;p48"/>
          <p:cNvGrpSpPr/>
          <p:nvPr/>
        </p:nvGrpSpPr>
        <p:grpSpPr>
          <a:xfrm>
            <a:off x="5322292" y="1482709"/>
            <a:ext cx="431763" cy="404833"/>
            <a:chOff x="3017166" y="3216013"/>
            <a:chExt cx="394376" cy="369812"/>
          </a:xfrm>
        </p:grpSpPr>
        <p:sp>
          <p:nvSpPr>
            <p:cNvPr id="689" name="Google Shape;689;p48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91" name="Google Shape;691;p48"/>
          <p:cNvGrpSpPr/>
          <p:nvPr/>
        </p:nvGrpSpPr>
        <p:grpSpPr>
          <a:xfrm>
            <a:off x="3376079" y="1473374"/>
            <a:ext cx="459321" cy="423501"/>
            <a:chOff x="7385600" y="4177035"/>
            <a:chExt cx="388728" cy="358383"/>
          </a:xfrm>
        </p:grpSpPr>
        <p:sp>
          <p:nvSpPr>
            <p:cNvPr id="692" name="Google Shape;692;p48"/>
            <p:cNvSpPr/>
            <p:nvPr/>
          </p:nvSpPr>
          <p:spPr>
            <a:xfrm>
              <a:off x="7385600" y="4314808"/>
              <a:ext cx="230541" cy="220610"/>
            </a:xfrm>
            <a:custGeom>
              <a:avLst/>
              <a:gdLst/>
              <a:ahLst/>
              <a:cxnLst/>
              <a:rect l="l" t="t" r="r" b="b"/>
              <a:pathLst>
                <a:path w="8775" h="8397" extrusionOk="0">
                  <a:moveTo>
                    <a:pt x="6790" y="0"/>
                  </a:moveTo>
                  <a:cubicBezTo>
                    <a:pt x="6786" y="0"/>
                    <a:pt x="6781" y="0"/>
                    <a:pt x="6777" y="0"/>
                  </a:cubicBezTo>
                  <a:lnTo>
                    <a:pt x="1942" y="35"/>
                  </a:lnTo>
                  <a:cubicBezTo>
                    <a:pt x="867" y="49"/>
                    <a:pt x="0" y="923"/>
                    <a:pt x="7" y="1998"/>
                  </a:cubicBezTo>
                  <a:lnTo>
                    <a:pt x="35" y="4939"/>
                  </a:lnTo>
                  <a:cubicBezTo>
                    <a:pt x="42" y="6017"/>
                    <a:pt x="916" y="6874"/>
                    <a:pt x="1985" y="6874"/>
                  </a:cubicBezTo>
                  <a:cubicBezTo>
                    <a:pt x="1989" y="6874"/>
                    <a:pt x="1994" y="6874"/>
                    <a:pt x="1998" y="6874"/>
                  </a:cubicBezTo>
                  <a:lnTo>
                    <a:pt x="4474" y="6860"/>
                  </a:lnTo>
                  <a:cubicBezTo>
                    <a:pt x="4478" y="6860"/>
                    <a:pt x="4481" y="6859"/>
                    <a:pt x="4485" y="6859"/>
                  </a:cubicBezTo>
                  <a:cubicBezTo>
                    <a:pt x="4522" y="6859"/>
                    <a:pt x="4551" y="6892"/>
                    <a:pt x="4557" y="6930"/>
                  </a:cubicBezTo>
                  <a:cubicBezTo>
                    <a:pt x="4613" y="7172"/>
                    <a:pt x="4738" y="8005"/>
                    <a:pt x="3982" y="8248"/>
                  </a:cubicBezTo>
                  <a:cubicBezTo>
                    <a:pt x="3919" y="8261"/>
                    <a:pt x="3919" y="8352"/>
                    <a:pt x="3989" y="8359"/>
                  </a:cubicBezTo>
                  <a:cubicBezTo>
                    <a:pt x="4102" y="8379"/>
                    <a:pt x="4244" y="8397"/>
                    <a:pt x="4399" y="8397"/>
                  </a:cubicBezTo>
                  <a:cubicBezTo>
                    <a:pt x="4974" y="8397"/>
                    <a:pt x="5715" y="8155"/>
                    <a:pt x="5737" y="6937"/>
                  </a:cubicBezTo>
                  <a:cubicBezTo>
                    <a:pt x="5737" y="6888"/>
                    <a:pt x="5771" y="6846"/>
                    <a:pt x="5820" y="6846"/>
                  </a:cubicBezTo>
                  <a:lnTo>
                    <a:pt x="6832" y="6839"/>
                  </a:lnTo>
                  <a:cubicBezTo>
                    <a:pt x="7908" y="6826"/>
                    <a:pt x="8775" y="5952"/>
                    <a:pt x="8768" y="4877"/>
                  </a:cubicBezTo>
                  <a:lnTo>
                    <a:pt x="8747" y="1936"/>
                  </a:lnTo>
                  <a:cubicBezTo>
                    <a:pt x="8733" y="858"/>
                    <a:pt x="7859" y="0"/>
                    <a:pt x="6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7541212" y="4315176"/>
              <a:ext cx="74561" cy="179704"/>
            </a:xfrm>
            <a:custGeom>
              <a:avLst/>
              <a:gdLst/>
              <a:ahLst/>
              <a:cxnLst/>
              <a:rect l="l" t="t" r="r" b="b"/>
              <a:pathLst>
                <a:path w="2838" h="6840" extrusionOk="0">
                  <a:moveTo>
                    <a:pt x="1" y="0"/>
                  </a:moveTo>
                  <a:cubicBezTo>
                    <a:pt x="1076" y="7"/>
                    <a:pt x="1943" y="881"/>
                    <a:pt x="1950" y="1956"/>
                  </a:cubicBezTo>
                  <a:lnTo>
                    <a:pt x="1950" y="4890"/>
                  </a:lnTo>
                  <a:cubicBezTo>
                    <a:pt x="1943" y="5965"/>
                    <a:pt x="1076" y="6839"/>
                    <a:pt x="1" y="6839"/>
                  </a:cubicBezTo>
                  <a:lnTo>
                    <a:pt x="889" y="6839"/>
                  </a:lnTo>
                  <a:cubicBezTo>
                    <a:pt x="1964" y="6839"/>
                    <a:pt x="2838" y="5965"/>
                    <a:pt x="2838" y="4890"/>
                  </a:cubicBezTo>
                  <a:lnTo>
                    <a:pt x="2838" y="1956"/>
                  </a:lnTo>
                  <a:cubicBezTo>
                    <a:pt x="2838" y="881"/>
                    <a:pt x="1964" y="7"/>
                    <a:pt x="8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7435334" y="4177035"/>
              <a:ext cx="338994" cy="281011"/>
            </a:xfrm>
            <a:custGeom>
              <a:avLst/>
              <a:gdLst/>
              <a:ahLst/>
              <a:cxnLst/>
              <a:rect l="l" t="t" r="r" b="b"/>
              <a:pathLst>
                <a:path w="12903" h="10696" extrusionOk="0">
                  <a:moveTo>
                    <a:pt x="1908" y="1"/>
                  </a:moveTo>
                  <a:cubicBezTo>
                    <a:pt x="854" y="1"/>
                    <a:pt x="1" y="854"/>
                    <a:pt x="1" y="1908"/>
                  </a:cubicBezTo>
                  <a:lnTo>
                    <a:pt x="1" y="6285"/>
                  </a:lnTo>
                  <a:cubicBezTo>
                    <a:pt x="1" y="7339"/>
                    <a:pt x="854" y="8192"/>
                    <a:pt x="1908" y="8192"/>
                  </a:cubicBezTo>
                  <a:lnTo>
                    <a:pt x="7797" y="8192"/>
                  </a:lnTo>
                  <a:cubicBezTo>
                    <a:pt x="7922" y="8192"/>
                    <a:pt x="8019" y="8303"/>
                    <a:pt x="8005" y="8428"/>
                  </a:cubicBezTo>
                  <a:cubicBezTo>
                    <a:pt x="7926" y="9062"/>
                    <a:pt x="7891" y="10695"/>
                    <a:pt x="9647" y="10695"/>
                  </a:cubicBezTo>
                  <a:cubicBezTo>
                    <a:pt x="9735" y="10695"/>
                    <a:pt x="9829" y="10691"/>
                    <a:pt x="9927" y="10682"/>
                  </a:cubicBezTo>
                  <a:cubicBezTo>
                    <a:pt x="9996" y="10675"/>
                    <a:pt x="10017" y="10585"/>
                    <a:pt x="9961" y="10551"/>
                  </a:cubicBezTo>
                  <a:cubicBezTo>
                    <a:pt x="9559" y="10322"/>
                    <a:pt x="8796" y="9684"/>
                    <a:pt x="9344" y="8331"/>
                  </a:cubicBezTo>
                  <a:cubicBezTo>
                    <a:pt x="9379" y="8255"/>
                    <a:pt x="9455" y="8206"/>
                    <a:pt x="9538" y="8206"/>
                  </a:cubicBezTo>
                  <a:lnTo>
                    <a:pt x="10995" y="8206"/>
                  </a:lnTo>
                  <a:cubicBezTo>
                    <a:pt x="12049" y="8206"/>
                    <a:pt x="12902" y="7353"/>
                    <a:pt x="12902" y="6299"/>
                  </a:cubicBezTo>
                  <a:lnTo>
                    <a:pt x="12902" y="1908"/>
                  </a:lnTo>
                  <a:cubicBezTo>
                    <a:pt x="12902" y="854"/>
                    <a:pt x="12049" y="1"/>
                    <a:pt x="109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7700843" y="4177035"/>
              <a:ext cx="73484" cy="215618"/>
            </a:xfrm>
            <a:custGeom>
              <a:avLst/>
              <a:gdLst/>
              <a:ahLst/>
              <a:cxnLst/>
              <a:rect l="l" t="t" r="r" b="b"/>
              <a:pathLst>
                <a:path w="2797" h="8207" extrusionOk="0">
                  <a:moveTo>
                    <a:pt x="889" y="1"/>
                  </a:moveTo>
                  <a:lnTo>
                    <a:pt x="889" y="8"/>
                  </a:lnTo>
                  <a:lnTo>
                    <a:pt x="1" y="8"/>
                  </a:lnTo>
                  <a:cubicBezTo>
                    <a:pt x="1048" y="8"/>
                    <a:pt x="1908" y="861"/>
                    <a:pt x="1908" y="1915"/>
                  </a:cubicBezTo>
                  <a:lnTo>
                    <a:pt x="1908" y="6299"/>
                  </a:lnTo>
                  <a:cubicBezTo>
                    <a:pt x="1908" y="7353"/>
                    <a:pt x="1048" y="8206"/>
                    <a:pt x="1" y="8206"/>
                  </a:cubicBezTo>
                  <a:lnTo>
                    <a:pt x="889" y="8206"/>
                  </a:lnTo>
                  <a:cubicBezTo>
                    <a:pt x="1943" y="8206"/>
                    <a:pt x="2796" y="7353"/>
                    <a:pt x="2796" y="6299"/>
                  </a:cubicBezTo>
                  <a:lnTo>
                    <a:pt x="2796" y="1908"/>
                  </a:lnTo>
                  <a:cubicBezTo>
                    <a:pt x="2796" y="854"/>
                    <a:pt x="1943" y="1"/>
                    <a:pt x="8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751606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5" y="1"/>
                  </a:moveTo>
                  <a:cubicBezTo>
                    <a:pt x="236" y="1"/>
                    <a:pt x="1" y="244"/>
                    <a:pt x="1" y="535"/>
                  </a:cubicBezTo>
                  <a:cubicBezTo>
                    <a:pt x="1" y="833"/>
                    <a:pt x="236" y="1069"/>
                    <a:pt x="535" y="1069"/>
                  </a:cubicBezTo>
                  <a:cubicBezTo>
                    <a:pt x="826" y="1069"/>
                    <a:pt x="1069" y="833"/>
                    <a:pt x="1069" y="535"/>
                  </a:cubicBezTo>
                  <a:cubicBezTo>
                    <a:pt x="1069" y="244"/>
                    <a:pt x="826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758605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4" y="1"/>
                  </a:moveTo>
                  <a:cubicBezTo>
                    <a:pt x="236" y="1"/>
                    <a:pt x="0" y="244"/>
                    <a:pt x="0" y="535"/>
                  </a:cubicBezTo>
                  <a:cubicBezTo>
                    <a:pt x="0" y="833"/>
                    <a:pt x="236" y="1069"/>
                    <a:pt x="534" y="1069"/>
                  </a:cubicBezTo>
                  <a:cubicBezTo>
                    <a:pt x="826" y="1069"/>
                    <a:pt x="1068" y="833"/>
                    <a:pt x="1068" y="535"/>
                  </a:cubicBezTo>
                  <a:cubicBezTo>
                    <a:pt x="1068" y="244"/>
                    <a:pt x="826" y="1"/>
                    <a:pt x="5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7655839" y="4261764"/>
              <a:ext cx="28269" cy="28112"/>
            </a:xfrm>
            <a:custGeom>
              <a:avLst/>
              <a:gdLst/>
              <a:ahLst/>
              <a:cxnLst/>
              <a:rect l="l" t="t" r="r" b="b"/>
              <a:pathLst>
                <a:path w="1076" h="1070" extrusionOk="0">
                  <a:moveTo>
                    <a:pt x="535" y="1"/>
                  </a:moveTo>
                  <a:cubicBezTo>
                    <a:pt x="243" y="1"/>
                    <a:pt x="1" y="244"/>
                    <a:pt x="1" y="535"/>
                  </a:cubicBezTo>
                  <a:cubicBezTo>
                    <a:pt x="1" y="833"/>
                    <a:pt x="243" y="1069"/>
                    <a:pt x="535" y="1069"/>
                  </a:cubicBezTo>
                  <a:cubicBezTo>
                    <a:pt x="833" y="1069"/>
                    <a:pt x="1076" y="833"/>
                    <a:pt x="1076" y="535"/>
                  </a:cubicBezTo>
                  <a:cubicBezTo>
                    <a:pt x="1076" y="244"/>
                    <a:pt x="833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50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6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" grpId="0"/>
      <p:bldP spid="650" grpId="1"/>
      <p:bldP spid="653" grpId="0"/>
      <p:bldP spid="65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8" name="Google Shape;618;p48"/>
          <p:cNvCxnSpPr/>
          <p:nvPr/>
        </p:nvCxnSpPr>
        <p:spPr>
          <a:xfrm>
            <a:off x="1676300" y="1667950"/>
            <a:ext cx="57855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9" name="Google Shape;619;p48"/>
          <p:cNvSpPr/>
          <p:nvPr/>
        </p:nvSpPr>
        <p:spPr>
          <a:xfrm>
            <a:off x="944063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0" name="Google Shape;620;p48"/>
          <p:cNvSpPr/>
          <p:nvPr/>
        </p:nvSpPr>
        <p:spPr>
          <a:xfrm flipH="1">
            <a:off x="7460338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21" name="Google Shape;621;p48"/>
          <p:cNvCxnSpPr>
            <a:stCxn id="619" idx="0"/>
            <a:endCxn id="620" idx="0"/>
          </p:cNvCxnSpPr>
          <p:nvPr/>
        </p:nvCxnSpPr>
        <p:spPr>
          <a:xfrm>
            <a:off x="1316463" y="2404115"/>
            <a:ext cx="6510900" cy="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763049" y="478622"/>
            <a:ext cx="7716900" cy="48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Ý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ý”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3" name="Google Shape;623;p48"/>
          <p:cNvSpPr/>
          <p:nvPr/>
        </p:nvSpPr>
        <p:spPr>
          <a:xfrm>
            <a:off x="86556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24" name="Google Shape;624;p48"/>
          <p:cNvGrpSpPr/>
          <p:nvPr/>
        </p:nvGrpSpPr>
        <p:grpSpPr>
          <a:xfrm>
            <a:off x="865563" y="2622775"/>
            <a:ext cx="1615500" cy="1248025"/>
            <a:chOff x="865563" y="2622775"/>
            <a:chExt cx="1615500" cy="1248025"/>
          </a:xfrm>
        </p:grpSpPr>
        <p:sp>
          <p:nvSpPr>
            <p:cNvPr id="625" name="Google Shape;625;p48"/>
            <p:cNvSpPr/>
            <p:nvPr/>
          </p:nvSpPr>
          <p:spPr>
            <a:xfrm>
              <a:off x="865563" y="2735900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6" name="Google Shape;626;p48"/>
            <p:cNvSpPr/>
            <p:nvPr/>
          </p:nvSpPr>
          <p:spPr>
            <a:xfrm>
              <a:off x="1338663" y="2622775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27" name="Google Shape;627;p48"/>
          <p:cNvSpPr/>
          <p:nvPr/>
        </p:nvSpPr>
        <p:spPr>
          <a:xfrm>
            <a:off x="279798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28" name="Google Shape;628;p48"/>
          <p:cNvGrpSpPr/>
          <p:nvPr/>
        </p:nvGrpSpPr>
        <p:grpSpPr>
          <a:xfrm>
            <a:off x="2797988" y="2622775"/>
            <a:ext cx="1615500" cy="1248025"/>
            <a:chOff x="898050" y="2704000"/>
            <a:chExt cx="1615500" cy="1248025"/>
          </a:xfrm>
        </p:grpSpPr>
        <p:sp>
          <p:nvSpPr>
            <p:cNvPr id="629" name="Google Shape;629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31" name="Google Shape;631;p48"/>
          <p:cNvSpPr/>
          <p:nvPr/>
        </p:nvSpPr>
        <p:spPr>
          <a:xfrm>
            <a:off x="473041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32" name="Google Shape;632;p48"/>
          <p:cNvGrpSpPr/>
          <p:nvPr/>
        </p:nvGrpSpPr>
        <p:grpSpPr>
          <a:xfrm>
            <a:off x="4730413" y="2622775"/>
            <a:ext cx="1615500" cy="1248025"/>
            <a:chOff x="898050" y="2704000"/>
            <a:chExt cx="1615500" cy="1248025"/>
          </a:xfrm>
        </p:grpSpPr>
        <p:sp>
          <p:nvSpPr>
            <p:cNvPr id="633" name="Google Shape;633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35" name="Google Shape;635;p48"/>
          <p:cNvSpPr/>
          <p:nvPr/>
        </p:nvSpPr>
        <p:spPr>
          <a:xfrm>
            <a:off x="666283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36" name="Google Shape;636;p48"/>
          <p:cNvGrpSpPr/>
          <p:nvPr/>
        </p:nvGrpSpPr>
        <p:grpSpPr>
          <a:xfrm>
            <a:off x="6662838" y="2622775"/>
            <a:ext cx="1615500" cy="1248025"/>
            <a:chOff x="898050" y="2704000"/>
            <a:chExt cx="1615500" cy="1248025"/>
          </a:xfrm>
        </p:grpSpPr>
        <p:sp>
          <p:nvSpPr>
            <p:cNvPr id="637" name="Google Shape;637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39" name="Google Shape;639;p48"/>
          <p:cNvSpPr/>
          <p:nvPr/>
        </p:nvSpPr>
        <p:spPr>
          <a:xfrm>
            <a:off x="1303575" y="1315375"/>
            <a:ext cx="739500" cy="739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0" name="Google Shape;640;p48"/>
          <p:cNvSpPr/>
          <p:nvPr/>
        </p:nvSpPr>
        <p:spPr>
          <a:xfrm>
            <a:off x="3236000" y="1315375"/>
            <a:ext cx="739500" cy="739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1" name="Google Shape;641;p48"/>
          <p:cNvSpPr/>
          <p:nvPr/>
        </p:nvSpPr>
        <p:spPr>
          <a:xfrm>
            <a:off x="5168425" y="1315375"/>
            <a:ext cx="739500" cy="73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2" name="Google Shape;642;p48"/>
          <p:cNvSpPr/>
          <p:nvPr/>
        </p:nvSpPr>
        <p:spPr>
          <a:xfrm>
            <a:off x="7100850" y="1315375"/>
            <a:ext cx="739500" cy="739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3" name="Google Shape;643;p48"/>
          <p:cNvSpPr/>
          <p:nvPr/>
        </p:nvSpPr>
        <p:spPr>
          <a:xfrm>
            <a:off x="160387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4" name="Google Shape;644;p48"/>
          <p:cNvSpPr/>
          <p:nvPr/>
        </p:nvSpPr>
        <p:spPr>
          <a:xfrm>
            <a:off x="353630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5" name="Google Shape;645;p48"/>
          <p:cNvSpPr/>
          <p:nvPr/>
        </p:nvSpPr>
        <p:spPr>
          <a:xfrm>
            <a:off x="546872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6" name="Google Shape;646;p48"/>
          <p:cNvSpPr/>
          <p:nvPr/>
        </p:nvSpPr>
        <p:spPr>
          <a:xfrm>
            <a:off x="740115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7" name="Google Shape;647;p48"/>
          <p:cNvSpPr txBox="1"/>
          <p:nvPr/>
        </p:nvSpPr>
        <p:spPr>
          <a:xfrm>
            <a:off x="955080" y="2860133"/>
            <a:ext cx="13269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BA9BC9"/>
              </a:buClr>
              <a:buSzPts val="1100"/>
            </a:pP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Con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chung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sức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làm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ăn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/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48" name="Google Shape;648;p48"/>
          <p:cNvSpPr txBox="1"/>
          <p:nvPr/>
        </p:nvSpPr>
        <p:spPr>
          <a:xfrm>
            <a:off x="100987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49" name="Google Shape;649;p48"/>
          <p:cNvSpPr txBox="1"/>
          <p:nvPr/>
        </p:nvSpPr>
        <p:spPr>
          <a:xfrm>
            <a:off x="294230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B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0" name="Google Shape;650;p48"/>
          <p:cNvSpPr txBox="1"/>
          <p:nvPr/>
        </p:nvSpPr>
        <p:spPr>
          <a:xfrm>
            <a:off x="487472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1" name="Google Shape;651;p48"/>
          <p:cNvSpPr txBox="1"/>
          <p:nvPr/>
        </p:nvSpPr>
        <p:spPr>
          <a:xfrm>
            <a:off x="680715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2" name="Google Shape;652;p48"/>
          <p:cNvSpPr txBox="1"/>
          <p:nvPr/>
        </p:nvSpPr>
        <p:spPr>
          <a:xfrm>
            <a:off x="2838614" y="2753356"/>
            <a:ext cx="1615024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</a:t>
            </a:r>
            <a:r>
              <a:rPr lang="vi-VN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vi-VN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sống</a:t>
            </a:r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hòa</a:t>
            </a:r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thuận</a:t>
            </a:r>
            <a:r>
              <a:rPr lang="vi-VN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3" name="Google Shape;653;p48"/>
          <p:cNvSpPr txBox="1"/>
          <p:nvPr/>
        </p:nvSpPr>
        <p:spPr>
          <a:xfrm>
            <a:off x="4678325" y="2763603"/>
            <a:ext cx="1747963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</a:t>
            </a:r>
            <a:r>
              <a:rPr lang="vi-VN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vi-VN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vi-VN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thiên nhiên </a:t>
            </a:r>
            <a:r>
              <a:rPr lang="vi-VN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</a:t>
            </a:r>
            <a:r>
              <a:rPr lang="vi-VN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chung </a:t>
            </a:r>
            <a:r>
              <a:rPr lang="vi-VN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sống</a:t>
            </a:r>
            <a:r>
              <a:rPr lang="vi-VN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/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4" name="Google Shape;654;p48"/>
          <p:cNvSpPr txBox="1"/>
          <p:nvPr/>
        </p:nvSpPr>
        <p:spPr>
          <a:xfrm>
            <a:off x="6807150" y="2901350"/>
            <a:ext cx="13269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/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grpSp>
        <p:nvGrpSpPr>
          <p:cNvPr id="655" name="Google Shape;655;p48"/>
          <p:cNvGrpSpPr/>
          <p:nvPr/>
        </p:nvGrpSpPr>
        <p:grpSpPr>
          <a:xfrm>
            <a:off x="1443672" y="1482712"/>
            <a:ext cx="459321" cy="404826"/>
            <a:chOff x="1356297" y="3210890"/>
            <a:chExt cx="431368" cy="380189"/>
          </a:xfrm>
        </p:grpSpPr>
        <p:sp>
          <p:nvSpPr>
            <p:cNvPr id="656" name="Google Shape;656;p48"/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69" name="Google Shape;669;p48"/>
          <p:cNvGrpSpPr/>
          <p:nvPr/>
        </p:nvGrpSpPr>
        <p:grpSpPr>
          <a:xfrm>
            <a:off x="7270750" y="1473367"/>
            <a:ext cx="399689" cy="423516"/>
            <a:chOff x="7045643" y="2907723"/>
            <a:chExt cx="345304" cy="365857"/>
          </a:xfrm>
        </p:grpSpPr>
        <p:sp>
          <p:nvSpPr>
            <p:cNvPr id="670" name="Google Shape;670;p48"/>
            <p:cNvSpPr/>
            <p:nvPr/>
          </p:nvSpPr>
          <p:spPr>
            <a:xfrm>
              <a:off x="7101638" y="2970429"/>
              <a:ext cx="231636" cy="284223"/>
            </a:xfrm>
            <a:custGeom>
              <a:avLst/>
              <a:gdLst/>
              <a:ahLst/>
              <a:cxnLst/>
              <a:rect l="l" t="t" r="r" b="b"/>
              <a:pathLst>
                <a:path w="8836" h="10842" extrusionOk="0">
                  <a:moveTo>
                    <a:pt x="4418" y="1"/>
                  </a:moveTo>
                  <a:cubicBezTo>
                    <a:pt x="2498" y="1"/>
                    <a:pt x="838" y="1329"/>
                    <a:pt x="420" y="3205"/>
                  </a:cubicBezTo>
                  <a:cubicBezTo>
                    <a:pt x="1" y="5082"/>
                    <a:pt x="939" y="6988"/>
                    <a:pt x="2672" y="7810"/>
                  </a:cubicBezTo>
                  <a:cubicBezTo>
                    <a:pt x="3004" y="7969"/>
                    <a:pt x="3220" y="8301"/>
                    <a:pt x="3220" y="8676"/>
                  </a:cubicBezTo>
                  <a:lnTo>
                    <a:pt x="3220" y="10365"/>
                  </a:lnTo>
                  <a:cubicBezTo>
                    <a:pt x="3220" y="10625"/>
                    <a:pt x="3437" y="10842"/>
                    <a:pt x="3696" y="10842"/>
                  </a:cubicBezTo>
                  <a:lnTo>
                    <a:pt x="5140" y="10842"/>
                  </a:lnTo>
                  <a:cubicBezTo>
                    <a:pt x="5414" y="10842"/>
                    <a:pt x="5631" y="10625"/>
                    <a:pt x="5631" y="10365"/>
                  </a:cubicBezTo>
                  <a:lnTo>
                    <a:pt x="5631" y="8676"/>
                  </a:lnTo>
                  <a:cubicBezTo>
                    <a:pt x="5631" y="8301"/>
                    <a:pt x="5833" y="7969"/>
                    <a:pt x="6165" y="7810"/>
                  </a:cubicBezTo>
                  <a:cubicBezTo>
                    <a:pt x="7897" y="6988"/>
                    <a:pt x="8835" y="5082"/>
                    <a:pt x="8417" y="3205"/>
                  </a:cubicBezTo>
                  <a:cubicBezTo>
                    <a:pt x="7998" y="1329"/>
                    <a:pt x="6338" y="1"/>
                    <a:pt x="4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7129269" y="2989357"/>
              <a:ext cx="176768" cy="177135"/>
            </a:xfrm>
            <a:custGeom>
              <a:avLst/>
              <a:gdLst/>
              <a:ahLst/>
              <a:cxnLst/>
              <a:rect l="l" t="t" r="r" b="b"/>
              <a:pathLst>
                <a:path w="6743" h="6757" extrusionOk="0">
                  <a:moveTo>
                    <a:pt x="3364" y="1"/>
                  </a:moveTo>
                  <a:cubicBezTo>
                    <a:pt x="1502" y="1"/>
                    <a:pt x="1" y="1516"/>
                    <a:pt x="1" y="3378"/>
                  </a:cubicBezTo>
                  <a:cubicBezTo>
                    <a:pt x="1" y="5241"/>
                    <a:pt x="1502" y="6756"/>
                    <a:pt x="3364" y="6756"/>
                  </a:cubicBezTo>
                  <a:cubicBezTo>
                    <a:pt x="5226" y="6756"/>
                    <a:pt x="6742" y="5241"/>
                    <a:pt x="6742" y="3378"/>
                  </a:cubicBezTo>
                  <a:cubicBezTo>
                    <a:pt x="6742" y="1516"/>
                    <a:pt x="5226" y="1"/>
                    <a:pt x="3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7198529" y="3248570"/>
              <a:ext cx="37854" cy="25009"/>
            </a:xfrm>
            <a:custGeom>
              <a:avLst/>
              <a:gdLst/>
              <a:ahLst/>
              <a:cxnLst/>
              <a:rect l="l" t="t" r="r" b="b"/>
              <a:pathLst>
                <a:path w="1444" h="954" extrusionOk="0">
                  <a:moveTo>
                    <a:pt x="0" y="1"/>
                  </a:moveTo>
                  <a:lnTo>
                    <a:pt x="0" y="477"/>
                  </a:lnTo>
                  <a:cubicBezTo>
                    <a:pt x="0" y="737"/>
                    <a:pt x="217" y="954"/>
                    <a:pt x="491" y="954"/>
                  </a:cubicBezTo>
                  <a:lnTo>
                    <a:pt x="968" y="954"/>
                  </a:lnTo>
                  <a:cubicBezTo>
                    <a:pt x="1227" y="954"/>
                    <a:pt x="1444" y="737"/>
                    <a:pt x="1444" y="4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7342711" y="3071436"/>
              <a:ext cx="48236" cy="12950"/>
            </a:xfrm>
            <a:custGeom>
              <a:avLst/>
              <a:gdLst/>
              <a:ahLst/>
              <a:cxnLst/>
              <a:rect l="l" t="t" r="r" b="b"/>
              <a:pathLst>
                <a:path w="1840" h="494" extrusionOk="0">
                  <a:moveTo>
                    <a:pt x="1528" y="1"/>
                  </a:moveTo>
                  <a:cubicBezTo>
                    <a:pt x="1519" y="1"/>
                    <a:pt x="1511" y="1"/>
                    <a:pt x="1502" y="2"/>
                  </a:cubicBezTo>
                  <a:lnTo>
                    <a:pt x="289" y="2"/>
                  </a:lnTo>
                  <a:cubicBezTo>
                    <a:pt x="0" y="31"/>
                    <a:pt x="0" y="464"/>
                    <a:pt x="289" y="493"/>
                  </a:cubicBezTo>
                  <a:lnTo>
                    <a:pt x="1502" y="493"/>
                  </a:lnTo>
                  <a:cubicBezTo>
                    <a:pt x="1511" y="494"/>
                    <a:pt x="1519" y="494"/>
                    <a:pt x="1528" y="494"/>
                  </a:cubicBezTo>
                  <a:cubicBezTo>
                    <a:pt x="1839" y="494"/>
                    <a:pt x="1839" y="1"/>
                    <a:pt x="1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7045643" y="3071436"/>
              <a:ext cx="54658" cy="12950"/>
            </a:xfrm>
            <a:custGeom>
              <a:avLst/>
              <a:gdLst/>
              <a:ahLst/>
              <a:cxnLst/>
              <a:rect l="l" t="t" r="r" b="b"/>
              <a:pathLst>
                <a:path w="2085" h="494" extrusionOk="0">
                  <a:moveTo>
                    <a:pt x="1773" y="1"/>
                  </a:moveTo>
                  <a:cubicBezTo>
                    <a:pt x="1765" y="1"/>
                    <a:pt x="1756" y="1"/>
                    <a:pt x="1747" y="2"/>
                  </a:cubicBezTo>
                  <a:lnTo>
                    <a:pt x="304" y="2"/>
                  </a:lnTo>
                  <a:cubicBezTo>
                    <a:pt x="1" y="31"/>
                    <a:pt x="1" y="464"/>
                    <a:pt x="304" y="493"/>
                  </a:cubicBezTo>
                  <a:lnTo>
                    <a:pt x="1747" y="493"/>
                  </a:lnTo>
                  <a:cubicBezTo>
                    <a:pt x="1756" y="494"/>
                    <a:pt x="1765" y="494"/>
                    <a:pt x="1773" y="494"/>
                  </a:cubicBezTo>
                  <a:cubicBezTo>
                    <a:pt x="2085" y="494"/>
                    <a:pt x="2085" y="1"/>
                    <a:pt x="1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7211400" y="2907723"/>
              <a:ext cx="12505" cy="43831"/>
            </a:xfrm>
            <a:custGeom>
              <a:avLst/>
              <a:gdLst/>
              <a:ahLst/>
              <a:cxnLst/>
              <a:rect l="l" t="t" r="r" b="b"/>
              <a:pathLst>
                <a:path w="477" h="1672" extrusionOk="0">
                  <a:moveTo>
                    <a:pt x="233" y="0"/>
                  </a:moveTo>
                  <a:cubicBezTo>
                    <a:pt x="119" y="0"/>
                    <a:pt x="7" y="76"/>
                    <a:pt x="0" y="228"/>
                  </a:cubicBezTo>
                  <a:lnTo>
                    <a:pt x="0" y="1426"/>
                  </a:lnTo>
                  <a:cubicBezTo>
                    <a:pt x="0" y="1570"/>
                    <a:pt x="101" y="1671"/>
                    <a:pt x="231" y="1671"/>
                  </a:cubicBezTo>
                  <a:cubicBezTo>
                    <a:pt x="361" y="1671"/>
                    <a:pt x="477" y="1570"/>
                    <a:pt x="477" y="1426"/>
                  </a:cubicBezTo>
                  <a:lnTo>
                    <a:pt x="477" y="228"/>
                  </a:lnTo>
                  <a:cubicBezTo>
                    <a:pt x="462" y="76"/>
                    <a:pt x="347" y="0"/>
                    <a:pt x="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7204951" y="3014706"/>
              <a:ext cx="25009" cy="107508"/>
            </a:xfrm>
            <a:custGeom>
              <a:avLst/>
              <a:gdLst/>
              <a:ahLst/>
              <a:cxnLst/>
              <a:rect l="l" t="t" r="r" b="b"/>
              <a:pathLst>
                <a:path w="954" h="4101" extrusionOk="0">
                  <a:moveTo>
                    <a:pt x="477" y="1"/>
                  </a:moveTo>
                  <a:cubicBezTo>
                    <a:pt x="217" y="1"/>
                    <a:pt x="1" y="217"/>
                    <a:pt x="15" y="477"/>
                  </a:cubicBezTo>
                  <a:lnTo>
                    <a:pt x="145" y="3783"/>
                  </a:lnTo>
                  <a:cubicBezTo>
                    <a:pt x="160" y="3956"/>
                    <a:pt x="304" y="4100"/>
                    <a:pt x="477" y="4100"/>
                  </a:cubicBezTo>
                  <a:cubicBezTo>
                    <a:pt x="665" y="4100"/>
                    <a:pt x="809" y="3956"/>
                    <a:pt x="809" y="3783"/>
                  </a:cubicBezTo>
                  <a:lnTo>
                    <a:pt x="939" y="477"/>
                  </a:lnTo>
                  <a:cubicBezTo>
                    <a:pt x="954" y="217"/>
                    <a:pt x="737" y="1"/>
                    <a:pt x="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7207992" y="3134666"/>
              <a:ext cx="18953" cy="18953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cubicBezTo>
                    <a:pt x="0" y="564"/>
                    <a:pt x="159" y="723"/>
                    <a:pt x="361" y="723"/>
                  </a:cubicBezTo>
                  <a:cubicBezTo>
                    <a:pt x="563" y="723"/>
                    <a:pt x="722" y="564"/>
                    <a:pt x="722" y="362"/>
                  </a:cubicBezTo>
                  <a:cubicBezTo>
                    <a:pt x="722" y="160"/>
                    <a:pt x="563" y="1"/>
                    <a:pt x="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7276099" y="2940754"/>
              <a:ext cx="25088" cy="28574"/>
            </a:xfrm>
            <a:custGeom>
              <a:avLst/>
              <a:gdLst/>
              <a:ahLst/>
              <a:cxnLst/>
              <a:rect l="l" t="t" r="r" b="b"/>
              <a:pathLst>
                <a:path w="957" h="1090" extrusionOk="0">
                  <a:moveTo>
                    <a:pt x="646" y="0"/>
                  </a:moveTo>
                  <a:cubicBezTo>
                    <a:pt x="574" y="0"/>
                    <a:pt x="502" y="32"/>
                    <a:pt x="448" y="108"/>
                  </a:cubicBezTo>
                  <a:lnTo>
                    <a:pt x="87" y="729"/>
                  </a:lnTo>
                  <a:cubicBezTo>
                    <a:pt x="1" y="887"/>
                    <a:pt x="116" y="1090"/>
                    <a:pt x="304" y="1090"/>
                  </a:cubicBezTo>
                  <a:cubicBezTo>
                    <a:pt x="376" y="1090"/>
                    <a:pt x="463" y="1046"/>
                    <a:pt x="506" y="974"/>
                  </a:cubicBezTo>
                  <a:lnTo>
                    <a:pt x="867" y="339"/>
                  </a:lnTo>
                  <a:cubicBezTo>
                    <a:pt x="957" y="159"/>
                    <a:pt x="805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7133804" y="3185812"/>
              <a:ext cx="26372" cy="29859"/>
            </a:xfrm>
            <a:custGeom>
              <a:avLst/>
              <a:gdLst/>
              <a:ahLst/>
              <a:cxnLst/>
              <a:rect l="l" t="t" r="r" b="b"/>
              <a:pathLst>
                <a:path w="1006" h="1139" extrusionOk="0">
                  <a:moveTo>
                    <a:pt x="665" y="1"/>
                  </a:moveTo>
                  <a:cubicBezTo>
                    <a:pt x="587" y="1"/>
                    <a:pt x="509" y="42"/>
                    <a:pt x="463" y="143"/>
                  </a:cubicBezTo>
                  <a:lnTo>
                    <a:pt x="102" y="778"/>
                  </a:lnTo>
                  <a:cubicBezTo>
                    <a:pt x="1" y="937"/>
                    <a:pt x="116" y="1139"/>
                    <a:pt x="304" y="1139"/>
                  </a:cubicBezTo>
                  <a:cubicBezTo>
                    <a:pt x="391" y="1139"/>
                    <a:pt x="463" y="1081"/>
                    <a:pt x="506" y="1009"/>
                  </a:cubicBezTo>
                  <a:lnTo>
                    <a:pt x="867" y="388"/>
                  </a:lnTo>
                  <a:cubicBezTo>
                    <a:pt x="1005" y="191"/>
                    <a:pt x="834" y="1"/>
                    <a:pt x="6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7132886" y="2939758"/>
              <a:ext cx="26320" cy="29571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333" y="0"/>
                  </a:moveTo>
                  <a:cubicBezTo>
                    <a:pt x="167" y="0"/>
                    <a:pt x="1" y="182"/>
                    <a:pt x="137" y="377"/>
                  </a:cubicBezTo>
                  <a:lnTo>
                    <a:pt x="498" y="1012"/>
                  </a:lnTo>
                  <a:cubicBezTo>
                    <a:pt x="527" y="1084"/>
                    <a:pt x="613" y="1128"/>
                    <a:pt x="700" y="1128"/>
                  </a:cubicBezTo>
                  <a:cubicBezTo>
                    <a:pt x="888" y="1128"/>
                    <a:pt x="1003" y="925"/>
                    <a:pt x="902" y="767"/>
                  </a:cubicBezTo>
                  <a:lnTo>
                    <a:pt x="541" y="146"/>
                  </a:lnTo>
                  <a:cubicBezTo>
                    <a:pt x="494" y="43"/>
                    <a:pt x="414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7276020" y="3186729"/>
              <a:ext cx="25062" cy="28941"/>
            </a:xfrm>
            <a:custGeom>
              <a:avLst/>
              <a:gdLst/>
              <a:ahLst/>
              <a:cxnLst/>
              <a:rect l="l" t="t" r="r" b="b"/>
              <a:pathLst>
                <a:path w="956" h="1104" extrusionOk="0">
                  <a:moveTo>
                    <a:pt x="313" y="1"/>
                  </a:moveTo>
                  <a:cubicBezTo>
                    <a:pt x="153" y="1"/>
                    <a:pt x="0" y="163"/>
                    <a:pt x="90" y="353"/>
                  </a:cubicBezTo>
                  <a:lnTo>
                    <a:pt x="451" y="974"/>
                  </a:lnTo>
                  <a:cubicBezTo>
                    <a:pt x="493" y="1043"/>
                    <a:pt x="574" y="1099"/>
                    <a:pt x="657" y="1104"/>
                  </a:cubicBezTo>
                  <a:lnTo>
                    <a:pt x="657" y="1104"/>
                  </a:lnTo>
                  <a:cubicBezTo>
                    <a:pt x="842" y="1087"/>
                    <a:pt x="956" y="901"/>
                    <a:pt x="870" y="743"/>
                  </a:cubicBezTo>
                  <a:lnTo>
                    <a:pt x="509" y="108"/>
                  </a:lnTo>
                  <a:cubicBezTo>
                    <a:pt x="456" y="33"/>
                    <a:pt x="384" y="1"/>
                    <a:pt x="313" y="1"/>
                  </a:cubicBezTo>
                  <a:close/>
                  <a:moveTo>
                    <a:pt x="657" y="1104"/>
                  </a:moveTo>
                  <a:cubicBezTo>
                    <a:pt x="656" y="1104"/>
                    <a:pt x="655" y="1104"/>
                    <a:pt x="653" y="1104"/>
                  </a:cubicBezTo>
                  <a:lnTo>
                    <a:pt x="668" y="1104"/>
                  </a:lnTo>
                  <a:cubicBezTo>
                    <a:pt x="664" y="1104"/>
                    <a:pt x="661" y="1104"/>
                    <a:pt x="657" y="1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7322185" y="3137550"/>
              <a:ext cx="35312" cy="22886"/>
            </a:xfrm>
            <a:custGeom>
              <a:avLst/>
              <a:gdLst/>
              <a:ahLst/>
              <a:cxnLst/>
              <a:rect l="l" t="t" r="r" b="b"/>
              <a:pathLst>
                <a:path w="1347" h="873" extrusionOk="0">
                  <a:moveTo>
                    <a:pt x="365" y="0"/>
                  </a:moveTo>
                  <a:cubicBezTo>
                    <a:pt x="144" y="0"/>
                    <a:pt x="0" y="348"/>
                    <a:pt x="264" y="468"/>
                  </a:cubicBezTo>
                  <a:lnTo>
                    <a:pt x="899" y="829"/>
                  </a:lnTo>
                  <a:cubicBezTo>
                    <a:pt x="928" y="858"/>
                    <a:pt x="971" y="872"/>
                    <a:pt x="1014" y="872"/>
                  </a:cubicBezTo>
                  <a:cubicBezTo>
                    <a:pt x="1260" y="858"/>
                    <a:pt x="1346" y="540"/>
                    <a:pt x="1130" y="410"/>
                  </a:cubicBezTo>
                  <a:lnTo>
                    <a:pt x="509" y="50"/>
                  </a:lnTo>
                  <a:cubicBezTo>
                    <a:pt x="460" y="15"/>
                    <a:pt x="411" y="0"/>
                    <a:pt x="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7077599" y="2995858"/>
              <a:ext cx="33922" cy="21916"/>
            </a:xfrm>
            <a:custGeom>
              <a:avLst/>
              <a:gdLst/>
              <a:ahLst/>
              <a:cxnLst/>
              <a:rect l="l" t="t" r="r" b="b"/>
              <a:pathLst>
                <a:path w="1294" h="836" extrusionOk="0">
                  <a:moveTo>
                    <a:pt x="343" y="0"/>
                  </a:moveTo>
                  <a:cubicBezTo>
                    <a:pt x="129" y="0"/>
                    <a:pt x="0" y="297"/>
                    <a:pt x="211" y="446"/>
                  </a:cubicBezTo>
                  <a:lnTo>
                    <a:pt x="846" y="806"/>
                  </a:lnTo>
                  <a:cubicBezTo>
                    <a:pt x="875" y="835"/>
                    <a:pt x="918" y="835"/>
                    <a:pt x="961" y="835"/>
                  </a:cubicBezTo>
                  <a:cubicBezTo>
                    <a:pt x="1207" y="835"/>
                    <a:pt x="1293" y="518"/>
                    <a:pt x="1077" y="388"/>
                  </a:cubicBezTo>
                  <a:lnTo>
                    <a:pt x="456" y="27"/>
                  </a:lnTo>
                  <a:cubicBezTo>
                    <a:pt x="417" y="8"/>
                    <a:pt x="37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7323784" y="2995255"/>
              <a:ext cx="35312" cy="22519"/>
            </a:xfrm>
            <a:custGeom>
              <a:avLst/>
              <a:gdLst/>
              <a:ahLst/>
              <a:cxnLst/>
              <a:rect l="l" t="t" r="r" b="b"/>
              <a:pathLst>
                <a:path w="1347" h="859" extrusionOk="0">
                  <a:moveTo>
                    <a:pt x="981" y="1"/>
                  </a:moveTo>
                  <a:cubicBezTo>
                    <a:pt x="936" y="1"/>
                    <a:pt x="887" y="15"/>
                    <a:pt x="838" y="50"/>
                  </a:cubicBezTo>
                  <a:lnTo>
                    <a:pt x="217" y="411"/>
                  </a:lnTo>
                  <a:cubicBezTo>
                    <a:pt x="1" y="541"/>
                    <a:pt x="87" y="858"/>
                    <a:pt x="333" y="858"/>
                  </a:cubicBezTo>
                  <a:cubicBezTo>
                    <a:pt x="376" y="858"/>
                    <a:pt x="419" y="858"/>
                    <a:pt x="448" y="829"/>
                  </a:cubicBezTo>
                  <a:lnTo>
                    <a:pt x="1083" y="469"/>
                  </a:lnTo>
                  <a:cubicBezTo>
                    <a:pt x="1347" y="349"/>
                    <a:pt x="1203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7077809" y="3137550"/>
              <a:ext cx="34945" cy="22886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967" y="0"/>
                  </a:moveTo>
                  <a:cubicBezTo>
                    <a:pt x="921" y="0"/>
                    <a:pt x="873" y="15"/>
                    <a:pt x="823" y="50"/>
                  </a:cubicBezTo>
                  <a:lnTo>
                    <a:pt x="203" y="410"/>
                  </a:lnTo>
                  <a:cubicBezTo>
                    <a:pt x="1" y="540"/>
                    <a:pt x="73" y="858"/>
                    <a:pt x="318" y="872"/>
                  </a:cubicBezTo>
                  <a:cubicBezTo>
                    <a:pt x="361" y="872"/>
                    <a:pt x="405" y="858"/>
                    <a:pt x="448" y="829"/>
                  </a:cubicBezTo>
                  <a:lnTo>
                    <a:pt x="1069" y="468"/>
                  </a:lnTo>
                  <a:cubicBezTo>
                    <a:pt x="1332" y="348"/>
                    <a:pt x="1188" y="0"/>
                    <a:pt x="9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7186050" y="3210742"/>
              <a:ext cx="63204" cy="44303"/>
            </a:xfrm>
            <a:custGeom>
              <a:avLst/>
              <a:gdLst/>
              <a:ahLst/>
              <a:cxnLst/>
              <a:rect l="l" t="t" r="r" b="b"/>
              <a:pathLst>
                <a:path w="2411" h="1690" extrusionOk="0">
                  <a:moveTo>
                    <a:pt x="0" y="0"/>
                  </a:moveTo>
                  <a:lnTo>
                    <a:pt x="0" y="1198"/>
                  </a:lnTo>
                  <a:cubicBezTo>
                    <a:pt x="0" y="1473"/>
                    <a:pt x="217" y="1689"/>
                    <a:pt x="476" y="1689"/>
                  </a:cubicBezTo>
                  <a:lnTo>
                    <a:pt x="1920" y="1689"/>
                  </a:lnTo>
                  <a:cubicBezTo>
                    <a:pt x="2194" y="1689"/>
                    <a:pt x="2411" y="1473"/>
                    <a:pt x="2411" y="1198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7179602" y="3210349"/>
              <a:ext cx="76102" cy="12898"/>
            </a:xfrm>
            <a:custGeom>
              <a:avLst/>
              <a:gdLst/>
              <a:ahLst/>
              <a:cxnLst/>
              <a:rect l="l" t="t" r="r" b="b"/>
              <a:pathLst>
                <a:path w="2903" h="492" extrusionOk="0">
                  <a:moveTo>
                    <a:pt x="246" y="1"/>
                  </a:moveTo>
                  <a:cubicBezTo>
                    <a:pt x="116" y="1"/>
                    <a:pt x="1" y="116"/>
                    <a:pt x="1" y="246"/>
                  </a:cubicBezTo>
                  <a:cubicBezTo>
                    <a:pt x="1" y="376"/>
                    <a:pt x="116" y="492"/>
                    <a:pt x="246" y="492"/>
                  </a:cubicBezTo>
                  <a:lnTo>
                    <a:pt x="2657" y="492"/>
                  </a:lnTo>
                  <a:cubicBezTo>
                    <a:pt x="2787" y="492"/>
                    <a:pt x="2902" y="376"/>
                    <a:pt x="2902" y="246"/>
                  </a:cubicBezTo>
                  <a:cubicBezTo>
                    <a:pt x="2902" y="116"/>
                    <a:pt x="2787" y="1"/>
                    <a:pt x="2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88" name="Google Shape;688;p48"/>
          <p:cNvGrpSpPr/>
          <p:nvPr/>
        </p:nvGrpSpPr>
        <p:grpSpPr>
          <a:xfrm>
            <a:off x="5322292" y="1482709"/>
            <a:ext cx="431763" cy="404833"/>
            <a:chOff x="3017166" y="3216013"/>
            <a:chExt cx="394376" cy="369812"/>
          </a:xfrm>
        </p:grpSpPr>
        <p:sp>
          <p:nvSpPr>
            <p:cNvPr id="689" name="Google Shape;689;p48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91" name="Google Shape;691;p48"/>
          <p:cNvGrpSpPr/>
          <p:nvPr/>
        </p:nvGrpSpPr>
        <p:grpSpPr>
          <a:xfrm>
            <a:off x="3376079" y="1473374"/>
            <a:ext cx="459321" cy="423501"/>
            <a:chOff x="7385600" y="4177035"/>
            <a:chExt cx="388728" cy="358383"/>
          </a:xfrm>
        </p:grpSpPr>
        <p:sp>
          <p:nvSpPr>
            <p:cNvPr id="692" name="Google Shape;692;p48"/>
            <p:cNvSpPr/>
            <p:nvPr/>
          </p:nvSpPr>
          <p:spPr>
            <a:xfrm>
              <a:off x="7385600" y="4314808"/>
              <a:ext cx="230541" cy="220610"/>
            </a:xfrm>
            <a:custGeom>
              <a:avLst/>
              <a:gdLst/>
              <a:ahLst/>
              <a:cxnLst/>
              <a:rect l="l" t="t" r="r" b="b"/>
              <a:pathLst>
                <a:path w="8775" h="8397" extrusionOk="0">
                  <a:moveTo>
                    <a:pt x="6790" y="0"/>
                  </a:moveTo>
                  <a:cubicBezTo>
                    <a:pt x="6786" y="0"/>
                    <a:pt x="6781" y="0"/>
                    <a:pt x="6777" y="0"/>
                  </a:cubicBezTo>
                  <a:lnTo>
                    <a:pt x="1942" y="35"/>
                  </a:lnTo>
                  <a:cubicBezTo>
                    <a:pt x="867" y="49"/>
                    <a:pt x="0" y="923"/>
                    <a:pt x="7" y="1998"/>
                  </a:cubicBezTo>
                  <a:lnTo>
                    <a:pt x="35" y="4939"/>
                  </a:lnTo>
                  <a:cubicBezTo>
                    <a:pt x="42" y="6017"/>
                    <a:pt x="916" y="6874"/>
                    <a:pt x="1985" y="6874"/>
                  </a:cubicBezTo>
                  <a:cubicBezTo>
                    <a:pt x="1989" y="6874"/>
                    <a:pt x="1994" y="6874"/>
                    <a:pt x="1998" y="6874"/>
                  </a:cubicBezTo>
                  <a:lnTo>
                    <a:pt x="4474" y="6860"/>
                  </a:lnTo>
                  <a:cubicBezTo>
                    <a:pt x="4478" y="6860"/>
                    <a:pt x="4481" y="6859"/>
                    <a:pt x="4485" y="6859"/>
                  </a:cubicBezTo>
                  <a:cubicBezTo>
                    <a:pt x="4522" y="6859"/>
                    <a:pt x="4551" y="6892"/>
                    <a:pt x="4557" y="6930"/>
                  </a:cubicBezTo>
                  <a:cubicBezTo>
                    <a:pt x="4613" y="7172"/>
                    <a:pt x="4738" y="8005"/>
                    <a:pt x="3982" y="8248"/>
                  </a:cubicBezTo>
                  <a:cubicBezTo>
                    <a:pt x="3919" y="8261"/>
                    <a:pt x="3919" y="8352"/>
                    <a:pt x="3989" y="8359"/>
                  </a:cubicBezTo>
                  <a:cubicBezTo>
                    <a:pt x="4102" y="8379"/>
                    <a:pt x="4244" y="8397"/>
                    <a:pt x="4399" y="8397"/>
                  </a:cubicBezTo>
                  <a:cubicBezTo>
                    <a:pt x="4974" y="8397"/>
                    <a:pt x="5715" y="8155"/>
                    <a:pt x="5737" y="6937"/>
                  </a:cubicBezTo>
                  <a:cubicBezTo>
                    <a:pt x="5737" y="6888"/>
                    <a:pt x="5771" y="6846"/>
                    <a:pt x="5820" y="6846"/>
                  </a:cubicBezTo>
                  <a:lnTo>
                    <a:pt x="6832" y="6839"/>
                  </a:lnTo>
                  <a:cubicBezTo>
                    <a:pt x="7908" y="6826"/>
                    <a:pt x="8775" y="5952"/>
                    <a:pt x="8768" y="4877"/>
                  </a:cubicBezTo>
                  <a:lnTo>
                    <a:pt x="8747" y="1936"/>
                  </a:lnTo>
                  <a:cubicBezTo>
                    <a:pt x="8733" y="858"/>
                    <a:pt x="7859" y="0"/>
                    <a:pt x="6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7541212" y="4315176"/>
              <a:ext cx="74561" cy="179704"/>
            </a:xfrm>
            <a:custGeom>
              <a:avLst/>
              <a:gdLst/>
              <a:ahLst/>
              <a:cxnLst/>
              <a:rect l="l" t="t" r="r" b="b"/>
              <a:pathLst>
                <a:path w="2838" h="6840" extrusionOk="0">
                  <a:moveTo>
                    <a:pt x="1" y="0"/>
                  </a:moveTo>
                  <a:cubicBezTo>
                    <a:pt x="1076" y="7"/>
                    <a:pt x="1943" y="881"/>
                    <a:pt x="1950" y="1956"/>
                  </a:cubicBezTo>
                  <a:lnTo>
                    <a:pt x="1950" y="4890"/>
                  </a:lnTo>
                  <a:cubicBezTo>
                    <a:pt x="1943" y="5965"/>
                    <a:pt x="1076" y="6839"/>
                    <a:pt x="1" y="6839"/>
                  </a:cubicBezTo>
                  <a:lnTo>
                    <a:pt x="889" y="6839"/>
                  </a:lnTo>
                  <a:cubicBezTo>
                    <a:pt x="1964" y="6839"/>
                    <a:pt x="2838" y="5965"/>
                    <a:pt x="2838" y="4890"/>
                  </a:cubicBezTo>
                  <a:lnTo>
                    <a:pt x="2838" y="1956"/>
                  </a:lnTo>
                  <a:cubicBezTo>
                    <a:pt x="2838" y="881"/>
                    <a:pt x="1964" y="7"/>
                    <a:pt x="8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7435334" y="4177035"/>
              <a:ext cx="338994" cy="281011"/>
            </a:xfrm>
            <a:custGeom>
              <a:avLst/>
              <a:gdLst/>
              <a:ahLst/>
              <a:cxnLst/>
              <a:rect l="l" t="t" r="r" b="b"/>
              <a:pathLst>
                <a:path w="12903" h="10696" extrusionOk="0">
                  <a:moveTo>
                    <a:pt x="1908" y="1"/>
                  </a:moveTo>
                  <a:cubicBezTo>
                    <a:pt x="854" y="1"/>
                    <a:pt x="1" y="854"/>
                    <a:pt x="1" y="1908"/>
                  </a:cubicBezTo>
                  <a:lnTo>
                    <a:pt x="1" y="6285"/>
                  </a:lnTo>
                  <a:cubicBezTo>
                    <a:pt x="1" y="7339"/>
                    <a:pt x="854" y="8192"/>
                    <a:pt x="1908" y="8192"/>
                  </a:cubicBezTo>
                  <a:lnTo>
                    <a:pt x="7797" y="8192"/>
                  </a:lnTo>
                  <a:cubicBezTo>
                    <a:pt x="7922" y="8192"/>
                    <a:pt x="8019" y="8303"/>
                    <a:pt x="8005" y="8428"/>
                  </a:cubicBezTo>
                  <a:cubicBezTo>
                    <a:pt x="7926" y="9062"/>
                    <a:pt x="7891" y="10695"/>
                    <a:pt x="9647" y="10695"/>
                  </a:cubicBezTo>
                  <a:cubicBezTo>
                    <a:pt x="9735" y="10695"/>
                    <a:pt x="9829" y="10691"/>
                    <a:pt x="9927" y="10682"/>
                  </a:cubicBezTo>
                  <a:cubicBezTo>
                    <a:pt x="9996" y="10675"/>
                    <a:pt x="10017" y="10585"/>
                    <a:pt x="9961" y="10551"/>
                  </a:cubicBezTo>
                  <a:cubicBezTo>
                    <a:pt x="9559" y="10322"/>
                    <a:pt x="8796" y="9684"/>
                    <a:pt x="9344" y="8331"/>
                  </a:cubicBezTo>
                  <a:cubicBezTo>
                    <a:pt x="9379" y="8255"/>
                    <a:pt x="9455" y="8206"/>
                    <a:pt x="9538" y="8206"/>
                  </a:cubicBezTo>
                  <a:lnTo>
                    <a:pt x="10995" y="8206"/>
                  </a:lnTo>
                  <a:cubicBezTo>
                    <a:pt x="12049" y="8206"/>
                    <a:pt x="12902" y="7353"/>
                    <a:pt x="12902" y="6299"/>
                  </a:cubicBezTo>
                  <a:lnTo>
                    <a:pt x="12902" y="1908"/>
                  </a:lnTo>
                  <a:cubicBezTo>
                    <a:pt x="12902" y="854"/>
                    <a:pt x="12049" y="1"/>
                    <a:pt x="109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7700843" y="4177035"/>
              <a:ext cx="73484" cy="215618"/>
            </a:xfrm>
            <a:custGeom>
              <a:avLst/>
              <a:gdLst/>
              <a:ahLst/>
              <a:cxnLst/>
              <a:rect l="l" t="t" r="r" b="b"/>
              <a:pathLst>
                <a:path w="2797" h="8207" extrusionOk="0">
                  <a:moveTo>
                    <a:pt x="889" y="1"/>
                  </a:moveTo>
                  <a:lnTo>
                    <a:pt x="889" y="8"/>
                  </a:lnTo>
                  <a:lnTo>
                    <a:pt x="1" y="8"/>
                  </a:lnTo>
                  <a:cubicBezTo>
                    <a:pt x="1048" y="8"/>
                    <a:pt x="1908" y="861"/>
                    <a:pt x="1908" y="1915"/>
                  </a:cubicBezTo>
                  <a:lnTo>
                    <a:pt x="1908" y="6299"/>
                  </a:lnTo>
                  <a:cubicBezTo>
                    <a:pt x="1908" y="7353"/>
                    <a:pt x="1048" y="8206"/>
                    <a:pt x="1" y="8206"/>
                  </a:cubicBezTo>
                  <a:lnTo>
                    <a:pt x="889" y="8206"/>
                  </a:lnTo>
                  <a:cubicBezTo>
                    <a:pt x="1943" y="8206"/>
                    <a:pt x="2796" y="7353"/>
                    <a:pt x="2796" y="6299"/>
                  </a:cubicBezTo>
                  <a:lnTo>
                    <a:pt x="2796" y="1908"/>
                  </a:lnTo>
                  <a:cubicBezTo>
                    <a:pt x="2796" y="854"/>
                    <a:pt x="1943" y="1"/>
                    <a:pt x="8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751606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5" y="1"/>
                  </a:moveTo>
                  <a:cubicBezTo>
                    <a:pt x="236" y="1"/>
                    <a:pt x="1" y="244"/>
                    <a:pt x="1" y="535"/>
                  </a:cubicBezTo>
                  <a:cubicBezTo>
                    <a:pt x="1" y="833"/>
                    <a:pt x="236" y="1069"/>
                    <a:pt x="535" y="1069"/>
                  </a:cubicBezTo>
                  <a:cubicBezTo>
                    <a:pt x="826" y="1069"/>
                    <a:pt x="1069" y="833"/>
                    <a:pt x="1069" y="535"/>
                  </a:cubicBezTo>
                  <a:cubicBezTo>
                    <a:pt x="1069" y="244"/>
                    <a:pt x="826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758605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4" y="1"/>
                  </a:moveTo>
                  <a:cubicBezTo>
                    <a:pt x="236" y="1"/>
                    <a:pt x="0" y="244"/>
                    <a:pt x="0" y="535"/>
                  </a:cubicBezTo>
                  <a:cubicBezTo>
                    <a:pt x="0" y="833"/>
                    <a:pt x="236" y="1069"/>
                    <a:pt x="534" y="1069"/>
                  </a:cubicBezTo>
                  <a:cubicBezTo>
                    <a:pt x="826" y="1069"/>
                    <a:pt x="1068" y="833"/>
                    <a:pt x="1068" y="535"/>
                  </a:cubicBezTo>
                  <a:cubicBezTo>
                    <a:pt x="1068" y="244"/>
                    <a:pt x="826" y="1"/>
                    <a:pt x="5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7655839" y="4261764"/>
              <a:ext cx="28269" cy="28112"/>
            </a:xfrm>
            <a:custGeom>
              <a:avLst/>
              <a:gdLst/>
              <a:ahLst/>
              <a:cxnLst/>
              <a:rect l="l" t="t" r="r" b="b"/>
              <a:pathLst>
                <a:path w="1076" h="1070" extrusionOk="0">
                  <a:moveTo>
                    <a:pt x="535" y="1"/>
                  </a:moveTo>
                  <a:cubicBezTo>
                    <a:pt x="243" y="1"/>
                    <a:pt x="1" y="244"/>
                    <a:pt x="1" y="535"/>
                  </a:cubicBezTo>
                  <a:cubicBezTo>
                    <a:pt x="1" y="833"/>
                    <a:pt x="243" y="1069"/>
                    <a:pt x="535" y="1069"/>
                  </a:cubicBezTo>
                  <a:cubicBezTo>
                    <a:pt x="833" y="1069"/>
                    <a:pt x="1076" y="833"/>
                    <a:pt x="1076" y="535"/>
                  </a:cubicBezTo>
                  <a:cubicBezTo>
                    <a:pt x="1076" y="244"/>
                    <a:pt x="833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183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/>
      <p:bldP spid="6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8" name="Google Shape;618;p48"/>
          <p:cNvCxnSpPr/>
          <p:nvPr/>
        </p:nvCxnSpPr>
        <p:spPr>
          <a:xfrm>
            <a:off x="1676300" y="1667950"/>
            <a:ext cx="57855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9" name="Google Shape;619;p48"/>
          <p:cNvSpPr/>
          <p:nvPr/>
        </p:nvSpPr>
        <p:spPr>
          <a:xfrm>
            <a:off x="944063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0" name="Google Shape;620;p48"/>
          <p:cNvSpPr/>
          <p:nvPr/>
        </p:nvSpPr>
        <p:spPr>
          <a:xfrm flipH="1">
            <a:off x="7460338" y="1664625"/>
            <a:ext cx="739500" cy="739500"/>
          </a:xfrm>
          <a:prstGeom prst="arc">
            <a:avLst>
              <a:gd name="adj1" fmla="val 5375353"/>
              <a:gd name="adj2" fmla="val 16224299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21" name="Google Shape;621;p48"/>
          <p:cNvCxnSpPr>
            <a:stCxn id="619" idx="0"/>
            <a:endCxn id="620" idx="0"/>
          </p:cNvCxnSpPr>
          <p:nvPr/>
        </p:nvCxnSpPr>
        <p:spPr>
          <a:xfrm>
            <a:off x="1316463" y="2404115"/>
            <a:ext cx="6510900" cy="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763049" y="478622"/>
            <a:ext cx="7716900" cy="48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ai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3" name="Google Shape;623;p48"/>
          <p:cNvSpPr/>
          <p:nvPr/>
        </p:nvSpPr>
        <p:spPr>
          <a:xfrm>
            <a:off x="86556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24" name="Google Shape;624;p48"/>
          <p:cNvGrpSpPr/>
          <p:nvPr/>
        </p:nvGrpSpPr>
        <p:grpSpPr>
          <a:xfrm>
            <a:off x="865563" y="2622775"/>
            <a:ext cx="1615500" cy="1248025"/>
            <a:chOff x="865563" y="2622775"/>
            <a:chExt cx="1615500" cy="1248025"/>
          </a:xfrm>
        </p:grpSpPr>
        <p:sp>
          <p:nvSpPr>
            <p:cNvPr id="625" name="Google Shape;625;p48"/>
            <p:cNvSpPr/>
            <p:nvPr/>
          </p:nvSpPr>
          <p:spPr>
            <a:xfrm>
              <a:off x="865563" y="2735900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6" name="Google Shape;626;p48"/>
            <p:cNvSpPr/>
            <p:nvPr/>
          </p:nvSpPr>
          <p:spPr>
            <a:xfrm>
              <a:off x="1338663" y="2622775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27" name="Google Shape;627;p48"/>
          <p:cNvSpPr/>
          <p:nvPr/>
        </p:nvSpPr>
        <p:spPr>
          <a:xfrm>
            <a:off x="279798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28" name="Google Shape;628;p48"/>
          <p:cNvGrpSpPr/>
          <p:nvPr/>
        </p:nvGrpSpPr>
        <p:grpSpPr>
          <a:xfrm>
            <a:off x="2797988" y="2622775"/>
            <a:ext cx="1615500" cy="1248025"/>
            <a:chOff x="898050" y="2704000"/>
            <a:chExt cx="1615500" cy="1248025"/>
          </a:xfrm>
        </p:grpSpPr>
        <p:sp>
          <p:nvSpPr>
            <p:cNvPr id="629" name="Google Shape;629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31" name="Google Shape;631;p48"/>
          <p:cNvSpPr/>
          <p:nvPr/>
        </p:nvSpPr>
        <p:spPr>
          <a:xfrm>
            <a:off x="4730413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32" name="Google Shape;632;p48"/>
          <p:cNvGrpSpPr/>
          <p:nvPr/>
        </p:nvGrpSpPr>
        <p:grpSpPr>
          <a:xfrm>
            <a:off x="4730413" y="2622775"/>
            <a:ext cx="1615500" cy="1248025"/>
            <a:chOff x="898050" y="2704000"/>
            <a:chExt cx="1615500" cy="1248025"/>
          </a:xfrm>
        </p:grpSpPr>
        <p:sp>
          <p:nvSpPr>
            <p:cNvPr id="633" name="Google Shape;633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35" name="Google Shape;635;p48"/>
          <p:cNvSpPr/>
          <p:nvPr/>
        </p:nvSpPr>
        <p:spPr>
          <a:xfrm>
            <a:off x="6662838" y="3870925"/>
            <a:ext cx="1615500" cy="3024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36" name="Google Shape;636;p48"/>
          <p:cNvGrpSpPr/>
          <p:nvPr/>
        </p:nvGrpSpPr>
        <p:grpSpPr>
          <a:xfrm>
            <a:off x="6662838" y="2622775"/>
            <a:ext cx="1615500" cy="1248025"/>
            <a:chOff x="898050" y="2704000"/>
            <a:chExt cx="1615500" cy="1248025"/>
          </a:xfrm>
        </p:grpSpPr>
        <p:sp>
          <p:nvSpPr>
            <p:cNvPr id="637" name="Google Shape;637;p48"/>
            <p:cNvSpPr/>
            <p:nvPr/>
          </p:nvSpPr>
          <p:spPr>
            <a:xfrm>
              <a:off x="898050" y="2817125"/>
              <a:ext cx="1615500" cy="1134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1371150" y="2704000"/>
              <a:ext cx="669300" cy="2064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39" name="Google Shape;639;p48"/>
          <p:cNvSpPr/>
          <p:nvPr/>
        </p:nvSpPr>
        <p:spPr>
          <a:xfrm>
            <a:off x="1303575" y="1315375"/>
            <a:ext cx="739500" cy="739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0" name="Google Shape;640;p48"/>
          <p:cNvSpPr/>
          <p:nvPr/>
        </p:nvSpPr>
        <p:spPr>
          <a:xfrm>
            <a:off x="3236000" y="1315375"/>
            <a:ext cx="739500" cy="739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1" name="Google Shape;641;p48"/>
          <p:cNvSpPr/>
          <p:nvPr/>
        </p:nvSpPr>
        <p:spPr>
          <a:xfrm>
            <a:off x="5168425" y="1315375"/>
            <a:ext cx="739500" cy="73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2" name="Google Shape;642;p48"/>
          <p:cNvSpPr/>
          <p:nvPr/>
        </p:nvSpPr>
        <p:spPr>
          <a:xfrm>
            <a:off x="7100850" y="1315375"/>
            <a:ext cx="739500" cy="739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3" name="Google Shape;643;p48"/>
          <p:cNvSpPr/>
          <p:nvPr/>
        </p:nvSpPr>
        <p:spPr>
          <a:xfrm>
            <a:off x="160387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4" name="Google Shape;644;p48"/>
          <p:cNvSpPr/>
          <p:nvPr/>
        </p:nvSpPr>
        <p:spPr>
          <a:xfrm>
            <a:off x="353630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5" name="Google Shape;645;p48"/>
          <p:cNvSpPr/>
          <p:nvPr/>
        </p:nvSpPr>
        <p:spPr>
          <a:xfrm>
            <a:off x="5468725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6" name="Google Shape;646;p48"/>
          <p:cNvSpPr/>
          <p:nvPr/>
        </p:nvSpPr>
        <p:spPr>
          <a:xfrm>
            <a:off x="7401150" y="2334675"/>
            <a:ext cx="138900" cy="1389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7" name="Google Shape;647;p48"/>
          <p:cNvSpPr txBox="1"/>
          <p:nvPr/>
        </p:nvSpPr>
        <p:spPr>
          <a:xfrm>
            <a:off x="781967" y="2722970"/>
            <a:ext cx="1739246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BA9BC9"/>
              </a:buClr>
              <a:buSzPts val="1100"/>
            </a:pP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Công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việc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chung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mọi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người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cần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sự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giúp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sức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tất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vi-VN" sz="16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loài</a:t>
            </a:r>
            <a:r>
              <a:rPr lang="vi-VN" sz="16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/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48" name="Google Shape;648;p48"/>
          <p:cNvSpPr txBox="1"/>
          <p:nvPr/>
        </p:nvSpPr>
        <p:spPr>
          <a:xfrm>
            <a:off x="100987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49" name="Google Shape;649;p48"/>
          <p:cNvSpPr txBox="1"/>
          <p:nvPr/>
        </p:nvSpPr>
        <p:spPr>
          <a:xfrm>
            <a:off x="294230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B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0" name="Google Shape;650;p48"/>
          <p:cNvSpPr txBox="1"/>
          <p:nvPr/>
        </p:nvSpPr>
        <p:spPr>
          <a:xfrm>
            <a:off x="4874725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ree Serif"/>
                <a:cs typeface="Calibri" panose="020F0502020204030204" pitchFamily="34" charset="0"/>
                <a:sym typeface="Bree Serif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1" name="Google Shape;651;p48"/>
          <p:cNvSpPr txBox="1"/>
          <p:nvPr/>
        </p:nvSpPr>
        <p:spPr>
          <a:xfrm>
            <a:off x="6807150" y="3879175"/>
            <a:ext cx="1326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ree Serif"/>
              <a:cs typeface="Calibri" panose="020F0502020204030204" pitchFamily="34" charset="0"/>
              <a:sym typeface="Bree Serif"/>
            </a:endParaRPr>
          </a:p>
        </p:txBody>
      </p:sp>
      <p:sp>
        <p:nvSpPr>
          <p:cNvPr id="652" name="Google Shape;652;p48"/>
          <p:cNvSpPr txBox="1"/>
          <p:nvPr/>
        </p:nvSpPr>
        <p:spPr>
          <a:xfrm>
            <a:off x="2838614" y="2753356"/>
            <a:ext cx="1615024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Công</a:t>
            </a:r>
            <a:r>
              <a:rPr lang="en-US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việc</a:t>
            </a:r>
            <a:r>
              <a:rPr lang="en-US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của</a:t>
            </a:r>
            <a:r>
              <a:rPr lang="en-US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thần</a:t>
            </a:r>
            <a:r>
              <a:rPr lang="en-US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linh</a:t>
            </a:r>
            <a:r>
              <a:rPr lang="en-US" sz="1600" dirty="0">
                <a:solidFill>
                  <a:srgbClr val="7575AC">
                    <a:lumMod val="50000"/>
                  </a:srgbClr>
                </a:solidFill>
                <a:latin typeface="Calibri" panose="020F0502020204030204" pitchFamily="34" charset="0"/>
                <a:ea typeface="Fira Sans"/>
                <a:cs typeface="Calibri" panose="020F0502020204030204" pitchFamily="34" charset="0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3" name="Google Shape;653;p48"/>
          <p:cNvSpPr txBox="1"/>
          <p:nvPr/>
        </p:nvSpPr>
        <p:spPr>
          <a:xfrm>
            <a:off x="4678325" y="2763603"/>
            <a:ext cx="1747963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Công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việc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ông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Trời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/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654" name="Google Shape;654;p48"/>
          <p:cNvSpPr txBox="1"/>
          <p:nvPr/>
        </p:nvSpPr>
        <p:spPr>
          <a:xfrm>
            <a:off x="6807150" y="2901350"/>
            <a:ext cx="13269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AC"/>
              </a:solidFill>
              <a:effectLst/>
              <a:uLnTx/>
              <a:uFillTx/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grpSp>
        <p:nvGrpSpPr>
          <p:cNvPr id="655" name="Google Shape;655;p48"/>
          <p:cNvGrpSpPr/>
          <p:nvPr/>
        </p:nvGrpSpPr>
        <p:grpSpPr>
          <a:xfrm>
            <a:off x="1443672" y="1482712"/>
            <a:ext cx="459321" cy="404826"/>
            <a:chOff x="1356297" y="3210890"/>
            <a:chExt cx="431368" cy="380189"/>
          </a:xfrm>
        </p:grpSpPr>
        <p:sp>
          <p:nvSpPr>
            <p:cNvPr id="656" name="Google Shape;656;p48"/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69" name="Google Shape;669;p48"/>
          <p:cNvGrpSpPr/>
          <p:nvPr/>
        </p:nvGrpSpPr>
        <p:grpSpPr>
          <a:xfrm>
            <a:off x="7270750" y="1473367"/>
            <a:ext cx="399689" cy="423516"/>
            <a:chOff x="7045643" y="2907723"/>
            <a:chExt cx="345304" cy="365857"/>
          </a:xfrm>
        </p:grpSpPr>
        <p:sp>
          <p:nvSpPr>
            <p:cNvPr id="670" name="Google Shape;670;p48"/>
            <p:cNvSpPr/>
            <p:nvPr/>
          </p:nvSpPr>
          <p:spPr>
            <a:xfrm>
              <a:off x="7101638" y="2970429"/>
              <a:ext cx="231636" cy="284223"/>
            </a:xfrm>
            <a:custGeom>
              <a:avLst/>
              <a:gdLst/>
              <a:ahLst/>
              <a:cxnLst/>
              <a:rect l="l" t="t" r="r" b="b"/>
              <a:pathLst>
                <a:path w="8836" h="10842" extrusionOk="0">
                  <a:moveTo>
                    <a:pt x="4418" y="1"/>
                  </a:moveTo>
                  <a:cubicBezTo>
                    <a:pt x="2498" y="1"/>
                    <a:pt x="838" y="1329"/>
                    <a:pt x="420" y="3205"/>
                  </a:cubicBezTo>
                  <a:cubicBezTo>
                    <a:pt x="1" y="5082"/>
                    <a:pt x="939" y="6988"/>
                    <a:pt x="2672" y="7810"/>
                  </a:cubicBezTo>
                  <a:cubicBezTo>
                    <a:pt x="3004" y="7969"/>
                    <a:pt x="3220" y="8301"/>
                    <a:pt x="3220" y="8676"/>
                  </a:cubicBezTo>
                  <a:lnTo>
                    <a:pt x="3220" y="10365"/>
                  </a:lnTo>
                  <a:cubicBezTo>
                    <a:pt x="3220" y="10625"/>
                    <a:pt x="3437" y="10842"/>
                    <a:pt x="3696" y="10842"/>
                  </a:cubicBezTo>
                  <a:lnTo>
                    <a:pt x="5140" y="10842"/>
                  </a:lnTo>
                  <a:cubicBezTo>
                    <a:pt x="5414" y="10842"/>
                    <a:pt x="5631" y="10625"/>
                    <a:pt x="5631" y="10365"/>
                  </a:cubicBezTo>
                  <a:lnTo>
                    <a:pt x="5631" y="8676"/>
                  </a:lnTo>
                  <a:cubicBezTo>
                    <a:pt x="5631" y="8301"/>
                    <a:pt x="5833" y="7969"/>
                    <a:pt x="6165" y="7810"/>
                  </a:cubicBezTo>
                  <a:cubicBezTo>
                    <a:pt x="7897" y="6988"/>
                    <a:pt x="8835" y="5082"/>
                    <a:pt x="8417" y="3205"/>
                  </a:cubicBezTo>
                  <a:cubicBezTo>
                    <a:pt x="7998" y="1329"/>
                    <a:pt x="6338" y="1"/>
                    <a:pt x="4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7129269" y="2989357"/>
              <a:ext cx="176768" cy="177135"/>
            </a:xfrm>
            <a:custGeom>
              <a:avLst/>
              <a:gdLst/>
              <a:ahLst/>
              <a:cxnLst/>
              <a:rect l="l" t="t" r="r" b="b"/>
              <a:pathLst>
                <a:path w="6743" h="6757" extrusionOk="0">
                  <a:moveTo>
                    <a:pt x="3364" y="1"/>
                  </a:moveTo>
                  <a:cubicBezTo>
                    <a:pt x="1502" y="1"/>
                    <a:pt x="1" y="1516"/>
                    <a:pt x="1" y="3378"/>
                  </a:cubicBezTo>
                  <a:cubicBezTo>
                    <a:pt x="1" y="5241"/>
                    <a:pt x="1502" y="6756"/>
                    <a:pt x="3364" y="6756"/>
                  </a:cubicBezTo>
                  <a:cubicBezTo>
                    <a:pt x="5226" y="6756"/>
                    <a:pt x="6742" y="5241"/>
                    <a:pt x="6742" y="3378"/>
                  </a:cubicBezTo>
                  <a:cubicBezTo>
                    <a:pt x="6742" y="1516"/>
                    <a:pt x="5226" y="1"/>
                    <a:pt x="3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7198529" y="3248570"/>
              <a:ext cx="37854" cy="25009"/>
            </a:xfrm>
            <a:custGeom>
              <a:avLst/>
              <a:gdLst/>
              <a:ahLst/>
              <a:cxnLst/>
              <a:rect l="l" t="t" r="r" b="b"/>
              <a:pathLst>
                <a:path w="1444" h="954" extrusionOk="0">
                  <a:moveTo>
                    <a:pt x="0" y="1"/>
                  </a:moveTo>
                  <a:lnTo>
                    <a:pt x="0" y="477"/>
                  </a:lnTo>
                  <a:cubicBezTo>
                    <a:pt x="0" y="737"/>
                    <a:pt x="217" y="954"/>
                    <a:pt x="491" y="954"/>
                  </a:cubicBezTo>
                  <a:lnTo>
                    <a:pt x="968" y="954"/>
                  </a:lnTo>
                  <a:cubicBezTo>
                    <a:pt x="1227" y="954"/>
                    <a:pt x="1444" y="737"/>
                    <a:pt x="1444" y="477"/>
                  </a:cubicBezTo>
                  <a:lnTo>
                    <a:pt x="1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7342711" y="3071436"/>
              <a:ext cx="48236" cy="12950"/>
            </a:xfrm>
            <a:custGeom>
              <a:avLst/>
              <a:gdLst/>
              <a:ahLst/>
              <a:cxnLst/>
              <a:rect l="l" t="t" r="r" b="b"/>
              <a:pathLst>
                <a:path w="1840" h="494" extrusionOk="0">
                  <a:moveTo>
                    <a:pt x="1528" y="1"/>
                  </a:moveTo>
                  <a:cubicBezTo>
                    <a:pt x="1519" y="1"/>
                    <a:pt x="1511" y="1"/>
                    <a:pt x="1502" y="2"/>
                  </a:cubicBezTo>
                  <a:lnTo>
                    <a:pt x="289" y="2"/>
                  </a:lnTo>
                  <a:cubicBezTo>
                    <a:pt x="0" y="31"/>
                    <a:pt x="0" y="464"/>
                    <a:pt x="289" y="493"/>
                  </a:cubicBezTo>
                  <a:lnTo>
                    <a:pt x="1502" y="493"/>
                  </a:lnTo>
                  <a:cubicBezTo>
                    <a:pt x="1511" y="494"/>
                    <a:pt x="1519" y="494"/>
                    <a:pt x="1528" y="494"/>
                  </a:cubicBezTo>
                  <a:cubicBezTo>
                    <a:pt x="1839" y="494"/>
                    <a:pt x="1839" y="1"/>
                    <a:pt x="1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7045643" y="3071436"/>
              <a:ext cx="54658" cy="12950"/>
            </a:xfrm>
            <a:custGeom>
              <a:avLst/>
              <a:gdLst/>
              <a:ahLst/>
              <a:cxnLst/>
              <a:rect l="l" t="t" r="r" b="b"/>
              <a:pathLst>
                <a:path w="2085" h="494" extrusionOk="0">
                  <a:moveTo>
                    <a:pt x="1773" y="1"/>
                  </a:moveTo>
                  <a:cubicBezTo>
                    <a:pt x="1765" y="1"/>
                    <a:pt x="1756" y="1"/>
                    <a:pt x="1747" y="2"/>
                  </a:cubicBezTo>
                  <a:lnTo>
                    <a:pt x="304" y="2"/>
                  </a:lnTo>
                  <a:cubicBezTo>
                    <a:pt x="1" y="31"/>
                    <a:pt x="1" y="464"/>
                    <a:pt x="304" y="493"/>
                  </a:cubicBezTo>
                  <a:lnTo>
                    <a:pt x="1747" y="493"/>
                  </a:lnTo>
                  <a:cubicBezTo>
                    <a:pt x="1756" y="494"/>
                    <a:pt x="1765" y="494"/>
                    <a:pt x="1773" y="494"/>
                  </a:cubicBezTo>
                  <a:cubicBezTo>
                    <a:pt x="2085" y="494"/>
                    <a:pt x="2085" y="1"/>
                    <a:pt x="1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7211400" y="2907723"/>
              <a:ext cx="12505" cy="43831"/>
            </a:xfrm>
            <a:custGeom>
              <a:avLst/>
              <a:gdLst/>
              <a:ahLst/>
              <a:cxnLst/>
              <a:rect l="l" t="t" r="r" b="b"/>
              <a:pathLst>
                <a:path w="477" h="1672" extrusionOk="0">
                  <a:moveTo>
                    <a:pt x="233" y="0"/>
                  </a:moveTo>
                  <a:cubicBezTo>
                    <a:pt x="119" y="0"/>
                    <a:pt x="7" y="76"/>
                    <a:pt x="0" y="228"/>
                  </a:cubicBezTo>
                  <a:lnTo>
                    <a:pt x="0" y="1426"/>
                  </a:lnTo>
                  <a:cubicBezTo>
                    <a:pt x="0" y="1570"/>
                    <a:pt x="101" y="1671"/>
                    <a:pt x="231" y="1671"/>
                  </a:cubicBezTo>
                  <a:cubicBezTo>
                    <a:pt x="361" y="1671"/>
                    <a:pt x="477" y="1570"/>
                    <a:pt x="477" y="1426"/>
                  </a:cubicBezTo>
                  <a:lnTo>
                    <a:pt x="477" y="228"/>
                  </a:lnTo>
                  <a:cubicBezTo>
                    <a:pt x="462" y="76"/>
                    <a:pt x="347" y="0"/>
                    <a:pt x="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7204951" y="3014706"/>
              <a:ext cx="25009" cy="107508"/>
            </a:xfrm>
            <a:custGeom>
              <a:avLst/>
              <a:gdLst/>
              <a:ahLst/>
              <a:cxnLst/>
              <a:rect l="l" t="t" r="r" b="b"/>
              <a:pathLst>
                <a:path w="954" h="4101" extrusionOk="0">
                  <a:moveTo>
                    <a:pt x="477" y="1"/>
                  </a:moveTo>
                  <a:cubicBezTo>
                    <a:pt x="217" y="1"/>
                    <a:pt x="1" y="217"/>
                    <a:pt x="15" y="477"/>
                  </a:cubicBezTo>
                  <a:lnTo>
                    <a:pt x="145" y="3783"/>
                  </a:lnTo>
                  <a:cubicBezTo>
                    <a:pt x="160" y="3956"/>
                    <a:pt x="304" y="4100"/>
                    <a:pt x="477" y="4100"/>
                  </a:cubicBezTo>
                  <a:cubicBezTo>
                    <a:pt x="665" y="4100"/>
                    <a:pt x="809" y="3956"/>
                    <a:pt x="809" y="3783"/>
                  </a:cubicBezTo>
                  <a:lnTo>
                    <a:pt x="939" y="477"/>
                  </a:lnTo>
                  <a:cubicBezTo>
                    <a:pt x="954" y="217"/>
                    <a:pt x="737" y="1"/>
                    <a:pt x="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7207992" y="3134666"/>
              <a:ext cx="18953" cy="18953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cubicBezTo>
                    <a:pt x="0" y="564"/>
                    <a:pt x="159" y="723"/>
                    <a:pt x="361" y="723"/>
                  </a:cubicBezTo>
                  <a:cubicBezTo>
                    <a:pt x="563" y="723"/>
                    <a:pt x="722" y="564"/>
                    <a:pt x="722" y="362"/>
                  </a:cubicBezTo>
                  <a:cubicBezTo>
                    <a:pt x="722" y="160"/>
                    <a:pt x="563" y="1"/>
                    <a:pt x="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7276099" y="2940754"/>
              <a:ext cx="25088" cy="28574"/>
            </a:xfrm>
            <a:custGeom>
              <a:avLst/>
              <a:gdLst/>
              <a:ahLst/>
              <a:cxnLst/>
              <a:rect l="l" t="t" r="r" b="b"/>
              <a:pathLst>
                <a:path w="957" h="1090" extrusionOk="0">
                  <a:moveTo>
                    <a:pt x="646" y="0"/>
                  </a:moveTo>
                  <a:cubicBezTo>
                    <a:pt x="574" y="0"/>
                    <a:pt x="502" y="32"/>
                    <a:pt x="448" y="108"/>
                  </a:cubicBezTo>
                  <a:lnTo>
                    <a:pt x="87" y="729"/>
                  </a:lnTo>
                  <a:cubicBezTo>
                    <a:pt x="1" y="887"/>
                    <a:pt x="116" y="1090"/>
                    <a:pt x="304" y="1090"/>
                  </a:cubicBezTo>
                  <a:cubicBezTo>
                    <a:pt x="376" y="1090"/>
                    <a:pt x="463" y="1046"/>
                    <a:pt x="506" y="974"/>
                  </a:cubicBezTo>
                  <a:lnTo>
                    <a:pt x="867" y="339"/>
                  </a:lnTo>
                  <a:cubicBezTo>
                    <a:pt x="957" y="159"/>
                    <a:pt x="805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7133804" y="3185812"/>
              <a:ext cx="26372" cy="29859"/>
            </a:xfrm>
            <a:custGeom>
              <a:avLst/>
              <a:gdLst/>
              <a:ahLst/>
              <a:cxnLst/>
              <a:rect l="l" t="t" r="r" b="b"/>
              <a:pathLst>
                <a:path w="1006" h="1139" extrusionOk="0">
                  <a:moveTo>
                    <a:pt x="665" y="1"/>
                  </a:moveTo>
                  <a:cubicBezTo>
                    <a:pt x="587" y="1"/>
                    <a:pt x="509" y="42"/>
                    <a:pt x="463" y="143"/>
                  </a:cubicBezTo>
                  <a:lnTo>
                    <a:pt x="102" y="778"/>
                  </a:lnTo>
                  <a:cubicBezTo>
                    <a:pt x="1" y="937"/>
                    <a:pt x="116" y="1139"/>
                    <a:pt x="304" y="1139"/>
                  </a:cubicBezTo>
                  <a:cubicBezTo>
                    <a:pt x="391" y="1139"/>
                    <a:pt x="463" y="1081"/>
                    <a:pt x="506" y="1009"/>
                  </a:cubicBezTo>
                  <a:lnTo>
                    <a:pt x="867" y="388"/>
                  </a:lnTo>
                  <a:cubicBezTo>
                    <a:pt x="1005" y="191"/>
                    <a:pt x="834" y="1"/>
                    <a:pt x="6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7132886" y="2939758"/>
              <a:ext cx="26320" cy="29571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333" y="0"/>
                  </a:moveTo>
                  <a:cubicBezTo>
                    <a:pt x="167" y="0"/>
                    <a:pt x="1" y="182"/>
                    <a:pt x="137" y="377"/>
                  </a:cubicBezTo>
                  <a:lnTo>
                    <a:pt x="498" y="1012"/>
                  </a:lnTo>
                  <a:cubicBezTo>
                    <a:pt x="527" y="1084"/>
                    <a:pt x="613" y="1128"/>
                    <a:pt x="700" y="1128"/>
                  </a:cubicBezTo>
                  <a:cubicBezTo>
                    <a:pt x="888" y="1128"/>
                    <a:pt x="1003" y="925"/>
                    <a:pt x="902" y="767"/>
                  </a:cubicBezTo>
                  <a:lnTo>
                    <a:pt x="541" y="146"/>
                  </a:lnTo>
                  <a:cubicBezTo>
                    <a:pt x="494" y="43"/>
                    <a:pt x="414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7276020" y="3186729"/>
              <a:ext cx="25062" cy="28941"/>
            </a:xfrm>
            <a:custGeom>
              <a:avLst/>
              <a:gdLst/>
              <a:ahLst/>
              <a:cxnLst/>
              <a:rect l="l" t="t" r="r" b="b"/>
              <a:pathLst>
                <a:path w="956" h="1104" extrusionOk="0">
                  <a:moveTo>
                    <a:pt x="313" y="1"/>
                  </a:moveTo>
                  <a:cubicBezTo>
                    <a:pt x="153" y="1"/>
                    <a:pt x="0" y="163"/>
                    <a:pt x="90" y="353"/>
                  </a:cubicBezTo>
                  <a:lnTo>
                    <a:pt x="451" y="974"/>
                  </a:lnTo>
                  <a:cubicBezTo>
                    <a:pt x="493" y="1043"/>
                    <a:pt x="574" y="1099"/>
                    <a:pt x="657" y="1104"/>
                  </a:cubicBezTo>
                  <a:lnTo>
                    <a:pt x="657" y="1104"/>
                  </a:lnTo>
                  <a:cubicBezTo>
                    <a:pt x="842" y="1087"/>
                    <a:pt x="956" y="901"/>
                    <a:pt x="870" y="743"/>
                  </a:cubicBezTo>
                  <a:lnTo>
                    <a:pt x="509" y="108"/>
                  </a:lnTo>
                  <a:cubicBezTo>
                    <a:pt x="456" y="33"/>
                    <a:pt x="384" y="1"/>
                    <a:pt x="313" y="1"/>
                  </a:cubicBezTo>
                  <a:close/>
                  <a:moveTo>
                    <a:pt x="657" y="1104"/>
                  </a:moveTo>
                  <a:cubicBezTo>
                    <a:pt x="656" y="1104"/>
                    <a:pt x="655" y="1104"/>
                    <a:pt x="653" y="1104"/>
                  </a:cubicBezTo>
                  <a:lnTo>
                    <a:pt x="668" y="1104"/>
                  </a:lnTo>
                  <a:cubicBezTo>
                    <a:pt x="664" y="1104"/>
                    <a:pt x="661" y="1104"/>
                    <a:pt x="657" y="1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7322185" y="3137550"/>
              <a:ext cx="35312" cy="22886"/>
            </a:xfrm>
            <a:custGeom>
              <a:avLst/>
              <a:gdLst/>
              <a:ahLst/>
              <a:cxnLst/>
              <a:rect l="l" t="t" r="r" b="b"/>
              <a:pathLst>
                <a:path w="1347" h="873" extrusionOk="0">
                  <a:moveTo>
                    <a:pt x="365" y="0"/>
                  </a:moveTo>
                  <a:cubicBezTo>
                    <a:pt x="144" y="0"/>
                    <a:pt x="0" y="348"/>
                    <a:pt x="264" y="468"/>
                  </a:cubicBezTo>
                  <a:lnTo>
                    <a:pt x="899" y="829"/>
                  </a:lnTo>
                  <a:cubicBezTo>
                    <a:pt x="928" y="858"/>
                    <a:pt x="971" y="872"/>
                    <a:pt x="1014" y="872"/>
                  </a:cubicBezTo>
                  <a:cubicBezTo>
                    <a:pt x="1260" y="858"/>
                    <a:pt x="1346" y="540"/>
                    <a:pt x="1130" y="410"/>
                  </a:cubicBezTo>
                  <a:lnTo>
                    <a:pt x="509" y="50"/>
                  </a:lnTo>
                  <a:cubicBezTo>
                    <a:pt x="460" y="15"/>
                    <a:pt x="411" y="0"/>
                    <a:pt x="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7077599" y="2995858"/>
              <a:ext cx="33922" cy="21916"/>
            </a:xfrm>
            <a:custGeom>
              <a:avLst/>
              <a:gdLst/>
              <a:ahLst/>
              <a:cxnLst/>
              <a:rect l="l" t="t" r="r" b="b"/>
              <a:pathLst>
                <a:path w="1294" h="836" extrusionOk="0">
                  <a:moveTo>
                    <a:pt x="343" y="0"/>
                  </a:moveTo>
                  <a:cubicBezTo>
                    <a:pt x="129" y="0"/>
                    <a:pt x="0" y="297"/>
                    <a:pt x="211" y="446"/>
                  </a:cubicBezTo>
                  <a:lnTo>
                    <a:pt x="846" y="806"/>
                  </a:lnTo>
                  <a:cubicBezTo>
                    <a:pt x="875" y="835"/>
                    <a:pt x="918" y="835"/>
                    <a:pt x="961" y="835"/>
                  </a:cubicBezTo>
                  <a:cubicBezTo>
                    <a:pt x="1207" y="835"/>
                    <a:pt x="1293" y="518"/>
                    <a:pt x="1077" y="388"/>
                  </a:cubicBezTo>
                  <a:lnTo>
                    <a:pt x="456" y="27"/>
                  </a:lnTo>
                  <a:cubicBezTo>
                    <a:pt x="417" y="8"/>
                    <a:pt x="37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7323784" y="2995255"/>
              <a:ext cx="35312" cy="22519"/>
            </a:xfrm>
            <a:custGeom>
              <a:avLst/>
              <a:gdLst/>
              <a:ahLst/>
              <a:cxnLst/>
              <a:rect l="l" t="t" r="r" b="b"/>
              <a:pathLst>
                <a:path w="1347" h="859" extrusionOk="0">
                  <a:moveTo>
                    <a:pt x="981" y="1"/>
                  </a:moveTo>
                  <a:cubicBezTo>
                    <a:pt x="936" y="1"/>
                    <a:pt x="887" y="15"/>
                    <a:pt x="838" y="50"/>
                  </a:cubicBezTo>
                  <a:lnTo>
                    <a:pt x="217" y="411"/>
                  </a:lnTo>
                  <a:cubicBezTo>
                    <a:pt x="1" y="541"/>
                    <a:pt x="87" y="858"/>
                    <a:pt x="333" y="858"/>
                  </a:cubicBezTo>
                  <a:cubicBezTo>
                    <a:pt x="376" y="858"/>
                    <a:pt x="419" y="858"/>
                    <a:pt x="448" y="829"/>
                  </a:cubicBezTo>
                  <a:lnTo>
                    <a:pt x="1083" y="469"/>
                  </a:lnTo>
                  <a:cubicBezTo>
                    <a:pt x="1347" y="349"/>
                    <a:pt x="1203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7077809" y="3137550"/>
              <a:ext cx="34945" cy="22886"/>
            </a:xfrm>
            <a:custGeom>
              <a:avLst/>
              <a:gdLst/>
              <a:ahLst/>
              <a:cxnLst/>
              <a:rect l="l" t="t" r="r" b="b"/>
              <a:pathLst>
                <a:path w="1333" h="873" extrusionOk="0">
                  <a:moveTo>
                    <a:pt x="967" y="0"/>
                  </a:moveTo>
                  <a:cubicBezTo>
                    <a:pt x="921" y="0"/>
                    <a:pt x="873" y="15"/>
                    <a:pt x="823" y="50"/>
                  </a:cubicBezTo>
                  <a:lnTo>
                    <a:pt x="203" y="410"/>
                  </a:lnTo>
                  <a:cubicBezTo>
                    <a:pt x="1" y="540"/>
                    <a:pt x="73" y="858"/>
                    <a:pt x="318" y="872"/>
                  </a:cubicBezTo>
                  <a:cubicBezTo>
                    <a:pt x="361" y="872"/>
                    <a:pt x="405" y="858"/>
                    <a:pt x="448" y="829"/>
                  </a:cubicBezTo>
                  <a:lnTo>
                    <a:pt x="1069" y="468"/>
                  </a:lnTo>
                  <a:cubicBezTo>
                    <a:pt x="1332" y="348"/>
                    <a:pt x="1188" y="0"/>
                    <a:pt x="9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7186050" y="3210742"/>
              <a:ext cx="63204" cy="44303"/>
            </a:xfrm>
            <a:custGeom>
              <a:avLst/>
              <a:gdLst/>
              <a:ahLst/>
              <a:cxnLst/>
              <a:rect l="l" t="t" r="r" b="b"/>
              <a:pathLst>
                <a:path w="2411" h="1690" extrusionOk="0">
                  <a:moveTo>
                    <a:pt x="0" y="0"/>
                  </a:moveTo>
                  <a:lnTo>
                    <a:pt x="0" y="1198"/>
                  </a:lnTo>
                  <a:cubicBezTo>
                    <a:pt x="0" y="1473"/>
                    <a:pt x="217" y="1689"/>
                    <a:pt x="476" y="1689"/>
                  </a:cubicBezTo>
                  <a:lnTo>
                    <a:pt x="1920" y="1689"/>
                  </a:lnTo>
                  <a:cubicBezTo>
                    <a:pt x="2194" y="1689"/>
                    <a:pt x="2411" y="1473"/>
                    <a:pt x="2411" y="1198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7179602" y="3210349"/>
              <a:ext cx="76102" cy="12898"/>
            </a:xfrm>
            <a:custGeom>
              <a:avLst/>
              <a:gdLst/>
              <a:ahLst/>
              <a:cxnLst/>
              <a:rect l="l" t="t" r="r" b="b"/>
              <a:pathLst>
                <a:path w="2903" h="492" extrusionOk="0">
                  <a:moveTo>
                    <a:pt x="246" y="1"/>
                  </a:moveTo>
                  <a:cubicBezTo>
                    <a:pt x="116" y="1"/>
                    <a:pt x="1" y="116"/>
                    <a:pt x="1" y="246"/>
                  </a:cubicBezTo>
                  <a:cubicBezTo>
                    <a:pt x="1" y="376"/>
                    <a:pt x="116" y="492"/>
                    <a:pt x="246" y="492"/>
                  </a:cubicBezTo>
                  <a:lnTo>
                    <a:pt x="2657" y="492"/>
                  </a:lnTo>
                  <a:cubicBezTo>
                    <a:pt x="2787" y="492"/>
                    <a:pt x="2902" y="376"/>
                    <a:pt x="2902" y="246"/>
                  </a:cubicBezTo>
                  <a:cubicBezTo>
                    <a:pt x="2902" y="116"/>
                    <a:pt x="2787" y="1"/>
                    <a:pt x="2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88" name="Google Shape;688;p48"/>
          <p:cNvGrpSpPr/>
          <p:nvPr/>
        </p:nvGrpSpPr>
        <p:grpSpPr>
          <a:xfrm>
            <a:off x="5322292" y="1482709"/>
            <a:ext cx="431763" cy="404833"/>
            <a:chOff x="3017166" y="3216013"/>
            <a:chExt cx="394376" cy="369812"/>
          </a:xfrm>
        </p:grpSpPr>
        <p:sp>
          <p:nvSpPr>
            <p:cNvPr id="689" name="Google Shape;689;p48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691" name="Google Shape;691;p48"/>
          <p:cNvGrpSpPr/>
          <p:nvPr/>
        </p:nvGrpSpPr>
        <p:grpSpPr>
          <a:xfrm>
            <a:off x="3376079" y="1473374"/>
            <a:ext cx="459321" cy="423501"/>
            <a:chOff x="7385600" y="4177035"/>
            <a:chExt cx="388728" cy="358383"/>
          </a:xfrm>
        </p:grpSpPr>
        <p:sp>
          <p:nvSpPr>
            <p:cNvPr id="692" name="Google Shape;692;p48"/>
            <p:cNvSpPr/>
            <p:nvPr/>
          </p:nvSpPr>
          <p:spPr>
            <a:xfrm>
              <a:off x="7385600" y="4314808"/>
              <a:ext cx="230541" cy="220610"/>
            </a:xfrm>
            <a:custGeom>
              <a:avLst/>
              <a:gdLst/>
              <a:ahLst/>
              <a:cxnLst/>
              <a:rect l="l" t="t" r="r" b="b"/>
              <a:pathLst>
                <a:path w="8775" h="8397" extrusionOk="0">
                  <a:moveTo>
                    <a:pt x="6790" y="0"/>
                  </a:moveTo>
                  <a:cubicBezTo>
                    <a:pt x="6786" y="0"/>
                    <a:pt x="6781" y="0"/>
                    <a:pt x="6777" y="0"/>
                  </a:cubicBezTo>
                  <a:lnTo>
                    <a:pt x="1942" y="35"/>
                  </a:lnTo>
                  <a:cubicBezTo>
                    <a:pt x="867" y="49"/>
                    <a:pt x="0" y="923"/>
                    <a:pt x="7" y="1998"/>
                  </a:cubicBezTo>
                  <a:lnTo>
                    <a:pt x="35" y="4939"/>
                  </a:lnTo>
                  <a:cubicBezTo>
                    <a:pt x="42" y="6017"/>
                    <a:pt x="916" y="6874"/>
                    <a:pt x="1985" y="6874"/>
                  </a:cubicBezTo>
                  <a:cubicBezTo>
                    <a:pt x="1989" y="6874"/>
                    <a:pt x="1994" y="6874"/>
                    <a:pt x="1998" y="6874"/>
                  </a:cubicBezTo>
                  <a:lnTo>
                    <a:pt x="4474" y="6860"/>
                  </a:lnTo>
                  <a:cubicBezTo>
                    <a:pt x="4478" y="6860"/>
                    <a:pt x="4481" y="6859"/>
                    <a:pt x="4485" y="6859"/>
                  </a:cubicBezTo>
                  <a:cubicBezTo>
                    <a:pt x="4522" y="6859"/>
                    <a:pt x="4551" y="6892"/>
                    <a:pt x="4557" y="6930"/>
                  </a:cubicBezTo>
                  <a:cubicBezTo>
                    <a:pt x="4613" y="7172"/>
                    <a:pt x="4738" y="8005"/>
                    <a:pt x="3982" y="8248"/>
                  </a:cubicBezTo>
                  <a:cubicBezTo>
                    <a:pt x="3919" y="8261"/>
                    <a:pt x="3919" y="8352"/>
                    <a:pt x="3989" y="8359"/>
                  </a:cubicBezTo>
                  <a:cubicBezTo>
                    <a:pt x="4102" y="8379"/>
                    <a:pt x="4244" y="8397"/>
                    <a:pt x="4399" y="8397"/>
                  </a:cubicBezTo>
                  <a:cubicBezTo>
                    <a:pt x="4974" y="8397"/>
                    <a:pt x="5715" y="8155"/>
                    <a:pt x="5737" y="6937"/>
                  </a:cubicBezTo>
                  <a:cubicBezTo>
                    <a:pt x="5737" y="6888"/>
                    <a:pt x="5771" y="6846"/>
                    <a:pt x="5820" y="6846"/>
                  </a:cubicBezTo>
                  <a:lnTo>
                    <a:pt x="6832" y="6839"/>
                  </a:lnTo>
                  <a:cubicBezTo>
                    <a:pt x="7908" y="6826"/>
                    <a:pt x="8775" y="5952"/>
                    <a:pt x="8768" y="4877"/>
                  </a:cubicBezTo>
                  <a:lnTo>
                    <a:pt x="8747" y="1936"/>
                  </a:lnTo>
                  <a:cubicBezTo>
                    <a:pt x="8733" y="858"/>
                    <a:pt x="7859" y="0"/>
                    <a:pt x="6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7541212" y="4315176"/>
              <a:ext cx="74561" cy="179704"/>
            </a:xfrm>
            <a:custGeom>
              <a:avLst/>
              <a:gdLst/>
              <a:ahLst/>
              <a:cxnLst/>
              <a:rect l="l" t="t" r="r" b="b"/>
              <a:pathLst>
                <a:path w="2838" h="6840" extrusionOk="0">
                  <a:moveTo>
                    <a:pt x="1" y="0"/>
                  </a:moveTo>
                  <a:cubicBezTo>
                    <a:pt x="1076" y="7"/>
                    <a:pt x="1943" y="881"/>
                    <a:pt x="1950" y="1956"/>
                  </a:cubicBezTo>
                  <a:lnTo>
                    <a:pt x="1950" y="4890"/>
                  </a:lnTo>
                  <a:cubicBezTo>
                    <a:pt x="1943" y="5965"/>
                    <a:pt x="1076" y="6839"/>
                    <a:pt x="1" y="6839"/>
                  </a:cubicBezTo>
                  <a:lnTo>
                    <a:pt x="889" y="6839"/>
                  </a:lnTo>
                  <a:cubicBezTo>
                    <a:pt x="1964" y="6839"/>
                    <a:pt x="2838" y="5965"/>
                    <a:pt x="2838" y="4890"/>
                  </a:cubicBezTo>
                  <a:lnTo>
                    <a:pt x="2838" y="1956"/>
                  </a:lnTo>
                  <a:cubicBezTo>
                    <a:pt x="2838" y="881"/>
                    <a:pt x="1964" y="7"/>
                    <a:pt x="8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7435334" y="4177035"/>
              <a:ext cx="338994" cy="281011"/>
            </a:xfrm>
            <a:custGeom>
              <a:avLst/>
              <a:gdLst/>
              <a:ahLst/>
              <a:cxnLst/>
              <a:rect l="l" t="t" r="r" b="b"/>
              <a:pathLst>
                <a:path w="12903" h="10696" extrusionOk="0">
                  <a:moveTo>
                    <a:pt x="1908" y="1"/>
                  </a:moveTo>
                  <a:cubicBezTo>
                    <a:pt x="854" y="1"/>
                    <a:pt x="1" y="854"/>
                    <a:pt x="1" y="1908"/>
                  </a:cubicBezTo>
                  <a:lnTo>
                    <a:pt x="1" y="6285"/>
                  </a:lnTo>
                  <a:cubicBezTo>
                    <a:pt x="1" y="7339"/>
                    <a:pt x="854" y="8192"/>
                    <a:pt x="1908" y="8192"/>
                  </a:cubicBezTo>
                  <a:lnTo>
                    <a:pt x="7797" y="8192"/>
                  </a:lnTo>
                  <a:cubicBezTo>
                    <a:pt x="7922" y="8192"/>
                    <a:pt x="8019" y="8303"/>
                    <a:pt x="8005" y="8428"/>
                  </a:cubicBezTo>
                  <a:cubicBezTo>
                    <a:pt x="7926" y="9062"/>
                    <a:pt x="7891" y="10695"/>
                    <a:pt x="9647" y="10695"/>
                  </a:cubicBezTo>
                  <a:cubicBezTo>
                    <a:pt x="9735" y="10695"/>
                    <a:pt x="9829" y="10691"/>
                    <a:pt x="9927" y="10682"/>
                  </a:cubicBezTo>
                  <a:cubicBezTo>
                    <a:pt x="9996" y="10675"/>
                    <a:pt x="10017" y="10585"/>
                    <a:pt x="9961" y="10551"/>
                  </a:cubicBezTo>
                  <a:cubicBezTo>
                    <a:pt x="9559" y="10322"/>
                    <a:pt x="8796" y="9684"/>
                    <a:pt x="9344" y="8331"/>
                  </a:cubicBezTo>
                  <a:cubicBezTo>
                    <a:pt x="9379" y="8255"/>
                    <a:pt x="9455" y="8206"/>
                    <a:pt x="9538" y="8206"/>
                  </a:cubicBezTo>
                  <a:lnTo>
                    <a:pt x="10995" y="8206"/>
                  </a:lnTo>
                  <a:cubicBezTo>
                    <a:pt x="12049" y="8206"/>
                    <a:pt x="12902" y="7353"/>
                    <a:pt x="12902" y="6299"/>
                  </a:cubicBezTo>
                  <a:lnTo>
                    <a:pt x="12902" y="1908"/>
                  </a:lnTo>
                  <a:cubicBezTo>
                    <a:pt x="12902" y="854"/>
                    <a:pt x="12049" y="1"/>
                    <a:pt x="109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7700843" y="4177035"/>
              <a:ext cx="73484" cy="215618"/>
            </a:xfrm>
            <a:custGeom>
              <a:avLst/>
              <a:gdLst/>
              <a:ahLst/>
              <a:cxnLst/>
              <a:rect l="l" t="t" r="r" b="b"/>
              <a:pathLst>
                <a:path w="2797" h="8207" extrusionOk="0">
                  <a:moveTo>
                    <a:pt x="889" y="1"/>
                  </a:moveTo>
                  <a:lnTo>
                    <a:pt x="889" y="8"/>
                  </a:lnTo>
                  <a:lnTo>
                    <a:pt x="1" y="8"/>
                  </a:lnTo>
                  <a:cubicBezTo>
                    <a:pt x="1048" y="8"/>
                    <a:pt x="1908" y="861"/>
                    <a:pt x="1908" y="1915"/>
                  </a:cubicBezTo>
                  <a:lnTo>
                    <a:pt x="1908" y="6299"/>
                  </a:lnTo>
                  <a:cubicBezTo>
                    <a:pt x="1908" y="7353"/>
                    <a:pt x="1048" y="8206"/>
                    <a:pt x="1" y="8206"/>
                  </a:cubicBezTo>
                  <a:lnTo>
                    <a:pt x="889" y="8206"/>
                  </a:lnTo>
                  <a:cubicBezTo>
                    <a:pt x="1943" y="8206"/>
                    <a:pt x="2796" y="7353"/>
                    <a:pt x="2796" y="6299"/>
                  </a:cubicBezTo>
                  <a:lnTo>
                    <a:pt x="2796" y="1908"/>
                  </a:lnTo>
                  <a:cubicBezTo>
                    <a:pt x="2796" y="854"/>
                    <a:pt x="1943" y="1"/>
                    <a:pt x="8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751606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5" y="1"/>
                  </a:moveTo>
                  <a:cubicBezTo>
                    <a:pt x="236" y="1"/>
                    <a:pt x="1" y="244"/>
                    <a:pt x="1" y="535"/>
                  </a:cubicBezTo>
                  <a:cubicBezTo>
                    <a:pt x="1" y="833"/>
                    <a:pt x="236" y="1069"/>
                    <a:pt x="535" y="1069"/>
                  </a:cubicBezTo>
                  <a:cubicBezTo>
                    <a:pt x="826" y="1069"/>
                    <a:pt x="1069" y="833"/>
                    <a:pt x="1069" y="535"/>
                  </a:cubicBezTo>
                  <a:cubicBezTo>
                    <a:pt x="1069" y="244"/>
                    <a:pt x="826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758605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4" y="1"/>
                  </a:moveTo>
                  <a:cubicBezTo>
                    <a:pt x="236" y="1"/>
                    <a:pt x="0" y="244"/>
                    <a:pt x="0" y="535"/>
                  </a:cubicBezTo>
                  <a:cubicBezTo>
                    <a:pt x="0" y="833"/>
                    <a:pt x="236" y="1069"/>
                    <a:pt x="534" y="1069"/>
                  </a:cubicBezTo>
                  <a:cubicBezTo>
                    <a:pt x="826" y="1069"/>
                    <a:pt x="1068" y="833"/>
                    <a:pt x="1068" y="535"/>
                  </a:cubicBezTo>
                  <a:cubicBezTo>
                    <a:pt x="1068" y="244"/>
                    <a:pt x="826" y="1"/>
                    <a:pt x="5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7655839" y="4261764"/>
              <a:ext cx="28269" cy="28112"/>
            </a:xfrm>
            <a:custGeom>
              <a:avLst/>
              <a:gdLst/>
              <a:ahLst/>
              <a:cxnLst/>
              <a:rect l="l" t="t" r="r" b="b"/>
              <a:pathLst>
                <a:path w="1076" h="1070" extrusionOk="0">
                  <a:moveTo>
                    <a:pt x="535" y="1"/>
                  </a:moveTo>
                  <a:cubicBezTo>
                    <a:pt x="243" y="1"/>
                    <a:pt x="1" y="244"/>
                    <a:pt x="1" y="535"/>
                  </a:cubicBezTo>
                  <a:cubicBezTo>
                    <a:pt x="1" y="833"/>
                    <a:pt x="243" y="1069"/>
                    <a:pt x="535" y="1069"/>
                  </a:cubicBezTo>
                  <a:cubicBezTo>
                    <a:pt x="833" y="1069"/>
                    <a:pt x="1076" y="833"/>
                    <a:pt x="1076" y="535"/>
                  </a:cubicBezTo>
                  <a:cubicBezTo>
                    <a:pt x="1076" y="244"/>
                    <a:pt x="833" y="1"/>
                    <a:pt x="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301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" grpId="0" animBg="1"/>
      <p:bldP spid="647" grpId="0"/>
      <p:bldP spid="6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0;p33">
            <a:extLst>
              <a:ext uri="{FF2B5EF4-FFF2-40B4-BE49-F238E27FC236}">
                <a16:creationId xmlns:a16="http://schemas.microsoft.com/office/drawing/2014/main" id="{056EA7C1-95EF-999A-0CD4-0E5CF03C56BF}"/>
              </a:ext>
            </a:extLst>
          </p:cNvPr>
          <p:cNvSpPr txBox="1">
            <a:spLocks/>
          </p:cNvSpPr>
          <p:nvPr/>
        </p:nvSpPr>
        <p:spPr>
          <a:xfrm>
            <a:off x="107041" y="2011668"/>
            <a:ext cx="5071091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algn="l"/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#9Slide03 SFU Futura_05" panose="00000800000000000000" pitchFamily="2" charset="0"/>
              </a:rPr>
              <a:t>KHỞI ĐỘNG</a:t>
            </a:r>
          </a:p>
        </p:txBody>
      </p:sp>
      <p:sp>
        <p:nvSpPr>
          <p:cNvPr id="10" name="Google Shape;210;p33">
            <a:extLst>
              <a:ext uri="{FF2B5EF4-FFF2-40B4-BE49-F238E27FC236}">
                <a16:creationId xmlns:a16="http://schemas.microsoft.com/office/drawing/2014/main" id="{579E4929-71BD-C198-BB17-FF40B0EB5A9E}"/>
              </a:ext>
            </a:extLst>
          </p:cNvPr>
          <p:cNvSpPr txBox="1">
            <a:spLocks/>
          </p:cNvSpPr>
          <p:nvPr/>
        </p:nvSpPr>
        <p:spPr>
          <a:xfrm>
            <a:off x="381361" y="1926314"/>
            <a:ext cx="5071091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 lang="en-US" sz="7200" dirty="0">
              <a:solidFill>
                <a:schemeClr val="accent2">
                  <a:lumMod val="25000"/>
                </a:schemeClr>
              </a:solidFill>
              <a:latin typeface="#9Slide03 SFU Futura_05" panose="00000800000000000000" pitchFamily="2" charset="0"/>
            </a:endParaRPr>
          </a:p>
        </p:txBody>
      </p:sp>
      <p:pic>
        <p:nvPicPr>
          <p:cNvPr id="11" name="Picture 2" descr="Tác giả bộ emoji &quot;54 dân tộc anh em&quot; đang hot MXH chia sẻ quá trình làm kéo  dài đến 4 tháng, gặp thông tin sai như cơm bữa">
            <a:extLst>
              <a:ext uri="{FF2B5EF4-FFF2-40B4-BE49-F238E27FC236}">
                <a16:creationId xmlns:a16="http://schemas.microsoft.com/office/drawing/2014/main" id="{51690310-4C3F-F536-54D4-78A851ED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6267" l="8333" r="90000">
                        <a14:foregroundMark x1="21500" y1="89600" x2="41000" y2="96533"/>
                        <a14:foregroundMark x1="28667" y1="81867" x2="24333" y2="92000"/>
                        <a14:foregroundMark x1="16000" y1="87733" x2="13833" y2="91200"/>
                        <a14:foregroundMark x1="40000" y1="84533" x2="43833" y2="90400"/>
                        <a14:foregroundMark x1="8333" y1="45067" x2="8667" y2="56000"/>
                        <a14:foregroundMark x1="27667" y1="55200" x2="22667" y2="59467"/>
                        <a14:foregroundMark x1="34000" y1="54933" x2="30667" y2="65333"/>
                        <a14:foregroundMark x1="20167" y1="46133" x2="23333" y2="59733"/>
                        <a14:foregroundMark x1="35333" y1="37067" x2="36000" y2="50133"/>
                        <a14:foregroundMark x1="37167" y1="35733" x2="39000" y2="39200"/>
                        <a14:foregroundMark x1="30167" y1="69067" x2="28000" y2="72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00" y="-948004"/>
            <a:ext cx="8549251" cy="55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09;p33">
            <a:extLst>
              <a:ext uri="{FF2B5EF4-FFF2-40B4-BE49-F238E27FC236}">
                <a16:creationId xmlns:a16="http://schemas.microsoft.com/office/drawing/2014/main" id="{0A5F3C01-554D-D447-489D-65F833F168D1}"/>
              </a:ext>
            </a:extLst>
          </p:cNvPr>
          <p:cNvSpPr/>
          <p:nvPr/>
        </p:nvSpPr>
        <p:spPr>
          <a:xfrm>
            <a:off x="2916904" y="3468367"/>
            <a:ext cx="5107689" cy="1572628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11;p33">
            <a:extLst>
              <a:ext uri="{FF2B5EF4-FFF2-40B4-BE49-F238E27FC236}">
                <a16:creationId xmlns:a16="http://schemas.microsoft.com/office/drawing/2014/main" id="{00D3C90D-5372-EBDA-A72E-5CAE4F2A7072}"/>
              </a:ext>
            </a:extLst>
          </p:cNvPr>
          <p:cNvSpPr/>
          <p:nvPr/>
        </p:nvSpPr>
        <p:spPr>
          <a:xfrm>
            <a:off x="3603029" y="3559591"/>
            <a:ext cx="5640645" cy="1572680"/>
          </a:xfrm>
          <a:custGeom>
            <a:avLst/>
            <a:gdLst/>
            <a:ahLst/>
            <a:cxnLst/>
            <a:rect l="l" t="t" r="r" b="b"/>
            <a:pathLst>
              <a:path w="224779" h="50888" extrusionOk="0">
                <a:moveTo>
                  <a:pt x="110776" y="0"/>
                </a:moveTo>
                <a:cubicBezTo>
                  <a:pt x="91691" y="0"/>
                  <a:pt x="74796" y="9346"/>
                  <a:pt x="64390" y="23705"/>
                </a:cubicBezTo>
                <a:cubicBezTo>
                  <a:pt x="59881" y="29928"/>
                  <a:pt x="52808" y="33456"/>
                  <a:pt x="45436" y="33456"/>
                </a:cubicBezTo>
                <a:cubicBezTo>
                  <a:pt x="43132" y="33456"/>
                  <a:pt x="40799" y="33111"/>
                  <a:pt x="38505" y="32397"/>
                </a:cubicBezTo>
                <a:cubicBezTo>
                  <a:pt x="34041" y="30992"/>
                  <a:pt x="29290" y="30242"/>
                  <a:pt x="24361" y="30242"/>
                </a:cubicBezTo>
                <a:cubicBezTo>
                  <a:pt x="23277" y="30242"/>
                  <a:pt x="22206" y="30278"/>
                  <a:pt x="21146" y="30349"/>
                </a:cubicBezTo>
                <a:cubicBezTo>
                  <a:pt x="7823" y="31242"/>
                  <a:pt x="882" y="40731"/>
                  <a:pt x="1" y="50887"/>
                </a:cubicBezTo>
                <a:lnTo>
                  <a:pt x="224779" y="50887"/>
                </a:lnTo>
                <a:cubicBezTo>
                  <a:pt x="223909" y="40731"/>
                  <a:pt x="216968" y="31242"/>
                  <a:pt x="203633" y="30349"/>
                </a:cubicBezTo>
                <a:cubicBezTo>
                  <a:pt x="202573" y="30278"/>
                  <a:pt x="201514" y="30242"/>
                  <a:pt x="200430" y="30242"/>
                </a:cubicBezTo>
                <a:cubicBezTo>
                  <a:pt x="194906" y="30242"/>
                  <a:pt x="189608" y="31182"/>
                  <a:pt x="184678" y="32921"/>
                </a:cubicBezTo>
                <a:cubicBezTo>
                  <a:pt x="182050" y="33846"/>
                  <a:pt x="179342" y="34296"/>
                  <a:pt x="176671" y="34296"/>
                </a:cubicBezTo>
                <a:cubicBezTo>
                  <a:pt x="169275" y="34296"/>
                  <a:pt x="162155" y="30851"/>
                  <a:pt x="157746" y="24527"/>
                </a:cubicBezTo>
                <a:cubicBezTo>
                  <a:pt x="147400" y="9704"/>
                  <a:pt x="130219" y="0"/>
                  <a:pt x="1107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12;p33">
            <a:extLst>
              <a:ext uri="{FF2B5EF4-FFF2-40B4-BE49-F238E27FC236}">
                <a16:creationId xmlns:a16="http://schemas.microsoft.com/office/drawing/2014/main" id="{E221273A-75E4-B7C6-8A4D-519F07808E61}"/>
              </a:ext>
            </a:extLst>
          </p:cNvPr>
          <p:cNvSpPr/>
          <p:nvPr/>
        </p:nvSpPr>
        <p:spPr>
          <a:xfrm>
            <a:off x="4268837" y="9291"/>
            <a:ext cx="1998704" cy="737285"/>
          </a:xfrm>
          <a:custGeom>
            <a:avLst/>
            <a:gdLst/>
            <a:ahLst/>
            <a:cxnLst/>
            <a:rect l="l" t="t" r="r" b="b"/>
            <a:pathLst>
              <a:path w="90822" h="20575" extrusionOk="0">
                <a:moveTo>
                  <a:pt x="44756" y="1"/>
                </a:moveTo>
                <a:cubicBezTo>
                  <a:pt x="37041" y="1"/>
                  <a:pt x="30218" y="3787"/>
                  <a:pt x="26016" y="9585"/>
                </a:cubicBezTo>
                <a:cubicBezTo>
                  <a:pt x="24192" y="12098"/>
                  <a:pt x="21332" y="13526"/>
                  <a:pt x="18356" y="13526"/>
                </a:cubicBezTo>
                <a:cubicBezTo>
                  <a:pt x="17426" y="13526"/>
                  <a:pt x="16486" y="13387"/>
                  <a:pt x="15562" y="13098"/>
                </a:cubicBezTo>
                <a:cubicBezTo>
                  <a:pt x="13752" y="12538"/>
                  <a:pt x="11823" y="12229"/>
                  <a:pt x="9835" y="12229"/>
                </a:cubicBezTo>
                <a:cubicBezTo>
                  <a:pt x="9406" y="12229"/>
                  <a:pt x="8966" y="12240"/>
                  <a:pt x="8537" y="12276"/>
                </a:cubicBezTo>
                <a:cubicBezTo>
                  <a:pt x="3156" y="12633"/>
                  <a:pt x="358" y="16467"/>
                  <a:pt x="0" y="20575"/>
                </a:cubicBezTo>
                <a:lnTo>
                  <a:pt x="90821" y="20575"/>
                </a:lnTo>
                <a:cubicBezTo>
                  <a:pt x="90476" y="16467"/>
                  <a:pt x="87666" y="12633"/>
                  <a:pt x="82284" y="12276"/>
                </a:cubicBezTo>
                <a:cubicBezTo>
                  <a:pt x="81856" y="12240"/>
                  <a:pt x="81427" y="12229"/>
                  <a:pt x="80987" y="12229"/>
                </a:cubicBezTo>
                <a:cubicBezTo>
                  <a:pt x="78760" y="12229"/>
                  <a:pt x="76617" y="12610"/>
                  <a:pt x="74617" y="13312"/>
                </a:cubicBezTo>
                <a:cubicBezTo>
                  <a:pt x="73557" y="13684"/>
                  <a:pt x="72465" y="13865"/>
                  <a:pt x="71387" y="13865"/>
                </a:cubicBezTo>
                <a:cubicBezTo>
                  <a:pt x="68398" y="13865"/>
                  <a:pt x="65520" y="12474"/>
                  <a:pt x="63735" y="9919"/>
                </a:cubicBezTo>
                <a:cubicBezTo>
                  <a:pt x="59555" y="3930"/>
                  <a:pt x="52614" y="1"/>
                  <a:pt x="447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29;p33">
            <a:extLst>
              <a:ext uri="{FF2B5EF4-FFF2-40B4-BE49-F238E27FC236}">
                <a16:creationId xmlns:a16="http://schemas.microsoft.com/office/drawing/2014/main" id="{3F076A16-683B-4945-8BBE-F10C7CC03480}"/>
              </a:ext>
            </a:extLst>
          </p:cNvPr>
          <p:cNvSpPr/>
          <p:nvPr/>
        </p:nvSpPr>
        <p:spPr>
          <a:xfrm>
            <a:off x="4225901" y="705258"/>
            <a:ext cx="2342536" cy="863502"/>
          </a:xfrm>
          <a:custGeom>
            <a:avLst/>
            <a:gdLst/>
            <a:ahLst/>
            <a:cxnLst/>
            <a:rect l="l" t="t" r="r" b="b"/>
            <a:pathLst>
              <a:path w="90834" h="20563" extrusionOk="0">
                <a:moveTo>
                  <a:pt x="44757" y="0"/>
                </a:moveTo>
                <a:cubicBezTo>
                  <a:pt x="37053" y="0"/>
                  <a:pt x="30219" y="3774"/>
                  <a:pt x="26016" y="9573"/>
                </a:cubicBezTo>
                <a:cubicBezTo>
                  <a:pt x="24194" y="12092"/>
                  <a:pt x="21345" y="13515"/>
                  <a:pt x="18370" y="13515"/>
                </a:cubicBezTo>
                <a:cubicBezTo>
                  <a:pt x="17437" y="13515"/>
                  <a:pt x="16492" y="13375"/>
                  <a:pt x="15562" y="13085"/>
                </a:cubicBezTo>
                <a:cubicBezTo>
                  <a:pt x="13753" y="12525"/>
                  <a:pt x="11836" y="12216"/>
                  <a:pt x="9836" y="12216"/>
                </a:cubicBezTo>
                <a:cubicBezTo>
                  <a:pt x="9407" y="12216"/>
                  <a:pt x="8978" y="12240"/>
                  <a:pt x="8550" y="12263"/>
                </a:cubicBezTo>
                <a:cubicBezTo>
                  <a:pt x="3156" y="12621"/>
                  <a:pt x="358" y="16454"/>
                  <a:pt x="1" y="20562"/>
                </a:cubicBezTo>
                <a:lnTo>
                  <a:pt x="90834" y="20562"/>
                </a:lnTo>
                <a:cubicBezTo>
                  <a:pt x="90477" y="16454"/>
                  <a:pt x="87667" y="12621"/>
                  <a:pt x="82285" y="12263"/>
                </a:cubicBezTo>
                <a:cubicBezTo>
                  <a:pt x="81856" y="12240"/>
                  <a:pt x="81428" y="12216"/>
                  <a:pt x="80987" y="12216"/>
                </a:cubicBezTo>
                <a:cubicBezTo>
                  <a:pt x="78761" y="12216"/>
                  <a:pt x="76618" y="12597"/>
                  <a:pt x="74617" y="13299"/>
                </a:cubicBezTo>
                <a:cubicBezTo>
                  <a:pt x="73557" y="13672"/>
                  <a:pt x="72465" y="13852"/>
                  <a:pt x="71388" y="13852"/>
                </a:cubicBezTo>
                <a:cubicBezTo>
                  <a:pt x="68399" y="13852"/>
                  <a:pt x="65520" y="12461"/>
                  <a:pt x="63735" y="9906"/>
                </a:cubicBezTo>
                <a:cubicBezTo>
                  <a:pt x="59556" y="3917"/>
                  <a:pt x="52615" y="0"/>
                  <a:pt x="447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622;p48">
            <a:extLst>
              <a:ext uri="{FF2B5EF4-FFF2-40B4-BE49-F238E27FC236}">
                <a16:creationId xmlns:a16="http://schemas.microsoft.com/office/drawing/2014/main" id="{DB0A00AA-0338-A2DE-411B-28CD51F353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049" y="478622"/>
            <a:ext cx="7716900" cy="48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5. Ý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văn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“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158190-86AD-E5CA-8709-F72BCFFE6904}"/>
              </a:ext>
            </a:extLst>
          </p:cNvPr>
          <p:cNvSpPr txBox="1"/>
          <p:nvPr/>
        </p:nvSpPr>
        <p:spPr>
          <a:xfrm>
            <a:off x="631746" y="1091778"/>
            <a:ext cx="7880507" cy="39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Nhận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thức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quá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trình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giới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quãng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thời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rất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dài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còn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con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bước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bước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thô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sơ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ban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huy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mọi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lực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con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rồi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,… 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ác giả bộ emoji &quot;54 dân tộc anh em&quot; đang hot MXH chia sẻ quá trình làm kéo  dài đến 4 tháng, gặp thông tin sai như cơm bữa">
            <a:extLst>
              <a:ext uri="{FF2B5EF4-FFF2-40B4-BE49-F238E27FC236}">
                <a16:creationId xmlns:a16="http://schemas.microsoft.com/office/drawing/2014/main" id="{38B67144-CB21-93F2-F22C-5A4A516A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6267" l="8333" r="90000">
                        <a14:foregroundMark x1="21500" y1="89600" x2="41000" y2="96533"/>
                        <a14:foregroundMark x1="28667" y1="81867" x2="24333" y2="92000"/>
                        <a14:foregroundMark x1="16000" y1="87733" x2="13833" y2="91200"/>
                        <a14:foregroundMark x1="40000" y1="84533" x2="43833" y2="90400"/>
                        <a14:foregroundMark x1="8333" y1="45067" x2="8667" y2="56000"/>
                        <a14:foregroundMark x1="27667" y1="55200" x2="22667" y2="59467"/>
                        <a14:foregroundMark x1="34000" y1="54933" x2="30667" y2="65333"/>
                        <a14:foregroundMark x1="20167" y1="46133" x2="23333" y2="59733"/>
                        <a14:foregroundMark x1="35333" y1="37067" x2="36000" y2="50133"/>
                        <a14:foregroundMark x1="37167" y1="35733" x2="39000" y2="39200"/>
                        <a14:foregroundMark x1="30167" y1="69067" x2="28000" y2="72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00" y="-948004"/>
            <a:ext cx="8549251" cy="55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09;p33">
            <a:extLst>
              <a:ext uri="{FF2B5EF4-FFF2-40B4-BE49-F238E27FC236}">
                <a16:creationId xmlns:a16="http://schemas.microsoft.com/office/drawing/2014/main" id="{5F97775C-0E4B-FF70-FE61-88B10A46D530}"/>
              </a:ext>
            </a:extLst>
          </p:cNvPr>
          <p:cNvSpPr/>
          <p:nvPr/>
        </p:nvSpPr>
        <p:spPr>
          <a:xfrm>
            <a:off x="4572000" y="3651928"/>
            <a:ext cx="5107689" cy="1572628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12;p33">
            <a:extLst>
              <a:ext uri="{FF2B5EF4-FFF2-40B4-BE49-F238E27FC236}">
                <a16:creationId xmlns:a16="http://schemas.microsoft.com/office/drawing/2014/main" id="{26C531F1-9310-6E1E-ECA5-1864CE9B6D67}"/>
              </a:ext>
            </a:extLst>
          </p:cNvPr>
          <p:cNvSpPr/>
          <p:nvPr/>
        </p:nvSpPr>
        <p:spPr>
          <a:xfrm>
            <a:off x="4268837" y="9291"/>
            <a:ext cx="1998704" cy="737285"/>
          </a:xfrm>
          <a:custGeom>
            <a:avLst/>
            <a:gdLst/>
            <a:ahLst/>
            <a:cxnLst/>
            <a:rect l="l" t="t" r="r" b="b"/>
            <a:pathLst>
              <a:path w="90822" h="20575" extrusionOk="0">
                <a:moveTo>
                  <a:pt x="44756" y="1"/>
                </a:moveTo>
                <a:cubicBezTo>
                  <a:pt x="37041" y="1"/>
                  <a:pt x="30218" y="3787"/>
                  <a:pt x="26016" y="9585"/>
                </a:cubicBezTo>
                <a:cubicBezTo>
                  <a:pt x="24192" y="12098"/>
                  <a:pt x="21332" y="13526"/>
                  <a:pt x="18356" y="13526"/>
                </a:cubicBezTo>
                <a:cubicBezTo>
                  <a:pt x="17426" y="13526"/>
                  <a:pt x="16486" y="13387"/>
                  <a:pt x="15562" y="13098"/>
                </a:cubicBezTo>
                <a:cubicBezTo>
                  <a:pt x="13752" y="12538"/>
                  <a:pt x="11823" y="12229"/>
                  <a:pt x="9835" y="12229"/>
                </a:cubicBezTo>
                <a:cubicBezTo>
                  <a:pt x="9406" y="12229"/>
                  <a:pt x="8966" y="12240"/>
                  <a:pt x="8537" y="12276"/>
                </a:cubicBezTo>
                <a:cubicBezTo>
                  <a:pt x="3156" y="12633"/>
                  <a:pt x="358" y="16467"/>
                  <a:pt x="0" y="20575"/>
                </a:cubicBezTo>
                <a:lnTo>
                  <a:pt x="90821" y="20575"/>
                </a:lnTo>
                <a:cubicBezTo>
                  <a:pt x="90476" y="16467"/>
                  <a:pt x="87666" y="12633"/>
                  <a:pt x="82284" y="12276"/>
                </a:cubicBezTo>
                <a:cubicBezTo>
                  <a:pt x="81856" y="12240"/>
                  <a:pt x="81427" y="12229"/>
                  <a:pt x="80987" y="12229"/>
                </a:cubicBezTo>
                <a:cubicBezTo>
                  <a:pt x="78760" y="12229"/>
                  <a:pt x="76617" y="12610"/>
                  <a:pt x="74617" y="13312"/>
                </a:cubicBezTo>
                <a:cubicBezTo>
                  <a:pt x="73557" y="13684"/>
                  <a:pt x="72465" y="13865"/>
                  <a:pt x="71387" y="13865"/>
                </a:cubicBezTo>
                <a:cubicBezTo>
                  <a:pt x="68398" y="13865"/>
                  <a:pt x="65520" y="12474"/>
                  <a:pt x="63735" y="9919"/>
                </a:cubicBezTo>
                <a:cubicBezTo>
                  <a:pt x="59555" y="3930"/>
                  <a:pt x="52614" y="1"/>
                  <a:pt x="447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29;p33">
            <a:extLst>
              <a:ext uri="{FF2B5EF4-FFF2-40B4-BE49-F238E27FC236}">
                <a16:creationId xmlns:a16="http://schemas.microsoft.com/office/drawing/2014/main" id="{26823168-D928-0CA1-AB1A-B6C706F4FA1F}"/>
              </a:ext>
            </a:extLst>
          </p:cNvPr>
          <p:cNvSpPr/>
          <p:nvPr/>
        </p:nvSpPr>
        <p:spPr>
          <a:xfrm>
            <a:off x="4225901" y="705258"/>
            <a:ext cx="2342536" cy="863502"/>
          </a:xfrm>
          <a:custGeom>
            <a:avLst/>
            <a:gdLst/>
            <a:ahLst/>
            <a:cxnLst/>
            <a:rect l="l" t="t" r="r" b="b"/>
            <a:pathLst>
              <a:path w="90834" h="20563" extrusionOk="0">
                <a:moveTo>
                  <a:pt x="44757" y="0"/>
                </a:moveTo>
                <a:cubicBezTo>
                  <a:pt x="37053" y="0"/>
                  <a:pt x="30219" y="3774"/>
                  <a:pt x="26016" y="9573"/>
                </a:cubicBezTo>
                <a:cubicBezTo>
                  <a:pt x="24194" y="12092"/>
                  <a:pt x="21345" y="13515"/>
                  <a:pt x="18370" y="13515"/>
                </a:cubicBezTo>
                <a:cubicBezTo>
                  <a:pt x="17437" y="13515"/>
                  <a:pt x="16492" y="13375"/>
                  <a:pt x="15562" y="13085"/>
                </a:cubicBezTo>
                <a:cubicBezTo>
                  <a:pt x="13753" y="12525"/>
                  <a:pt x="11836" y="12216"/>
                  <a:pt x="9836" y="12216"/>
                </a:cubicBezTo>
                <a:cubicBezTo>
                  <a:pt x="9407" y="12216"/>
                  <a:pt x="8978" y="12240"/>
                  <a:pt x="8550" y="12263"/>
                </a:cubicBezTo>
                <a:cubicBezTo>
                  <a:pt x="3156" y="12621"/>
                  <a:pt x="358" y="16454"/>
                  <a:pt x="1" y="20562"/>
                </a:cubicBezTo>
                <a:lnTo>
                  <a:pt x="90834" y="20562"/>
                </a:lnTo>
                <a:cubicBezTo>
                  <a:pt x="90477" y="16454"/>
                  <a:pt x="87667" y="12621"/>
                  <a:pt x="82285" y="12263"/>
                </a:cubicBezTo>
                <a:cubicBezTo>
                  <a:pt x="81856" y="12240"/>
                  <a:pt x="81428" y="12216"/>
                  <a:pt x="80987" y="12216"/>
                </a:cubicBezTo>
                <a:cubicBezTo>
                  <a:pt x="78761" y="12216"/>
                  <a:pt x="76618" y="12597"/>
                  <a:pt x="74617" y="13299"/>
                </a:cubicBezTo>
                <a:cubicBezTo>
                  <a:pt x="73557" y="13672"/>
                  <a:pt x="72465" y="13852"/>
                  <a:pt x="71388" y="13852"/>
                </a:cubicBezTo>
                <a:cubicBezTo>
                  <a:pt x="68399" y="13852"/>
                  <a:pt x="65520" y="12461"/>
                  <a:pt x="63735" y="9906"/>
                </a:cubicBezTo>
                <a:cubicBezTo>
                  <a:pt x="59556" y="3917"/>
                  <a:pt x="52615" y="0"/>
                  <a:pt x="447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10;p33">
            <a:extLst>
              <a:ext uri="{FF2B5EF4-FFF2-40B4-BE49-F238E27FC236}">
                <a16:creationId xmlns:a16="http://schemas.microsoft.com/office/drawing/2014/main" id="{0D5D341D-DA24-5905-5D37-3A5983D437E5}"/>
              </a:ext>
            </a:extLst>
          </p:cNvPr>
          <p:cNvSpPr txBox="1">
            <a:spLocks/>
          </p:cNvSpPr>
          <p:nvPr/>
        </p:nvSpPr>
        <p:spPr>
          <a:xfrm>
            <a:off x="89932" y="2264727"/>
            <a:ext cx="5895468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C9EE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VẬN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2C9EE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 DỤNG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tabLst/>
              <a:defRPr/>
            </a:pPr>
            <a:r>
              <a:rPr lang="en-US" sz="6000" baseline="0" dirty="0">
                <a:solidFill>
                  <a:srgbClr val="F2C9EE">
                    <a:lumMod val="50000"/>
                  </a:srgbClr>
                </a:solidFill>
                <a:latin typeface="#9Slide03 SFU Futura_05" panose="00000800000000000000" pitchFamily="2" charset="0"/>
              </a:rPr>
              <a:t>LIÊN</a:t>
            </a:r>
            <a:r>
              <a:rPr lang="en-US" sz="6000" dirty="0">
                <a:solidFill>
                  <a:srgbClr val="F2C9EE">
                    <a:lumMod val="50000"/>
                  </a:srgbClr>
                </a:solidFill>
                <a:latin typeface="#9Slide03 SFU Futura_05" panose="00000800000000000000" pitchFamily="2" charset="0"/>
              </a:rPr>
              <a:t> HỆ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C9EE">
                  <a:lumMod val="50000"/>
                </a:srgbClr>
              </a:solidFill>
              <a:effectLst/>
              <a:uLnTx/>
              <a:uFillTx/>
              <a:latin typeface="#9Slide03 SFU Futura_05" panose="00000800000000000000" pitchFamily="2" charset="0"/>
              <a:sym typeface="Bree Serif"/>
            </a:endParaRPr>
          </a:p>
        </p:txBody>
      </p:sp>
    </p:spTree>
    <p:extLst>
      <p:ext uri="{BB962C8B-B14F-4D97-AF65-F5344CB8AC3E}">
        <p14:creationId xmlns:p14="http://schemas.microsoft.com/office/powerpoint/2010/main" val="3476135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622;p48">
            <a:extLst>
              <a:ext uri="{FF2B5EF4-FFF2-40B4-BE49-F238E27FC236}">
                <a16:creationId xmlns:a16="http://schemas.microsoft.com/office/drawing/2014/main" id="{DB0A00AA-0338-A2DE-411B-28CD51F353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049" y="478622"/>
            <a:ext cx="7716900" cy="48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 VỤ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158190-86AD-E5CA-8709-F72BCFFE6904}"/>
              </a:ext>
            </a:extLst>
          </p:cNvPr>
          <p:cNvSpPr txBox="1"/>
          <p:nvPr/>
        </p:nvSpPr>
        <p:spPr>
          <a:xfrm>
            <a:off x="712826" y="1258442"/>
            <a:ext cx="7880507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Thiết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kế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các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poster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cổ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động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tinh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thần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đoàn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kết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lòng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của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cộng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đồng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trong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quá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trình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xây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dựng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phát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triển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cuộc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sống</a:t>
            </a:r>
            <a:r>
              <a:rPr lang="en-US" sz="32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4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2767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>
            <a:spLocks noGrp="1"/>
          </p:cNvSpPr>
          <p:nvPr>
            <p:ph type="subTitle" idx="1"/>
          </p:nvPr>
        </p:nvSpPr>
        <p:spPr>
          <a:xfrm>
            <a:off x="0" y="147320"/>
            <a:ext cx="4971900" cy="325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Theo dõi video dưới đây và cho biết nội dung của video là về điều gì?</a:t>
            </a:r>
            <a:endParaRPr sz="1200" dirty="0"/>
          </a:p>
        </p:txBody>
      </p:sp>
      <p:pic>
        <p:nvPicPr>
          <p:cNvPr id="4" name="(Tư liệu học tập) CTST - Bài 1. Quá trình hình thành của sự sống Trên trái đất">
            <a:hlinkClick r:id="" action="ppaction://media"/>
            <a:extLst>
              <a:ext uri="{FF2B5EF4-FFF2-40B4-BE49-F238E27FC236}">
                <a16:creationId xmlns:a16="http://schemas.microsoft.com/office/drawing/2014/main" id="{5D2FA904-5D2B-E132-30C8-77E488282B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213" y="576898"/>
            <a:ext cx="8713787" cy="433804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title" idx="15"/>
          </p:nvPr>
        </p:nvSpPr>
        <p:spPr>
          <a:xfrm>
            <a:off x="808394" y="345750"/>
            <a:ext cx="77172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2">
                    <a:lumMod val="25000"/>
                  </a:schemeClr>
                </a:solidFill>
                <a:latin typeface="#9Slide03 SFU Futura_05" panose="00000800000000000000" pitchFamily="2" charset="0"/>
              </a:rPr>
              <a:t>MỤC TIÊU BÀI HỌC</a:t>
            </a:r>
            <a:endParaRPr sz="4000" dirty="0">
              <a:solidFill>
                <a:schemeClr val="accent2">
                  <a:lumMod val="25000"/>
                </a:schemeClr>
              </a:solidFill>
              <a:latin typeface="#9Slide03 SFU Futura_05" panose="00000800000000000000" pitchFamily="2" charset="0"/>
            </a:endParaRPr>
          </a:p>
        </p:txBody>
      </p:sp>
      <p:sp>
        <p:nvSpPr>
          <p:cNvPr id="241" name="Google Shape;241;p35"/>
          <p:cNvSpPr/>
          <p:nvPr/>
        </p:nvSpPr>
        <p:spPr>
          <a:xfrm>
            <a:off x="3227286" y="2306161"/>
            <a:ext cx="1716616" cy="459458"/>
          </a:xfrm>
          <a:custGeom>
            <a:avLst/>
            <a:gdLst/>
            <a:ahLst/>
            <a:cxnLst/>
            <a:rect l="l" t="t" r="r" b="b"/>
            <a:pathLst>
              <a:path w="121123" h="32419" extrusionOk="0">
                <a:moveTo>
                  <a:pt x="48724" y="0"/>
                </a:moveTo>
                <a:cubicBezTo>
                  <a:pt x="48396" y="0"/>
                  <a:pt x="48065" y="11"/>
                  <a:pt x="47732" y="34"/>
                </a:cubicBezTo>
                <a:cubicBezTo>
                  <a:pt x="39862" y="582"/>
                  <a:pt x="33921" y="7404"/>
                  <a:pt x="34481" y="15274"/>
                </a:cubicBezTo>
                <a:cubicBezTo>
                  <a:pt x="34481" y="15429"/>
                  <a:pt x="34504" y="15572"/>
                  <a:pt x="34516" y="15726"/>
                </a:cubicBezTo>
                <a:cubicBezTo>
                  <a:pt x="32897" y="14393"/>
                  <a:pt x="30814" y="13595"/>
                  <a:pt x="28551" y="13595"/>
                </a:cubicBezTo>
                <a:cubicBezTo>
                  <a:pt x="23360" y="13595"/>
                  <a:pt x="19145" y="17810"/>
                  <a:pt x="19145" y="23001"/>
                </a:cubicBezTo>
                <a:cubicBezTo>
                  <a:pt x="19145" y="24287"/>
                  <a:pt x="19395" y="25513"/>
                  <a:pt x="19872" y="26633"/>
                </a:cubicBezTo>
                <a:cubicBezTo>
                  <a:pt x="19809" y="26632"/>
                  <a:pt x="19746" y="26632"/>
                  <a:pt x="19683" y="26632"/>
                </a:cubicBezTo>
                <a:cubicBezTo>
                  <a:pt x="14533" y="26632"/>
                  <a:pt x="8010" y="28079"/>
                  <a:pt x="0" y="32419"/>
                </a:cubicBezTo>
                <a:lnTo>
                  <a:pt x="121122" y="32419"/>
                </a:lnTo>
                <a:cubicBezTo>
                  <a:pt x="121122" y="32419"/>
                  <a:pt x="116367" y="26632"/>
                  <a:pt x="106077" y="26632"/>
                </a:cubicBezTo>
                <a:cubicBezTo>
                  <a:pt x="104514" y="26632"/>
                  <a:pt x="102823" y="26765"/>
                  <a:pt x="101001" y="27073"/>
                </a:cubicBezTo>
                <a:cubicBezTo>
                  <a:pt x="99632" y="23406"/>
                  <a:pt x="96798" y="20441"/>
                  <a:pt x="93214" y="18917"/>
                </a:cubicBezTo>
                <a:cubicBezTo>
                  <a:pt x="93226" y="18405"/>
                  <a:pt x="93214" y="17881"/>
                  <a:pt x="93178" y="17358"/>
                </a:cubicBezTo>
                <a:cubicBezTo>
                  <a:pt x="92541" y="8291"/>
                  <a:pt x="84994" y="1360"/>
                  <a:pt x="76044" y="1360"/>
                </a:cubicBezTo>
                <a:cubicBezTo>
                  <a:pt x="75638" y="1360"/>
                  <a:pt x="75230" y="1374"/>
                  <a:pt x="74819" y="1403"/>
                </a:cubicBezTo>
                <a:cubicBezTo>
                  <a:pt x="69414" y="1772"/>
                  <a:pt x="64758" y="4618"/>
                  <a:pt x="61889" y="8761"/>
                </a:cubicBezTo>
                <a:cubicBezTo>
                  <a:pt x="59713" y="3564"/>
                  <a:pt x="54580" y="0"/>
                  <a:pt x="487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3" name="Google Shape;243;p35"/>
          <p:cNvSpPr/>
          <p:nvPr/>
        </p:nvSpPr>
        <p:spPr>
          <a:xfrm>
            <a:off x="585381" y="1125488"/>
            <a:ext cx="1716712" cy="429187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4" name="Google Shape;244;p35"/>
          <p:cNvSpPr/>
          <p:nvPr/>
        </p:nvSpPr>
        <p:spPr>
          <a:xfrm>
            <a:off x="6516473" y="1275761"/>
            <a:ext cx="1716712" cy="429187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" name="Google Shape;245;p35"/>
          <p:cNvSpPr txBox="1">
            <a:spLocks noGrp="1"/>
          </p:cNvSpPr>
          <p:nvPr>
            <p:ph type="title"/>
          </p:nvPr>
        </p:nvSpPr>
        <p:spPr>
          <a:xfrm>
            <a:off x="975437" y="915288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6" name="Google Shape;246;p35"/>
          <p:cNvSpPr txBox="1">
            <a:spLocks noGrp="1"/>
          </p:cNvSpPr>
          <p:nvPr>
            <p:ph type="subTitle" idx="1"/>
          </p:nvPr>
        </p:nvSpPr>
        <p:spPr>
          <a:xfrm>
            <a:off x="317767" y="1706111"/>
            <a:ext cx="207542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SINH NÊU</a:t>
            </a:r>
            <a:endParaRPr sz="20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7" name="Google Shape;247;p35"/>
          <p:cNvSpPr txBox="1">
            <a:spLocks noGrp="1"/>
          </p:cNvSpPr>
          <p:nvPr>
            <p:ph type="subTitle" idx="2"/>
          </p:nvPr>
        </p:nvSpPr>
        <p:spPr>
          <a:xfrm>
            <a:off x="218707" y="2297823"/>
            <a:ext cx="227354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 dung khái quát của văn bản </a:t>
            </a:r>
            <a:endParaRPr sz="2000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8" name="Google Shape;248;p35"/>
          <p:cNvSpPr txBox="1">
            <a:spLocks noGrp="1"/>
          </p:cNvSpPr>
          <p:nvPr>
            <p:ph type="title" idx="3"/>
          </p:nvPr>
        </p:nvSpPr>
        <p:spPr>
          <a:xfrm>
            <a:off x="6906514" y="1065561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9" name="Google Shape;249;p35"/>
          <p:cNvSpPr txBox="1">
            <a:spLocks noGrp="1"/>
          </p:cNvSpPr>
          <p:nvPr>
            <p:ph type="subTitle" idx="4"/>
          </p:nvPr>
        </p:nvSpPr>
        <p:spPr>
          <a:xfrm>
            <a:off x="6198058" y="1865523"/>
            <a:ext cx="2442994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SINH NHẬN XÉT</a:t>
            </a:r>
            <a:endParaRPr sz="20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0" name="Google Shape;250;p35"/>
          <p:cNvSpPr txBox="1">
            <a:spLocks noGrp="1"/>
          </p:cNvSpPr>
          <p:nvPr>
            <p:ph type="subTitle" idx="5"/>
          </p:nvPr>
        </p:nvSpPr>
        <p:spPr>
          <a:xfrm>
            <a:off x="5737192" y="2438883"/>
            <a:ext cx="3406808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thức của người Lô Lô trong quá trình tạo lập thế giới</a:t>
            </a:r>
            <a:endParaRPr sz="2000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1" name="Google Shape;251;p35"/>
          <p:cNvSpPr txBox="1">
            <a:spLocks noGrp="1"/>
          </p:cNvSpPr>
          <p:nvPr>
            <p:ph type="title" idx="6"/>
          </p:nvPr>
        </p:nvSpPr>
        <p:spPr>
          <a:xfrm>
            <a:off x="3617294" y="2122686"/>
            <a:ext cx="9366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2" name="Google Shape;252;p35"/>
          <p:cNvSpPr txBox="1">
            <a:spLocks noGrp="1"/>
          </p:cNvSpPr>
          <p:nvPr>
            <p:ph type="subTitle" idx="7"/>
          </p:nvPr>
        </p:nvSpPr>
        <p:spPr>
          <a:xfrm>
            <a:off x="2898356" y="2945709"/>
            <a:ext cx="2358497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SINH LÍ GIẢI</a:t>
            </a:r>
            <a:endParaRPr sz="20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3" name="Google Shape;253;p35"/>
          <p:cNvSpPr txBox="1">
            <a:spLocks noGrp="1"/>
          </p:cNvSpPr>
          <p:nvPr>
            <p:ph type="subTitle" idx="8"/>
          </p:nvPr>
        </p:nvSpPr>
        <p:spPr>
          <a:xfrm>
            <a:off x="2939303" y="3558099"/>
            <a:ext cx="2358497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người Lô Lô phải đi san mặt đất</a:t>
            </a:r>
            <a:endParaRPr sz="2000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/>
      <p:bldP spid="243" grpId="0" animBg="1"/>
      <p:bldP spid="244" grpId="0" animBg="1"/>
      <p:bldP spid="245" grpId="0"/>
      <p:bldP spid="246" grpId="0" build="p"/>
      <p:bldP spid="247" grpId="0" build="p"/>
      <p:bldP spid="248" grpId="0"/>
      <p:bldP spid="249" grpId="0" build="p"/>
      <p:bldP spid="250" grpId="0" build="p"/>
      <p:bldP spid="251" grpId="0"/>
      <p:bldP spid="252" grpId="0" build="p"/>
      <p:bldP spid="25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ác giả bộ emoji &quot;54 dân tộc anh em&quot; đang hot MXH chia sẻ quá trình làm kéo  dài đến 4 tháng, gặp thông tin sai như cơm bữa">
            <a:extLst>
              <a:ext uri="{FF2B5EF4-FFF2-40B4-BE49-F238E27FC236}">
                <a16:creationId xmlns:a16="http://schemas.microsoft.com/office/drawing/2014/main" id="{38B67144-CB21-93F2-F22C-5A4A516A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6267" l="8333" r="90000">
                        <a14:foregroundMark x1="21500" y1="89600" x2="41000" y2="96533"/>
                        <a14:foregroundMark x1="28667" y1="81867" x2="24333" y2="92000"/>
                        <a14:foregroundMark x1="16000" y1="87733" x2="13833" y2="91200"/>
                        <a14:foregroundMark x1="40000" y1="84533" x2="43833" y2="90400"/>
                        <a14:foregroundMark x1="8333" y1="45067" x2="8667" y2="56000"/>
                        <a14:foregroundMark x1="27667" y1="55200" x2="22667" y2="59467"/>
                        <a14:foregroundMark x1="34000" y1="54933" x2="30667" y2="65333"/>
                        <a14:foregroundMark x1="20167" y1="46133" x2="23333" y2="59733"/>
                        <a14:foregroundMark x1="35333" y1="37067" x2="36000" y2="50133"/>
                        <a14:foregroundMark x1="37167" y1="35733" x2="39000" y2="39200"/>
                        <a14:foregroundMark x1="30167" y1="69067" x2="28000" y2="72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00" y="-948004"/>
            <a:ext cx="8549251" cy="55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09;p33">
            <a:extLst>
              <a:ext uri="{FF2B5EF4-FFF2-40B4-BE49-F238E27FC236}">
                <a16:creationId xmlns:a16="http://schemas.microsoft.com/office/drawing/2014/main" id="{5F97775C-0E4B-FF70-FE61-88B10A46D530}"/>
              </a:ext>
            </a:extLst>
          </p:cNvPr>
          <p:cNvSpPr/>
          <p:nvPr/>
        </p:nvSpPr>
        <p:spPr>
          <a:xfrm>
            <a:off x="4572000" y="3651928"/>
            <a:ext cx="5107689" cy="1572628"/>
          </a:xfrm>
          <a:custGeom>
            <a:avLst/>
            <a:gdLst/>
            <a:ahLst/>
            <a:cxnLst/>
            <a:rect l="l" t="t" r="r" b="b"/>
            <a:pathLst>
              <a:path w="92346" h="23087" extrusionOk="0">
                <a:moveTo>
                  <a:pt x="34195" y="0"/>
                </a:moveTo>
                <a:cubicBezTo>
                  <a:pt x="28457" y="0"/>
                  <a:pt x="23682" y="4203"/>
                  <a:pt x="22801" y="9704"/>
                </a:cubicBezTo>
                <a:cubicBezTo>
                  <a:pt x="22063" y="9549"/>
                  <a:pt x="21301" y="9478"/>
                  <a:pt x="20515" y="9478"/>
                </a:cubicBezTo>
                <a:cubicBezTo>
                  <a:pt x="14872" y="9478"/>
                  <a:pt x="10169" y="13526"/>
                  <a:pt x="9168" y="18884"/>
                </a:cubicBezTo>
                <a:cubicBezTo>
                  <a:pt x="3513" y="19717"/>
                  <a:pt x="1" y="23087"/>
                  <a:pt x="1" y="23087"/>
                </a:cubicBezTo>
                <a:lnTo>
                  <a:pt x="31874" y="23087"/>
                </a:lnTo>
                <a:cubicBezTo>
                  <a:pt x="31886" y="23015"/>
                  <a:pt x="31897" y="22932"/>
                  <a:pt x="31909" y="22860"/>
                </a:cubicBezTo>
                <a:cubicBezTo>
                  <a:pt x="32017" y="22884"/>
                  <a:pt x="32112" y="22896"/>
                  <a:pt x="32219" y="22920"/>
                </a:cubicBezTo>
                <a:cubicBezTo>
                  <a:pt x="32231" y="22968"/>
                  <a:pt x="32243" y="23027"/>
                  <a:pt x="32255" y="23087"/>
                </a:cubicBezTo>
                <a:lnTo>
                  <a:pt x="92346" y="23087"/>
                </a:lnTo>
                <a:cubicBezTo>
                  <a:pt x="87598" y="20813"/>
                  <a:pt x="84270" y="20062"/>
                  <a:pt x="81953" y="20062"/>
                </a:cubicBezTo>
                <a:cubicBezTo>
                  <a:pt x="81916" y="20062"/>
                  <a:pt x="81880" y="20062"/>
                  <a:pt x="81844" y="20062"/>
                </a:cubicBezTo>
                <a:cubicBezTo>
                  <a:pt x="81344" y="11680"/>
                  <a:pt x="74391" y="5037"/>
                  <a:pt x="65890" y="5037"/>
                </a:cubicBezTo>
                <a:cubicBezTo>
                  <a:pt x="60342" y="5037"/>
                  <a:pt x="55460" y="7859"/>
                  <a:pt x="52591" y="12145"/>
                </a:cubicBezTo>
                <a:cubicBezTo>
                  <a:pt x="52186" y="10240"/>
                  <a:pt x="50495" y="8811"/>
                  <a:pt x="48471" y="8811"/>
                </a:cubicBezTo>
                <a:cubicBezTo>
                  <a:pt x="47495" y="8811"/>
                  <a:pt x="46602" y="9144"/>
                  <a:pt x="45887" y="9704"/>
                </a:cubicBezTo>
                <a:cubicBezTo>
                  <a:pt x="45780" y="9680"/>
                  <a:pt x="45685" y="9668"/>
                  <a:pt x="45590" y="9644"/>
                </a:cubicBezTo>
                <a:cubicBezTo>
                  <a:pt x="44673" y="4180"/>
                  <a:pt x="39922" y="0"/>
                  <a:pt x="34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12;p33">
            <a:extLst>
              <a:ext uri="{FF2B5EF4-FFF2-40B4-BE49-F238E27FC236}">
                <a16:creationId xmlns:a16="http://schemas.microsoft.com/office/drawing/2014/main" id="{26C531F1-9310-6E1E-ECA5-1864CE9B6D67}"/>
              </a:ext>
            </a:extLst>
          </p:cNvPr>
          <p:cNvSpPr/>
          <p:nvPr/>
        </p:nvSpPr>
        <p:spPr>
          <a:xfrm>
            <a:off x="4268837" y="9291"/>
            <a:ext cx="1998704" cy="737285"/>
          </a:xfrm>
          <a:custGeom>
            <a:avLst/>
            <a:gdLst/>
            <a:ahLst/>
            <a:cxnLst/>
            <a:rect l="l" t="t" r="r" b="b"/>
            <a:pathLst>
              <a:path w="90822" h="20575" extrusionOk="0">
                <a:moveTo>
                  <a:pt x="44756" y="1"/>
                </a:moveTo>
                <a:cubicBezTo>
                  <a:pt x="37041" y="1"/>
                  <a:pt x="30218" y="3787"/>
                  <a:pt x="26016" y="9585"/>
                </a:cubicBezTo>
                <a:cubicBezTo>
                  <a:pt x="24192" y="12098"/>
                  <a:pt x="21332" y="13526"/>
                  <a:pt x="18356" y="13526"/>
                </a:cubicBezTo>
                <a:cubicBezTo>
                  <a:pt x="17426" y="13526"/>
                  <a:pt x="16486" y="13387"/>
                  <a:pt x="15562" y="13098"/>
                </a:cubicBezTo>
                <a:cubicBezTo>
                  <a:pt x="13752" y="12538"/>
                  <a:pt x="11823" y="12229"/>
                  <a:pt x="9835" y="12229"/>
                </a:cubicBezTo>
                <a:cubicBezTo>
                  <a:pt x="9406" y="12229"/>
                  <a:pt x="8966" y="12240"/>
                  <a:pt x="8537" y="12276"/>
                </a:cubicBezTo>
                <a:cubicBezTo>
                  <a:pt x="3156" y="12633"/>
                  <a:pt x="358" y="16467"/>
                  <a:pt x="0" y="20575"/>
                </a:cubicBezTo>
                <a:lnTo>
                  <a:pt x="90821" y="20575"/>
                </a:lnTo>
                <a:cubicBezTo>
                  <a:pt x="90476" y="16467"/>
                  <a:pt x="87666" y="12633"/>
                  <a:pt x="82284" y="12276"/>
                </a:cubicBezTo>
                <a:cubicBezTo>
                  <a:pt x="81856" y="12240"/>
                  <a:pt x="81427" y="12229"/>
                  <a:pt x="80987" y="12229"/>
                </a:cubicBezTo>
                <a:cubicBezTo>
                  <a:pt x="78760" y="12229"/>
                  <a:pt x="76617" y="12610"/>
                  <a:pt x="74617" y="13312"/>
                </a:cubicBezTo>
                <a:cubicBezTo>
                  <a:pt x="73557" y="13684"/>
                  <a:pt x="72465" y="13865"/>
                  <a:pt x="71387" y="13865"/>
                </a:cubicBezTo>
                <a:cubicBezTo>
                  <a:pt x="68398" y="13865"/>
                  <a:pt x="65520" y="12474"/>
                  <a:pt x="63735" y="9919"/>
                </a:cubicBezTo>
                <a:cubicBezTo>
                  <a:pt x="59555" y="3930"/>
                  <a:pt x="52614" y="1"/>
                  <a:pt x="447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29;p33">
            <a:extLst>
              <a:ext uri="{FF2B5EF4-FFF2-40B4-BE49-F238E27FC236}">
                <a16:creationId xmlns:a16="http://schemas.microsoft.com/office/drawing/2014/main" id="{26823168-D928-0CA1-AB1A-B6C706F4FA1F}"/>
              </a:ext>
            </a:extLst>
          </p:cNvPr>
          <p:cNvSpPr/>
          <p:nvPr/>
        </p:nvSpPr>
        <p:spPr>
          <a:xfrm>
            <a:off x="4225901" y="705258"/>
            <a:ext cx="2342536" cy="863502"/>
          </a:xfrm>
          <a:custGeom>
            <a:avLst/>
            <a:gdLst/>
            <a:ahLst/>
            <a:cxnLst/>
            <a:rect l="l" t="t" r="r" b="b"/>
            <a:pathLst>
              <a:path w="90834" h="20563" extrusionOk="0">
                <a:moveTo>
                  <a:pt x="44757" y="0"/>
                </a:moveTo>
                <a:cubicBezTo>
                  <a:pt x="37053" y="0"/>
                  <a:pt x="30219" y="3774"/>
                  <a:pt x="26016" y="9573"/>
                </a:cubicBezTo>
                <a:cubicBezTo>
                  <a:pt x="24194" y="12092"/>
                  <a:pt x="21345" y="13515"/>
                  <a:pt x="18370" y="13515"/>
                </a:cubicBezTo>
                <a:cubicBezTo>
                  <a:pt x="17437" y="13515"/>
                  <a:pt x="16492" y="13375"/>
                  <a:pt x="15562" y="13085"/>
                </a:cubicBezTo>
                <a:cubicBezTo>
                  <a:pt x="13753" y="12525"/>
                  <a:pt x="11836" y="12216"/>
                  <a:pt x="9836" y="12216"/>
                </a:cubicBezTo>
                <a:cubicBezTo>
                  <a:pt x="9407" y="12216"/>
                  <a:pt x="8978" y="12240"/>
                  <a:pt x="8550" y="12263"/>
                </a:cubicBezTo>
                <a:cubicBezTo>
                  <a:pt x="3156" y="12621"/>
                  <a:pt x="358" y="16454"/>
                  <a:pt x="1" y="20562"/>
                </a:cubicBezTo>
                <a:lnTo>
                  <a:pt x="90834" y="20562"/>
                </a:lnTo>
                <a:cubicBezTo>
                  <a:pt x="90477" y="16454"/>
                  <a:pt x="87667" y="12621"/>
                  <a:pt x="82285" y="12263"/>
                </a:cubicBezTo>
                <a:cubicBezTo>
                  <a:pt x="81856" y="12240"/>
                  <a:pt x="81428" y="12216"/>
                  <a:pt x="80987" y="12216"/>
                </a:cubicBezTo>
                <a:cubicBezTo>
                  <a:pt x="78761" y="12216"/>
                  <a:pt x="76618" y="12597"/>
                  <a:pt x="74617" y="13299"/>
                </a:cubicBezTo>
                <a:cubicBezTo>
                  <a:pt x="73557" y="13672"/>
                  <a:pt x="72465" y="13852"/>
                  <a:pt x="71388" y="13852"/>
                </a:cubicBezTo>
                <a:cubicBezTo>
                  <a:pt x="68399" y="13852"/>
                  <a:pt x="65520" y="12461"/>
                  <a:pt x="63735" y="9906"/>
                </a:cubicBezTo>
                <a:cubicBezTo>
                  <a:pt x="59556" y="3917"/>
                  <a:pt x="52615" y="0"/>
                  <a:pt x="447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10;p33">
            <a:extLst>
              <a:ext uri="{FF2B5EF4-FFF2-40B4-BE49-F238E27FC236}">
                <a16:creationId xmlns:a16="http://schemas.microsoft.com/office/drawing/2014/main" id="{0D5D341D-DA24-5905-5D37-3A5983D437E5}"/>
              </a:ext>
            </a:extLst>
          </p:cNvPr>
          <p:cNvSpPr txBox="1">
            <a:spLocks/>
          </p:cNvSpPr>
          <p:nvPr/>
        </p:nvSpPr>
        <p:spPr>
          <a:xfrm>
            <a:off x="152994" y="2829744"/>
            <a:ext cx="5895468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defRPr sz="50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Bree Serif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C9EE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HÌNH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2C9EE">
                    <a:lumMod val="50000"/>
                  </a:srgbClr>
                </a:solidFill>
                <a:effectLst/>
                <a:uLnTx/>
                <a:uFillTx/>
                <a:latin typeface="#9Slide03 SFU Futura_05" panose="00000800000000000000" pitchFamily="2" charset="0"/>
                <a:sym typeface="Bree Serif"/>
              </a:rPr>
              <a:t> THÀNH KIẾN THỨC MỚI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C9EE">
                  <a:lumMod val="50000"/>
                </a:srgbClr>
              </a:solidFill>
              <a:effectLst/>
              <a:uLnTx/>
              <a:uFillTx/>
              <a:latin typeface="#9Slide03 SFU Futura_05" panose="00000800000000000000" pitchFamily="2" charset="0"/>
              <a:sym typeface="Bree Serif"/>
            </a:endParaRPr>
          </a:p>
        </p:txBody>
      </p:sp>
    </p:spTree>
    <p:extLst>
      <p:ext uri="{BB962C8B-B14F-4D97-AF65-F5344CB8AC3E}">
        <p14:creationId xmlns:p14="http://schemas.microsoft.com/office/powerpoint/2010/main" val="206243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/>
          <p:nvPr/>
        </p:nvSpPr>
        <p:spPr>
          <a:xfrm>
            <a:off x="2335466" y="853089"/>
            <a:ext cx="1815028" cy="485799"/>
          </a:xfrm>
          <a:custGeom>
            <a:avLst/>
            <a:gdLst/>
            <a:ahLst/>
            <a:cxnLst/>
            <a:rect l="l" t="t" r="r" b="b"/>
            <a:pathLst>
              <a:path w="121123" h="32419" extrusionOk="0">
                <a:moveTo>
                  <a:pt x="48724" y="0"/>
                </a:moveTo>
                <a:cubicBezTo>
                  <a:pt x="48396" y="0"/>
                  <a:pt x="48065" y="11"/>
                  <a:pt x="47732" y="34"/>
                </a:cubicBezTo>
                <a:cubicBezTo>
                  <a:pt x="39862" y="582"/>
                  <a:pt x="33921" y="7404"/>
                  <a:pt x="34481" y="15274"/>
                </a:cubicBezTo>
                <a:cubicBezTo>
                  <a:pt x="34481" y="15429"/>
                  <a:pt x="34504" y="15572"/>
                  <a:pt x="34516" y="15726"/>
                </a:cubicBezTo>
                <a:cubicBezTo>
                  <a:pt x="32897" y="14393"/>
                  <a:pt x="30814" y="13595"/>
                  <a:pt x="28551" y="13595"/>
                </a:cubicBezTo>
                <a:cubicBezTo>
                  <a:pt x="23360" y="13595"/>
                  <a:pt x="19145" y="17810"/>
                  <a:pt x="19145" y="23001"/>
                </a:cubicBezTo>
                <a:cubicBezTo>
                  <a:pt x="19145" y="24287"/>
                  <a:pt x="19395" y="25513"/>
                  <a:pt x="19872" y="26633"/>
                </a:cubicBezTo>
                <a:cubicBezTo>
                  <a:pt x="19809" y="26632"/>
                  <a:pt x="19746" y="26632"/>
                  <a:pt x="19683" y="26632"/>
                </a:cubicBezTo>
                <a:cubicBezTo>
                  <a:pt x="14533" y="26632"/>
                  <a:pt x="8010" y="28079"/>
                  <a:pt x="0" y="32419"/>
                </a:cubicBezTo>
                <a:lnTo>
                  <a:pt x="121122" y="32419"/>
                </a:lnTo>
                <a:cubicBezTo>
                  <a:pt x="121122" y="32419"/>
                  <a:pt x="116367" y="26632"/>
                  <a:pt x="106077" y="26632"/>
                </a:cubicBezTo>
                <a:cubicBezTo>
                  <a:pt x="104514" y="26632"/>
                  <a:pt x="102823" y="26765"/>
                  <a:pt x="101001" y="27073"/>
                </a:cubicBezTo>
                <a:cubicBezTo>
                  <a:pt x="99632" y="23406"/>
                  <a:pt x="96798" y="20441"/>
                  <a:pt x="93214" y="18917"/>
                </a:cubicBezTo>
                <a:cubicBezTo>
                  <a:pt x="93226" y="18405"/>
                  <a:pt x="93214" y="17881"/>
                  <a:pt x="93178" y="17358"/>
                </a:cubicBezTo>
                <a:cubicBezTo>
                  <a:pt x="92541" y="8291"/>
                  <a:pt x="84994" y="1360"/>
                  <a:pt x="76044" y="1360"/>
                </a:cubicBezTo>
                <a:cubicBezTo>
                  <a:pt x="75638" y="1360"/>
                  <a:pt x="75230" y="1374"/>
                  <a:pt x="74819" y="1403"/>
                </a:cubicBezTo>
                <a:cubicBezTo>
                  <a:pt x="69414" y="1772"/>
                  <a:pt x="64758" y="4618"/>
                  <a:pt x="61889" y="8761"/>
                </a:cubicBezTo>
                <a:cubicBezTo>
                  <a:pt x="59713" y="3564"/>
                  <a:pt x="54580" y="0"/>
                  <a:pt x="487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7"/>
          <p:cNvSpPr/>
          <p:nvPr/>
        </p:nvSpPr>
        <p:spPr>
          <a:xfrm>
            <a:off x="1242166" y="906476"/>
            <a:ext cx="2412682" cy="546166"/>
          </a:xfrm>
          <a:custGeom>
            <a:avLst/>
            <a:gdLst/>
            <a:ahLst/>
            <a:cxnLst/>
            <a:rect l="l" t="t" r="r" b="b"/>
            <a:pathLst>
              <a:path w="212384" h="48078" extrusionOk="0">
                <a:moveTo>
                  <a:pt x="104656" y="0"/>
                </a:moveTo>
                <a:cubicBezTo>
                  <a:pt x="86618" y="0"/>
                  <a:pt x="70664" y="8823"/>
                  <a:pt x="60829" y="22396"/>
                </a:cubicBezTo>
                <a:cubicBezTo>
                  <a:pt x="56577" y="28271"/>
                  <a:pt x="49902" y="31605"/>
                  <a:pt x="42938" y="31605"/>
                </a:cubicBezTo>
                <a:cubicBezTo>
                  <a:pt x="40756" y="31605"/>
                  <a:pt x="38546" y="31278"/>
                  <a:pt x="36374" y="30599"/>
                </a:cubicBezTo>
                <a:cubicBezTo>
                  <a:pt x="32159" y="29290"/>
                  <a:pt x="27658" y="28575"/>
                  <a:pt x="23003" y="28575"/>
                </a:cubicBezTo>
                <a:cubicBezTo>
                  <a:pt x="21991" y="28575"/>
                  <a:pt x="20979" y="28611"/>
                  <a:pt x="19979" y="28670"/>
                </a:cubicBezTo>
                <a:cubicBezTo>
                  <a:pt x="7382" y="29516"/>
                  <a:pt x="834" y="38493"/>
                  <a:pt x="0" y="48078"/>
                </a:cubicBezTo>
                <a:lnTo>
                  <a:pt x="212384" y="48078"/>
                </a:lnTo>
                <a:cubicBezTo>
                  <a:pt x="211550" y="38493"/>
                  <a:pt x="204990" y="29516"/>
                  <a:pt x="192405" y="28670"/>
                </a:cubicBezTo>
                <a:cubicBezTo>
                  <a:pt x="191393" y="28611"/>
                  <a:pt x="190393" y="28575"/>
                  <a:pt x="189369" y="28575"/>
                </a:cubicBezTo>
                <a:cubicBezTo>
                  <a:pt x="184154" y="28575"/>
                  <a:pt x="179142" y="29468"/>
                  <a:pt x="174486" y="31099"/>
                </a:cubicBezTo>
                <a:cubicBezTo>
                  <a:pt x="172003" y="31975"/>
                  <a:pt x="169444" y="32399"/>
                  <a:pt x="166920" y="32399"/>
                </a:cubicBezTo>
                <a:cubicBezTo>
                  <a:pt x="159932" y="32399"/>
                  <a:pt x="153203" y="29144"/>
                  <a:pt x="149031" y="23170"/>
                </a:cubicBezTo>
                <a:cubicBezTo>
                  <a:pt x="139268" y="9168"/>
                  <a:pt x="123039" y="0"/>
                  <a:pt x="1046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7"/>
          <p:cNvSpPr txBox="1">
            <a:spLocks noGrp="1"/>
          </p:cNvSpPr>
          <p:nvPr>
            <p:ph type="ctrTitle"/>
          </p:nvPr>
        </p:nvSpPr>
        <p:spPr>
          <a:xfrm>
            <a:off x="3717189" y="895876"/>
            <a:ext cx="4765478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Học sinh thảo luận nhóm đôi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0" name="Google Shape;300;p37"/>
          <p:cNvSpPr/>
          <p:nvPr/>
        </p:nvSpPr>
        <p:spPr>
          <a:xfrm>
            <a:off x="8133411" y="3567331"/>
            <a:ext cx="1670619" cy="417664"/>
          </a:xfrm>
          <a:custGeom>
            <a:avLst/>
            <a:gdLst/>
            <a:ahLst/>
            <a:cxnLst/>
            <a:rect l="l" t="t" r="r" b="b"/>
            <a:pathLst>
              <a:path w="87250" h="21813" extrusionOk="0">
                <a:moveTo>
                  <a:pt x="32314" y="1"/>
                </a:moveTo>
                <a:cubicBezTo>
                  <a:pt x="26885" y="1"/>
                  <a:pt x="22373" y="3977"/>
                  <a:pt x="21539" y="9169"/>
                </a:cubicBezTo>
                <a:cubicBezTo>
                  <a:pt x="20849" y="9026"/>
                  <a:pt x="20122" y="8954"/>
                  <a:pt x="19384" y="8954"/>
                </a:cubicBezTo>
                <a:cubicBezTo>
                  <a:pt x="14050" y="8954"/>
                  <a:pt x="9609" y="12788"/>
                  <a:pt x="8669" y="17848"/>
                </a:cubicBezTo>
                <a:cubicBezTo>
                  <a:pt x="3323" y="18634"/>
                  <a:pt x="1" y="21813"/>
                  <a:pt x="1" y="21813"/>
                </a:cubicBezTo>
                <a:lnTo>
                  <a:pt x="30112" y="21813"/>
                </a:lnTo>
                <a:cubicBezTo>
                  <a:pt x="30124" y="21742"/>
                  <a:pt x="30136" y="21670"/>
                  <a:pt x="30147" y="21599"/>
                </a:cubicBezTo>
                <a:cubicBezTo>
                  <a:pt x="30243" y="21622"/>
                  <a:pt x="30338" y="21634"/>
                  <a:pt x="30433" y="21658"/>
                </a:cubicBezTo>
                <a:cubicBezTo>
                  <a:pt x="30445" y="21706"/>
                  <a:pt x="30457" y="21765"/>
                  <a:pt x="30469" y="21813"/>
                </a:cubicBezTo>
                <a:lnTo>
                  <a:pt x="87250" y="21813"/>
                </a:lnTo>
                <a:cubicBezTo>
                  <a:pt x="82764" y="19670"/>
                  <a:pt x="79626" y="18955"/>
                  <a:pt x="77428" y="18955"/>
                </a:cubicBezTo>
                <a:cubicBezTo>
                  <a:pt x="77392" y="18955"/>
                  <a:pt x="77356" y="18955"/>
                  <a:pt x="77320" y="18955"/>
                </a:cubicBezTo>
                <a:cubicBezTo>
                  <a:pt x="76856" y="11038"/>
                  <a:pt x="70295" y="4763"/>
                  <a:pt x="62247" y="4763"/>
                </a:cubicBezTo>
                <a:cubicBezTo>
                  <a:pt x="57008" y="4763"/>
                  <a:pt x="52400" y="7430"/>
                  <a:pt x="49686" y="11478"/>
                </a:cubicBezTo>
                <a:cubicBezTo>
                  <a:pt x="49305" y="9681"/>
                  <a:pt x="47709" y="8323"/>
                  <a:pt x="45792" y="8323"/>
                </a:cubicBezTo>
                <a:cubicBezTo>
                  <a:pt x="44875" y="8323"/>
                  <a:pt x="44018" y="8645"/>
                  <a:pt x="43351" y="9169"/>
                </a:cubicBezTo>
                <a:cubicBezTo>
                  <a:pt x="43256" y="9145"/>
                  <a:pt x="43161" y="9133"/>
                  <a:pt x="43066" y="9121"/>
                </a:cubicBezTo>
                <a:cubicBezTo>
                  <a:pt x="42208" y="3954"/>
                  <a:pt x="37720" y="1"/>
                  <a:pt x="32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7"/>
          <p:cNvSpPr/>
          <p:nvPr/>
        </p:nvSpPr>
        <p:spPr>
          <a:xfrm>
            <a:off x="6793330" y="3658949"/>
            <a:ext cx="2145525" cy="485800"/>
          </a:xfrm>
          <a:custGeom>
            <a:avLst/>
            <a:gdLst/>
            <a:ahLst/>
            <a:cxnLst/>
            <a:rect l="l" t="t" r="r" b="b"/>
            <a:pathLst>
              <a:path w="85821" h="19432" extrusionOk="0">
                <a:moveTo>
                  <a:pt x="42292" y="1"/>
                </a:moveTo>
                <a:cubicBezTo>
                  <a:pt x="35005" y="1"/>
                  <a:pt x="28552" y="3561"/>
                  <a:pt x="24575" y="9050"/>
                </a:cubicBezTo>
                <a:cubicBezTo>
                  <a:pt x="22863" y="11423"/>
                  <a:pt x="20166" y="12769"/>
                  <a:pt x="17354" y="12769"/>
                </a:cubicBezTo>
                <a:cubicBezTo>
                  <a:pt x="16469" y="12769"/>
                  <a:pt x="15573" y="12636"/>
                  <a:pt x="14693" y="12360"/>
                </a:cubicBezTo>
                <a:cubicBezTo>
                  <a:pt x="12990" y="11836"/>
                  <a:pt x="11181" y="11538"/>
                  <a:pt x="9287" y="11538"/>
                </a:cubicBezTo>
                <a:cubicBezTo>
                  <a:pt x="8883" y="11538"/>
                  <a:pt x="8478" y="11562"/>
                  <a:pt x="8073" y="11586"/>
                </a:cubicBezTo>
                <a:cubicBezTo>
                  <a:pt x="2977" y="11919"/>
                  <a:pt x="334" y="15551"/>
                  <a:pt x="1" y="19432"/>
                </a:cubicBezTo>
                <a:lnTo>
                  <a:pt x="85821" y="19432"/>
                </a:lnTo>
                <a:cubicBezTo>
                  <a:pt x="85476" y="15551"/>
                  <a:pt x="82832" y="11919"/>
                  <a:pt x="77737" y="11586"/>
                </a:cubicBezTo>
                <a:cubicBezTo>
                  <a:pt x="77332" y="11562"/>
                  <a:pt x="76927" y="11538"/>
                  <a:pt x="76522" y="11538"/>
                </a:cubicBezTo>
                <a:cubicBezTo>
                  <a:pt x="74415" y="11538"/>
                  <a:pt x="72379" y="11907"/>
                  <a:pt x="70498" y="12562"/>
                </a:cubicBezTo>
                <a:cubicBezTo>
                  <a:pt x="69495" y="12916"/>
                  <a:pt x="68462" y="13088"/>
                  <a:pt x="67442" y="13088"/>
                </a:cubicBezTo>
                <a:cubicBezTo>
                  <a:pt x="64621" y="13088"/>
                  <a:pt x="61901" y="11773"/>
                  <a:pt x="60222" y="9359"/>
                </a:cubicBezTo>
                <a:cubicBezTo>
                  <a:pt x="56270" y="3704"/>
                  <a:pt x="49709" y="1"/>
                  <a:pt x="422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7"/>
          <p:cNvSpPr/>
          <p:nvPr/>
        </p:nvSpPr>
        <p:spPr>
          <a:xfrm>
            <a:off x="6434986" y="3876652"/>
            <a:ext cx="3095382" cy="988877"/>
          </a:xfrm>
          <a:custGeom>
            <a:avLst/>
            <a:gdLst/>
            <a:ahLst/>
            <a:cxnLst/>
            <a:rect l="l" t="t" r="r" b="b"/>
            <a:pathLst>
              <a:path w="115313" h="32421" extrusionOk="0">
                <a:moveTo>
                  <a:pt x="68913" y="0"/>
                </a:moveTo>
                <a:cubicBezTo>
                  <a:pt x="63343" y="0"/>
                  <a:pt x="58460" y="3573"/>
                  <a:pt x="56388" y="8763"/>
                </a:cubicBezTo>
                <a:cubicBezTo>
                  <a:pt x="53662" y="4620"/>
                  <a:pt x="49233" y="1774"/>
                  <a:pt x="44077" y="1393"/>
                </a:cubicBezTo>
                <a:cubicBezTo>
                  <a:pt x="43693" y="1365"/>
                  <a:pt x="43311" y="1352"/>
                  <a:pt x="42932" y="1352"/>
                </a:cubicBezTo>
                <a:cubicBezTo>
                  <a:pt x="34411" y="1352"/>
                  <a:pt x="27215" y="8286"/>
                  <a:pt x="26611" y="17360"/>
                </a:cubicBezTo>
                <a:cubicBezTo>
                  <a:pt x="26575" y="17883"/>
                  <a:pt x="26563" y="18395"/>
                  <a:pt x="26575" y="18907"/>
                </a:cubicBezTo>
                <a:cubicBezTo>
                  <a:pt x="23158" y="20443"/>
                  <a:pt x="20455" y="23396"/>
                  <a:pt x="19158" y="27075"/>
                </a:cubicBezTo>
                <a:cubicBezTo>
                  <a:pt x="17424" y="26767"/>
                  <a:pt x="15814" y="26634"/>
                  <a:pt x="14326" y="26634"/>
                </a:cubicBezTo>
                <a:cubicBezTo>
                  <a:pt x="4532" y="26634"/>
                  <a:pt x="0" y="32421"/>
                  <a:pt x="0" y="32421"/>
                </a:cubicBezTo>
                <a:lnTo>
                  <a:pt x="115313" y="32421"/>
                </a:lnTo>
                <a:cubicBezTo>
                  <a:pt x="107692" y="28070"/>
                  <a:pt x="101476" y="26634"/>
                  <a:pt x="96575" y="26634"/>
                </a:cubicBezTo>
                <a:cubicBezTo>
                  <a:pt x="96514" y="26634"/>
                  <a:pt x="96454" y="26634"/>
                  <a:pt x="96393" y="26635"/>
                </a:cubicBezTo>
                <a:cubicBezTo>
                  <a:pt x="96846" y="25515"/>
                  <a:pt x="97084" y="24289"/>
                  <a:pt x="97084" y="23003"/>
                </a:cubicBezTo>
                <a:cubicBezTo>
                  <a:pt x="97084" y="17800"/>
                  <a:pt x="93072" y="13585"/>
                  <a:pt x="88131" y="13585"/>
                </a:cubicBezTo>
                <a:cubicBezTo>
                  <a:pt x="85976" y="13585"/>
                  <a:pt x="83999" y="14395"/>
                  <a:pt x="82451" y="15717"/>
                </a:cubicBezTo>
                <a:cubicBezTo>
                  <a:pt x="82463" y="15574"/>
                  <a:pt x="82475" y="15419"/>
                  <a:pt x="82487" y="15276"/>
                </a:cubicBezTo>
                <a:cubicBezTo>
                  <a:pt x="83011" y="7406"/>
                  <a:pt x="77367" y="584"/>
                  <a:pt x="69878" y="36"/>
                </a:cubicBezTo>
                <a:cubicBezTo>
                  <a:pt x="69554" y="12"/>
                  <a:pt x="69232" y="0"/>
                  <a:pt x="68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7"/>
          <p:cNvSpPr txBox="1">
            <a:spLocks noGrp="1"/>
          </p:cNvSpPr>
          <p:nvPr>
            <p:ph type="title" idx="2"/>
          </p:nvPr>
        </p:nvSpPr>
        <p:spPr>
          <a:xfrm>
            <a:off x="3686932" y="151435"/>
            <a:ext cx="4362430" cy="10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#9Slide03 SFU Futura_05" panose="00000800000000000000" pitchFamily="2" charset="0"/>
              </a:rPr>
              <a:t>NHIỆM VỤ</a:t>
            </a:r>
            <a:endParaRPr sz="4800" b="1" dirty="0">
              <a:latin typeface="#9Slide03 SFU Futura_05" panose="00000800000000000000" pitchFamily="2" charset="0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87C54E3-BB17-FE26-A4A3-28C977DE1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02" y="483128"/>
            <a:ext cx="2668803" cy="3774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5" name="Google Shape;543;p47">
            <a:extLst>
              <a:ext uri="{FF2B5EF4-FFF2-40B4-BE49-F238E27FC236}">
                <a16:creationId xmlns:a16="http://schemas.microsoft.com/office/drawing/2014/main" id="{2192ACF1-9BA6-500D-23E6-1080746BE366}"/>
              </a:ext>
            </a:extLst>
          </p:cNvPr>
          <p:cNvGrpSpPr/>
          <p:nvPr/>
        </p:nvGrpSpPr>
        <p:grpSpPr>
          <a:xfrm>
            <a:off x="-753950" y="3190240"/>
            <a:ext cx="2577670" cy="2158204"/>
            <a:chOff x="1356297" y="3210890"/>
            <a:chExt cx="431368" cy="380189"/>
          </a:xfrm>
        </p:grpSpPr>
        <p:sp>
          <p:nvSpPr>
            <p:cNvPr id="56" name="Google Shape;544;p47">
              <a:extLst>
                <a:ext uri="{FF2B5EF4-FFF2-40B4-BE49-F238E27FC236}">
                  <a16:creationId xmlns:a16="http://schemas.microsoft.com/office/drawing/2014/main" id="{B382B2F1-957D-66B8-071F-F0892239407E}"/>
                </a:ext>
              </a:extLst>
            </p:cNvPr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45;p47">
              <a:extLst>
                <a:ext uri="{FF2B5EF4-FFF2-40B4-BE49-F238E27FC236}">
                  <a16:creationId xmlns:a16="http://schemas.microsoft.com/office/drawing/2014/main" id="{4340971E-1DE0-7045-5D60-77DFC1EE1DFD}"/>
                </a:ext>
              </a:extLst>
            </p:cNvPr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46;p47">
              <a:extLst>
                <a:ext uri="{FF2B5EF4-FFF2-40B4-BE49-F238E27FC236}">
                  <a16:creationId xmlns:a16="http://schemas.microsoft.com/office/drawing/2014/main" id="{C78D8880-2CA8-FF68-1C1C-EA27D8D860D9}"/>
                </a:ext>
              </a:extLst>
            </p:cNvPr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47;p47">
              <a:extLst>
                <a:ext uri="{FF2B5EF4-FFF2-40B4-BE49-F238E27FC236}">
                  <a16:creationId xmlns:a16="http://schemas.microsoft.com/office/drawing/2014/main" id="{13F5F270-3DAA-5298-005B-348BF2A66740}"/>
                </a:ext>
              </a:extLst>
            </p:cNvPr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48;p47">
              <a:extLst>
                <a:ext uri="{FF2B5EF4-FFF2-40B4-BE49-F238E27FC236}">
                  <a16:creationId xmlns:a16="http://schemas.microsoft.com/office/drawing/2014/main" id="{620A4279-37A9-8D9B-70A5-1C9FCD45AF4B}"/>
                </a:ext>
              </a:extLst>
            </p:cNvPr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49;p47">
              <a:extLst>
                <a:ext uri="{FF2B5EF4-FFF2-40B4-BE49-F238E27FC236}">
                  <a16:creationId xmlns:a16="http://schemas.microsoft.com/office/drawing/2014/main" id="{32413866-7281-7A35-95E4-D101A721695D}"/>
                </a:ext>
              </a:extLst>
            </p:cNvPr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50;p47">
              <a:extLst>
                <a:ext uri="{FF2B5EF4-FFF2-40B4-BE49-F238E27FC236}">
                  <a16:creationId xmlns:a16="http://schemas.microsoft.com/office/drawing/2014/main" id="{71237EE7-E38D-DC46-784B-4942DBBDD7CE}"/>
                </a:ext>
              </a:extLst>
            </p:cNvPr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51;p47">
              <a:extLst>
                <a:ext uri="{FF2B5EF4-FFF2-40B4-BE49-F238E27FC236}">
                  <a16:creationId xmlns:a16="http://schemas.microsoft.com/office/drawing/2014/main" id="{75D0FBC7-AD22-D3B6-2909-B52BDCA4401E}"/>
                </a:ext>
              </a:extLst>
            </p:cNvPr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52;p47">
              <a:extLst>
                <a:ext uri="{FF2B5EF4-FFF2-40B4-BE49-F238E27FC236}">
                  <a16:creationId xmlns:a16="http://schemas.microsoft.com/office/drawing/2014/main" id="{75C06F4C-AC87-F474-672C-69FF88CD70A6}"/>
                </a:ext>
              </a:extLst>
            </p:cNvPr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53;p47">
              <a:extLst>
                <a:ext uri="{FF2B5EF4-FFF2-40B4-BE49-F238E27FC236}">
                  <a16:creationId xmlns:a16="http://schemas.microsoft.com/office/drawing/2014/main" id="{9194F01D-E31B-449B-FA1E-69825B70BF26}"/>
                </a:ext>
              </a:extLst>
            </p:cNvPr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54;p47">
              <a:extLst>
                <a:ext uri="{FF2B5EF4-FFF2-40B4-BE49-F238E27FC236}">
                  <a16:creationId xmlns:a16="http://schemas.microsoft.com/office/drawing/2014/main" id="{43F0680F-CDCA-D8C0-722D-29FB1621D14A}"/>
                </a:ext>
              </a:extLst>
            </p:cNvPr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55;p47">
              <a:extLst>
                <a:ext uri="{FF2B5EF4-FFF2-40B4-BE49-F238E27FC236}">
                  <a16:creationId xmlns:a16="http://schemas.microsoft.com/office/drawing/2014/main" id="{4449BFFC-2FE4-F0F2-E09C-04C852369FB0}"/>
                </a:ext>
              </a:extLst>
            </p:cNvPr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56;p47">
              <a:extLst>
                <a:ext uri="{FF2B5EF4-FFF2-40B4-BE49-F238E27FC236}">
                  <a16:creationId xmlns:a16="http://schemas.microsoft.com/office/drawing/2014/main" id="{ECDD7EEA-0890-BFE9-E22F-197DA376FBFE}"/>
                </a:ext>
              </a:extLst>
            </p:cNvPr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68233032-ACB6-7685-F7A0-5AF7559C9C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" name="Google Shape;270;p37">
            <a:extLst>
              <a:ext uri="{FF2B5EF4-FFF2-40B4-BE49-F238E27FC236}">
                <a16:creationId xmlns:a16="http://schemas.microsoft.com/office/drawing/2014/main" id="{E8E7798C-C1A4-6828-243F-7B856F13AA9D}"/>
              </a:ext>
            </a:extLst>
          </p:cNvPr>
          <p:cNvSpPr txBox="1">
            <a:spLocks/>
          </p:cNvSpPr>
          <p:nvPr/>
        </p:nvSpPr>
        <p:spPr>
          <a:xfrm>
            <a:off x="3790497" y="1575076"/>
            <a:ext cx="5124757" cy="29749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"/>
              <a:buNone/>
              <a:defRPr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400"/>
              <a:t>Hoàn thành phiếu học tập tìm hiểu về văn bản “Đi san mặt đất” </a:t>
            </a:r>
          </a:p>
          <a:p>
            <a:pPr marL="0" indent="0" algn="just">
              <a:lnSpc>
                <a:spcPct val="150000"/>
              </a:lnSpc>
            </a:pPr>
            <a:r>
              <a:rPr lang="en-US" sz="2400" b="1"/>
              <a:t>Thời gian</a:t>
            </a:r>
            <a:r>
              <a:rPr lang="en-US" sz="2400"/>
              <a:t>: 10 phút </a:t>
            </a:r>
          </a:p>
          <a:p>
            <a:pPr marL="0" indent="0" algn="just">
              <a:lnSpc>
                <a:spcPct val="150000"/>
              </a:lnSpc>
            </a:pPr>
            <a:r>
              <a:rPr lang="en-US" sz="2400" b="1"/>
              <a:t>Chia sẻ và trình bày</a:t>
            </a:r>
            <a:r>
              <a:rPr lang="en-US" sz="2400"/>
              <a:t>: 2 phút </a:t>
            </a:r>
          </a:p>
          <a:p>
            <a:pPr marL="0" indent="0" algn="just">
              <a:lnSpc>
                <a:spcPct val="150000"/>
              </a:lnSpc>
            </a:pPr>
            <a:r>
              <a:rPr lang="en-US" sz="2400" b="1"/>
              <a:t>Thảo luận và phản biện</a:t>
            </a:r>
            <a:r>
              <a:rPr lang="en-US" sz="2400"/>
              <a:t>: 3 phút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  <p:bldP spid="303" grpId="0"/>
      <p:bldP spid="71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>
            <a:spLocks noGrp="1"/>
          </p:cNvSpPr>
          <p:nvPr>
            <p:ph type="title"/>
          </p:nvPr>
        </p:nvSpPr>
        <p:spPr>
          <a:xfrm>
            <a:off x="-1" y="1"/>
            <a:ext cx="1968437" cy="17116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#9Slide03 SFU Futura_05" panose="00000800000000000000" pitchFamily="2" charset="0"/>
              </a:rPr>
              <a:t>RUBIC THẢO LUẬN NHÓM</a:t>
            </a:r>
            <a:endParaRPr sz="900" dirty="0">
              <a:latin typeface="#9Slide03 SFU Futura_05" panose="00000800000000000000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CBA4C9E-81DF-5C98-883F-CB8BBC0B3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297885"/>
              </p:ext>
            </p:extLst>
          </p:nvPr>
        </p:nvGraphicFramePr>
        <p:xfrm>
          <a:off x="-1" y="171168"/>
          <a:ext cx="9143999" cy="4972333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707196">
                  <a:extLst>
                    <a:ext uri="{9D8B030D-6E8A-4147-A177-3AD203B41FA5}">
                      <a16:colId xmlns:a16="http://schemas.microsoft.com/office/drawing/2014/main" val="468774955"/>
                    </a:ext>
                  </a:extLst>
                </a:gridCol>
                <a:gridCol w="2945901">
                  <a:extLst>
                    <a:ext uri="{9D8B030D-6E8A-4147-A177-3AD203B41FA5}">
                      <a16:colId xmlns:a16="http://schemas.microsoft.com/office/drawing/2014/main" val="3905135970"/>
                    </a:ext>
                  </a:extLst>
                </a:gridCol>
                <a:gridCol w="2756713">
                  <a:extLst>
                    <a:ext uri="{9D8B030D-6E8A-4147-A177-3AD203B41FA5}">
                      <a16:colId xmlns:a16="http://schemas.microsoft.com/office/drawing/2014/main" val="2321788850"/>
                    </a:ext>
                  </a:extLst>
                </a:gridCol>
                <a:gridCol w="2734189">
                  <a:extLst>
                    <a:ext uri="{9D8B030D-6E8A-4147-A177-3AD203B41FA5}">
                      <a16:colId xmlns:a16="http://schemas.microsoft.com/office/drawing/2014/main" val="3333160021"/>
                    </a:ext>
                  </a:extLst>
                </a:gridCol>
              </a:tblGrid>
              <a:tr h="5413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 CHÍ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 CỐ GẮNG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(0 – 4 điểm)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ĐÃ LÀM TỐT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 – 7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RẤT XUẤT SẮC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(8 – 10 điểm)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extLst>
                  <a:ext uri="{0D108BD9-81ED-4DB2-BD59-A6C34878D82A}">
                    <a16:rowId xmlns:a16="http://schemas.microsoft.com/office/drawing/2014/main" val="2611367055"/>
                  </a:ext>
                </a:extLst>
              </a:tr>
              <a:tr h="1393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thức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điểm)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điểm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 làm còn sơ sài, trình bày cẩu thả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Sai lỗi chính tả 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đẩy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chu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bày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cẩn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thận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đẩy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chu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bày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cẩn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thận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extLst>
                  <a:ext uri="{0D108BD9-81ED-4DB2-BD59-A6C34878D82A}">
                    <a16:rowId xmlns:a16="http://schemas.microsoft.com/office/drawing/2014/main" val="2805480660"/>
                  </a:ext>
                </a:extLst>
              </a:tr>
              <a:tr h="14138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 dung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 điểm)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1 - 3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Chưa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lơi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đúng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trọng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hết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gợi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dẫn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dung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sơ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sài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dừng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lại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ở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mức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biết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diện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– 5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đầy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gợi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dẫn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đúng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trọng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nhất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 – 2 ý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mở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nâng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cao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điểm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 lời tương đối đầy đủ các câu hỏi gợi dẫn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 lời đúng trọng tâm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 nhiều hơn 2 ý mở rộng nâng cao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 sự sáng tạo 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extLst>
                  <a:ext uri="{0D108BD9-81ED-4DB2-BD59-A6C34878D82A}">
                    <a16:rowId xmlns:a16="http://schemas.microsoft.com/office/drawing/2014/main" val="976942981"/>
                  </a:ext>
                </a:extLst>
              </a:tr>
              <a:tr h="12093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Hiệu quả nhóm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điểm)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điểm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 thành viên chưa gắn kết chặt chẽ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Vẫn còn trên 2 thành viên không tham gia hoạt động 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gắn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luận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vẫn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thông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nhát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Vẫn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còn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gắn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thuận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ý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tưởng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biệt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đều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tham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extLst>
                  <a:ext uri="{0D108BD9-81ED-4DB2-BD59-A6C34878D82A}">
                    <a16:rowId xmlns:a16="http://schemas.microsoft.com/office/drawing/2014/main" val="3343737496"/>
                  </a:ext>
                </a:extLst>
              </a:tr>
              <a:tr h="2073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 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extLst>
                  <a:ext uri="{0D108BD9-81ED-4DB2-BD59-A6C34878D82A}">
                    <a16:rowId xmlns:a16="http://schemas.microsoft.com/office/drawing/2014/main" val="575011477"/>
                  </a:ext>
                </a:extLst>
              </a:tr>
              <a:tr h="2073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TỔNG </a:t>
                      </a:r>
                      <a:endParaRPr lang="en-US" sz="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4645" marR="1464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667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62257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body" idx="4294967295"/>
          </p:nvPr>
        </p:nvSpPr>
        <p:spPr>
          <a:xfrm>
            <a:off x="-104380" y="1094150"/>
            <a:ext cx="4869420" cy="33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truyện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thần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thoại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thơ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dân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tộc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thấy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lao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cải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khát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chinh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phục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35" name="Google Shape;235;p34"/>
          <p:cNvSpPr txBox="1">
            <a:spLocks noGrp="1"/>
          </p:cNvSpPr>
          <p:nvPr>
            <p:ph type="title"/>
          </p:nvPr>
        </p:nvSpPr>
        <p:spPr>
          <a:xfrm>
            <a:off x="0" y="156025"/>
            <a:ext cx="4869420" cy="480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#9Slide03 SFU Futura_05" panose="00000800000000000000" pitchFamily="2" charset="0"/>
              </a:rPr>
              <a:t>1. NỘI DUNG KHÁI QUÁT CỦA VĂN BẢN</a:t>
            </a:r>
            <a:endParaRPr sz="1600" dirty="0">
              <a:latin typeface="#9Slide03 SFU Futura_05" panose="00000800000000000000" pitchFamily="2" charset="0"/>
            </a:endParaRPr>
          </a:p>
        </p:txBody>
      </p:sp>
      <p:pic>
        <p:nvPicPr>
          <p:cNvPr id="3074" name="Picture 2" descr="Tìm hiểu vai trò của thiên nhiên trong cuộc sống">
            <a:extLst>
              <a:ext uri="{FF2B5EF4-FFF2-40B4-BE49-F238E27FC236}">
                <a16:creationId xmlns:a16="http://schemas.microsoft.com/office/drawing/2014/main" id="{CB2AAB5E-BC95-D5B7-DA32-2B485FD2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20" y="775652"/>
            <a:ext cx="4094010" cy="39477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"/>
          <p:cNvSpPr txBox="1">
            <a:spLocks noGrp="1"/>
          </p:cNvSpPr>
          <p:nvPr>
            <p:ph type="subTitle" idx="2"/>
          </p:nvPr>
        </p:nvSpPr>
        <p:spPr>
          <a:xfrm>
            <a:off x="1166360" y="988281"/>
            <a:ext cx="7031738" cy="102153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văn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giải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thích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bầu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</a:t>
            </a:r>
            <a:r>
              <a:rPr lang="en-US" sz="18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Bầu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nhìn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chưa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phẳng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", "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Mặt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còn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nhấp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nhô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''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8" name="Google Shape;368;p40"/>
          <p:cNvGrpSpPr/>
          <p:nvPr/>
        </p:nvGrpSpPr>
        <p:grpSpPr>
          <a:xfrm>
            <a:off x="170959" y="951031"/>
            <a:ext cx="1418561" cy="1276293"/>
            <a:chOff x="6041869" y="3365392"/>
            <a:chExt cx="373882" cy="370053"/>
          </a:xfrm>
        </p:grpSpPr>
        <p:sp>
          <p:nvSpPr>
            <p:cNvPr id="369" name="Google Shape;369;p40"/>
            <p:cNvSpPr/>
            <p:nvPr/>
          </p:nvSpPr>
          <p:spPr>
            <a:xfrm>
              <a:off x="6082080" y="3626355"/>
              <a:ext cx="70795" cy="68854"/>
            </a:xfrm>
            <a:custGeom>
              <a:avLst/>
              <a:gdLst/>
              <a:ahLst/>
              <a:cxnLst/>
              <a:rect l="l" t="t" r="r" b="b"/>
              <a:pathLst>
                <a:path w="2699" h="2625" extrusionOk="0">
                  <a:moveTo>
                    <a:pt x="299" y="1"/>
                  </a:moveTo>
                  <a:cubicBezTo>
                    <a:pt x="0" y="1"/>
                    <a:pt x="0" y="441"/>
                    <a:pt x="299" y="441"/>
                  </a:cubicBezTo>
                  <a:lnTo>
                    <a:pt x="2258" y="441"/>
                  </a:lnTo>
                  <a:lnTo>
                    <a:pt x="2258" y="2401"/>
                  </a:lnTo>
                  <a:cubicBezTo>
                    <a:pt x="2258" y="2523"/>
                    <a:pt x="2353" y="2625"/>
                    <a:pt x="2475" y="2625"/>
                  </a:cubicBezTo>
                  <a:cubicBezTo>
                    <a:pt x="2597" y="2625"/>
                    <a:pt x="2699" y="2523"/>
                    <a:pt x="2699" y="2401"/>
                  </a:cubicBezTo>
                  <a:lnTo>
                    <a:pt x="2699" y="224"/>
                  </a:lnTo>
                  <a:cubicBezTo>
                    <a:pt x="2699" y="102"/>
                    <a:pt x="2597" y="1"/>
                    <a:pt x="2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6304746" y="3405603"/>
              <a:ext cx="70821" cy="68723"/>
            </a:xfrm>
            <a:custGeom>
              <a:avLst/>
              <a:gdLst/>
              <a:ahLst/>
              <a:cxnLst/>
              <a:rect l="l" t="t" r="r" b="b"/>
              <a:pathLst>
                <a:path w="2700" h="2620" extrusionOk="0">
                  <a:moveTo>
                    <a:pt x="221" y="0"/>
                  </a:moveTo>
                  <a:cubicBezTo>
                    <a:pt x="111" y="0"/>
                    <a:pt x="1" y="73"/>
                    <a:pt x="1" y="219"/>
                  </a:cubicBezTo>
                  <a:lnTo>
                    <a:pt x="1" y="2402"/>
                  </a:lnTo>
                  <a:cubicBezTo>
                    <a:pt x="1" y="2524"/>
                    <a:pt x="102" y="2619"/>
                    <a:pt x="224" y="2619"/>
                  </a:cubicBezTo>
                  <a:lnTo>
                    <a:pt x="2408" y="2619"/>
                  </a:lnTo>
                  <a:cubicBezTo>
                    <a:pt x="2699" y="2619"/>
                    <a:pt x="2699" y="2179"/>
                    <a:pt x="2408" y="2179"/>
                  </a:cubicBezTo>
                  <a:lnTo>
                    <a:pt x="441" y="2179"/>
                  </a:lnTo>
                  <a:lnTo>
                    <a:pt x="441" y="219"/>
                  </a:lnTo>
                  <a:cubicBezTo>
                    <a:pt x="441" y="73"/>
                    <a:pt x="331" y="0"/>
                    <a:pt x="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6180128" y="3388344"/>
              <a:ext cx="97418" cy="52171"/>
            </a:xfrm>
            <a:custGeom>
              <a:avLst/>
              <a:gdLst/>
              <a:ahLst/>
              <a:cxnLst/>
              <a:rect l="l" t="t" r="r" b="b"/>
              <a:pathLst>
                <a:path w="3714" h="1989" extrusionOk="0">
                  <a:moveTo>
                    <a:pt x="314" y="0"/>
                  </a:moveTo>
                  <a:cubicBezTo>
                    <a:pt x="145" y="0"/>
                    <a:pt x="0" y="221"/>
                    <a:pt x="161" y="382"/>
                  </a:cubicBezTo>
                  <a:lnTo>
                    <a:pt x="1700" y="1928"/>
                  </a:lnTo>
                  <a:cubicBezTo>
                    <a:pt x="1741" y="1969"/>
                    <a:pt x="1795" y="1989"/>
                    <a:pt x="1856" y="1989"/>
                  </a:cubicBezTo>
                  <a:cubicBezTo>
                    <a:pt x="1917" y="1989"/>
                    <a:pt x="1971" y="1969"/>
                    <a:pt x="2012" y="1928"/>
                  </a:cubicBezTo>
                  <a:lnTo>
                    <a:pt x="3558" y="382"/>
                  </a:lnTo>
                  <a:cubicBezTo>
                    <a:pt x="3714" y="221"/>
                    <a:pt x="3567" y="0"/>
                    <a:pt x="3399" y="0"/>
                  </a:cubicBezTo>
                  <a:cubicBezTo>
                    <a:pt x="3347" y="0"/>
                    <a:pt x="3294" y="21"/>
                    <a:pt x="3246" y="70"/>
                  </a:cubicBezTo>
                  <a:lnTo>
                    <a:pt x="1856" y="1460"/>
                  </a:lnTo>
                  <a:lnTo>
                    <a:pt x="466" y="70"/>
                  </a:lnTo>
                  <a:cubicBezTo>
                    <a:pt x="419" y="21"/>
                    <a:pt x="365" y="0"/>
                    <a:pt x="3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6180075" y="3660375"/>
              <a:ext cx="96946" cy="52093"/>
            </a:xfrm>
            <a:custGeom>
              <a:avLst/>
              <a:gdLst/>
              <a:ahLst/>
              <a:cxnLst/>
              <a:rect l="l" t="t" r="r" b="b"/>
              <a:pathLst>
                <a:path w="3696" h="1986" extrusionOk="0">
                  <a:moveTo>
                    <a:pt x="1858" y="0"/>
                  </a:moveTo>
                  <a:cubicBezTo>
                    <a:pt x="1802" y="0"/>
                    <a:pt x="1746" y="23"/>
                    <a:pt x="1702" y="67"/>
                  </a:cubicBezTo>
                  <a:lnTo>
                    <a:pt x="163" y="1606"/>
                  </a:lnTo>
                  <a:cubicBezTo>
                    <a:pt x="1" y="1763"/>
                    <a:pt x="149" y="1984"/>
                    <a:pt x="322" y="1984"/>
                  </a:cubicBezTo>
                  <a:cubicBezTo>
                    <a:pt x="373" y="1984"/>
                    <a:pt x="427" y="1964"/>
                    <a:pt x="475" y="1918"/>
                  </a:cubicBezTo>
                  <a:lnTo>
                    <a:pt x="1858" y="528"/>
                  </a:lnTo>
                  <a:lnTo>
                    <a:pt x="3248" y="1918"/>
                  </a:lnTo>
                  <a:cubicBezTo>
                    <a:pt x="3289" y="1958"/>
                    <a:pt x="3343" y="1979"/>
                    <a:pt x="3404" y="1979"/>
                  </a:cubicBezTo>
                  <a:lnTo>
                    <a:pt x="3404" y="1985"/>
                  </a:lnTo>
                  <a:cubicBezTo>
                    <a:pt x="3601" y="1985"/>
                    <a:pt x="3696" y="1748"/>
                    <a:pt x="3560" y="1606"/>
                  </a:cubicBezTo>
                  <a:lnTo>
                    <a:pt x="2014" y="67"/>
                  </a:lnTo>
                  <a:cubicBezTo>
                    <a:pt x="1970" y="23"/>
                    <a:pt x="1914" y="0"/>
                    <a:pt x="1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6338190" y="3503939"/>
              <a:ext cx="55109" cy="92749"/>
            </a:xfrm>
            <a:custGeom>
              <a:avLst/>
              <a:gdLst/>
              <a:ahLst/>
              <a:cxnLst/>
              <a:rect l="l" t="t" r="r" b="b"/>
              <a:pathLst>
                <a:path w="2101" h="3536" extrusionOk="0">
                  <a:moveTo>
                    <a:pt x="1784" y="1"/>
                  </a:moveTo>
                  <a:cubicBezTo>
                    <a:pt x="1732" y="1"/>
                    <a:pt x="1677" y="21"/>
                    <a:pt x="1628" y="70"/>
                  </a:cubicBezTo>
                  <a:lnTo>
                    <a:pt x="82" y="1616"/>
                  </a:lnTo>
                  <a:cubicBezTo>
                    <a:pt x="0" y="1698"/>
                    <a:pt x="0" y="1840"/>
                    <a:pt x="82" y="1928"/>
                  </a:cubicBezTo>
                  <a:lnTo>
                    <a:pt x="1628" y="3468"/>
                  </a:lnTo>
                  <a:cubicBezTo>
                    <a:pt x="1668" y="3508"/>
                    <a:pt x="1723" y="3535"/>
                    <a:pt x="1784" y="3535"/>
                  </a:cubicBezTo>
                  <a:cubicBezTo>
                    <a:pt x="1980" y="3535"/>
                    <a:pt x="2082" y="3298"/>
                    <a:pt x="1940" y="3156"/>
                  </a:cubicBezTo>
                  <a:lnTo>
                    <a:pt x="550" y="1772"/>
                  </a:lnTo>
                  <a:lnTo>
                    <a:pt x="1940" y="382"/>
                  </a:lnTo>
                  <a:cubicBezTo>
                    <a:pt x="2101" y="221"/>
                    <a:pt x="1955" y="1"/>
                    <a:pt x="1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6064506" y="3503939"/>
              <a:ext cx="55109" cy="92749"/>
            </a:xfrm>
            <a:custGeom>
              <a:avLst/>
              <a:gdLst/>
              <a:ahLst/>
              <a:cxnLst/>
              <a:rect l="l" t="t" r="r" b="b"/>
              <a:pathLst>
                <a:path w="2101" h="3536" extrusionOk="0">
                  <a:moveTo>
                    <a:pt x="314" y="1"/>
                  </a:moveTo>
                  <a:cubicBezTo>
                    <a:pt x="146" y="1"/>
                    <a:pt x="1" y="221"/>
                    <a:pt x="162" y="382"/>
                  </a:cubicBezTo>
                  <a:lnTo>
                    <a:pt x="1545" y="1772"/>
                  </a:lnTo>
                  <a:lnTo>
                    <a:pt x="155" y="3156"/>
                  </a:lnTo>
                  <a:cubicBezTo>
                    <a:pt x="19" y="3298"/>
                    <a:pt x="114" y="3535"/>
                    <a:pt x="311" y="3535"/>
                  </a:cubicBezTo>
                  <a:cubicBezTo>
                    <a:pt x="372" y="3535"/>
                    <a:pt x="426" y="3508"/>
                    <a:pt x="467" y="3468"/>
                  </a:cubicBezTo>
                  <a:lnTo>
                    <a:pt x="2013" y="1928"/>
                  </a:lnTo>
                  <a:cubicBezTo>
                    <a:pt x="2101" y="1840"/>
                    <a:pt x="2101" y="1698"/>
                    <a:pt x="2013" y="1616"/>
                  </a:cubicBezTo>
                  <a:lnTo>
                    <a:pt x="467" y="70"/>
                  </a:lnTo>
                  <a:cubicBezTo>
                    <a:pt x="419" y="21"/>
                    <a:pt x="366" y="1"/>
                    <a:pt x="3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6304746" y="3626355"/>
              <a:ext cx="70821" cy="68854"/>
            </a:xfrm>
            <a:custGeom>
              <a:avLst/>
              <a:gdLst/>
              <a:ahLst/>
              <a:cxnLst/>
              <a:rect l="l" t="t" r="r" b="b"/>
              <a:pathLst>
                <a:path w="2700" h="2625" extrusionOk="0">
                  <a:moveTo>
                    <a:pt x="224" y="1"/>
                  </a:moveTo>
                  <a:cubicBezTo>
                    <a:pt x="102" y="1"/>
                    <a:pt x="7" y="102"/>
                    <a:pt x="7" y="224"/>
                  </a:cubicBezTo>
                  <a:lnTo>
                    <a:pt x="7" y="2401"/>
                  </a:lnTo>
                  <a:cubicBezTo>
                    <a:pt x="1" y="2523"/>
                    <a:pt x="102" y="2625"/>
                    <a:pt x="224" y="2625"/>
                  </a:cubicBezTo>
                  <a:cubicBezTo>
                    <a:pt x="346" y="2625"/>
                    <a:pt x="448" y="2523"/>
                    <a:pt x="448" y="2401"/>
                  </a:cubicBezTo>
                  <a:lnTo>
                    <a:pt x="448" y="441"/>
                  </a:lnTo>
                  <a:lnTo>
                    <a:pt x="2408" y="441"/>
                  </a:lnTo>
                  <a:cubicBezTo>
                    <a:pt x="2699" y="441"/>
                    <a:pt x="2699" y="1"/>
                    <a:pt x="24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6082080" y="3405603"/>
              <a:ext cx="70795" cy="68723"/>
            </a:xfrm>
            <a:custGeom>
              <a:avLst/>
              <a:gdLst/>
              <a:ahLst/>
              <a:cxnLst/>
              <a:rect l="l" t="t" r="r" b="b"/>
              <a:pathLst>
                <a:path w="2699" h="2620" extrusionOk="0">
                  <a:moveTo>
                    <a:pt x="2478" y="0"/>
                  </a:moveTo>
                  <a:cubicBezTo>
                    <a:pt x="2368" y="0"/>
                    <a:pt x="2258" y="73"/>
                    <a:pt x="2258" y="219"/>
                  </a:cubicBezTo>
                  <a:lnTo>
                    <a:pt x="2258" y="2179"/>
                  </a:lnTo>
                  <a:lnTo>
                    <a:pt x="299" y="2179"/>
                  </a:lnTo>
                  <a:cubicBezTo>
                    <a:pt x="0" y="2179"/>
                    <a:pt x="0" y="2619"/>
                    <a:pt x="299" y="2619"/>
                  </a:cubicBezTo>
                  <a:lnTo>
                    <a:pt x="2475" y="2619"/>
                  </a:lnTo>
                  <a:cubicBezTo>
                    <a:pt x="2597" y="2619"/>
                    <a:pt x="2699" y="2524"/>
                    <a:pt x="2699" y="2402"/>
                  </a:cubicBezTo>
                  <a:lnTo>
                    <a:pt x="2699" y="219"/>
                  </a:lnTo>
                  <a:cubicBezTo>
                    <a:pt x="2699" y="73"/>
                    <a:pt x="2589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6041869" y="3365392"/>
              <a:ext cx="373882" cy="370053"/>
            </a:xfrm>
            <a:custGeom>
              <a:avLst/>
              <a:gdLst/>
              <a:ahLst/>
              <a:cxnLst/>
              <a:rect l="l" t="t" r="r" b="b"/>
              <a:pathLst>
                <a:path w="14254" h="14108" extrusionOk="0">
                  <a:moveTo>
                    <a:pt x="7131" y="1"/>
                  </a:moveTo>
                  <a:cubicBezTo>
                    <a:pt x="7020" y="1"/>
                    <a:pt x="6910" y="74"/>
                    <a:pt x="6910" y="220"/>
                  </a:cubicBezTo>
                  <a:lnTo>
                    <a:pt x="6910" y="6519"/>
                  </a:lnTo>
                  <a:lnTo>
                    <a:pt x="2455" y="2064"/>
                  </a:lnTo>
                  <a:cubicBezTo>
                    <a:pt x="2406" y="2015"/>
                    <a:pt x="2351" y="1994"/>
                    <a:pt x="2299" y="1994"/>
                  </a:cubicBezTo>
                  <a:cubicBezTo>
                    <a:pt x="2128" y="1994"/>
                    <a:pt x="1982" y="2215"/>
                    <a:pt x="2143" y="2376"/>
                  </a:cubicBezTo>
                  <a:lnTo>
                    <a:pt x="6598" y="6831"/>
                  </a:lnTo>
                  <a:lnTo>
                    <a:pt x="292" y="6831"/>
                  </a:lnTo>
                  <a:cubicBezTo>
                    <a:pt x="1" y="6831"/>
                    <a:pt x="1" y="7271"/>
                    <a:pt x="292" y="7271"/>
                  </a:cubicBezTo>
                  <a:lnTo>
                    <a:pt x="6598" y="7271"/>
                  </a:lnTo>
                  <a:lnTo>
                    <a:pt x="2143" y="11726"/>
                  </a:lnTo>
                  <a:cubicBezTo>
                    <a:pt x="1982" y="11887"/>
                    <a:pt x="2128" y="12108"/>
                    <a:pt x="2299" y="12108"/>
                  </a:cubicBezTo>
                  <a:cubicBezTo>
                    <a:pt x="2351" y="12108"/>
                    <a:pt x="2406" y="12087"/>
                    <a:pt x="2455" y="12038"/>
                  </a:cubicBezTo>
                  <a:lnTo>
                    <a:pt x="6910" y="7583"/>
                  </a:lnTo>
                  <a:lnTo>
                    <a:pt x="6910" y="13889"/>
                  </a:lnTo>
                  <a:cubicBezTo>
                    <a:pt x="6910" y="14035"/>
                    <a:pt x="7020" y="14108"/>
                    <a:pt x="7131" y="14108"/>
                  </a:cubicBezTo>
                  <a:cubicBezTo>
                    <a:pt x="7241" y="14108"/>
                    <a:pt x="7351" y="14035"/>
                    <a:pt x="7351" y="13889"/>
                  </a:cubicBezTo>
                  <a:lnTo>
                    <a:pt x="7351" y="7583"/>
                  </a:lnTo>
                  <a:lnTo>
                    <a:pt x="11806" y="12038"/>
                  </a:lnTo>
                  <a:cubicBezTo>
                    <a:pt x="11853" y="12087"/>
                    <a:pt x="11907" y="12108"/>
                    <a:pt x="11958" y="12108"/>
                  </a:cubicBezTo>
                  <a:cubicBezTo>
                    <a:pt x="12127" y="12108"/>
                    <a:pt x="12274" y="11887"/>
                    <a:pt x="12118" y="11726"/>
                  </a:cubicBezTo>
                  <a:lnTo>
                    <a:pt x="7663" y="7271"/>
                  </a:lnTo>
                  <a:lnTo>
                    <a:pt x="13962" y="7271"/>
                  </a:lnTo>
                  <a:cubicBezTo>
                    <a:pt x="14254" y="7271"/>
                    <a:pt x="14254" y="6831"/>
                    <a:pt x="13962" y="6831"/>
                  </a:cubicBezTo>
                  <a:lnTo>
                    <a:pt x="7663" y="6831"/>
                  </a:lnTo>
                  <a:lnTo>
                    <a:pt x="12118" y="2376"/>
                  </a:lnTo>
                  <a:cubicBezTo>
                    <a:pt x="12274" y="2215"/>
                    <a:pt x="12127" y="1994"/>
                    <a:pt x="11958" y="1994"/>
                  </a:cubicBezTo>
                  <a:cubicBezTo>
                    <a:pt x="11907" y="1994"/>
                    <a:pt x="11853" y="2015"/>
                    <a:pt x="11806" y="2064"/>
                  </a:cubicBezTo>
                  <a:lnTo>
                    <a:pt x="7351" y="6519"/>
                  </a:lnTo>
                  <a:lnTo>
                    <a:pt x="7351" y="220"/>
                  </a:lnTo>
                  <a:cubicBezTo>
                    <a:pt x="7351" y="74"/>
                    <a:pt x="7241" y="1"/>
                    <a:pt x="7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6141832" y="3463755"/>
              <a:ext cx="173957" cy="173302"/>
            </a:xfrm>
            <a:custGeom>
              <a:avLst/>
              <a:gdLst/>
              <a:ahLst/>
              <a:cxnLst/>
              <a:rect l="l" t="t" r="r" b="b"/>
              <a:pathLst>
                <a:path w="6632" h="6607" extrusionOk="0">
                  <a:moveTo>
                    <a:pt x="3316" y="457"/>
                  </a:moveTo>
                  <a:lnTo>
                    <a:pt x="5330" y="1291"/>
                  </a:lnTo>
                  <a:lnTo>
                    <a:pt x="6164" y="3304"/>
                  </a:lnTo>
                  <a:lnTo>
                    <a:pt x="5330" y="5318"/>
                  </a:lnTo>
                  <a:lnTo>
                    <a:pt x="3316" y="6152"/>
                  </a:lnTo>
                  <a:lnTo>
                    <a:pt x="1302" y="5318"/>
                  </a:lnTo>
                  <a:lnTo>
                    <a:pt x="468" y="3304"/>
                  </a:lnTo>
                  <a:lnTo>
                    <a:pt x="1302" y="1291"/>
                  </a:lnTo>
                  <a:lnTo>
                    <a:pt x="3316" y="457"/>
                  </a:lnTo>
                  <a:close/>
                  <a:moveTo>
                    <a:pt x="3320" y="1"/>
                  </a:moveTo>
                  <a:cubicBezTo>
                    <a:pt x="3291" y="1"/>
                    <a:pt x="3262" y="6"/>
                    <a:pt x="3235" y="16"/>
                  </a:cubicBezTo>
                  <a:lnTo>
                    <a:pt x="1051" y="911"/>
                  </a:lnTo>
                  <a:cubicBezTo>
                    <a:pt x="997" y="938"/>
                    <a:pt x="957" y="979"/>
                    <a:pt x="929" y="1033"/>
                  </a:cubicBezTo>
                  <a:lnTo>
                    <a:pt x="28" y="3216"/>
                  </a:lnTo>
                  <a:cubicBezTo>
                    <a:pt x="0" y="3270"/>
                    <a:pt x="0" y="3332"/>
                    <a:pt x="28" y="3386"/>
                  </a:cubicBezTo>
                  <a:lnTo>
                    <a:pt x="929" y="5569"/>
                  </a:lnTo>
                  <a:cubicBezTo>
                    <a:pt x="950" y="5623"/>
                    <a:pt x="997" y="5664"/>
                    <a:pt x="1051" y="5691"/>
                  </a:cubicBezTo>
                  <a:lnTo>
                    <a:pt x="3235" y="6593"/>
                  </a:lnTo>
                  <a:cubicBezTo>
                    <a:pt x="3262" y="6607"/>
                    <a:pt x="3289" y="6607"/>
                    <a:pt x="3316" y="6607"/>
                  </a:cubicBezTo>
                  <a:cubicBezTo>
                    <a:pt x="3343" y="6607"/>
                    <a:pt x="3370" y="6600"/>
                    <a:pt x="3398" y="6593"/>
                  </a:cubicBezTo>
                  <a:lnTo>
                    <a:pt x="5588" y="5691"/>
                  </a:lnTo>
                  <a:cubicBezTo>
                    <a:pt x="5642" y="5671"/>
                    <a:pt x="5683" y="5630"/>
                    <a:pt x="5703" y="5576"/>
                  </a:cubicBezTo>
                  <a:lnTo>
                    <a:pt x="6612" y="3393"/>
                  </a:lnTo>
                  <a:cubicBezTo>
                    <a:pt x="6632" y="3338"/>
                    <a:pt x="6632" y="3277"/>
                    <a:pt x="6612" y="3223"/>
                  </a:cubicBezTo>
                  <a:lnTo>
                    <a:pt x="5703" y="1040"/>
                  </a:lnTo>
                  <a:cubicBezTo>
                    <a:pt x="5683" y="985"/>
                    <a:pt x="5642" y="945"/>
                    <a:pt x="5588" y="918"/>
                  </a:cubicBezTo>
                  <a:lnTo>
                    <a:pt x="3404" y="16"/>
                  </a:lnTo>
                  <a:cubicBezTo>
                    <a:pt x="3377" y="6"/>
                    <a:pt x="3348" y="1"/>
                    <a:pt x="3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235;p34">
            <a:extLst>
              <a:ext uri="{FF2B5EF4-FFF2-40B4-BE49-F238E27FC236}">
                <a16:creationId xmlns:a16="http://schemas.microsoft.com/office/drawing/2014/main" id="{04C4F95E-0190-479F-BEF2-CA89AA7FD1A9}"/>
              </a:ext>
            </a:extLst>
          </p:cNvPr>
          <p:cNvSpPr txBox="1">
            <a:spLocks/>
          </p:cNvSpPr>
          <p:nvPr/>
        </p:nvSpPr>
        <p:spPr>
          <a:xfrm>
            <a:off x="0" y="156025"/>
            <a:ext cx="5059680" cy="633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Bree Serif"/>
              <a:buNone/>
              <a:defRPr sz="2200" b="0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algn="just"/>
            <a:r>
              <a:rPr lang="en-US" sz="1600" dirty="0">
                <a:latin typeface="#9Slide03 SFU Futura_05" panose="00000800000000000000" pitchFamily="2" charset="0"/>
              </a:rPr>
              <a:t>2. NGUYÊN NHÂN NGƯỜI LÔ </a:t>
            </a:r>
            <a:r>
              <a:rPr lang="en-US" sz="1600" dirty="0" err="1">
                <a:latin typeface="#9Slide03 SFU Futura_05" panose="00000800000000000000" pitchFamily="2" charset="0"/>
              </a:rPr>
              <a:t>LÔ</a:t>
            </a:r>
            <a:r>
              <a:rPr lang="en-US" sz="1600" dirty="0">
                <a:latin typeface="#9Slide03 SFU Futura_05" panose="00000800000000000000" pitchFamily="2" charset="0"/>
              </a:rPr>
              <a:t> PHẢI ĐI SAN MẶT ĐẤT</a:t>
            </a:r>
          </a:p>
        </p:txBody>
      </p:sp>
      <p:sp>
        <p:nvSpPr>
          <p:cNvPr id="55" name="Google Shape;349;p40">
            <a:extLst>
              <a:ext uri="{FF2B5EF4-FFF2-40B4-BE49-F238E27FC236}">
                <a16:creationId xmlns:a16="http://schemas.microsoft.com/office/drawing/2014/main" id="{A0B78DD9-A40B-14CC-F01B-4D05A22C164D}"/>
              </a:ext>
            </a:extLst>
          </p:cNvPr>
          <p:cNvSpPr txBox="1">
            <a:spLocks/>
          </p:cNvSpPr>
          <p:nvPr/>
        </p:nvSpPr>
        <p:spPr>
          <a:xfrm>
            <a:off x="1856619" y="2207220"/>
            <a:ext cx="6759062" cy="1360869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Lô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Lô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muốn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khám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phá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thêm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vùng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cũng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vùng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mới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còn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nhấp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nhô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chinh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phục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mở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rộng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vùng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đó</a:t>
            </a:r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oogle Shape;361;p40">
            <a:extLst>
              <a:ext uri="{FF2B5EF4-FFF2-40B4-BE49-F238E27FC236}">
                <a16:creationId xmlns:a16="http://schemas.microsoft.com/office/drawing/2014/main" id="{579D72DA-CE38-E0EE-A15A-DF4BE1CB5E83}"/>
              </a:ext>
            </a:extLst>
          </p:cNvPr>
          <p:cNvGrpSpPr/>
          <p:nvPr/>
        </p:nvGrpSpPr>
        <p:grpSpPr>
          <a:xfrm>
            <a:off x="1041204" y="2377969"/>
            <a:ext cx="1293756" cy="1148846"/>
            <a:chOff x="7968961" y="2435329"/>
            <a:chExt cx="379548" cy="365331"/>
          </a:xfrm>
        </p:grpSpPr>
        <p:sp>
          <p:nvSpPr>
            <p:cNvPr id="57" name="Google Shape;362;p40">
              <a:extLst>
                <a:ext uri="{FF2B5EF4-FFF2-40B4-BE49-F238E27FC236}">
                  <a16:creationId xmlns:a16="http://schemas.microsoft.com/office/drawing/2014/main" id="{17F50C4B-2971-604A-0D9C-CE06FAF2B4F0}"/>
                </a:ext>
              </a:extLst>
            </p:cNvPr>
            <p:cNvSpPr/>
            <p:nvPr/>
          </p:nvSpPr>
          <p:spPr>
            <a:xfrm>
              <a:off x="8154276" y="2638638"/>
              <a:ext cx="118297" cy="162023"/>
            </a:xfrm>
            <a:custGeom>
              <a:avLst/>
              <a:gdLst/>
              <a:ahLst/>
              <a:cxnLst/>
              <a:rect l="l" t="t" r="r" b="b"/>
              <a:pathLst>
                <a:path w="4510" h="6177" extrusionOk="0">
                  <a:moveTo>
                    <a:pt x="462" y="1"/>
                  </a:moveTo>
                  <a:cubicBezTo>
                    <a:pt x="409" y="1"/>
                    <a:pt x="355" y="47"/>
                    <a:pt x="360" y="113"/>
                  </a:cubicBezTo>
                  <a:cubicBezTo>
                    <a:pt x="590" y="1720"/>
                    <a:pt x="0" y="3700"/>
                    <a:pt x="590" y="5035"/>
                  </a:cubicBezTo>
                  <a:cubicBezTo>
                    <a:pt x="911" y="5752"/>
                    <a:pt x="1613" y="6176"/>
                    <a:pt x="2350" y="6176"/>
                  </a:cubicBezTo>
                  <a:cubicBezTo>
                    <a:pt x="2609" y="6176"/>
                    <a:pt x="2873" y="6123"/>
                    <a:pt x="3126" y="6012"/>
                  </a:cubicBezTo>
                  <a:lnTo>
                    <a:pt x="3133" y="6005"/>
                  </a:lnTo>
                  <a:cubicBezTo>
                    <a:pt x="4089" y="5564"/>
                    <a:pt x="4510" y="4425"/>
                    <a:pt x="4076" y="3462"/>
                  </a:cubicBezTo>
                  <a:cubicBezTo>
                    <a:pt x="3459" y="2133"/>
                    <a:pt x="1594" y="1272"/>
                    <a:pt x="529" y="31"/>
                  </a:cubicBezTo>
                  <a:cubicBezTo>
                    <a:pt x="510" y="10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3;p40">
              <a:extLst>
                <a:ext uri="{FF2B5EF4-FFF2-40B4-BE49-F238E27FC236}">
                  <a16:creationId xmlns:a16="http://schemas.microsoft.com/office/drawing/2014/main" id="{AE9131CB-DB8E-1DDA-CD25-74621592791C}"/>
                </a:ext>
              </a:extLst>
            </p:cNvPr>
            <p:cNvSpPr/>
            <p:nvPr/>
          </p:nvSpPr>
          <p:spPr>
            <a:xfrm>
              <a:off x="8154276" y="2638638"/>
              <a:ext cx="107805" cy="162023"/>
            </a:xfrm>
            <a:custGeom>
              <a:avLst/>
              <a:gdLst/>
              <a:ahLst/>
              <a:cxnLst/>
              <a:rect l="l" t="t" r="r" b="b"/>
              <a:pathLst>
                <a:path w="4110" h="6177" extrusionOk="0">
                  <a:moveTo>
                    <a:pt x="462" y="1"/>
                  </a:moveTo>
                  <a:cubicBezTo>
                    <a:pt x="409" y="1"/>
                    <a:pt x="355" y="47"/>
                    <a:pt x="360" y="113"/>
                  </a:cubicBezTo>
                  <a:cubicBezTo>
                    <a:pt x="590" y="1720"/>
                    <a:pt x="0" y="3700"/>
                    <a:pt x="590" y="5035"/>
                  </a:cubicBezTo>
                  <a:cubicBezTo>
                    <a:pt x="911" y="5752"/>
                    <a:pt x="1613" y="6176"/>
                    <a:pt x="2350" y="6176"/>
                  </a:cubicBezTo>
                  <a:cubicBezTo>
                    <a:pt x="2609" y="6176"/>
                    <a:pt x="2873" y="6123"/>
                    <a:pt x="3126" y="6012"/>
                  </a:cubicBezTo>
                  <a:lnTo>
                    <a:pt x="3133" y="6005"/>
                  </a:lnTo>
                  <a:cubicBezTo>
                    <a:pt x="3581" y="5802"/>
                    <a:pt x="3933" y="5429"/>
                    <a:pt x="4110" y="4968"/>
                  </a:cubicBezTo>
                  <a:lnTo>
                    <a:pt x="4110" y="4968"/>
                  </a:lnTo>
                  <a:cubicBezTo>
                    <a:pt x="4035" y="5022"/>
                    <a:pt x="3947" y="5069"/>
                    <a:pt x="3865" y="5103"/>
                  </a:cubicBezTo>
                  <a:lnTo>
                    <a:pt x="3852" y="5110"/>
                  </a:lnTo>
                  <a:cubicBezTo>
                    <a:pt x="3601" y="5221"/>
                    <a:pt x="3338" y="5274"/>
                    <a:pt x="3079" y="5274"/>
                  </a:cubicBezTo>
                  <a:cubicBezTo>
                    <a:pt x="2346" y="5274"/>
                    <a:pt x="1643" y="4850"/>
                    <a:pt x="1323" y="4134"/>
                  </a:cubicBezTo>
                  <a:cubicBezTo>
                    <a:pt x="902" y="3171"/>
                    <a:pt x="1079" y="1882"/>
                    <a:pt x="1133" y="635"/>
                  </a:cubicBezTo>
                  <a:cubicBezTo>
                    <a:pt x="923" y="452"/>
                    <a:pt x="719" y="248"/>
                    <a:pt x="529" y="31"/>
                  </a:cubicBezTo>
                  <a:cubicBezTo>
                    <a:pt x="510" y="10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4;p40">
              <a:extLst>
                <a:ext uri="{FF2B5EF4-FFF2-40B4-BE49-F238E27FC236}">
                  <a16:creationId xmlns:a16="http://schemas.microsoft.com/office/drawing/2014/main" id="{CC43691C-BDF1-0523-5B66-0B1E8E8BEBF0}"/>
                </a:ext>
              </a:extLst>
            </p:cNvPr>
            <p:cNvSpPr/>
            <p:nvPr/>
          </p:nvSpPr>
          <p:spPr>
            <a:xfrm>
              <a:off x="8145332" y="2435382"/>
              <a:ext cx="203178" cy="195886"/>
            </a:xfrm>
            <a:custGeom>
              <a:avLst/>
              <a:gdLst/>
              <a:ahLst/>
              <a:cxnLst/>
              <a:rect l="l" t="t" r="r" b="b"/>
              <a:pathLst>
                <a:path w="7746" h="7468" extrusionOk="0">
                  <a:moveTo>
                    <a:pt x="182" y="1"/>
                  </a:moveTo>
                  <a:cubicBezTo>
                    <a:pt x="83" y="1"/>
                    <a:pt x="1" y="106"/>
                    <a:pt x="57" y="206"/>
                  </a:cubicBezTo>
                  <a:cubicBezTo>
                    <a:pt x="1162" y="2241"/>
                    <a:pt x="1365" y="5163"/>
                    <a:pt x="2823" y="6655"/>
                  </a:cubicBezTo>
                  <a:cubicBezTo>
                    <a:pt x="3358" y="7196"/>
                    <a:pt x="4063" y="7468"/>
                    <a:pt x="4768" y="7468"/>
                  </a:cubicBezTo>
                  <a:cubicBezTo>
                    <a:pt x="5458" y="7468"/>
                    <a:pt x="6148" y="7208"/>
                    <a:pt x="6681" y="6689"/>
                  </a:cubicBezTo>
                  <a:lnTo>
                    <a:pt x="6695" y="6675"/>
                  </a:lnTo>
                  <a:cubicBezTo>
                    <a:pt x="7746" y="5604"/>
                    <a:pt x="7739" y="3881"/>
                    <a:pt x="6681" y="2817"/>
                  </a:cubicBezTo>
                  <a:cubicBezTo>
                    <a:pt x="5196" y="1346"/>
                    <a:pt x="2274" y="1135"/>
                    <a:pt x="247" y="17"/>
                  </a:cubicBezTo>
                  <a:cubicBezTo>
                    <a:pt x="225" y="6"/>
                    <a:pt x="203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5;p40">
              <a:extLst>
                <a:ext uri="{FF2B5EF4-FFF2-40B4-BE49-F238E27FC236}">
                  <a16:creationId xmlns:a16="http://schemas.microsoft.com/office/drawing/2014/main" id="{FCFE9F21-DF0B-AB4B-230D-915AB371F6D3}"/>
                </a:ext>
              </a:extLst>
            </p:cNvPr>
            <p:cNvSpPr/>
            <p:nvPr/>
          </p:nvSpPr>
          <p:spPr>
            <a:xfrm>
              <a:off x="8145489" y="2435329"/>
              <a:ext cx="196095" cy="195886"/>
            </a:xfrm>
            <a:custGeom>
              <a:avLst/>
              <a:gdLst/>
              <a:ahLst/>
              <a:cxnLst/>
              <a:rect l="l" t="t" r="r" b="b"/>
              <a:pathLst>
                <a:path w="7476" h="7468" extrusionOk="0">
                  <a:moveTo>
                    <a:pt x="173" y="0"/>
                  </a:moveTo>
                  <a:cubicBezTo>
                    <a:pt x="77" y="0"/>
                    <a:pt x="1" y="109"/>
                    <a:pt x="51" y="208"/>
                  </a:cubicBezTo>
                  <a:cubicBezTo>
                    <a:pt x="1163" y="2243"/>
                    <a:pt x="1359" y="5165"/>
                    <a:pt x="2824" y="6657"/>
                  </a:cubicBezTo>
                  <a:cubicBezTo>
                    <a:pt x="3360" y="7196"/>
                    <a:pt x="4066" y="7467"/>
                    <a:pt x="4772" y="7467"/>
                  </a:cubicBezTo>
                  <a:cubicBezTo>
                    <a:pt x="5461" y="7467"/>
                    <a:pt x="6150" y="7209"/>
                    <a:pt x="6682" y="6691"/>
                  </a:cubicBezTo>
                  <a:lnTo>
                    <a:pt x="6696" y="6677"/>
                  </a:lnTo>
                  <a:cubicBezTo>
                    <a:pt x="7191" y="6182"/>
                    <a:pt x="7469" y="5511"/>
                    <a:pt x="7475" y="4806"/>
                  </a:cubicBezTo>
                  <a:lnTo>
                    <a:pt x="7475" y="4806"/>
                  </a:lnTo>
                  <a:cubicBezTo>
                    <a:pt x="7401" y="4914"/>
                    <a:pt x="7313" y="5016"/>
                    <a:pt x="7218" y="5111"/>
                  </a:cubicBezTo>
                  <a:lnTo>
                    <a:pt x="7204" y="5124"/>
                  </a:lnTo>
                  <a:cubicBezTo>
                    <a:pt x="6671" y="5641"/>
                    <a:pt x="5981" y="5898"/>
                    <a:pt x="5291" y="5898"/>
                  </a:cubicBezTo>
                  <a:cubicBezTo>
                    <a:pt x="4586" y="5898"/>
                    <a:pt x="3881" y="5629"/>
                    <a:pt x="3346" y="5090"/>
                  </a:cubicBezTo>
                  <a:cubicBezTo>
                    <a:pt x="2295" y="4019"/>
                    <a:pt x="1895" y="2209"/>
                    <a:pt x="1346" y="520"/>
                  </a:cubicBezTo>
                  <a:cubicBezTo>
                    <a:pt x="966" y="378"/>
                    <a:pt x="600" y="208"/>
                    <a:pt x="241" y="19"/>
                  </a:cubicBezTo>
                  <a:cubicBezTo>
                    <a:pt x="218" y="6"/>
                    <a:pt x="195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6;p40">
              <a:extLst>
                <a:ext uri="{FF2B5EF4-FFF2-40B4-BE49-F238E27FC236}">
                  <a16:creationId xmlns:a16="http://schemas.microsoft.com/office/drawing/2014/main" id="{DA9E0BDD-32CB-1813-5527-B711DAE53687}"/>
                </a:ext>
              </a:extLst>
            </p:cNvPr>
            <p:cNvSpPr/>
            <p:nvPr/>
          </p:nvSpPr>
          <p:spPr>
            <a:xfrm>
              <a:off x="7968961" y="2488183"/>
              <a:ext cx="136606" cy="226968"/>
            </a:xfrm>
            <a:custGeom>
              <a:avLst/>
              <a:gdLst/>
              <a:ahLst/>
              <a:cxnLst/>
              <a:rect l="l" t="t" r="r" b="b"/>
              <a:pathLst>
                <a:path w="5208" h="8653" extrusionOk="0">
                  <a:moveTo>
                    <a:pt x="2251" y="1"/>
                  </a:moveTo>
                  <a:cubicBezTo>
                    <a:pt x="2194" y="1"/>
                    <a:pt x="2137" y="37"/>
                    <a:pt x="2122" y="106"/>
                  </a:cubicBezTo>
                  <a:cubicBezTo>
                    <a:pt x="1648" y="2187"/>
                    <a:pt x="0" y="4343"/>
                    <a:pt x="102" y="6262"/>
                  </a:cubicBezTo>
                  <a:cubicBezTo>
                    <a:pt x="181" y="7610"/>
                    <a:pt x="1299" y="8652"/>
                    <a:pt x="2634" y="8652"/>
                  </a:cubicBezTo>
                  <a:cubicBezTo>
                    <a:pt x="2676" y="8652"/>
                    <a:pt x="2718" y="8651"/>
                    <a:pt x="2760" y="8649"/>
                  </a:cubicBezTo>
                  <a:lnTo>
                    <a:pt x="2773" y="8649"/>
                  </a:lnTo>
                  <a:cubicBezTo>
                    <a:pt x="4157" y="8547"/>
                    <a:pt x="5208" y="7347"/>
                    <a:pt x="5119" y="5964"/>
                  </a:cubicBezTo>
                  <a:cubicBezTo>
                    <a:pt x="4991" y="4038"/>
                    <a:pt x="3092" y="2099"/>
                    <a:pt x="2373" y="85"/>
                  </a:cubicBezTo>
                  <a:cubicBezTo>
                    <a:pt x="2351" y="28"/>
                    <a:pt x="2301" y="1"/>
                    <a:pt x="2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7;p40">
              <a:extLst>
                <a:ext uri="{FF2B5EF4-FFF2-40B4-BE49-F238E27FC236}">
                  <a16:creationId xmlns:a16="http://schemas.microsoft.com/office/drawing/2014/main" id="{A621555E-055B-CC26-AD58-D6551865B948}"/>
                </a:ext>
              </a:extLst>
            </p:cNvPr>
            <p:cNvSpPr/>
            <p:nvPr/>
          </p:nvSpPr>
          <p:spPr>
            <a:xfrm>
              <a:off x="7968961" y="2488104"/>
              <a:ext cx="117038" cy="227047"/>
            </a:xfrm>
            <a:custGeom>
              <a:avLst/>
              <a:gdLst/>
              <a:ahLst/>
              <a:cxnLst/>
              <a:rect l="l" t="t" r="r" b="b"/>
              <a:pathLst>
                <a:path w="4462" h="8656" extrusionOk="0">
                  <a:moveTo>
                    <a:pt x="2247" y="1"/>
                  </a:moveTo>
                  <a:cubicBezTo>
                    <a:pt x="2191" y="1"/>
                    <a:pt x="2136" y="35"/>
                    <a:pt x="2122" y="102"/>
                  </a:cubicBezTo>
                  <a:cubicBezTo>
                    <a:pt x="1648" y="2190"/>
                    <a:pt x="0" y="4340"/>
                    <a:pt x="102" y="6265"/>
                  </a:cubicBezTo>
                  <a:cubicBezTo>
                    <a:pt x="181" y="7613"/>
                    <a:pt x="1299" y="8655"/>
                    <a:pt x="2634" y="8655"/>
                  </a:cubicBezTo>
                  <a:cubicBezTo>
                    <a:pt x="2676" y="8655"/>
                    <a:pt x="2718" y="8654"/>
                    <a:pt x="2760" y="8652"/>
                  </a:cubicBezTo>
                  <a:lnTo>
                    <a:pt x="2773" y="8652"/>
                  </a:lnTo>
                  <a:cubicBezTo>
                    <a:pt x="3417" y="8605"/>
                    <a:pt x="4028" y="8313"/>
                    <a:pt x="4462" y="7832"/>
                  </a:cubicBezTo>
                  <a:lnTo>
                    <a:pt x="4462" y="7832"/>
                  </a:lnTo>
                  <a:cubicBezTo>
                    <a:pt x="4340" y="7859"/>
                    <a:pt x="4218" y="7872"/>
                    <a:pt x="4096" y="7879"/>
                  </a:cubicBezTo>
                  <a:lnTo>
                    <a:pt x="4082" y="7879"/>
                  </a:lnTo>
                  <a:cubicBezTo>
                    <a:pt x="4040" y="7881"/>
                    <a:pt x="3998" y="7882"/>
                    <a:pt x="3956" y="7882"/>
                  </a:cubicBezTo>
                  <a:cubicBezTo>
                    <a:pt x="2621" y="7882"/>
                    <a:pt x="1503" y="6840"/>
                    <a:pt x="1424" y="5499"/>
                  </a:cubicBezTo>
                  <a:cubicBezTo>
                    <a:pt x="1356" y="4116"/>
                    <a:pt x="2183" y="2617"/>
                    <a:pt x="2828" y="1112"/>
                  </a:cubicBezTo>
                  <a:cubicBezTo>
                    <a:pt x="2651" y="780"/>
                    <a:pt x="2502" y="434"/>
                    <a:pt x="2373" y="88"/>
                  </a:cubicBezTo>
                  <a:cubicBezTo>
                    <a:pt x="2351" y="30"/>
                    <a:pt x="2298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349;p40">
            <a:extLst>
              <a:ext uri="{FF2B5EF4-FFF2-40B4-BE49-F238E27FC236}">
                <a16:creationId xmlns:a16="http://schemas.microsoft.com/office/drawing/2014/main" id="{9FDAF499-1679-5B68-3056-F41FEFBBD48D}"/>
              </a:ext>
            </a:extLst>
          </p:cNvPr>
          <p:cNvSpPr txBox="1">
            <a:spLocks/>
          </p:cNvSpPr>
          <p:nvPr/>
        </p:nvSpPr>
        <p:spPr>
          <a:xfrm>
            <a:off x="2985608" y="3758442"/>
            <a:ext cx="5955437" cy="947048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"/>
              <a:buNone/>
              <a:defRPr sz="14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đây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mọi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giúp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sức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tất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cả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"San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đất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 </a:t>
            </a:r>
            <a:endParaRPr lang="vi-VN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4" name="Google Shape;354;p40">
            <a:extLst>
              <a:ext uri="{FF2B5EF4-FFF2-40B4-BE49-F238E27FC236}">
                <a16:creationId xmlns:a16="http://schemas.microsoft.com/office/drawing/2014/main" id="{07D677E1-F286-DCAB-281A-26431E1DB28D}"/>
              </a:ext>
            </a:extLst>
          </p:cNvPr>
          <p:cNvGrpSpPr/>
          <p:nvPr/>
        </p:nvGrpSpPr>
        <p:grpSpPr>
          <a:xfrm>
            <a:off x="2056106" y="3727258"/>
            <a:ext cx="1364425" cy="1154615"/>
            <a:chOff x="5292128" y="2299891"/>
            <a:chExt cx="367027" cy="365214"/>
          </a:xfrm>
        </p:grpSpPr>
        <p:sp>
          <p:nvSpPr>
            <p:cNvPr id="65" name="Google Shape;355;p40">
              <a:extLst>
                <a:ext uri="{FF2B5EF4-FFF2-40B4-BE49-F238E27FC236}">
                  <a16:creationId xmlns:a16="http://schemas.microsoft.com/office/drawing/2014/main" id="{59C8DD3D-6159-BE2C-F565-7A26D278F021}"/>
                </a:ext>
              </a:extLst>
            </p:cNvPr>
            <p:cNvSpPr/>
            <p:nvPr/>
          </p:nvSpPr>
          <p:spPr>
            <a:xfrm>
              <a:off x="5470361" y="2467772"/>
              <a:ext cx="11323" cy="124243"/>
            </a:xfrm>
            <a:custGeom>
              <a:avLst/>
              <a:gdLst/>
              <a:ahLst/>
              <a:cxnLst/>
              <a:rect l="l" t="t" r="r" b="b"/>
              <a:pathLst>
                <a:path w="431" h="4729" extrusionOk="0">
                  <a:moveTo>
                    <a:pt x="215" y="0"/>
                  </a:moveTo>
                  <a:cubicBezTo>
                    <a:pt x="108" y="0"/>
                    <a:pt x="0" y="71"/>
                    <a:pt x="0" y="213"/>
                  </a:cubicBezTo>
                  <a:lnTo>
                    <a:pt x="0" y="4514"/>
                  </a:lnTo>
                  <a:cubicBezTo>
                    <a:pt x="0" y="4632"/>
                    <a:pt x="97" y="4729"/>
                    <a:pt x="215" y="4729"/>
                  </a:cubicBezTo>
                  <a:cubicBezTo>
                    <a:pt x="333" y="4729"/>
                    <a:pt x="430" y="4632"/>
                    <a:pt x="430" y="4514"/>
                  </a:cubicBezTo>
                  <a:lnTo>
                    <a:pt x="430" y="213"/>
                  </a:lnTo>
                  <a:cubicBezTo>
                    <a:pt x="430" y="71"/>
                    <a:pt x="323" y="0"/>
                    <a:pt x="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6;p40">
              <a:extLst>
                <a:ext uri="{FF2B5EF4-FFF2-40B4-BE49-F238E27FC236}">
                  <a16:creationId xmlns:a16="http://schemas.microsoft.com/office/drawing/2014/main" id="{0882B8BE-CF18-D6E4-E960-FE022D277CF1}"/>
                </a:ext>
              </a:extLst>
            </p:cNvPr>
            <p:cNvSpPr/>
            <p:nvPr/>
          </p:nvSpPr>
          <p:spPr>
            <a:xfrm>
              <a:off x="5464870" y="2299891"/>
              <a:ext cx="22279" cy="40827"/>
            </a:xfrm>
            <a:custGeom>
              <a:avLst/>
              <a:gdLst/>
              <a:ahLst/>
              <a:cxnLst/>
              <a:rect l="l" t="t" r="r" b="b"/>
              <a:pathLst>
                <a:path w="848" h="1554" extrusionOk="0">
                  <a:moveTo>
                    <a:pt x="424" y="0"/>
                  </a:moveTo>
                  <a:cubicBezTo>
                    <a:pt x="188" y="0"/>
                    <a:pt x="1" y="194"/>
                    <a:pt x="8" y="430"/>
                  </a:cubicBezTo>
                  <a:lnTo>
                    <a:pt x="8" y="1554"/>
                  </a:lnTo>
                  <a:lnTo>
                    <a:pt x="840" y="1554"/>
                  </a:lnTo>
                  <a:lnTo>
                    <a:pt x="840" y="430"/>
                  </a:lnTo>
                  <a:cubicBezTo>
                    <a:pt x="847" y="194"/>
                    <a:pt x="660" y="0"/>
                    <a:pt x="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7;p40">
              <a:extLst>
                <a:ext uri="{FF2B5EF4-FFF2-40B4-BE49-F238E27FC236}">
                  <a16:creationId xmlns:a16="http://schemas.microsoft.com/office/drawing/2014/main" id="{0C533B2E-3C30-87D6-F126-22B1804C4193}"/>
                </a:ext>
              </a:extLst>
            </p:cNvPr>
            <p:cNvSpPr/>
            <p:nvPr/>
          </p:nvSpPr>
          <p:spPr>
            <a:xfrm>
              <a:off x="5292128" y="2316837"/>
              <a:ext cx="367027" cy="184433"/>
            </a:xfrm>
            <a:custGeom>
              <a:avLst/>
              <a:gdLst/>
              <a:ahLst/>
              <a:cxnLst/>
              <a:rect l="l" t="t" r="r" b="b"/>
              <a:pathLst>
                <a:path w="13970" h="7020" extrusionOk="0">
                  <a:moveTo>
                    <a:pt x="6985" y="0"/>
                  </a:moveTo>
                  <a:cubicBezTo>
                    <a:pt x="3122" y="0"/>
                    <a:pt x="0" y="3156"/>
                    <a:pt x="49" y="7020"/>
                  </a:cubicBezTo>
                  <a:lnTo>
                    <a:pt x="56" y="7020"/>
                  </a:lnTo>
                  <a:cubicBezTo>
                    <a:pt x="507" y="6479"/>
                    <a:pt x="1148" y="6208"/>
                    <a:pt x="1790" y="6208"/>
                  </a:cubicBezTo>
                  <a:cubicBezTo>
                    <a:pt x="2432" y="6208"/>
                    <a:pt x="3073" y="6479"/>
                    <a:pt x="3524" y="7020"/>
                  </a:cubicBezTo>
                  <a:cubicBezTo>
                    <a:pt x="3975" y="6479"/>
                    <a:pt x="4616" y="6208"/>
                    <a:pt x="5258" y="6208"/>
                  </a:cubicBezTo>
                  <a:cubicBezTo>
                    <a:pt x="5900" y="6208"/>
                    <a:pt x="6541" y="6479"/>
                    <a:pt x="6992" y="7020"/>
                  </a:cubicBezTo>
                  <a:cubicBezTo>
                    <a:pt x="7443" y="6479"/>
                    <a:pt x="8085" y="6208"/>
                    <a:pt x="8726" y="6208"/>
                  </a:cubicBezTo>
                  <a:cubicBezTo>
                    <a:pt x="9368" y="6208"/>
                    <a:pt x="10009" y="6479"/>
                    <a:pt x="10460" y="7020"/>
                  </a:cubicBezTo>
                  <a:cubicBezTo>
                    <a:pt x="10911" y="6479"/>
                    <a:pt x="11553" y="6208"/>
                    <a:pt x="12194" y="6208"/>
                  </a:cubicBezTo>
                  <a:cubicBezTo>
                    <a:pt x="12836" y="6208"/>
                    <a:pt x="13477" y="6479"/>
                    <a:pt x="13928" y="7020"/>
                  </a:cubicBezTo>
                  <a:cubicBezTo>
                    <a:pt x="13970" y="3156"/>
                    <a:pt x="10849" y="0"/>
                    <a:pt x="6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8;p40">
              <a:extLst>
                <a:ext uri="{FF2B5EF4-FFF2-40B4-BE49-F238E27FC236}">
                  <a16:creationId xmlns:a16="http://schemas.microsoft.com/office/drawing/2014/main" id="{A6E46313-61F6-5F5D-F871-CD9269BC4EE9}"/>
                </a:ext>
              </a:extLst>
            </p:cNvPr>
            <p:cNvSpPr/>
            <p:nvPr/>
          </p:nvSpPr>
          <p:spPr>
            <a:xfrm>
              <a:off x="5293406" y="2317045"/>
              <a:ext cx="182626" cy="184433"/>
            </a:xfrm>
            <a:custGeom>
              <a:avLst/>
              <a:gdLst/>
              <a:ahLst/>
              <a:cxnLst/>
              <a:rect l="l" t="t" r="r" b="b"/>
              <a:pathLst>
                <a:path w="6938" h="6944" extrusionOk="0">
                  <a:moveTo>
                    <a:pt x="6937" y="0"/>
                  </a:moveTo>
                  <a:cubicBezTo>
                    <a:pt x="3108" y="0"/>
                    <a:pt x="1" y="3108"/>
                    <a:pt x="1" y="6944"/>
                  </a:cubicBezTo>
                  <a:cubicBezTo>
                    <a:pt x="452" y="6399"/>
                    <a:pt x="1093" y="6127"/>
                    <a:pt x="1735" y="6127"/>
                  </a:cubicBezTo>
                  <a:cubicBezTo>
                    <a:pt x="2377" y="6127"/>
                    <a:pt x="3018" y="6399"/>
                    <a:pt x="3469" y="6944"/>
                  </a:cubicBezTo>
                  <a:cubicBezTo>
                    <a:pt x="3469" y="3108"/>
                    <a:pt x="5023" y="0"/>
                    <a:pt x="6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9;p40">
              <a:extLst>
                <a:ext uri="{FF2B5EF4-FFF2-40B4-BE49-F238E27FC236}">
                  <a16:creationId xmlns:a16="http://schemas.microsoft.com/office/drawing/2014/main" id="{F2CB2860-BDC5-444A-4B8D-5A1E5CC9EF7E}"/>
                </a:ext>
              </a:extLst>
            </p:cNvPr>
            <p:cNvSpPr/>
            <p:nvPr/>
          </p:nvSpPr>
          <p:spPr>
            <a:xfrm>
              <a:off x="5476009" y="2317020"/>
              <a:ext cx="91139" cy="184247"/>
            </a:xfrm>
            <a:custGeom>
              <a:avLst/>
              <a:gdLst/>
              <a:ahLst/>
              <a:cxnLst/>
              <a:rect l="l" t="t" r="r" b="b"/>
              <a:pathLst>
                <a:path w="3469" h="6937" extrusionOk="0">
                  <a:moveTo>
                    <a:pt x="0" y="0"/>
                  </a:moveTo>
                  <a:lnTo>
                    <a:pt x="0" y="6937"/>
                  </a:lnTo>
                  <a:cubicBezTo>
                    <a:pt x="451" y="6396"/>
                    <a:pt x="1093" y="6125"/>
                    <a:pt x="1734" y="6125"/>
                  </a:cubicBezTo>
                  <a:cubicBezTo>
                    <a:pt x="2376" y="6125"/>
                    <a:pt x="3017" y="6396"/>
                    <a:pt x="3468" y="6937"/>
                  </a:cubicBezTo>
                  <a:cubicBezTo>
                    <a:pt x="3468" y="3108"/>
                    <a:pt x="1914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0;p40">
              <a:extLst>
                <a:ext uri="{FF2B5EF4-FFF2-40B4-BE49-F238E27FC236}">
                  <a16:creationId xmlns:a16="http://schemas.microsoft.com/office/drawing/2014/main" id="{0CB8D911-024E-D190-9CC3-6DB587FDA5A6}"/>
                </a:ext>
              </a:extLst>
            </p:cNvPr>
            <p:cNvSpPr/>
            <p:nvPr/>
          </p:nvSpPr>
          <p:spPr>
            <a:xfrm>
              <a:off x="5404574" y="2564035"/>
              <a:ext cx="82758" cy="101070"/>
            </a:xfrm>
            <a:custGeom>
              <a:avLst/>
              <a:gdLst/>
              <a:ahLst/>
              <a:cxnLst/>
              <a:rect l="l" t="t" r="r" b="b"/>
              <a:pathLst>
                <a:path w="3150" h="3847" extrusionOk="0">
                  <a:moveTo>
                    <a:pt x="2719" y="0"/>
                  </a:moveTo>
                  <a:cubicBezTo>
                    <a:pt x="2508" y="0"/>
                    <a:pt x="2296" y="142"/>
                    <a:pt x="2296" y="427"/>
                  </a:cubicBezTo>
                  <a:lnTo>
                    <a:pt x="2296" y="2258"/>
                  </a:lnTo>
                  <a:cubicBezTo>
                    <a:pt x="2296" y="2663"/>
                    <a:pt x="1970" y="2993"/>
                    <a:pt x="1573" y="2993"/>
                  </a:cubicBezTo>
                  <a:cubicBezTo>
                    <a:pt x="1569" y="2993"/>
                    <a:pt x="1565" y="2993"/>
                    <a:pt x="1561" y="2993"/>
                  </a:cubicBezTo>
                  <a:cubicBezTo>
                    <a:pt x="1262" y="2993"/>
                    <a:pt x="1006" y="2806"/>
                    <a:pt x="895" y="2535"/>
                  </a:cubicBezTo>
                  <a:cubicBezTo>
                    <a:pt x="832" y="2376"/>
                    <a:pt x="673" y="2272"/>
                    <a:pt x="506" y="2272"/>
                  </a:cubicBezTo>
                  <a:cubicBezTo>
                    <a:pt x="208" y="2272"/>
                    <a:pt x="0" y="2577"/>
                    <a:pt x="111" y="2854"/>
                  </a:cubicBezTo>
                  <a:cubicBezTo>
                    <a:pt x="345" y="3453"/>
                    <a:pt x="933" y="3846"/>
                    <a:pt x="1579" y="3846"/>
                  </a:cubicBezTo>
                  <a:cubicBezTo>
                    <a:pt x="1584" y="3846"/>
                    <a:pt x="1590" y="3846"/>
                    <a:pt x="1595" y="3846"/>
                  </a:cubicBezTo>
                  <a:cubicBezTo>
                    <a:pt x="2462" y="3825"/>
                    <a:pt x="3149" y="3111"/>
                    <a:pt x="3142" y="2244"/>
                  </a:cubicBezTo>
                  <a:lnTo>
                    <a:pt x="3142" y="427"/>
                  </a:lnTo>
                  <a:cubicBezTo>
                    <a:pt x="3142" y="142"/>
                    <a:pt x="2931" y="0"/>
                    <a:pt x="2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 build="p" animBg="1"/>
      <p:bldP spid="55" grpId="0" animBg="1"/>
      <p:bldP spid="63" grpId="0" animBg="1"/>
    </p:bldLst>
  </p:timing>
</p:sld>
</file>

<file path=ppt/theme/theme1.xml><?xml version="1.0" encoding="utf-8"?>
<a:theme xmlns:a="http://schemas.openxmlformats.org/drawingml/2006/main" name="Sky Clouds Background by Slidesgo">
  <a:themeElements>
    <a:clrScheme name="Simple Light">
      <a:dk1>
        <a:srgbClr val="BA9BC9"/>
      </a:dk1>
      <a:lt1>
        <a:srgbClr val="FFFFFF"/>
      </a:lt1>
      <a:dk2>
        <a:srgbClr val="F2C9EE"/>
      </a:dk2>
      <a:lt2>
        <a:srgbClr val="7575AC"/>
      </a:lt2>
      <a:accent1>
        <a:srgbClr val="BA9BC9"/>
      </a:accent1>
      <a:accent2>
        <a:srgbClr val="F2C9EE"/>
      </a:accent2>
      <a:accent3>
        <a:srgbClr val="7575AC"/>
      </a:accent3>
      <a:accent4>
        <a:srgbClr val="6B82B8"/>
      </a:accent4>
      <a:accent5>
        <a:srgbClr val="F5CEC1"/>
      </a:accent5>
      <a:accent6>
        <a:srgbClr val="FBF9ED"/>
      </a:accent6>
      <a:hlink>
        <a:srgbClr val="7575A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1301</Words>
  <Application>Microsoft Office PowerPoint</Application>
  <PresentationFormat>On-screen Show (16:9)</PresentationFormat>
  <Paragraphs>141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Bree Serif</vt:lpstr>
      <vt:lpstr>Arial</vt:lpstr>
      <vt:lpstr>#9Slide03 SFU Futura_05</vt:lpstr>
      <vt:lpstr>Fira Sans</vt:lpstr>
      <vt:lpstr>Calibri</vt:lpstr>
      <vt:lpstr>Sky Clouds Background by Slidesgo</vt:lpstr>
      <vt:lpstr>PowerPoint Presentation</vt:lpstr>
      <vt:lpstr>PowerPoint Presentation</vt:lpstr>
      <vt:lpstr>PowerPoint Presentation</vt:lpstr>
      <vt:lpstr>MỤC TIÊU BÀI HỌC</vt:lpstr>
      <vt:lpstr>PowerPoint Presentation</vt:lpstr>
      <vt:lpstr>Học sinh thảo luận nhóm đôi</vt:lpstr>
      <vt:lpstr>RUBIC THẢO LUẬN NHÓM</vt:lpstr>
      <vt:lpstr>1. NỘI DUNG KHÁI QUÁT CỦA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Người Lô Lô giải thích vì sao phải “đi san bầu trời” “đi san mặt đất”? </vt:lpstr>
      <vt:lpstr>Câu 2. Hình dung về loài trâu của người Lô Lô hiện lên như thế nào? </vt:lpstr>
      <vt:lpstr>Câu 3. Ý câu “Nhiều tay chung một ý” thể hiện điều gì? </vt:lpstr>
      <vt:lpstr>Câu 4. Công việc đi san mặt đất là công việc do ai đảm nhiệm? </vt:lpstr>
      <vt:lpstr>Câu 5. Ý nghĩa văn bản “Đi san mặt đất” là gì? </vt:lpstr>
      <vt:lpstr>PowerPoint Presentation</vt:lpstr>
      <vt:lpstr>NHIỆM VỤ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SURFACE</dc:creator>
  <cp:lastModifiedBy>Nguyen Quynh Anh</cp:lastModifiedBy>
  <cp:revision>3</cp:revision>
  <dcterms:modified xsi:type="dcterms:W3CDTF">2022-06-30T05:26:26Z</dcterms:modified>
</cp:coreProperties>
</file>