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5" r:id="rId2"/>
  </p:sldMasterIdLst>
  <p:notesMasterIdLst>
    <p:notesMasterId r:id="rId65"/>
  </p:notesMasterIdLst>
  <p:sldIdLst>
    <p:sldId id="331" r:id="rId3"/>
    <p:sldId id="314" r:id="rId4"/>
    <p:sldId id="256" r:id="rId5"/>
    <p:sldId id="325" r:id="rId6"/>
    <p:sldId id="259" r:id="rId7"/>
    <p:sldId id="261" r:id="rId8"/>
    <p:sldId id="309" r:id="rId9"/>
    <p:sldId id="265" r:id="rId10"/>
    <p:sldId id="260" r:id="rId11"/>
    <p:sldId id="327" r:id="rId12"/>
    <p:sldId id="262" r:id="rId13"/>
    <p:sldId id="301" r:id="rId14"/>
    <p:sldId id="302" r:id="rId15"/>
    <p:sldId id="328" r:id="rId16"/>
    <p:sldId id="264" r:id="rId17"/>
    <p:sldId id="267" r:id="rId18"/>
    <p:sldId id="266" r:id="rId19"/>
    <p:sldId id="329" r:id="rId20"/>
    <p:sldId id="268" r:id="rId21"/>
    <p:sldId id="273" r:id="rId22"/>
    <p:sldId id="300" r:id="rId23"/>
    <p:sldId id="307" r:id="rId24"/>
    <p:sldId id="326" r:id="rId25"/>
    <p:sldId id="333" r:id="rId26"/>
    <p:sldId id="334"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Lst>
  <p:sldSz cx="9144000" cy="5143500" type="screen16x9"/>
  <p:notesSz cx="6858000" cy="9144000"/>
  <p:embeddedFontLst>
    <p:embeddedFont>
      <p:font typeface="Calibri" pitchFamily="34" charset="0"/>
      <p:regular r:id="rId66"/>
      <p:bold r:id="rId67"/>
      <p:italic r:id="rId68"/>
      <p:boldItalic r:id="rId69"/>
    </p:embeddedFont>
    <p:embeddedFont>
      <p:font typeface="Maven Pro" charset="0"/>
      <p:regular r:id="rId70"/>
    </p:embeddedFont>
    <p:embeddedFont>
      <p:font typeface="Merienda One" charset="0"/>
      <p:regular r:id="rId71"/>
    </p:embeddedFont>
    <p:embeddedFont>
      <p:font typeface="Bahnschrift SemiBold Condensed" pitchFamily="34" charset="0"/>
      <p:bold r:id="rId72"/>
    </p:embeddedFont>
    <p:embeddedFont>
      <p:font typeface="Bahnschrift SemiBold" pitchFamily="34" charset="0"/>
      <p:bold r:id="rId73"/>
    </p:embeddedFont>
    <p:embeddedFont>
      <p:font typeface="Trebuchet MS"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176" y="4"/>
      </p:cViewPr>
      <p:guideLst>
        <p:guide orient="horz" pos="158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3.fntdata"/><Relationship Id="rId76" Type="http://schemas.openxmlformats.org/officeDocument/2006/relationships/font" Target="fonts/font11.fntdata"/><Relationship Id="rId7" Type="http://schemas.openxmlformats.org/officeDocument/2006/relationships/slide" Target="slides/slide5.xml"/><Relationship Id="rId71"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7.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7209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e9f12e5670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e9f12e5670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9f12e5670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e9f12e5670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9f12e5670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e9f12e5670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e9f12e567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e9f12e567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e85e3d07d0_0_4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e85e3d07d0_0_4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803f896d8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803f896d8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F6333C2-F873-4D77-A3E4-CFFEE6469EAC}"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F6333C2-F873-4D77-A3E4-CFFEE6469EAC}"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fb8fffbcc2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fb8fffbcc2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63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536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999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705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fb8fffbcc2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fb8fffbcc2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b8fffbcc2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fb8fffbcc2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557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544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fb8fffbcc2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fb8fffbcc2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205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fb8fffbcc2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fb8fffbcc2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fb8fffbcc2_0_1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fb8fffbcc2_0_1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82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803f896d8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803f896d8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364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9d5f5571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9d5f5571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e9f12e5670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e9f12e5670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803f896d8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803f896d8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803f896d8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803f896d8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9d5f5571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e9d5f5571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9f12e567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e9f12e567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84">
            <a:off x="2807100" y="3450043"/>
            <a:ext cx="3529800" cy="3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914300" y="1123900"/>
            <a:ext cx="5315400" cy="1593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000" b="0">
                <a:latin typeface="Merienda One" panose="02000000000000000000"/>
                <a:ea typeface="Merienda One" panose="02000000000000000000"/>
                <a:cs typeface="Merienda One" panose="02000000000000000000"/>
                <a:sym typeface="Merienda One" panose="02000000000000000000"/>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2"/>
          </p:nvPr>
        </p:nvSpPr>
        <p:spPr>
          <a:xfrm>
            <a:off x="3033450" y="2717488"/>
            <a:ext cx="3077100" cy="498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1pPr>
            <a:lvl2pPr lvl="1">
              <a:spcBef>
                <a:spcPts val="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2pPr>
            <a:lvl3pPr lvl="2">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3pPr>
            <a:lvl4pPr lvl="3">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4pPr>
            <a:lvl5pPr lvl="4">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5pPr>
            <a:lvl6pPr lvl="5">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6pPr>
            <a:lvl7pPr lvl="6">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7pPr>
            <a:lvl8pPr lvl="7">
              <a:spcBef>
                <a:spcPts val="1600"/>
              </a:spcBef>
              <a:spcAft>
                <a:spcPts val="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8pPr>
            <a:lvl9pPr lvl="8">
              <a:spcBef>
                <a:spcPts val="1600"/>
              </a:spcBef>
              <a:spcAft>
                <a:spcPts val="1600"/>
              </a:spcAft>
              <a:buClr>
                <a:schemeClr val="accent5"/>
              </a:buClr>
              <a:buSzPts val="3000"/>
              <a:buFont typeface="Merienda One" panose="02000000000000000000"/>
              <a:buNone/>
              <a:defRPr sz="3000">
                <a:solidFill>
                  <a:schemeClr val="accent5"/>
                </a:solidFill>
                <a:latin typeface="Merienda One" panose="02000000000000000000"/>
                <a:ea typeface="Merienda One" panose="02000000000000000000"/>
                <a:cs typeface="Merienda One" panose="02000000000000000000"/>
                <a:sym typeface="Merienda One" panose="02000000000000000000"/>
              </a:defRPr>
            </a:lvl9pPr>
          </a:lstStyle>
          <a:p>
            <a:endParaRPr/>
          </a:p>
        </p:txBody>
      </p:sp>
      <p:pic>
        <p:nvPicPr>
          <p:cNvPr id="12" name="Google Shape;12;p2"/>
          <p:cNvPicPr preferRelativeResize="0"/>
          <p:nvPr/>
        </p:nvPicPr>
        <p:blipFill>
          <a:blip r:embed="rId3"/>
          <a:stretch>
            <a:fillRect/>
          </a:stretch>
        </p:blipFill>
        <p:spPr>
          <a:xfrm rot="1224549">
            <a:off x="-750587" y="-324129"/>
            <a:ext cx="1904825" cy="33114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rot="-786">
            <a:off x="3260150" y="3393170"/>
            <a:ext cx="2623800" cy="434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8" name="Google Shape;88;p14"/>
          <p:cNvSpPr txBox="1">
            <a:spLocks noGrp="1"/>
          </p:cNvSpPr>
          <p:nvPr>
            <p:ph type="subTitle" idx="1"/>
          </p:nvPr>
        </p:nvSpPr>
        <p:spPr>
          <a:xfrm>
            <a:off x="1691075" y="1810675"/>
            <a:ext cx="5761800" cy="1582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89" name="Google Shape;89;p14"/>
          <p:cNvPicPr preferRelativeResize="0"/>
          <p:nvPr/>
        </p:nvPicPr>
        <p:blipFill>
          <a:blip r:embed="rId2"/>
          <a:stretch>
            <a:fillRect/>
          </a:stretch>
        </p:blipFill>
        <p:spPr>
          <a:xfrm rot="-692692" flipH="1">
            <a:off x="-783875" y="2711615"/>
            <a:ext cx="2244750" cy="2707699"/>
          </a:xfrm>
          <a:prstGeom prst="rect">
            <a:avLst/>
          </a:prstGeom>
          <a:noFill/>
          <a:ln>
            <a:noFill/>
          </a:ln>
        </p:spPr>
      </p:pic>
      <p:pic>
        <p:nvPicPr>
          <p:cNvPr id="90" name="Google Shape;90;p14"/>
          <p:cNvPicPr preferRelativeResize="0"/>
          <p:nvPr/>
        </p:nvPicPr>
        <p:blipFill>
          <a:blip r:embed="rId2"/>
          <a:stretch>
            <a:fillRect/>
          </a:stretch>
        </p:blipFill>
        <p:spPr>
          <a:xfrm rot="10800000" flipH="1">
            <a:off x="7725175" y="-794185"/>
            <a:ext cx="2244750" cy="27076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91"/>
        <p:cNvGrpSpPr/>
        <p:nvPr/>
      </p:nvGrpSpPr>
      <p:grpSpPr>
        <a:xfrm>
          <a:off x="0" y="0"/>
          <a:ext cx="0" cy="0"/>
          <a:chOff x="0" y="0"/>
          <a:chExt cx="0" cy="0"/>
        </a:xfrm>
      </p:grpSpPr>
      <p:sp>
        <p:nvSpPr>
          <p:cNvPr id="92" name="Google Shape;92;p15"/>
          <p:cNvSpPr txBox="1">
            <a:spLocks noGrp="1"/>
          </p:cNvSpPr>
          <p:nvPr>
            <p:ph type="subTitle" idx="1"/>
          </p:nvPr>
        </p:nvSpPr>
        <p:spPr>
          <a:xfrm rot="258">
            <a:off x="2576506" y="3356243"/>
            <a:ext cx="39909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 name="Google Shape;93;p15"/>
          <p:cNvSpPr txBox="1">
            <a:spLocks noGrp="1"/>
          </p:cNvSpPr>
          <p:nvPr>
            <p:ph type="title"/>
          </p:nvPr>
        </p:nvSpPr>
        <p:spPr>
          <a:xfrm>
            <a:off x="1789200" y="1061188"/>
            <a:ext cx="5565600" cy="228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stretch>
            <a:fillRect/>
          </a:stretch>
        </a:blipFill>
        <a:effectLst/>
      </p:bgPr>
    </p:bg>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6" name="Google Shape;96;p16"/>
          <p:cNvSpPr txBox="1">
            <a:spLocks noGrp="1"/>
          </p:cNvSpPr>
          <p:nvPr>
            <p:ph type="title" idx="2"/>
          </p:nvPr>
        </p:nvSpPr>
        <p:spPr>
          <a:xfrm>
            <a:off x="3504575" y="1228950"/>
            <a:ext cx="2134800" cy="27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5"/>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6"/>
          <p:cNvSpPr txBox="1">
            <a:spLocks noGrp="1"/>
          </p:cNvSpPr>
          <p:nvPr>
            <p:ph type="subTitle" idx="1"/>
          </p:nvPr>
        </p:nvSpPr>
        <p:spPr>
          <a:xfrm>
            <a:off x="2111000" y="1503150"/>
            <a:ext cx="4922100" cy="507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8" name="Google Shape;98;p16"/>
          <p:cNvSpPr txBox="1">
            <a:spLocks noGrp="1"/>
          </p:cNvSpPr>
          <p:nvPr>
            <p:ph type="title" idx="3"/>
          </p:nvPr>
        </p:nvSpPr>
        <p:spPr>
          <a:xfrm>
            <a:off x="3504663" y="2462800"/>
            <a:ext cx="2134800" cy="27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6"/>
          <p:cNvSpPr txBox="1">
            <a:spLocks noGrp="1"/>
          </p:cNvSpPr>
          <p:nvPr>
            <p:ph type="subTitle" idx="4"/>
          </p:nvPr>
        </p:nvSpPr>
        <p:spPr>
          <a:xfrm>
            <a:off x="2110850" y="2743175"/>
            <a:ext cx="4922400" cy="507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 name="Google Shape;100;p16"/>
          <p:cNvSpPr txBox="1">
            <a:spLocks noGrp="1"/>
          </p:cNvSpPr>
          <p:nvPr>
            <p:ph type="title" idx="5"/>
          </p:nvPr>
        </p:nvSpPr>
        <p:spPr>
          <a:xfrm>
            <a:off x="3504675" y="3688975"/>
            <a:ext cx="2134800" cy="27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400"/>
              <a:buNone/>
              <a:defRPr sz="2000">
                <a:solidFill>
                  <a:schemeClr val="accent5"/>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1" name="Google Shape;101;p16"/>
          <p:cNvSpPr txBox="1">
            <a:spLocks noGrp="1"/>
          </p:cNvSpPr>
          <p:nvPr>
            <p:ph type="subTitle" idx="6"/>
          </p:nvPr>
        </p:nvSpPr>
        <p:spPr>
          <a:xfrm>
            <a:off x="2110775" y="3952350"/>
            <a:ext cx="4922400" cy="507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02" name="Google Shape;102;p16"/>
          <p:cNvPicPr preferRelativeResize="0"/>
          <p:nvPr/>
        </p:nvPicPr>
        <p:blipFill>
          <a:blip r:embed="rId3"/>
          <a:stretch>
            <a:fillRect/>
          </a:stretch>
        </p:blipFill>
        <p:spPr>
          <a:xfrm rot="9223983">
            <a:off x="-26678" y="-361225"/>
            <a:ext cx="810400" cy="1433002"/>
          </a:xfrm>
          <a:prstGeom prst="rect">
            <a:avLst/>
          </a:prstGeom>
          <a:noFill/>
          <a:ln>
            <a:noFill/>
          </a:ln>
        </p:spPr>
      </p:pic>
      <p:pic>
        <p:nvPicPr>
          <p:cNvPr id="103" name="Google Shape;103;p16"/>
          <p:cNvPicPr preferRelativeResize="0"/>
          <p:nvPr/>
        </p:nvPicPr>
        <p:blipFill>
          <a:blip r:embed="rId4"/>
          <a:stretch>
            <a:fillRect/>
          </a:stretch>
        </p:blipFill>
        <p:spPr>
          <a:xfrm rot="10800000">
            <a:off x="1055594" y="1849402"/>
            <a:ext cx="229781" cy="313550"/>
          </a:xfrm>
          <a:prstGeom prst="rect">
            <a:avLst/>
          </a:prstGeom>
          <a:noFill/>
          <a:ln>
            <a:noFill/>
          </a:ln>
        </p:spPr>
      </p:pic>
      <p:pic>
        <p:nvPicPr>
          <p:cNvPr id="104" name="Google Shape;104;p16"/>
          <p:cNvPicPr preferRelativeResize="0"/>
          <p:nvPr/>
        </p:nvPicPr>
        <p:blipFill>
          <a:blip r:embed="rId5"/>
          <a:stretch>
            <a:fillRect/>
          </a:stretch>
        </p:blipFill>
        <p:spPr>
          <a:xfrm rot="10163694">
            <a:off x="300530" y="1447798"/>
            <a:ext cx="585550" cy="595376"/>
          </a:xfrm>
          <a:prstGeom prst="rect">
            <a:avLst/>
          </a:prstGeom>
          <a:noFill/>
          <a:ln>
            <a:noFill/>
          </a:ln>
        </p:spPr>
      </p:pic>
      <p:pic>
        <p:nvPicPr>
          <p:cNvPr id="105" name="Google Shape;105;p16"/>
          <p:cNvPicPr preferRelativeResize="0"/>
          <p:nvPr/>
        </p:nvPicPr>
        <p:blipFill>
          <a:blip r:embed="rId6"/>
          <a:stretch>
            <a:fillRect/>
          </a:stretch>
        </p:blipFill>
        <p:spPr>
          <a:xfrm rot="-10430621">
            <a:off x="756662" y="868933"/>
            <a:ext cx="386940" cy="428365"/>
          </a:xfrm>
          <a:prstGeom prst="rect">
            <a:avLst/>
          </a:prstGeom>
          <a:noFill/>
          <a:ln>
            <a:noFill/>
          </a:ln>
        </p:spPr>
      </p:pic>
      <p:pic>
        <p:nvPicPr>
          <p:cNvPr id="106" name="Google Shape;106;p16"/>
          <p:cNvPicPr preferRelativeResize="0"/>
          <p:nvPr/>
        </p:nvPicPr>
        <p:blipFill>
          <a:blip r:embed="rId3"/>
          <a:stretch>
            <a:fillRect/>
          </a:stretch>
        </p:blipFill>
        <p:spPr>
          <a:xfrm rot="-1576017">
            <a:off x="8414575" y="3938850"/>
            <a:ext cx="810400" cy="1433002"/>
          </a:xfrm>
          <a:prstGeom prst="rect">
            <a:avLst/>
          </a:prstGeom>
          <a:noFill/>
          <a:ln>
            <a:noFill/>
          </a:ln>
        </p:spPr>
      </p:pic>
      <p:pic>
        <p:nvPicPr>
          <p:cNvPr id="107" name="Google Shape;107;p16"/>
          <p:cNvPicPr preferRelativeResize="0"/>
          <p:nvPr/>
        </p:nvPicPr>
        <p:blipFill>
          <a:blip r:embed="rId4"/>
          <a:stretch>
            <a:fillRect/>
          </a:stretch>
        </p:blipFill>
        <p:spPr>
          <a:xfrm>
            <a:off x="7912921" y="2847675"/>
            <a:ext cx="229781" cy="313550"/>
          </a:xfrm>
          <a:prstGeom prst="rect">
            <a:avLst/>
          </a:prstGeom>
          <a:noFill/>
          <a:ln>
            <a:noFill/>
          </a:ln>
        </p:spPr>
      </p:pic>
      <p:pic>
        <p:nvPicPr>
          <p:cNvPr id="108" name="Google Shape;108;p16"/>
          <p:cNvPicPr preferRelativeResize="0"/>
          <p:nvPr/>
        </p:nvPicPr>
        <p:blipFill>
          <a:blip r:embed="rId5"/>
          <a:stretch>
            <a:fillRect/>
          </a:stretch>
        </p:blipFill>
        <p:spPr>
          <a:xfrm rot="-636306">
            <a:off x="8312216" y="2967454"/>
            <a:ext cx="585550" cy="595376"/>
          </a:xfrm>
          <a:prstGeom prst="rect">
            <a:avLst/>
          </a:prstGeom>
          <a:noFill/>
          <a:ln>
            <a:noFill/>
          </a:ln>
        </p:spPr>
      </p:pic>
      <p:pic>
        <p:nvPicPr>
          <p:cNvPr id="109" name="Google Shape;109;p16"/>
          <p:cNvPicPr preferRelativeResize="0"/>
          <p:nvPr/>
        </p:nvPicPr>
        <p:blipFill>
          <a:blip r:embed="rId6"/>
          <a:stretch>
            <a:fillRect/>
          </a:stretch>
        </p:blipFill>
        <p:spPr>
          <a:xfrm rot="369379">
            <a:off x="8054695" y="3713330"/>
            <a:ext cx="386940" cy="42836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6" name="Google Shape;126;p18"/>
          <p:cNvSpPr txBox="1">
            <a:spLocks noGrp="1"/>
          </p:cNvSpPr>
          <p:nvPr>
            <p:ph type="title" idx="2"/>
          </p:nvPr>
        </p:nvSpPr>
        <p:spPr>
          <a:xfrm>
            <a:off x="720000" y="1607175"/>
            <a:ext cx="2305500" cy="564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7" name="Google Shape;127;p18"/>
          <p:cNvSpPr txBox="1">
            <a:spLocks noGrp="1"/>
          </p:cNvSpPr>
          <p:nvPr>
            <p:ph type="subTitle" idx="1"/>
          </p:nvPr>
        </p:nvSpPr>
        <p:spPr>
          <a:xfrm>
            <a:off x="720000" y="2171475"/>
            <a:ext cx="2305500" cy="6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 name="Google Shape;128;p18"/>
          <p:cNvSpPr txBox="1">
            <a:spLocks noGrp="1"/>
          </p:cNvSpPr>
          <p:nvPr>
            <p:ph type="title" idx="3"/>
          </p:nvPr>
        </p:nvSpPr>
        <p:spPr>
          <a:xfrm>
            <a:off x="3419275" y="1607175"/>
            <a:ext cx="2305500" cy="564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9" name="Google Shape;129;p18"/>
          <p:cNvSpPr txBox="1">
            <a:spLocks noGrp="1"/>
          </p:cNvSpPr>
          <p:nvPr>
            <p:ph type="subTitle" idx="4"/>
          </p:nvPr>
        </p:nvSpPr>
        <p:spPr>
          <a:xfrm>
            <a:off x="3419275" y="2171475"/>
            <a:ext cx="2305500" cy="6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0" name="Google Shape;130;p18"/>
          <p:cNvSpPr txBox="1">
            <a:spLocks noGrp="1"/>
          </p:cNvSpPr>
          <p:nvPr>
            <p:ph type="title" idx="5"/>
          </p:nvPr>
        </p:nvSpPr>
        <p:spPr>
          <a:xfrm>
            <a:off x="6118550" y="1607175"/>
            <a:ext cx="2305500" cy="564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1" name="Google Shape;131;p18"/>
          <p:cNvSpPr txBox="1">
            <a:spLocks noGrp="1"/>
          </p:cNvSpPr>
          <p:nvPr>
            <p:ph type="subTitle" idx="6"/>
          </p:nvPr>
        </p:nvSpPr>
        <p:spPr>
          <a:xfrm>
            <a:off x="6118550" y="2171475"/>
            <a:ext cx="2305500" cy="6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2" name="Google Shape;132;p18"/>
          <p:cNvSpPr txBox="1">
            <a:spLocks noGrp="1"/>
          </p:cNvSpPr>
          <p:nvPr>
            <p:ph type="title" idx="7"/>
          </p:nvPr>
        </p:nvSpPr>
        <p:spPr>
          <a:xfrm>
            <a:off x="720000" y="2930925"/>
            <a:ext cx="2305500" cy="564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3" name="Google Shape;133;p18"/>
          <p:cNvSpPr txBox="1">
            <a:spLocks noGrp="1"/>
          </p:cNvSpPr>
          <p:nvPr>
            <p:ph type="subTitle" idx="8"/>
          </p:nvPr>
        </p:nvSpPr>
        <p:spPr>
          <a:xfrm>
            <a:off x="720000" y="3495225"/>
            <a:ext cx="2305500" cy="6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4" name="Google Shape;134;p18"/>
          <p:cNvSpPr txBox="1">
            <a:spLocks noGrp="1"/>
          </p:cNvSpPr>
          <p:nvPr>
            <p:ph type="title" idx="9"/>
          </p:nvPr>
        </p:nvSpPr>
        <p:spPr>
          <a:xfrm>
            <a:off x="3419275" y="2930925"/>
            <a:ext cx="2305500" cy="564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5" name="Google Shape;135;p18"/>
          <p:cNvSpPr txBox="1">
            <a:spLocks noGrp="1"/>
          </p:cNvSpPr>
          <p:nvPr>
            <p:ph type="subTitle" idx="13"/>
          </p:nvPr>
        </p:nvSpPr>
        <p:spPr>
          <a:xfrm>
            <a:off x="3419275" y="3495225"/>
            <a:ext cx="2305500" cy="6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6" name="Google Shape;136;p18"/>
          <p:cNvSpPr txBox="1">
            <a:spLocks noGrp="1"/>
          </p:cNvSpPr>
          <p:nvPr>
            <p:ph type="title" idx="14"/>
          </p:nvPr>
        </p:nvSpPr>
        <p:spPr>
          <a:xfrm>
            <a:off x="6118550" y="2930925"/>
            <a:ext cx="2305500" cy="564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7" name="Google Shape;137;p18"/>
          <p:cNvSpPr txBox="1">
            <a:spLocks noGrp="1"/>
          </p:cNvSpPr>
          <p:nvPr>
            <p:ph type="subTitle" idx="15"/>
          </p:nvPr>
        </p:nvSpPr>
        <p:spPr>
          <a:xfrm>
            <a:off x="6118550" y="3495225"/>
            <a:ext cx="2305500" cy="6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38" name="Google Shape;138;p18"/>
          <p:cNvGrpSpPr/>
          <p:nvPr/>
        </p:nvGrpSpPr>
        <p:grpSpPr>
          <a:xfrm rot="-875666">
            <a:off x="8617417" y="641113"/>
            <a:ext cx="1073747" cy="2117736"/>
            <a:chOff x="3863200" y="1776983"/>
            <a:chExt cx="1732125" cy="3416243"/>
          </a:xfrm>
        </p:grpSpPr>
        <p:pic>
          <p:nvPicPr>
            <p:cNvPr id="139" name="Google Shape;139;p18"/>
            <p:cNvPicPr preferRelativeResize="0"/>
            <p:nvPr/>
          </p:nvPicPr>
          <p:blipFill>
            <a:blip r:embed="rId2"/>
            <a:stretch>
              <a:fillRect/>
            </a:stretch>
          </p:blipFill>
          <p:spPr>
            <a:xfrm>
              <a:off x="4005575" y="1776983"/>
              <a:ext cx="1589750" cy="3416234"/>
            </a:xfrm>
            <a:prstGeom prst="rect">
              <a:avLst/>
            </a:prstGeom>
            <a:noFill/>
            <a:ln>
              <a:noFill/>
            </a:ln>
          </p:spPr>
        </p:pic>
        <p:pic>
          <p:nvPicPr>
            <p:cNvPr id="140" name="Google Shape;140;p18"/>
            <p:cNvPicPr preferRelativeResize="0"/>
            <p:nvPr/>
          </p:nvPicPr>
          <p:blipFill>
            <a:blip r:embed="rId3"/>
            <a:stretch>
              <a:fillRect/>
            </a:stretch>
          </p:blipFill>
          <p:spPr>
            <a:xfrm>
              <a:off x="3863200" y="3635275"/>
              <a:ext cx="881050" cy="1557951"/>
            </a:xfrm>
            <a:prstGeom prst="rect">
              <a:avLst/>
            </a:prstGeom>
            <a:noFill/>
            <a:ln>
              <a:noFill/>
            </a:ln>
          </p:spPr>
        </p:pic>
      </p:grpSp>
      <p:grpSp>
        <p:nvGrpSpPr>
          <p:cNvPr id="141" name="Google Shape;141;p18"/>
          <p:cNvGrpSpPr/>
          <p:nvPr/>
        </p:nvGrpSpPr>
        <p:grpSpPr>
          <a:xfrm rot="-1546888">
            <a:off x="-302188" y="3540499"/>
            <a:ext cx="1102872" cy="2398839"/>
            <a:chOff x="7893675" y="3028750"/>
            <a:chExt cx="1343649" cy="2922551"/>
          </a:xfrm>
        </p:grpSpPr>
        <p:pic>
          <p:nvPicPr>
            <p:cNvPr id="142" name="Google Shape;142;p18"/>
            <p:cNvPicPr preferRelativeResize="0"/>
            <p:nvPr/>
          </p:nvPicPr>
          <p:blipFill>
            <a:blip r:embed="rId4"/>
            <a:stretch>
              <a:fillRect/>
            </a:stretch>
          </p:blipFill>
          <p:spPr>
            <a:xfrm>
              <a:off x="8171691" y="3028750"/>
              <a:ext cx="995708" cy="2396953"/>
            </a:xfrm>
            <a:prstGeom prst="rect">
              <a:avLst/>
            </a:prstGeom>
            <a:noFill/>
            <a:ln>
              <a:noFill/>
            </a:ln>
          </p:spPr>
        </p:pic>
        <p:pic>
          <p:nvPicPr>
            <p:cNvPr id="143" name="Google Shape;143;p18"/>
            <p:cNvPicPr preferRelativeResize="0"/>
            <p:nvPr/>
          </p:nvPicPr>
          <p:blipFill>
            <a:blip r:embed="rId2"/>
            <a:stretch>
              <a:fillRect/>
            </a:stretch>
          </p:blipFill>
          <p:spPr>
            <a:xfrm rot="-532350">
              <a:off x="8056337" y="3697603"/>
              <a:ext cx="1018326" cy="2188259"/>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blipFill>
          <a:blip r:embed="rId2"/>
          <a:stretch>
            <a:fillRect/>
          </a:stretch>
        </a:blip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title" hasCustomPrompt="1"/>
          </p:nvPr>
        </p:nvSpPr>
        <p:spPr>
          <a:xfrm rot="-572">
            <a:off x="3669750" y="1469659"/>
            <a:ext cx="1804500" cy="8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6" name="Google Shape;146;p19"/>
          <p:cNvSpPr txBox="1">
            <a:spLocks noGrp="1"/>
          </p:cNvSpPr>
          <p:nvPr>
            <p:ph type="subTitle" idx="1"/>
          </p:nvPr>
        </p:nvSpPr>
        <p:spPr>
          <a:xfrm>
            <a:off x="5595800" y="1613225"/>
            <a:ext cx="2721900" cy="50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7" name="Google Shape;147;p19"/>
          <p:cNvSpPr txBox="1">
            <a:spLocks noGrp="1"/>
          </p:cNvSpPr>
          <p:nvPr>
            <p:ph type="title" idx="2"/>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48" name="Google Shape;148;p19"/>
          <p:cNvSpPr txBox="1">
            <a:spLocks noGrp="1"/>
          </p:cNvSpPr>
          <p:nvPr>
            <p:ph type="title" idx="3" hasCustomPrompt="1"/>
          </p:nvPr>
        </p:nvSpPr>
        <p:spPr>
          <a:xfrm rot="-572">
            <a:off x="3669750" y="2549735"/>
            <a:ext cx="1804500" cy="8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9" name="Google Shape;149;p19"/>
          <p:cNvSpPr txBox="1">
            <a:spLocks noGrp="1"/>
          </p:cNvSpPr>
          <p:nvPr>
            <p:ph type="subTitle" idx="4"/>
          </p:nvPr>
        </p:nvSpPr>
        <p:spPr>
          <a:xfrm>
            <a:off x="809725" y="2704075"/>
            <a:ext cx="2721900" cy="50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0" name="Google Shape;150;p19"/>
          <p:cNvSpPr txBox="1">
            <a:spLocks noGrp="1"/>
          </p:cNvSpPr>
          <p:nvPr>
            <p:ph type="title" idx="5" hasCustomPrompt="1"/>
          </p:nvPr>
        </p:nvSpPr>
        <p:spPr>
          <a:xfrm rot="-572">
            <a:off x="3669750" y="3629808"/>
            <a:ext cx="1804500" cy="8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1" name="Google Shape;151;p19"/>
          <p:cNvSpPr txBox="1">
            <a:spLocks noGrp="1"/>
          </p:cNvSpPr>
          <p:nvPr>
            <p:ph type="subTitle" idx="6"/>
          </p:nvPr>
        </p:nvSpPr>
        <p:spPr>
          <a:xfrm>
            <a:off x="5595800" y="3784150"/>
            <a:ext cx="2651400" cy="50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152"/>
        <p:cNvGrpSpPr/>
        <p:nvPr/>
      </p:nvGrpSpPr>
      <p:grpSpPr>
        <a:xfrm>
          <a:off x="0" y="0"/>
          <a:ext cx="0" cy="0"/>
          <a:chOff x="0" y="0"/>
          <a:chExt cx="0" cy="0"/>
        </a:xfrm>
      </p:grpSpPr>
      <p:sp>
        <p:nvSpPr>
          <p:cNvPr id="153" name="Google Shape;153;p20"/>
          <p:cNvSpPr txBox="1">
            <a:spLocks noGrp="1"/>
          </p:cNvSpPr>
          <p:nvPr>
            <p:ph type="subTitle" idx="1"/>
          </p:nvPr>
        </p:nvSpPr>
        <p:spPr>
          <a:xfrm>
            <a:off x="1290775" y="3972050"/>
            <a:ext cx="29076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 name="Google Shape;154;p20"/>
          <p:cNvSpPr txBox="1">
            <a:spLocks noGrp="1"/>
          </p:cNvSpPr>
          <p:nvPr>
            <p:ph type="subTitle" idx="2"/>
          </p:nvPr>
        </p:nvSpPr>
        <p:spPr>
          <a:xfrm>
            <a:off x="4945650" y="3972050"/>
            <a:ext cx="29076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5" name="Google Shape;155;p20"/>
          <p:cNvSpPr txBox="1">
            <a:spLocks noGrp="1"/>
          </p:cNvSpPr>
          <p:nvPr>
            <p:ph type="title" hasCustomPrompt="1"/>
          </p:nvPr>
        </p:nvSpPr>
        <p:spPr>
          <a:xfrm>
            <a:off x="1290775" y="2900975"/>
            <a:ext cx="29076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6" name="Google Shape;156;p20"/>
          <p:cNvSpPr txBox="1">
            <a:spLocks noGrp="1"/>
          </p:cNvSpPr>
          <p:nvPr>
            <p:ph type="title" idx="3" hasCustomPrompt="1"/>
          </p:nvPr>
        </p:nvSpPr>
        <p:spPr>
          <a:xfrm>
            <a:off x="4945650" y="2900975"/>
            <a:ext cx="2907600" cy="991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7" name="Google Shape;157;p20"/>
          <p:cNvSpPr txBox="1">
            <a:spLocks noGrp="1"/>
          </p:cNvSpPr>
          <p:nvPr>
            <p:ph type="title" idx="4"/>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stretch>
            <a:fillRect/>
          </a:stretch>
        </a:blip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160" name="Google Shape;160;p21"/>
          <p:cNvPicPr preferRelativeResize="0"/>
          <p:nvPr/>
        </p:nvPicPr>
        <p:blipFill>
          <a:blip r:embed="rId3"/>
          <a:stretch>
            <a:fillRect/>
          </a:stretch>
        </p:blipFill>
        <p:spPr>
          <a:xfrm rot="6723649">
            <a:off x="196002" y="-326664"/>
            <a:ext cx="732421" cy="173333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bg>
      <p:bgPr>
        <a:blipFill>
          <a:blip r:embed="rId2"/>
          <a:stretch>
            <a:fillRect/>
          </a:stretch>
        </a:blipFill>
        <a:effectLst/>
      </p:bgPr>
    </p:bg>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74" name="Google Shape;174;p25"/>
          <p:cNvSpPr txBox="1">
            <a:spLocks noGrp="1"/>
          </p:cNvSpPr>
          <p:nvPr>
            <p:ph type="subTitle" idx="1"/>
          </p:nvPr>
        </p:nvSpPr>
        <p:spPr>
          <a:xfrm>
            <a:off x="1989288" y="1259075"/>
            <a:ext cx="5203800" cy="117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5" name="Google Shape;175;p25"/>
          <p:cNvSpPr txBox="1">
            <a:spLocks noGrp="1"/>
          </p:cNvSpPr>
          <p:nvPr>
            <p:ph type="subTitle" idx="2"/>
          </p:nvPr>
        </p:nvSpPr>
        <p:spPr>
          <a:xfrm>
            <a:off x="1989288" y="2820650"/>
            <a:ext cx="5203800" cy="117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25"/>
          <p:cNvSpPr txBox="1">
            <a:spLocks noGrp="1"/>
          </p:cNvSpPr>
          <p:nvPr>
            <p:ph type="title" idx="3" hasCustomPrompt="1"/>
          </p:nvPr>
        </p:nvSpPr>
        <p:spPr>
          <a:xfrm rot="2232">
            <a:off x="1399437" y="1349650"/>
            <a:ext cx="462000" cy="89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75000"/>
              </a:lnSpc>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7" name="Google Shape;177;p25"/>
          <p:cNvSpPr txBox="1">
            <a:spLocks noGrp="1"/>
          </p:cNvSpPr>
          <p:nvPr>
            <p:ph type="title" idx="4" hasCustomPrompt="1"/>
          </p:nvPr>
        </p:nvSpPr>
        <p:spPr>
          <a:xfrm rot="2232">
            <a:off x="1399437" y="2962700"/>
            <a:ext cx="462000" cy="89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75000"/>
              </a:lnSpc>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pic>
        <p:nvPicPr>
          <p:cNvPr id="178" name="Google Shape;178;p25"/>
          <p:cNvPicPr preferRelativeResize="0"/>
          <p:nvPr/>
        </p:nvPicPr>
        <p:blipFill>
          <a:blip r:embed="rId3"/>
          <a:stretch>
            <a:fillRect/>
          </a:stretch>
        </p:blipFill>
        <p:spPr>
          <a:xfrm rot="10800000" flipH="1">
            <a:off x="7725175" y="-486085"/>
            <a:ext cx="2244750" cy="2707699"/>
          </a:xfrm>
          <a:prstGeom prst="rect">
            <a:avLst/>
          </a:prstGeom>
          <a:noFill/>
          <a:ln>
            <a:noFill/>
          </a:ln>
        </p:spPr>
      </p:pic>
      <p:pic>
        <p:nvPicPr>
          <p:cNvPr id="179" name="Google Shape;179;p25"/>
          <p:cNvPicPr preferRelativeResize="0"/>
          <p:nvPr/>
        </p:nvPicPr>
        <p:blipFill>
          <a:blip r:embed="rId4"/>
          <a:stretch>
            <a:fillRect/>
          </a:stretch>
        </p:blipFill>
        <p:spPr>
          <a:xfrm rot="-8631347" flipH="1">
            <a:off x="7199389" y="2381"/>
            <a:ext cx="1019226" cy="654914"/>
          </a:xfrm>
          <a:prstGeom prst="rect">
            <a:avLst/>
          </a:prstGeom>
          <a:noFill/>
          <a:ln>
            <a:noFill/>
          </a:ln>
        </p:spPr>
      </p:pic>
      <p:pic>
        <p:nvPicPr>
          <p:cNvPr id="180" name="Google Shape;180;p25"/>
          <p:cNvPicPr preferRelativeResize="0"/>
          <p:nvPr/>
        </p:nvPicPr>
        <p:blipFill>
          <a:blip r:embed="rId4"/>
          <a:stretch>
            <a:fillRect/>
          </a:stretch>
        </p:blipFill>
        <p:spPr>
          <a:xfrm rot="1271000" flipH="1">
            <a:off x="1073385" y="4444808"/>
            <a:ext cx="1019229" cy="654913"/>
          </a:xfrm>
          <a:prstGeom prst="rect">
            <a:avLst/>
          </a:prstGeom>
          <a:noFill/>
          <a:ln>
            <a:noFill/>
          </a:ln>
        </p:spPr>
      </p:pic>
      <p:pic>
        <p:nvPicPr>
          <p:cNvPr id="181" name="Google Shape;181;p25"/>
          <p:cNvPicPr preferRelativeResize="0"/>
          <p:nvPr/>
        </p:nvPicPr>
        <p:blipFill>
          <a:blip r:embed="rId3"/>
          <a:stretch>
            <a:fillRect/>
          </a:stretch>
        </p:blipFill>
        <p:spPr>
          <a:xfrm rot="-692692" flipH="1">
            <a:off x="-783875" y="3019715"/>
            <a:ext cx="2244750" cy="27076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9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91900" y="3113675"/>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4127400" y="1137925"/>
            <a:ext cx="889200" cy="1917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75000"/>
              </a:lnSpc>
              <a:spcBef>
                <a:spcPts val="100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rot="473">
            <a:off x="2409675" y="3912800"/>
            <a:ext cx="4360200" cy="39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stretch>
            <a:fillRect/>
          </a:stretch>
        </a:blipFill>
        <a:effectLst/>
      </p:bgPr>
    </p:bg>
    <p:spTree>
      <p:nvGrpSpPr>
        <p:cNvPr id="1" name="Shape 19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LANK_1_1_1_1_1_1_1_3">
    <p:bg>
      <p:bgPr>
        <a:blipFill>
          <a:blip r:embed="rId2"/>
          <a:stretch>
            <a:fillRect/>
          </a:stretch>
        </a:blipFill>
        <a:effectLst/>
      </p:bgPr>
    </p:bg>
    <p:spTree>
      <p:nvGrpSpPr>
        <p:cNvPr id="1" name="Shape 19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BLANK_1_1_1_1_1_1_1_4">
    <p:bg>
      <p:bgPr>
        <a:blipFill>
          <a:blip r:embed="rId2"/>
          <a:stretch>
            <a:fillRect/>
          </a:stretch>
        </a:blipFill>
        <a:effectLst/>
      </p:bgPr>
    </p:bg>
    <p:spTree>
      <p:nvGrpSpPr>
        <p:cNvPr id="1" name="Shape 198"/>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4">
  <p:cSld name="BLANK_1_1_1_1_1_1_1_5">
    <p:bg>
      <p:bgPr>
        <a:blipFill>
          <a:blip r:embed="rId2"/>
          <a:stretch>
            <a:fillRect/>
          </a:stretch>
        </a:blipFill>
        <a:effectLst/>
      </p:bgPr>
    </p:bg>
    <p:spTree>
      <p:nvGrpSpPr>
        <p:cNvPr id="1" name="Shape 199"/>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5">
  <p:cSld name="BLANK_1_1_1_1_1_1_1_6">
    <p:bg>
      <p:bgPr>
        <a:blipFill>
          <a:blip r:embed="rId2"/>
          <a:stretch>
            <a:fillRect/>
          </a:stretch>
        </a:blipFill>
        <a:effectLst/>
      </p:bgPr>
    </p:bg>
    <p:spTree>
      <p:nvGrpSpPr>
        <p:cNvPr id="1" name="Shape 20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1DDBA9-81EE-46C3-B271-DE8C2A060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0857EEA-5FB4-451C-904C-29F75732E1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59D97F-795E-4A96-969C-ED1F3A9FFE5F}"/>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3CB7098B-A16A-4024-A6F1-6EBAFECAF64D}" type="datetimeFigureOut">
              <a:rPr lang="en-US" smtClean="0"/>
              <a:t>23/8/2022</a:t>
            </a:fld>
            <a:endParaRPr lang="en-US"/>
          </a:p>
        </p:txBody>
      </p:sp>
      <p:sp>
        <p:nvSpPr>
          <p:cNvPr id="5" name="Footer Placeholder 4">
            <a:extLst>
              <a:ext uri="{FF2B5EF4-FFF2-40B4-BE49-F238E27FC236}">
                <a16:creationId xmlns="" xmlns:a16="http://schemas.microsoft.com/office/drawing/2014/main" id="{D89B1218-A217-4379-AF81-0B52B773958C}"/>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a:extLst>
              <a:ext uri="{FF2B5EF4-FFF2-40B4-BE49-F238E27FC236}">
                <a16:creationId xmlns="" xmlns:a16="http://schemas.microsoft.com/office/drawing/2014/main" id="{F265B2C1-92C0-43DA-AB63-1CF7F016EBE4}"/>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5FBD436-E6F1-48DF-B22E-1985450BDE0F}" type="slidenum">
              <a:rPr lang="en-US" smtClean="0"/>
              <a:t>‹#›</a:t>
            </a:fld>
            <a:endParaRPr lang="en-US"/>
          </a:p>
        </p:txBody>
      </p:sp>
    </p:spTree>
    <p:extLst>
      <p:ext uri="{BB962C8B-B14F-4D97-AF65-F5344CB8AC3E}">
        <p14:creationId xmlns:p14="http://schemas.microsoft.com/office/powerpoint/2010/main" val="914654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718066" y="-1075606"/>
            <a:ext cx="11660106" cy="7484807"/>
            <a:chOff x="-1718066" y="-1075606"/>
            <a:chExt cx="11660106" cy="7484807"/>
          </a:xfrm>
        </p:grpSpPr>
        <p:sp>
          <p:nvSpPr>
            <p:cNvPr id="10" name="Google Shape;10;p2"/>
            <p:cNvSpPr/>
            <p:nvPr/>
          </p:nvSpPr>
          <p:spPr>
            <a:xfrm rot="-4499721" flipH="1">
              <a:off x="6731569" y="-1072250"/>
              <a:ext cx="1482325" cy="2200401"/>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rot="4900079">
              <a:off x="6478246" y="-457389"/>
              <a:ext cx="3351410" cy="2431658"/>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234289">
              <a:off x="-748566" y="-206416"/>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60888" y="-584175"/>
              <a:ext cx="2053028" cy="1564448"/>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93154" y="38477"/>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1142069" y="218678"/>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rot="234289">
              <a:off x="-921346" y="-265312"/>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7;p2"/>
            <p:cNvSpPr/>
            <p:nvPr/>
          </p:nvSpPr>
          <p:spPr>
            <a:xfrm rot="10800000">
              <a:off x="6505688" y="4089031"/>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 name="Google Shape;18;p2"/>
            <p:cNvSpPr/>
            <p:nvPr/>
          </p:nvSpPr>
          <p:spPr>
            <a:xfrm rot="10800000">
              <a:off x="5752433" y="4860801"/>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rot="10800000">
              <a:off x="6505688" y="4256156"/>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20;p2"/>
            <p:cNvSpPr/>
            <p:nvPr/>
          </p:nvSpPr>
          <p:spPr>
            <a:xfrm rot="10800000">
              <a:off x="6163893" y="4603489"/>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 name="Google Shape;21;p2"/>
            <p:cNvSpPr/>
            <p:nvPr/>
          </p:nvSpPr>
          <p:spPr>
            <a:xfrm rot="10800000">
              <a:off x="8417161" y="312539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rot="-8848673">
              <a:off x="-1657327" y="4164190"/>
              <a:ext cx="3788258" cy="1331025"/>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rot="-8848769">
              <a:off x="1070396" y="4598664"/>
              <a:ext cx="841912" cy="84229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4" name="Google Shape;24;p2"/>
          <p:cNvSpPr txBox="1">
            <a:spLocks noGrp="1"/>
          </p:cNvSpPr>
          <p:nvPr>
            <p:ph type="ctrTitle"/>
          </p:nvPr>
        </p:nvSpPr>
        <p:spPr>
          <a:xfrm>
            <a:off x="1044575" y="1186225"/>
            <a:ext cx="5498100" cy="2031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1044575" y="3218125"/>
            <a:ext cx="5498100" cy="420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extLst>
      <p:ext uri="{BB962C8B-B14F-4D97-AF65-F5344CB8AC3E}">
        <p14:creationId xmlns:p14="http://schemas.microsoft.com/office/powerpoint/2010/main" val="2793277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847000" y="1961550"/>
            <a:ext cx="3450000" cy="169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4064185" y="1124000"/>
            <a:ext cx="10152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3039835" y="3653550"/>
            <a:ext cx="3064500" cy="67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30" name="Google Shape;30;p3"/>
          <p:cNvGrpSpPr/>
          <p:nvPr/>
        </p:nvGrpSpPr>
        <p:grpSpPr>
          <a:xfrm flipH="1">
            <a:off x="-797691" y="-1075606"/>
            <a:ext cx="11660106" cy="7484807"/>
            <a:chOff x="-1718066" y="-1075606"/>
            <a:chExt cx="11660106" cy="7484807"/>
          </a:xfrm>
        </p:grpSpPr>
        <p:sp>
          <p:nvSpPr>
            <p:cNvPr id="31" name="Google Shape;31;p3"/>
            <p:cNvSpPr/>
            <p:nvPr/>
          </p:nvSpPr>
          <p:spPr>
            <a:xfrm rot="-4499721" flipH="1">
              <a:off x="6731569" y="-1072250"/>
              <a:ext cx="1482325" cy="2200401"/>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3"/>
            <p:cNvSpPr/>
            <p:nvPr/>
          </p:nvSpPr>
          <p:spPr>
            <a:xfrm rot="4900079">
              <a:off x="6478246" y="-457389"/>
              <a:ext cx="3351410" cy="2431658"/>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33;p3"/>
            <p:cNvSpPr/>
            <p:nvPr/>
          </p:nvSpPr>
          <p:spPr>
            <a:xfrm rot="234289">
              <a:off x="-748566" y="-206416"/>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34;p3"/>
            <p:cNvSpPr/>
            <p:nvPr/>
          </p:nvSpPr>
          <p:spPr>
            <a:xfrm>
              <a:off x="-260888" y="-584175"/>
              <a:ext cx="2053028" cy="1564448"/>
            </a:xfrm>
            <a:custGeom>
              <a:avLst/>
              <a:gdLst/>
              <a:ahLst/>
              <a:cxnLst/>
              <a:rect l="l" t="t" r="r" b="b"/>
              <a:pathLst>
                <a:path w="130351" h="99267" extrusionOk="0">
                  <a:moveTo>
                    <a:pt x="70376" y="0"/>
                  </a:moveTo>
                  <a:cubicBezTo>
                    <a:pt x="50007" y="0"/>
                    <a:pt x="30646" y="11346"/>
                    <a:pt x="18602" y="27503"/>
                  </a:cubicBezTo>
                  <a:cubicBezTo>
                    <a:pt x="5168" y="44646"/>
                    <a:pt x="0" y="71577"/>
                    <a:pt x="15836" y="88902"/>
                  </a:cubicBezTo>
                  <a:cubicBezTo>
                    <a:pt x="21606" y="95235"/>
                    <a:pt x="30234" y="99267"/>
                    <a:pt x="38757" y="99267"/>
                  </a:cubicBezTo>
                  <a:cubicBezTo>
                    <a:pt x="43121" y="99267"/>
                    <a:pt x="47458" y="98210"/>
                    <a:pt x="51369" y="95863"/>
                  </a:cubicBezTo>
                  <a:cubicBezTo>
                    <a:pt x="58056" y="92337"/>
                    <a:pt x="61430" y="85346"/>
                    <a:pt x="65503" y="79388"/>
                  </a:cubicBezTo>
                  <a:cubicBezTo>
                    <a:pt x="80762" y="61030"/>
                    <a:pt x="109303" y="84009"/>
                    <a:pt x="120854" y="54616"/>
                  </a:cubicBezTo>
                  <a:cubicBezTo>
                    <a:pt x="130351" y="25670"/>
                    <a:pt x="99352" y="25"/>
                    <a:pt x="72183" y="25"/>
                  </a:cubicBezTo>
                  <a:cubicBezTo>
                    <a:pt x="72134" y="25"/>
                    <a:pt x="72086" y="25"/>
                    <a:pt x="72038" y="26"/>
                  </a:cubicBezTo>
                  <a:cubicBezTo>
                    <a:pt x="71483" y="9"/>
                    <a:pt x="70929" y="0"/>
                    <a:pt x="7037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35;p3"/>
            <p:cNvSpPr/>
            <p:nvPr/>
          </p:nvSpPr>
          <p:spPr>
            <a:xfrm>
              <a:off x="93154" y="38477"/>
              <a:ext cx="1014442" cy="1613351"/>
            </a:xfrm>
            <a:custGeom>
              <a:avLst/>
              <a:gdLst/>
              <a:ahLst/>
              <a:cxnLst/>
              <a:rect l="l" t="t" r="r" b="b"/>
              <a:pathLst>
                <a:path w="64409" h="102370" extrusionOk="0">
                  <a:moveTo>
                    <a:pt x="34475" y="1"/>
                  </a:moveTo>
                  <a:cubicBezTo>
                    <a:pt x="19877" y="1"/>
                    <a:pt x="4992" y="8856"/>
                    <a:pt x="2341" y="24202"/>
                  </a:cubicBezTo>
                  <a:cubicBezTo>
                    <a:pt x="0" y="33655"/>
                    <a:pt x="5411" y="42166"/>
                    <a:pt x="8177" y="50828"/>
                  </a:cubicBezTo>
                  <a:cubicBezTo>
                    <a:pt x="11551" y="60859"/>
                    <a:pt x="4864" y="70373"/>
                    <a:pt x="5107" y="80403"/>
                  </a:cubicBezTo>
                  <a:cubicBezTo>
                    <a:pt x="4905" y="92913"/>
                    <a:pt x="15767" y="102370"/>
                    <a:pt x="26499" y="102370"/>
                  </a:cubicBezTo>
                  <a:cubicBezTo>
                    <a:pt x="31933" y="102370"/>
                    <a:pt x="37334" y="99945"/>
                    <a:pt x="41247" y="94264"/>
                  </a:cubicBezTo>
                  <a:cubicBezTo>
                    <a:pt x="49758" y="81710"/>
                    <a:pt x="34925" y="71497"/>
                    <a:pt x="42372" y="58822"/>
                  </a:cubicBezTo>
                  <a:cubicBezTo>
                    <a:pt x="46718" y="50190"/>
                    <a:pt x="55229" y="44688"/>
                    <a:pt x="59941" y="36360"/>
                  </a:cubicBezTo>
                  <a:cubicBezTo>
                    <a:pt x="64409" y="28609"/>
                    <a:pt x="63862" y="18305"/>
                    <a:pt x="58542" y="11071"/>
                  </a:cubicBezTo>
                  <a:cubicBezTo>
                    <a:pt x="52702" y="3495"/>
                    <a:pt x="43645" y="1"/>
                    <a:pt x="344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 name="Google Shape;36;p3"/>
            <p:cNvSpPr/>
            <p:nvPr/>
          </p:nvSpPr>
          <p:spPr>
            <a:xfrm>
              <a:off x="1142069" y="218678"/>
              <a:ext cx="241763" cy="241932"/>
            </a:xfrm>
            <a:custGeom>
              <a:avLst/>
              <a:gdLst/>
              <a:ahLst/>
              <a:cxnLst/>
              <a:rect l="l" t="t" r="r" b="b"/>
              <a:pathLst>
                <a:path w="15350" h="15351" extrusionOk="0">
                  <a:moveTo>
                    <a:pt x="7690" y="1"/>
                  </a:moveTo>
                  <a:cubicBezTo>
                    <a:pt x="3435" y="1"/>
                    <a:pt x="0" y="3435"/>
                    <a:pt x="0" y="7660"/>
                  </a:cubicBezTo>
                  <a:cubicBezTo>
                    <a:pt x="0" y="11916"/>
                    <a:pt x="3435" y="15350"/>
                    <a:pt x="7690" y="15350"/>
                  </a:cubicBezTo>
                  <a:cubicBezTo>
                    <a:pt x="11915" y="15350"/>
                    <a:pt x="15350" y="11916"/>
                    <a:pt x="15350" y="7660"/>
                  </a:cubicBezTo>
                  <a:cubicBezTo>
                    <a:pt x="15350" y="3435"/>
                    <a:pt x="11915" y="1"/>
                    <a:pt x="76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3"/>
            <p:cNvSpPr/>
            <p:nvPr/>
          </p:nvSpPr>
          <p:spPr>
            <a:xfrm rot="234289">
              <a:off x="-921346" y="-265312"/>
              <a:ext cx="1730523" cy="3751281"/>
            </a:xfrm>
            <a:custGeom>
              <a:avLst/>
              <a:gdLst/>
              <a:ahLst/>
              <a:cxnLst/>
              <a:rect l="l" t="t" r="r" b="b"/>
              <a:pathLst>
                <a:path w="109881" h="238040" extrusionOk="0">
                  <a:moveTo>
                    <a:pt x="55013" y="0"/>
                  </a:moveTo>
                  <a:cubicBezTo>
                    <a:pt x="36777" y="0"/>
                    <a:pt x="19001" y="11384"/>
                    <a:pt x="11551" y="28545"/>
                  </a:cubicBezTo>
                  <a:cubicBezTo>
                    <a:pt x="0" y="52558"/>
                    <a:pt x="11338" y="78455"/>
                    <a:pt x="17964" y="102164"/>
                  </a:cubicBezTo>
                  <a:cubicBezTo>
                    <a:pt x="21824" y="115507"/>
                    <a:pt x="22979" y="129641"/>
                    <a:pt x="19909" y="143228"/>
                  </a:cubicBezTo>
                  <a:cubicBezTo>
                    <a:pt x="14833" y="167696"/>
                    <a:pt x="2067" y="194536"/>
                    <a:pt x="14833" y="218670"/>
                  </a:cubicBezTo>
                  <a:cubicBezTo>
                    <a:pt x="22373" y="231930"/>
                    <a:pt x="36874" y="238039"/>
                    <a:pt x="51757" y="238039"/>
                  </a:cubicBezTo>
                  <a:cubicBezTo>
                    <a:pt x="71194" y="238039"/>
                    <a:pt x="91281" y="227618"/>
                    <a:pt x="97358" y="209095"/>
                  </a:cubicBezTo>
                  <a:cubicBezTo>
                    <a:pt x="109881" y="164262"/>
                    <a:pt x="35077" y="127817"/>
                    <a:pt x="72342" y="84868"/>
                  </a:cubicBezTo>
                  <a:cubicBezTo>
                    <a:pt x="79333" y="75780"/>
                    <a:pt x="87905" y="67695"/>
                    <a:pt x="92920" y="57269"/>
                  </a:cubicBezTo>
                  <a:cubicBezTo>
                    <a:pt x="103254" y="36783"/>
                    <a:pt x="91552" y="10065"/>
                    <a:pt x="70062" y="2740"/>
                  </a:cubicBezTo>
                  <a:cubicBezTo>
                    <a:pt x="65150" y="874"/>
                    <a:pt x="60064" y="0"/>
                    <a:pt x="55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 name="Google Shape;38;p3"/>
            <p:cNvSpPr/>
            <p:nvPr/>
          </p:nvSpPr>
          <p:spPr>
            <a:xfrm rot="10800000">
              <a:off x="6505688" y="4089031"/>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39;p3"/>
            <p:cNvSpPr/>
            <p:nvPr/>
          </p:nvSpPr>
          <p:spPr>
            <a:xfrm rot="10800000">
              <a:off x="5752433" y="4860801"/>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40;p3"/>
            <p:cNvSpPr/>
            <p:nvPr/>
          </p:nvSpPr>
          <p:spPr>
            <a:xfrm rot="10800000">
              <a:off x="6505688" y="4256156"/>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 name="Google Shape;41;p3"/>
            <p:cNvSpPr/>
            <p:nvPr/>
          </p:nvSpPr>
          <p:spPr>
            <a:xfrm rot="10800000">
              <a:off x="6163893" y="4603489"/>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42;p3"/>
            <p:cNvSpPr/>
            <p:nvPr/>
          </p:nvSpPr>
          <p:spPr>
            <a:xfrm rot="10800000">
              <a:off x="8417161" y="312539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 name="Google Shape;43;p3"/>
            <p:cNvSpPr/>
            <p:nvPr/>
          </p:nvSpPr>
          <p:spPr>
            <a:xfrm rot="-8848673">
              <a:off x="-1657327" y="4164190"/>
              <a:ext cx="3788258" cy="1331025"/>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44;p3"/>
            <p:cNvSpPr/>
            <p:nvPr/>
          </p:nvSpPr>
          <p:spPr>
            <a:xfrm rot="-8848769">
              <a:off x="1070396" y="4598664"/>
              <a:ext cx="841912" cy="84229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6897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6"/>
        <p:cNvGrpSpPr/>
        <p:nvPr/>
      </p:nvGrpSpPr>
      <p:grpSpPr>
        <a:xfrm>
          <a:off x="0" y="0"/>
          <a:ext cx="0" cy="0"/>
          <a:chOff x="0" y="0"/>
          <a:chExt cx="0" cy="0"/>
        </a:xfrm>
      </p:grpSpPr>
      <p:grpSp>
        <p:nvGrpSpPr>
          <p:cNvPr id="97" name="Google Shape;97;p7"/>
          <p:cNvGrpSpPr/>
          <p:nvPr/>
        </p:nvGrpSpPr>
        <p:grpSpPr>
          <a:xfrm>
            <a:off x="-1508862" y="-790902"/>
            <a:ext cx="11294197" cy="6577966"/>
            <a:chOff x="-1508862" y="-790902"/>
            <a:chExt cx="11294197" cy="6577966"/>
          </a:xfrm>
        </p:grpSpPr>
        <p:sp>
          <p:nvSpPr>
            <p:cNvPr id="98" name="Google Shape;98;p7"/>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9" name="Google Shape;99;p7"/>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0" name="Google Shape;100;p7"/>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7"/>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7"/>
            <p:cNvSpPr/>
            <p:nvPr/>
          </p:nvSpPr>
          <p:spPr>
            <a:xfrm flipH="1">
              <a:off x="1318375" y="4656767"/>
              <a:ext cx="1237052" cy="945425"/>
            </a:xfrm>
            <a:custGeom>
              <a:avLst/>
              <a:gdLst/>
              <a:ahLst/>
              <a:cxnLst/>
              <a:rect l="l" t="t" r="r" b="b"/>
              <a:pathLst>
                <a:path w="78543" h="60027" extrusionOk="0">
                  <a:moveTo>
                    <a:pt x="37077" y="1"/>
                  </a:moveTo>
                  <a:cubicBezTo>
                    <a:pt x="34550" y="1"/>
                    <a:pt x="32005" y="329"/>
                    <a:pt x="29484" y="1030"/>
                  </a:cubicBezTo>
                  <a:cubicBezTo>
                    <a:pt x="0" y="9693"/>
                    <a:pt x="1459" y="50727"/>
                    <a:pt x="31004" y="58022"/>
                  </a:cubicBezTo>
                  <a:cubicBezTo>
                    <a:pt x="36077" y="59164"/>
                    <a:pt x="42150" y="60026"/>
                    <a:pt x="48224" y="60026"/>
                  </a:cubicBezTo>
                  <a:cubicBezTo>
                    <a:pt x="61074" y="60026"/>
                    <a:pt x="73931" y="56166"/>
                    <a:pt x="77357" y="42916"/>
                  </a:cubicBezTo>
                  <a:cubicBezTo>
                    <a:pt x="77469" y="43057"/>
                    <a:pt x="77548" y="43115"/>
                    <a:pt x="77601" y="43115"/>
                  </a:cubicBezTo>
                  <a:cubicBezTo>
                    <a:pt x="77824" y="43115"/>
                    <a:pt x="77607" y="42109"/>
                    <a:pt x="77509" y="41913"/>
                  </a:cubicBezTo>
                  <a:cubicBezTo>
                    <a:pt x="78543" y="32551"/>
                    <a:pt x="73102" y="23858"/>
                    <a:pt x="67266" y="17049"/>
                  </a:cubicBezTo>
                  <a:cubicBezTo>
                    <a:pt x="60520" y="7294"/>
                    <a:pt x="48995" y="1"/>
                    <a:pt x="370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 name="Google Shape;103;p7"/>
            <p:cNvSpPr/>
            <p:nvPr/>
          </p:nvSpPr>
          <p:spPr>
            <a:xfrm flipH="1">
              <a:off x="-938162" y="3578781"/>
              <a:ext cx="2677169" cy="2130345"/>
            </a:xfrm>
            <a:custGeom>
              <a:avLst/>
              <a:gdLst/>
              <a:ahLst/>
              <a:cxnLst/>
              <a:rect l="l" t="t" r="r" b="b"/>
              <a:pathLst>
                <a:path w="169979" h="135260" extrusionOk="0">
                  <a:moveTo>
                    <a:pt x="126842" y="1"/>
                  </a:moveTo>
                  <a:cubicBezTo>
                    <a:pt x="117650" y="1"/>
                    <a:pt x="108598" y="3521"/>
                    <a:pt x="102530" y="11057"/>
                  </a:cubicBezTo>
                  <a:cubicBezTo>
                    <a:pt x="91314" y="25374"/>
                    <a:pt x="91740" y="46620"/>
                    <a:pt x="77484" y="58991"/>
                  </a:cubicBezTo>
                  <a:cubicBezTo>
                    <a:pt x="70636" y="64754"/>
                    <a:pt x="62750" y="66079"/>
                    <a:pt x="54523" y="66079"/>
                  </a:cubicBezTo>
                  <a:cubicBezTo>
                    <a:pt x="47518" y="66079"/>
                    <a:pt x="40265" y="65118"/>
                    <a:pt x="33194" y="65118"/>
                  </a:cubicBezTo>
                  <a:cubicBezTo>
                    <a:pt x="27633" y="65118"/>
                    <a:pt x="22184" y="65713"/>
                    <a:pt x="17057" y="67836"/>
                  </a:cubicBezTo>
                  <a:cubicBezTo>
                    <a:pt x="8395" y="71240"/>
                    <a:pt x="2711" y="79812"/>
                    <a:pt x="1799" y="88900"/>
                  </a:cubicBezTo>
                  <a:cubicBezTo>
                    <a:pt x="1" y="122882"/>
                    <a:pt x="39983" y="135259"/>
                    <a:pt x="68378" y="135259"/>
                  </a:cubicBezTo>
                  <a:cubicBezTo>
                    <a:pt x="69267" y="135259"/>
                    <a:pt x="70145" y="135247"/>
                    <a:pt x="71010" y="135223"/>
                  </a:cubicBezTo>
                  <a:cubicBezTo>
                    <a:pt x="71056" y="135223"/>
                    <a:pt x="71103" y="135223"/>
                    <a:pt x="71149" y="135223"/>
                  </a:cubicBezTo>
                  <a:cubicBezTo>
                    <a:pt x="111679" y="135223"/>
                    <a:pt x="151359" y="108764"/>
                    <a:pt x="163443" y="69478"/>
                  </a:cubicBezTo>
                  <a:cubicBezTo>
                    <a:pt x="169978" y="49599"/>
                    <a:pt x="168063" y="25191"/>
                    <a:pt x="152166" y="10237"/>
                  </a:cubicBezTo>
                  <a:cubicBezTo>
                    <a:pt x="145527" y="3582"/>
                    <a:pt x="136113" y="1"/>
                    <a:pt x="12684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 name="Google Shape;104;p7"/>
            <p:cNvSpPr/>
            <p:nvPr/>
          </p:nvSpPr>
          <p:spPr>
            <a:xfrm flipH="1">
              <a:off x="9" y="3516250"/>
              <a:ext cx="326531" cy="326603"/>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5" name="Google Shape;105;p7"/>
            <p:cNvSpPr/>
            <p:nvPr/>
          </p:nvSpPr>
          <p:spPr>
            <a:xfrm flipH="1">
              <a:off x="-1064062" y="3656719"/>
              <a:ext cx="2677169" cy="2130345"/>
            </a:xfrm>
            <a:custGeom>
              <a:avLst/>
              <a:gdLst/>
              <a:ahLst/>
              <a:cxnLst/>
              <a:rect l="l" t="t" r="r" b="b"/>
              <a:pathLst>
                <a:path w="169979" h="135260" extrusionOk="0">
                  <a:moveTo>
                    <a:pt x="126842" y="1"/>
                  </a:moveTo>
                  <a:cubicBezTo>
                    <a:pt x="117650" y="1"/>
                    <a:pt x="108598" y="3521"/>
                    <a:pt x="102530" y="11057"/>
                  </a:cubicBezTo>
                  <a:cubicBezTo>
                    <a:pt x="91314" y="25374"/>
                    <a:pt x="91740" y="46620"/>
                    <a:pt x="77484" y="58991"/>
                  </a:cubicBezTo>
                  <a:cubicBezTo>
                    <a:pt x="70636" y="64754"/>
                    <a:pt x="62750" y="66079"/>
                    <a:pt x="54523" y="66079"/>
                  </a:cubicBezTo>
                  <a:cubicBezTo>
                    <a:pt x="47518" y="66079"/>
                    <a:pt x="40265" y="65118"/>
                    <a:pt x="33194" y="65118"/>
                  </a:cubicBezTo>
                  <a:cubicBezTo>
                    <a:pt x="27633" y="65118"/>
                    <a:pt x="22184" y="65713"/>
                    <a:pt x="17057" y="67836"/>
                  </a:cubicBezTo>
                  <a:cubicBezTo>
                    <a:pt x="8395" y="71240"/>
                    <a:pt x="2711" y="79812"/>
                    <a:pt x="1799" y="88900"/>
                  </a:cubicBezTo>
                  <a:cubicBezTo>
                    <a:pt x="1" y="122882"/>
                    <a:pt x="39983" y="135259"/>
                    <a:pt x="68378" y="135259"/>
                  </a:cubicBezTo>
                  <a:cubicBezTo>
                    <a:pt x="69267" y="135259"/>
                    <a:pt x="70145" y="135247"/>
                    <a:pt x="71010" y="135223"/>
                  </a:cubicBezTo>
                  <a:cubicBezTo>
                    <a:pt x="71056" y="135223"/>
                    <a:pt x="71103" y="135223"/>
                    <a:pt x="71149" y="135223"/>
                  </a:cubicBezTo>
                  <a:cubicBezTo>
                    <a:pt x="111679" y="135223"/>
                    <a:pt x="151359" y="108764"/>
                    <a:pt x="163443" y="69478"/>
                  </a:cubicBezTo>
                  <a:cubicBezTo>
                    <a:pt x="169978" y="49599"/>
                    <a:pt x="168063" y="25191"/>
                    <a:pt x="152166" y="10237"/>
                  </a:cubicBezTo>
                  <a:cubicBezTo>
                    <a:pt x="145527" y="3582"/>
                    <a:pt x="136113" y="1"/>
                    <a:pt x="12684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6" name="Google Shape;106;p7"/>
            <p:cNvSpPr/>
            <p:nvPr/>
          </p:nvSpPr>
          <p:spPr>
            <a:xfrm>
              <a:off x="8427588" y="3756779"/>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7"/>
            <p:cNvSpPr/>
            <p:nvPr/>
          </p:nvSpPr>
          <p:spPr>
            <a:xfrm>
              <a:off x="7062663" y="4322360"/>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 name="Google Shape;108;p7"/>
            <p:cNvSpPr/>
            <p:nvPr/>
          </p:nvSpPr>
          <p:spPr>
            <a:xfrm rot="5400000">
              <a:off x="7863942" y="-508202"/>
              <a:ext cx="1388823" cy="1607276"/>
            </a:xfrm>
            <a:custGeom>
              <a:avLst/>
              <a:gdLst/>
              <a:ahLst/>
              <a:cxnLst/>
              <a:rect l="l" t="t" r="r" b="b"/>
              <a:pathLst>
                <a:path w="72495" h="83898" extrusionOk="0">
                  <a:moveTo>
                    <a:pt x="49829" y="1"/>
                  </a:moveTo>
                  <a:cubicBezTo>
                    <a:pt x="48172" y="1"/>
                    <a:pt x="46519" y="89"/>
                    <a:pt x="44895" y="246"/>
                  </a:cubicBezTo>
                  <a:cubicBezTo>
                    <a:pt x="40457" y="702"/>
                    <a:pt x="36080" y="1766"/>
                    <a:pt x="31916" y="3377"/>
                  </a:cubicBezTo>
                  <a:cubicBezTo>
                    <a:pt x="27691" y="4958"/>
                    <a:pt x="23709" y="7146"/>
                    <a:pt x="20092" y="9791"/>
                  </a:cubicBezTo>
                  <a:cubicBezTo>
                    <a:pt x="16475" y="12465"/>
                    <a:pt x="13253" y="15566"/>
                    <a:pt x="10518" y="19092"/>
                  </a:cubicBezTo>
                  <a:cubicBezTo>
                    <a:pt x="7691" y="22709"/>
                    <a:pt x="5472" y="26691"/>
                    <a:pt x="3800" y="30916"/>
                  </a:cubicBezTo>
                  <a:cubicBezTo>
                    <a:pt x="2128" y="35141"/>
                    <a:pt x="973" y="39609"/>
                    <a:pt x="487" y="44138"/>
                  </a:cubicBezTo>
                  <a:cubicBezTo>
                    <a:pt x="1" y="48667"/>
                    <a:pt x="62" y="53226"/>
                    <a:pt x="821" y="57694"/>
                  </a:cubicBezTo>
                  <a:cubicBezTo>
                    <a:pt x="1551" y="62101"/>
                    <a:pt x="2919" y="66448"/>
                    <a:pt x="5016" y="70399"/>
                  </a:cubicBezTo>
                  <a:cubicBezTo>
                    <a:pt x="7022" y="74229"/>
                    <a:pt x="9819" y="77694"/>
                    <a:pt x="13405" y="80187"/>
                  </a:cubicBezTo>
                  <a:cubicBezTo>
                    <a:pt x="16749" y="82527"/>
                    <a:pt x="20731" y="83804"/>
                    <a:pt x="24834" y="83895"/>
                  </a:cubicBezTo>
                  <a:cubicBezTo>
                    <a:pt x="24937" y="83897"/>
                    <a:pt x="25040" y="83897"/>
                    <a:pt x="25143" y="83897"/>
                  </a:cubicBezTo>
                  <a:cubicBezTo>
                    <a:pt x="28964" y="83897"/>
                    <a:pt x="32817" y="82797"/>
                    <a:pt x="35807" y="80400"/>
                  </a:cubicBezTo>
                  <a:cubicBezTo>
                    <a:pt x="39424" y="77451"/>
                    <a:pt x="41248" y="72983"/>
                    <a:pt x="42251" y="68576"/>
                  </a:cubicBezTo>
                  <a:cubicBezTo>
                    <a:pt x="43406" y="63378"/>
                    <a:pt x="43649" y="57968"/>
                    <a:pt x="45382" y="52892"/>
                  </a:cubicBezTo>
                  <a:cubicBezTo>
                    <a:pt x="46871" y="48545"/>
                    <a:pt x="49303" y="44563"/>
                    <a:pt x="52160" y="40976"/>
                  </a:cubicBezTo>
                  <a:cubicBezTo>
                    <a:pt x="52494" y="40521"/>
                    <a:pt x="52889" y="40065"/>
                    <a:pt x="53254" y="39609"/>
                  </a:cubicBezTo>
                  <a:cubicBezTo>
                    <a:pt x="56081" y="37238"/>
                    <a:pt x="59029" y="35110"/>
                    <a:pt x="61856" y="32709"/>
                  </a:cubicBezTo>
                  <a:cubicBezTo>
                    <a:pt x="65503" y="29578"/>
                    <a:pt x="68786" y="26052"/>
                    <a:pt x="70580" y="21584"/>
                  </a:cubicBezTo>
                  <a:cubicBezTo>
                    <a:pt x="72251" y="17420"/>
                    <a:pt x="72494" y="12678"/>
                    <a:pt x="70154" y="8727"/>
                  </a:cubicBezTo>
                  <a:cubicBezTo>
                    <a:pt x="67814" y="4715"/>
                    <a:pt x="63558" y="2222"/>
                    <a:pt x="59151" y="1098"/>
                  </a:cubicBezTo>
                  <a:cubicBezTo>
                    <a:pt x="56143" y="321"/>
                    <a:pt x="52979" y="1"/>
                    <a:pt x="498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 name="Google Shape;109;p7"/>
            <p:cNvSpPr/>
            <p:nvPr/>
          </p:nvSpPr>
          <p:spPr>
            <a:xfrm>
              <a:off x="8410936" y="412169"/>
              <a:ext cx="384706" cy="357434"/>
            </a:xfrm>
            <a:custGeom>
              <a:avLst/>
              <a:gdLst/>
              <a:ahLst/>
              <a:cxnLst/>
              <a:rect l="l" t="t" r="r" b="b"/>
              <a:pathLst>
                <a:path w="27479" h="25531" extrusionOk="0">
                  <a:moveTo>
                    <a:pt x="13718" y="1"/>
                  </a:moveTo>
                  <a:cubicBezTo>
                    <a:pt x="7570" y="1"/>
                    <a:pt x="2168" y="4445"/>
                    <a:pt x="1155" y="10714"/>
                  </a:cubicBezTo>
                  <a:cubicBezTo>
                    <a:pt x="0" y="17675"/>
                    <a:pt x="4742" y="24240"/>
                    <a:pt x="11703" y="25365"/>
                  </a:cubicBezTo>
                  <a:cubicBezTo>
                    <a:pt x="12395" y="25477"/>
                    <a:pt x="13083" y="25531"/>
                    <a:pt x="13762" y="25531"/>
                  </a:cubicBezTo>
                  <a:cubicBezTo>
                    <a:pt x="19915" y="25531"/>
                    <a:pt x="25341" y="21086"/>
                    <a:pt x="26354" y="14817"/>
                  </a:cubicBezTo>
                  <a:cubicBezTo>
                    <a:pt x="27478" y="7857"/>
                    <a:pt x="22736" y="1291"/>
                    <a:pt x="15776" y="167"/>
                  </a:cubicBezTo>
                  <a:cubicBezTo>
                    <a:pt x="15084" y="55"/>
                    <a:pt x="14396" y="1"/>
                    <a:pt x="13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110" name="Google Shape;110;p7"/>
          <p:cNvSpPr txBox="1">
            <a:spLocks noGrp="1"/>
          </p:cNvSpPr>
          <p:nvPr>
            <p:ph type="subTitle" idx="1"/>
          </p:nvPr>
        </p:nvSpPr>
        <p:spPr>
          <a:xfrm>
            <a:off x="720000" y="2582988"/>
            <a:ext cx="2598600" cy="101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11" name="Google Shape;111;p7"/>
          <p:cNvSpPr txBox="1">
            <a:spLocks noGrp="1"/>
          </p:cNvSpPr>
          <p:nvPr>
            <p:ph type="title"/>
          </p:nvPr>
        </p:nvSpPr>
        <p:spPr>
          <a:xfrm>
            <a:off x="720000" y="1458263"/>
            <a:ext cx="2598600" cy="112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181513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2"/>
        <p:cNvGrpSpPr/>
        <p:nvPr/>
      </p:nvGrpSpPr>
      <p:grpSpPr>
        <a:xfrm>
          <a:off x="0" y="0"/>
          <a:ext cx="0" cy="0"/>
          <a:chOff x="0" y="0"/>
          <a:chExt cx="0" cy="0"/>
        </a:xfrm>
      </p:grpSpPr>
      <p:grpSp>
        <p:nvGrpSpPr>
          <p:cNvPr id="113" name="Google Shape;113;p8"/>
          <p:cNvGrpSpPr/>
          <p:nvPr/>
        </p:nvGrpSpPr>
        <p:grpSpPr>
          <a:xfrm>
            <a:off x="-1508862" y="-1235100"/>
            <a:ext cx="11450902" cy="7434666"/>
            <a:chOff x="-1508862" y="-1235100"/>
            <a:chExt cx="11450902" cy="7434666"/>
          </a:xfrm>
        </p:grpSpPr>
        <p:sp>
          <p:nvSpPr>
            <p:cNvPr id="114" name="Google Shape;114;p8"/>
            <p:cNvSpPr/>
            <p:nvPr/>
          </p:nvSpPr>
          <p:spPr>
            <a:xfrm>
              <a:off x="-167655" y="3969108"/>
              <a:ext cx="1447220" cy="1464760"/>
            </a:xfrm>
            <a:custGeom>
              <a:avLst/>
              <a:gdLst/>
              <a:ahLst/>
              <a:cxnLst/>
              <a:rect l="l" t="t" r="r" b="b"/>
              <a:pathLst>
                <a:path w="91887" h="92677" extrusionOk="0">
                  <a:moveTo>
                    <a:pt x="22815" y="1"/>
                  </a:moveTo>
                  <a:cubicBezTo>
                    <a:pt x="14089" y="1"/>
                    <a:pt x="5415" y="6305"/>
                    <a:pt x="4438" y="15753"/>
                  </a:cubicBezTo>
                  <a:cubicBezTo>
                    <a:pt x="3070" y="26422"/>
                    <a:pt x="10213" y="36027"/>
                    <a:pt x="9757" y="46665"/>
                  </a:cubicBezTo>
                  <a:cubicBezTo>
                    <a:pt x="9241" y="57912"/>
                    <a:pt x="0" y="68702"/>
                    <a:pt x="4772" y="80101"/>
                  </a:cubicBezTo>
                  <a:cubicBezTo>
                    <a:pt x="9738" y="89261"/>
                    <a:pt x="18154" y="91082"/>
                    <a:pt x="27334" y="91082"/>
                  </a:cubicBezTo>
                  <a:cubicBezTo>
                    <a:pt x="33393" y="91082"/>
                    <a:pt x="39785" y="90288"/>
                    <a:pt x="45737" y="90288"/>
                  </a:cubicBezTo>
                  <a:cubicBezTo>
                    <a:pt x="48539" y="90288"/>
                    <a:pt x="51244" y="90464"/>
                    <a:pt x="53770" y="90982"/>
                  </a:cubicBezTo>
                  <a:cubicBezTo>
                    <a:pt x="58491" y="91686"/>
                    <a:pt x="63366" y="92677"/>
                    <a:pt x="68173" y="92677"/>
                  </a:cubicBezTo>
                  <a:cubicBezTo>
                    <a:pt x="71042" y="92677"/>
                    <a:pt x="73886" y="92324"/>
                    <a:pt x="76658" y="91347"/>
                  </a:cubicBezTo>
                  <a:cubicBezTo>
                    <a:pt x="85443" y="88247"/>
                    <a:pt x="91887" y="79462"/>
                    <a:pt x="91795" y="70070"/>
                  </a:cubicBezTo>
                  <a:cubicBezTo>
                    <a:pt x="88695" y="35905"/>
                    <a:pt x="51612" y="56422"/>
                    <a:pt x="43101" y="19279"/>
                  </a:cubicBezTo>
                  <a:cubicBezTo>
                    <a:pt x="41734" y="13322"/>
                    <a:pt x="38542" y="7942"/>
                    <a:pt x="33892" y="4081"/>
                  </a:cubicBezTo>
                  <a:cubicBezTo>
                    <a:pt x="33770" y="3960"/>
                    <a:pt x="33648" y="3899"/>
                    <a:pt x="33527" y="3777"/>
                  </a:cubicBezTo>
                  <a:cubicBezTo>
                    <a:pt x="30356" y="1175"/>
                    <a:pt x="26581" y="1"/>
                    <a:pt x="228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8"/>
            <p:cNvSpPr/>
            <p:nvPr/>
          </p:nvSpPr>
          <p:spPr>
            <a:xfrm>
              <a:off x="-130105" y="3665478"/>
              <a:ext cx="852170" cy="855130"/>
            </a:xfrm>
            <a:custGeom>
              <a:avLst/>
              <a:gdLst/>
              <a:ahLst/>
              <a:cxnLst/>
              <a:rect l="l" t="t" r="r" b="b"/>
              <a:pathLst>
                <a:path w="54106" h="54105" extrusionOk="0">
                  <a:moveTo>
                    <a:pt x="27053" y="0"/>
                  </a:moveTo>
                  <a:cubicBezTo>
                    <a:pt x="12098" y="0"/>
                    <a:pt x="1" y="12098"/>
                    <a:pt x="1" y="27052"/>
                  </a:cubicBezTo>
                  <a:cubicBezTo>
                    <a:pt x="1" y="41977"/>
                    <a:pt x="12098" y="54105"/>
                    <a:pt x="27053" y="54105"/>
                  </a:cubicBezTo>
                  <a:cubicBezTo>
                    <a:pt x="42008" y="54105"/>
                    <a:pt x="54105" y="41977"/>
                    <a:pt x="54105" y="27052"/>
                  </a:cubicBezTo>
                  <a:cubicBezTo>
                    <a:pt x="54105" y="12098"/>
                    <a:pt x="42008" y="0"/>
                    <a:pt x="2705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6" name="Google Shape;116;p8"/>
            <p:cNvSpPr/>
            <p:nvPr/>
          </p:nvSpPr>
          <p:spPr>
            <a:xfrm rot="-5400000">
              <a:off x="7198567" y="-1049845"/>
              <a:ext cx="1396474" cy="1836415"/>
            </a:xfrm>
            <a:custGeom>
              <a:avLst/>
              <a:gdLst/>
              <a:ahLst/>
              <a:cxnLst/>
              <a:rect l="l" t="t" r="r" b="b"/>
              <a:pathLst>
                <a:path w="88665" h="116192" extrusionOk="0">
                  <a:moveTo>
                    <a:pt x="40470" y="1"/>
                  </a:moveTo>
                  <a:cubicBezTo>
                    <a:pt x="39334" y="1"/>
                    <a:pt x="38184" y="58"/>
                    <a:pt x="37022" y="177"/>
                  </a:cubicBezTo>
                  <a:cubicBezTo>
                    <a:pt x="22341" y="1332"/>
                    <a:pt x="11490" y="15588"/>
                    <a:pt x="11399" y="29782"/>
                  </a:cubicBezTo>
                  <a:cubicBezTo>
                    <a:pt x="11581" y="36743"/>
                    <a:pt x="14529" y="43278"/>
                    <a:pt x="14955" y="50239"/>
                  </a:cubicBezTo>
                  <a:cubicBezTo>
                    <a:pt x="15867" y="60907"/>
                    <a:pt x="6930" y="68415"/>
                    <a:pt x="3648" y="77838"/>
                  </a:cubicBezTo>
                  <a:cubicBezTo>
                    <a:pt x="0" y="87564"/>
                    <a:pt x="1155" y="99327"/>
                    <a:pt x="8207" y="107230"/>
                  </a:cubicBezTo>
                  <a:cubicBezTo>
                    <a:pt x="14674" y="113548"/>
                    <a:pt x="22615" y="116191"/>
                    <a:pt x="30852" y="116191"/>
                  </a:cubicBezTo>
                  <a:cubicBezTo>
                    <a:pt x="47819" y="116191"/>
                    <a:pt x="66042" y="104979"/>
                    <a:pt x="75230" y="91577"/>
                  </a:cubicBezTo>
                  <a:cubicBezTo>
                    <a:pt x="86780" y="75497"/>
                    <a:pt x="88664" y="53795"/>
                    <a:pt x="82099" y="35375"/>
                  </a:cubicBezTo>
                  <a:cubicBezTo>
                    <a:pt x="75947" y="17552"/>
                    <a:pt x="60279" y="1"/>
                    <a:pt x="4047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7" name="Google Shape;117;p8"/>
            <p:cNvSpPr/>
            <p:nvPr/>
          </p:nvSpPr>
          <p:spPr>
            <a:xfrm rot="-5400000">
              <a:off x="7325088" y="-740173"/>
              <a:ext cx="2606247" cy="1616393"/>
            </a:xfrm>
            <a:custGeom>
              <a:avLst/>
              <a:gdLst/>
              <a:ahLst/>
              <a:cxnLst/>
              <a:rect l="l" t="t" r="r" b="b"/>
              <a:pathLst>
                <a:path w="165476" h="102271" extrusionOk="0">
                  <a:moveTo>
                    <a:pt x="106127" y="1"/>
                  </a:moveTo>
                  <a:cubicBezTo>
                    <a:pt x="100217" y="1"/>
                    <a:pt x="94031" y="1247"/>
                    <a:pt x="87723" y="4000"/>
                  </a:cubicBezTo>
                  <a:cubicBezTo>
                    <a:pt x="71248" y="9349"/>
                    <a:pt x="66081" y="27982"/>
                    <a:pt x="52616" y="37252"/>
                  </a:cubicBezTo>
                  <a:cubicBezTo>
                    <a:pt x="37357" y="47009"/>
                    <a:pt x="11369" y="42906"/>
                    <a:pt x="5168" y="63970"/>
                  </a:cubicBezTo>
                  <a:cubicBezTo>
                    <a:pt x="1" y="79989"/>
                    <a:pt x="12250" y="96585"/>
                    <a:pt x="27752" y="100627"/>
                  </a:cubicBezTo>
                  <a:cubicBezTo>
                    <a:pt x="31338" y="101790"/>
                    <a:pt x="34860" y="102271"/>
                    <a:pt x="38338" y="102271"/>
                  </a:cubicBezTo>
                  <a:cubicBezTo>
                    <a:pt x="53045" y="102271"/>
                    <a:pt x="66956" y="93665"/>
                    <a:pt x="81583" y="91600"/>
                  </a:cubicBezTo>
                  <a:cubicBezTo>
                    <a:pt x="82839" y="91462"/>
                    <a:pt x="84087" y="91399"/>
                    <a:pt x="85329" y="91399"/>
                  </a:cubicBezTo>
                  <a:cubicBezTo>
                    <a:pt x="96921" y="91399"/>
                    <a:pt x="107941" y="96834"/>
                    <a:pt x="119524" y="96834"/>
                  </a:cubicBezTo>
                  <a:cubicBezTo>
                    <a:pt x="120631" y="96834"/>
                    <a:pt x="121742" y="96784"/>
                    <a:pt x="122860" y="96676"/>
                  </a:cubicBezTo>
                  <a:cubicBezTo>
                    <a:pt x="135079" y="95399"/>
                    <a:pt x="145535" y="86493"/>
                    <a:pt x="150459" y="75460"/>
                  </a:cubicBezTo>
                  <a:cubicBezTo>
                    <a:pt x="165476" y="42134"/>
                    <a:pt x="140484" y="1"/>
                    <a:pt x="1061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8" name="Google Shape;118;p8"/>
            <p:cNvSpPr/>
            <p:nvPr/>
          </p:nvSpPr>
          <p:spPr>
            <a:xfrm>
              <a:off x="389817" y="4601568"/>
              <a:ext cx="332263" cy="333176"/>
            </a:xfrm>
            <a:custGeom>
              <a:avLst/>
              <a:gdLst/>
              <a:ahLst/>
              <a:cxnLst/>
              <a:rect l="l" t="t" r="r" b="b"/>
              <a:pathLst>
                <a:path w="38998" h="38968" extrusionOk="0">
                  <a:moveTo>
                    <a:pt x="19514" y="0"/>
                  </a:moveTo>
                  <a:cubicBezTo>
                    <a:pt x="8724" y="0"/>
                    <a:pt x="0" y="8724"/>
                    <a:pt x="0" y="19484"/>
                  </a:cubicBezTo>
                  <a:cubicBezTo>
                    <a:pt x="0" y="30244"/>
                    <a:pt x="8724" y="38968"/>
                    <a:pt x="19514" y="38968"/>
                  </a:cubicBezTo>
                  <a:cubicBezTo>
                    <a:pt x="30274" y="38968"/>
                    <a:pt x="38998" y="30244"/>
                    <a:pt x="38998" y="19484"/>
                  </a:cubicBezTo>
                  <a:cubicBezTo>
                    <a:pt x="38998" y="8724"/>
                    <a:pt x="30274" y="0"/>
                    <a:pt x="1951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9" name="Google Shape;119;p8"/>
            <p:cNvSpPr/>
            <p:nvPr/>
          </p:nvSpPr>
          <p:spPr>
            <a:xfrm rot="10800000">
              <a:off x="6505688" y="4089031"/>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0" name="Google Shape;120;p8"/>
            <p:cNvSpPr/>
            <p:nvPr/>
          </p:nvSpPr>
          <p:spPr>
            <a:xfrm rot="10800000">
              <a:off x="5752433" y="4860801"/>
              <a:ext cx="2060478" cy="1338766"/>
            </a:xfrm>
            <a:custGeom>
              <a:avLst/>
              <a:gdLst/>
              <a:ahLst/>
              <a:cxnLst/>
              <a:rect l="l" t="t" r="r" b="b"/>
              <a:pathLst>
                <a:path w="130824" h="85001" extrusionOk="0">
                  <a:moveTo>
                    <a:pt x="31051" y="1"/>
                  </a:moveTo>
                  <a:cubicBezTo>
                    <a:pt x="26383" y="1"/>
                    <a:pt x="21726" y="1457"/>
                    <a:pt x="17752" y="3917"/>
                  </a:cubicBezTo>
                  <a:cubicBezTo>
                    <a:pt x="11946" y="7534"/>
                    <a:pt x="7691" y="13218"/>
                    <a:pt x="4833" y="19389"/>
                  </a:cubicBezTo>
                  <a:cubicBezTo>
                    <a:pt x="1794" y="25985"/>
                    <a:pt x="0" y="33523"/>
                    <a:pt x="1156" y="40818"/>
                  </a:cubicBezTo>
                  <a:cubicBezTo>
                    <a:pt x="1216" y="41243"/>
                    <a:pt x="1307" y="41608"/>
                    <a:pt x="1368" y="42033"/>
                  </a:cubicBezTo>
                  <a:cubicBezTo>
                    <a:pt x="1885" y="46866"/>
                    <a:pt x="3587" y="51608"/>
                    <a:pt x="6931" y="55134"/>
                  </a:cubicBezTo>
                  <a:cubicBezTo>
                    <a:pt x="11794" y="60271"/>
                    <a:pt x="19059" y="61061"/>
                    <a:pt x="25016" y="64344"/>
                  </a:cubicBezTo>
                  <a:cubicBezTo>
                    <a:pt x="31430" y="67839"/>
                    <a:pt x="35563" y="74010"/>
                    <a:pt x="40943" y="78782"/>
                  </a:cubicBezTo>
                  <a:cubicBezTo>
                    <a:pt x="43436" y="80970"/>
                    <a:pt x="46202" y="82946"/>
                    <a:pt x="49393" y="84101"/>
                  </a:cubicBezTo>
                  <a:cubicBezTo>
                    <a:pt x="51164" y="84712"/>
                    <a:pt x="52994" y="85000"/>
                    <a:pt x="54830" y="85000"/>
                  </a:cubicBezTo>
                  <a:cubicBezTo>
                    <a:pt x="56461" y="85000"/>
                    <a:pt x="58096" y="84773"/>
                    <a:pt x="59698" y="84344"/>
                  </a:cubicBezTo>
                  <a:cubicBezTo>
                    <a:pt x="66932" y="82460"/>
                    <a:pt x="72555" y="77323"/>
                    <a:pt x="78817" y="73554"/>
                  </a:cubicBezTo>
                  <a:cubicBezTo>
                    <a:pt x="82008" y="71639"/>
                    <a:pt x="85382" y="70119"/>
                    <a:pt x="89060" y="69511"/>
                  </a:cubicBezTo>
                  <a:cubicBezTo>
                    <a:pt x="91440" y="69114"/>
                    <a:pt x="93831" y="69049"/>
                    <a:pt x="96227" y="69049"/>
                  </a:cubicBezTo>
                  <a:cubicBezTo>
                    <a:pt x="97396" y="69049"/>
                    <a:pt x="98567" y="69065"/>
                    <a:pt x="99738" y="69065"/>
                  </a:cubicBezTo>
                  <a:cubicBezTo>
                    <a:pt x="100211" y="69065"/>
                    <a:pt x="100684" y="69062"/>
                    <a:pt x="101157" y="69055"/>
                  </a:cubicBezTo>
                  <a:cubicBezTo>
                    <a:pt x="104653" y="68964"/>
                    <a:pt x="108088" y="68538"/>
                    <a:pt x="111401" y="67383"/>
                  </a:cubicBezTo>
                  <a:cubicBezTo>
                    <a:pt x="114349" y="66319"/>
                    <a:pt x="117024" y="64800"/>
                    <a:pt x="119456" y="62885"/>
                  </a:cubicBezTo>
                  <a:cubicBezTo>
                    <a:pt x="124592" y="58873"/>
                    <a:pt x="128210" y="53128"/>
                    <a:pt x="129486" y="46684"/>
                  </a:cubicBezTo>
                  <a:cubicBezTo>
                    <a:pt x="130824" y="40027"/>
                    <a:pt x="129790" y="32824"/>
                    <a:pt x="126325" y="26988"/>
                  </a:cubicBezTo>
                  <a:cubicBezTo>
                    <a:pt x="123255" y="21547"/>
                    <a:pt x="118240" y="17261"/>
                    <a:pt x="112525" y="14829"/>
                  </a:cubicBezTo>
                  <a:cubicBezTo>
                    <a:pt x="109547" y="13583"/>
                    <a:pt x="106385" y="12854"/>
                    <a:pt x="103194" y="12671"/>
                  </a:cubicBezTo>
                  <a:cubicBezTo>
                    <a:pt x="102479" y="12622"/>
                    <a:pt x="101765" y="12599"/>
                    <a:pt x="101051" y="12599"/>
                  </a:cubicBezTo>
                  <a:cubicBezTo>
                    <a:pt x="98272" y="12599"/>
                    <a:pt x="95501" y="12948"/>
                    <a:pt x="92768" y="13431"/>
                  </a:cubicBezTo>
                  <a:cubicBezTo>
                    <a:pt x="85686" y="14647"/>
                    <a:pt x="78725" y="16866"/>
                    <a:pt x="71522" y="16987"/>
                  </a:cubicBezTo>
                  <a:cubicBezTo>
                    <a:pt x="71420" y="16988"/>
                    <a:pt x="71319" y="16989"/>
                    <a:pt x="71218" y="16989"/>
                  </a:cubicBezTo>
                  <a:cubicBezTo>
                    <a:pt x="67854" y="16989"/>
                    <a:pt x="64497" y="16494"/>
                    <a:pt x="61369" y="15255"/>
                  </a:cubicBezTo>
                  <a:cubicBezTo>
                    <a:pt x="58391" y="14069"/>
                    <a:pt x="55716" y="12367"/>
                    <a:pt x="53132" y="10544"/>
                  </a:cubicBezTo>
                  <a:cubicBezTo>
                    <a:pt x="48117" y="6987"/>
                    <a:pt x="43254" y="2793"/>
                    <a:pt x="37235" y="908"/>
                  </a:cubicBezTo>
                  <a:cubicBezTo>
                    <a:pt x="35212" y="290"/>
                    <a:pt x="33130" y="1"/>
                    <a:pt x="310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121;p8"/>
            <p:cNvSpPr/>
            <p:nvPr/>
          </p:nvSpPr>
          <p:spPr>
            <a:xfrm rot="10800000">
              <a:off x="6505688" y="4256156"/>
              <a:ext cx="3436351" cy="1688810"/>
            </a:xfrm>
            <a:custGeom>
              <a:avLst/>
              <a:gdLst/>
              <a:ahLst/>
              <a:cxnLst/>
              <a:rect l="l" t="t" r="r" b="b"/>
              <a:pathLst>
                <a:path w="218181" h="107226" extrusionOk="0">
                  <a:moveTo>
                    <a:pt x="179366" y="0"/>
                  </a:moveTo>
                  <a:cubicBezTo>
                    <a:pt x="154972" y="0"/>
                    <a:pt x="129399" y="16412"/>
                    <a:pt x="104926" y="17033"/>
                  </a:cubicBezTo>
                  <a:cubicBezTo>
                    <a:pt x="104377" y="17050"/>
                    <a:pt x="103828" y="17058"/>
                    <a:pt x="103279" y="17058"/>
                  </a:cubicBezTo>
                  <a:cubicBezTo>
                    <a:pt x="85695" y="17058"/>
                    <a:pt x="68544" y="8857"/>
                    <a:pt x="51123" y="8857"/>
                  </a:cubicBezTo>
                  <a:cubicBezTo>
                    <a:pt x="47018" y="8857"/>
                    <a:pt x="42899" y="9312"/>
                    <a:pt x="38755" y="10437"/>
                  </a:cubicBezTo>
                  <a:cubicBezTo>
                    <a:pt x="21429" y="15118"/>
                    <a:pt x="7052" y="30073"/>
                    <a:pt x="3496" y="47733"/>
                  </a:cubicBezTo>
                  <a:cubicBezTo>
                    <a:pt x="0" y="69982"/>
                    <a:pt x="9818" y="96913"/>
                    <a:pt x="32402" y="104907"/>
                  </a:cubicBezTo>
                  <a:cubicBezTo>
                    <a:pt x="38540" y="106518"/>
                    <a:pt x="43894" y="107226"/>
                    <a:pt x="48610" y="107226"/>
                  </a:cubicBezTo>
                  <a:cubicBezTo>
                    <a:pt x="80098" y="107226"/>
                    <a:pt x="83170" y="75696"/>
                    <a:pt x="101279" y="71228"/>
                  </a:cubicBezTo>
                  <a:cubicBezTo>
                    <a:pt x="102541" y="71001"/>
                    <a:pt x="103795" y="70903"/>
                    <a:pt x="105043" y="70903"/>
                  </a:cubicBezTo>
                  <a:cubicBezTo>
                    <a:pt x="112728" y="70903"/>
                    <a:pt x="120194" y="74614"/>
                    <a:pt x="127914" y="74614"/>
                  </a:cubicBezTo>
                  <a:cubicBezTo>
                    <a:pt x="129150" y="74614"/>
                    <a:pt x="130393" y="74519"/>
                    <a:pt x="131644" y="74298"/>
                  </a:cubicBezTo>
                  <a:cubicBezTo>
                    <a:pt x="144137" y="71928"/>
                    <a:pt x="150398" y="59222"/>
                    <a:pt x="160581" y="52930"/>
                  </a:cubicBezTo>
                  <a:cubicBezTo>
                    <a:pt x="164264" y="50622"/>
                    <a:pt x="168344" y="49456"/>
                    <a:pt x="172664" y="49456"/>
                  </a:cubicBezTo>
                  <a:cubicBezTo>
                    <a:pt x="173122" y="49456"/>
                    <a:pt x="173583" y="49469"/>
                    <a:pt x="174046" y="49496"/>
                  </a:cubicBezTo>
                  <a:cubicBezTo>
                    <a:pt x="181409" y="49897"/>
                    <a:pt x="189017" y="53001"/>
                    <a:pt x="196462" y="53001"/>
                  </a:cubicBezTo>
                  <a:cubicBezTo>
                    <a:pt x="199160" y="53001"/>
                    <a:pt x="201837" y="52593"/>
                    <a:pt x="204472" y="51502"/>
                  </a:cubicBezTo>
                  <a:cubicBezTo>
                    <a:pt x="212254" y="48280"/>
                    <a:pt x="217117" y="40012"/>
                    <a:pt x="217634" y="31805"/>
                  </a:cubicBezTo>
                  <a:cubicBezTo>
                    <a:pt x="218181" y="22565"/>
                    <a:pt x="212953" y="13933"/>
                    <a:pt x="205840" y="8370"/>
                  </a:cubicBezTo>
                  <a:cubicBezTo>
                    <a:pt x="197254" y="2247"/>
                    <a:pt x="188391" y="0"/>
                    <a:pt x="1793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8"/>
            <p:cNvSpPr/>
            <p:nvPr/>
          </p:nvSpPr>
          <p:spPr>
            <a:xfrm rot="10800000">
              <a:off x="6163893" y="4603489"/>
              <a:ext cx="452419" cy="452419"/>
            </a:xfrm>
            <a:custGeom>
              <a:avLst/>
              <a:gdLst/>
              <a:ahLst/>
              <a:cxnLst/>
              <a:rect l="l" t="t" r="r" b="b"/>
              <a:pathLst>
                <a:path w="28725" h="28725" extrusionOk="0">
                  <a:moveTo>
                    <a:pt x="14378" y="0"/>
                  </a:moveTo>
                  <a:cubicBezTo>
                    <a:pt x="6445" y="0"/>
                    <a:pt x="1" y="6444"/>
                    <a:pt x="1" y="14377"/>
                  </a:cubicBezTo>
                  <a:cubicBezTo>
                    <a:pt x="1" y="22280"/>
                    <a:pt x="6445" y="28724"/>
                    <a:pt x="14378" y="28724"/>
                  </a:cubicBezTo>
                  <a:cubicBezTo>
                    <a:pt x="22281" y="28724"/>
                    <a:pt x="28725" y="22280"/>
                    <a:pt x="28725" y="14377"/>
                  </a:cubicBezTo>
                  <a:cubicBezTo>
                    <a:pt x="28725" y="6444"/>
                    <a:pt x="22281" y="0"/>
                    <a:pt x="143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 name="Google Shape;123;p8"/>
            <p:cNvSpPr/>
            <p:nvPr/>
          </p:nvSpPr>
          <p:spPr>
            <a:xfrm rot="10800000">
              <a:off x="8417161" y="3125395"/>
              <a:ext cx="1311266" cy="1929816"/>
            </a:xfrm>
            <a:custGeom>
              <a:avLst/>
              <a:gdLst/>
              <a:ahLst/>
              <a:cxnLst/>
              <a:rect l="l" t="t" r="r" b="b"/>
              <a:pathLst>
                <a:path w="83255" h="122528" extrusionOk="0">
                  <a:moveTo>
                    <a:pt x="47302" y="1"/>
                  </a:moveTo>
                  <a:cubicBezTo>
                    <a:pt x="41432" y="1"/>
                    <a:pt x="35593" y="1601"/>
                    <a:pt x="30518" y="5048"/>
                  </a:cubicBezTo>
                  <a:cubicBezTo>
                    <a:pt x="12129" y="16720"/>
                    <a:pt x="7113" y="39942"/>
                    <a:pt x="4408" y="60095"/>
                  </a:cubicBezTo>
                  <a:cubicBezTo>
                    <a:pt x="1" y="86296"/>
                    <a:pt x="12342" y="121342"/>
                    <a:pt x="42859" y="122527"/>
                  </a:cubicBezTo>
                  <a:cubicBezTo>
                    <a:pt x="65960" y="122223"/>
                    <a:pt x="75777" y="102405"/>
                    <a:pt x="69121" y="81736"/>
                  </a:cubicBezTo>
                  <a:cubicBezTo>
                    <a:pt x="62434" y="62466"/>
                    <a:pt x="83255" y="48301"/>
                    <a:pt x="83012" y="29730"/>
                  </a:cubicBezTo>
                  <a:cubicBezTo>
                    <a:pt x="82677" y="19881"/>
                    <a:pt x="75382" y="11948"/>
                    <a:pt x="67631" y="6720"/>
                  </a:cubicBezTo>
                  <a:cubicBezTo>
                    <a:pt x="61697" y="2391"/>
                    <a:pt x="54476" y="1"/>
                    <a:pt x="4730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 name="Google Shape;124;p8"/>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 name="Google Shape;125;p8"/>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6" name="Google Shape;126;p8"/>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 name="Google Shape;127;p8"/>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28" name="Google Shape;128;p8"/>
          <p:cNvSpPr txBox="1">
            <a:spLocks noGrp="1"/>
          </p:cNvSpPr>
          <p:nvPr>
            <p:ph type="title"/>
          </p:nvPr>
        </p:nvSpPr>
        <p:spPr>
          <a:xfrm>
            <a:off x="1683000" y="1224000"/>
            <a:ext cx="5778000" cy="245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65176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9" name="Google Shape;19;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AutoNum type="arabicPeriod"/>
              <a:defRPr sz="105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1600"/>
              </a:spcBef>
              <a:spcAft>
                <a:spcPts val="0"/>
              </a:spcAft>
              <a:buClr>
                <a:srgbClr val="434343"/>
              </a:buClr>
              <a:buSzPts val="1400"/>
              <a:buAutoNum type="romanLcPeriod"/>
              <a:defRPr>
                <a:solidFill>
                  <a:srgbClr val="434343"/>
                </a:solidFill>
              </a:defRPr>
            </a:lvl3pPr>
            <a:lvl4pPr marL="1828800" lvl="3" indent="-317500" rtl="0">
              <a:lnSpc>
                <a:spcPct val="115000"/>
              </a:lnSpc>
              <a:spcBef>
                <a:spcPts val="1600"/>
              </a:spcBef>
              <a:spcAft>
                <a:spcPts val="0"/>
              </a:spcAft>
              <a:buClr>
                <a:srgbClr val="434343"/>
              </a:buClr>
              <a:buSzPts val="1400"/>
              <a:buAutoNum type="arabicPeriod"/>
              <a:defRPr>
                <a:solidFill>
                  <a:srgbClr val="434343"/>
                </a:solidFill>
              </a:defRPr>
            </a:lvl4pPr>
            <a:lvl5pPr marL="2286000" lvl="4" indent="-317500" rtl="0">
              <a:lnSpc>
                <a:spcPct val="115000"/>
              </a:lnSpc>
              <a:spcBef>
                <a:spcPts val="1600"/>
              </a:spcBef>
              <a:spcAft>
                <a:spcPts val="0"/>
              </a:spcAft>
              <a:buClr>
                <a:srgbClr val="434343"/>
              </a:buClr>
              <a:buSzPts val="1400"/>
              <a:buAutoNum type="alphaLcPeriod"/>
              <a:defRPr>
                <a:solidFill>
                  <a:srgbClr val="434343"/>
                </a:solidFill>
              </a:defRPr>
            </a:lvl5pPr>
            <a:lvl6pPr marL="2743200" lvl="5" indent="-317500" rtl="0">
              <a:lnSpc>
                <a:spcPct val="115000"/>
              </a:lnSpc>
              <a:spcBef>
                <a:spcPts val="1600"/>
              </a:spcBef>
              <a:spcAft>
                <a:spcPts val="0"/>
              </a:spcAft>
              <a:buClr>
                <a:srgbClr val="434343"/>
              </a:buClr>
              <a:buSzPts val="1400"/>
              <a:buAutoNum type="romanLcPeriod"/>
              <a:defRPr>
                <a:solidFill>
                  <a:srgbClr val="434343"/>
                </a:solidFill>
              </a:defRPr>
            </a:lvl6pPr>
            <a:lvl7pPr marL="3200400" lvl="6" indent="-317500" rtl="0">
              <a:lnSpc>
                <a:spcPct val="115000"/>
              </a:lnSpc>
              <a:spcBef>
                <a:spcPts val="1600"/>
              </a:spcBef>
              <a:spcAft>
                <a:spcPts val="0"/>
              </a:spcAft>
              <a:buClr>
                <a:srgbClr val="434343"/>
              </a:buClr>
              <a:buSzPts val="1400"/>
              <a:buAutoNum type="arabicPeriod"/>
              <a:defRPr>
                <a:solidFill>
                  <a:srgbClr val="434343"/>
                </a:solidFill>
              </a:defRPr>
            </a:lvl7pPr>
            <a:lvl8pPr marL="3657600" lvl="7" indent="-317500" rtl="0">
              <a:lnSpc>
                <a:spcPct val="115000"/>
              </a:lnSpc>
              <a:spcBef>
                <a:spcPts val="1600"/>
              </a:spcBef>
              <a:spcAft>
                <a:spcPts val="0"/>
              </a:spcAft>
              <a:buClr>
                <a:srgbClr val="434343"/>
              </a:buClr>
              <a:buSzPts val="1400"/>
              <a:buAutoNum type="alphaLcPeriod"/>
              <a:defRPr>
                <a:solidFill>
                  <a:srgbClr val="434343"/>
                </a:solidFill>
              </a:defRPr>
            </a:lvl8pPr>
            <a:lvl9pPr marL="4114800" lvl="8" indent="-317500" rtl="0">
              <a:lnSpc>
                <a:spcPct val="115000"/>
              </a:lnSpc>
              <a:spcBef>
                <a:spcPts val="1600"/>
              </a:spcBef>
              <a:spcAft>
                <a:spcPts val="1600"/>
              </a:spcAft>
              <a:buClr>
                <a:srgbClr val="434343"/>
              </a:buClr>
              <a:buSzPts val="1400"/>
              <a:buAutoNum type="romanLcPeriod"/>
              <a:defRPr>
                <a:solidFill>
                  <a:srgbClr val="434343"/>
                </a:solidFill>
              </a:defRPr>
            </a:lvl9pPr>
          </a:lstStyle>
          <a:p>
            <a:endParaRPr/>
          </a:p>
        </p:txBody>
      </p:sp>
      <p:pic>
        <p:nvPicPr>
          <p:cNvPr id="20" name="Google Shape;20;p4"/>
          <p:cNvPicPr preferRelativeResize="0"/>
          <p:nvPr/>
        </p:nvPicPr>
        <p:blipFill>
          <a:blip r:embed="rId3"/>
          <a:stretch>
            <a:fillRect/>
          </a:stretch>
        </p:blipFill>
        <p:spPr>
          <a:xfrm rot="2288479">
            <a:off x="-67880" y="4248004"/>
            <a:ext cx="677162" cy="119739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9"/>
        <p:cNvGrpSpPr/>
        <p:nvPr/>
      </p:nvGrpSpPr>
      <p:grpSpPr>
        <a:xfrm>
          <a:off x="0" y="0"/>
          <a:ext cx="0" cy="0"/>
          <a:chOff x="0" y="0"/>
          <a:chExt cx="0" cy="0"/>
        </a:xfrm>
      </p:grpSpPr>
      <p:sp>
        <p:nvSpPr>
          <p:cNvPr id="130" name="Google Shape;130;p9"/>
          <p:cNvSpPr txBox="1">
            <a:spLocks noGrp="1"/>
          </p:cNvSpPr>
          <p:nvPr>
            <p:ph type="subTitle" idx="1"/>
          </p:nvPr>
        </p:nvSpPr>
        <p:spPr>
          <a:xfrm>
            <a:off x="720000" y="2063550"/>
            <a:ext cx="3225600" cy="203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31" name="Google Shape;131;p9"/>
          <p:cNvSpPr txBox="1">
            <a:spLocks noGrp="1"/>
          </p:cNvSpPr>
          <p:nvPr>
            <p:ph type="title"/>
          </p:nvPr>
        </p:nvSpPr>
        <p:spPr>
          <a:xfrm>
            <a:off x="720000" y="1386750"/>
            <a:ext cx="3225600" cy="6768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4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2" name="Google Shape;132;p9"/>
          <p:cNvGrpSpPr/>
          <p:nvPr/>
        </p:nvGrpSpPr>
        <p:grpSpPr>
          <a:xfrm>
            <a:off x="-1356462" y="-638502"/>
            <a:ext cx="3900636" cy="6296344"/>
            <a:chOff x="-1356462" y="-638502"/>
            <a:chExt cx="3900636" cy="6296344"/>
          </a:xfrm>
        </p:grpSpPr>
        <p:sp>
          <p:nvSpPr>
            <p:cNvPr id="133" name="Google Shape;133;p9"/>
            <p:cNvSpPr/>
            <p:nvPr/>
          </p:nvSpPr>
          <p:spPr>
            <a:xfrm flipH="1">
              <a:off x="-577437"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 name="Google Shape;134;p9"/>
            <p:cNvSpPr/>
            <p:nvPr/>
          </p:nvSpPr>
          <p:spPr>
            <a:xfrm flipH="1">
              <a:off x="-634581"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5" name="Google Shape;135;p9"/>
            <p:cNvSpPr/>
            <p:nvPr/>
          </p:nvSpPr>
          <p:spPr>
            <a:xfrm flipH="1">
              <a:off x="-759600"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 name="Google Shape;136;p9"/>
            <p:cNvSpPr/>
            <p:nvPr/>
          </p:nvSpPr>
          <p:spPr>
            <a:xfrm flipH="1">
              <a:off x="-634581"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7" name="Google Shape;137;p9"/>
            <p:cNvSpPr/>
            <p:nvPr/>
          </p:nvSpPr>
          <p:spPr>
            <a:xfrm>
              <a:off x="-1356462" y="-460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 name="Google Shape;138;p9"/>
            <p:cNvSpPr/>
            <p:nvPr/>
          </p:nvSpPr>
          <p:spPr>
            <a:xfrm>
              <a:off x="-1244126" y="-5525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 name="Google Shape;139;p9"/>
            <p:cNvSpPr/>
            <p:nvPr/>
          </p:nvSpPr>
          <p:spPr>
            <a:xfrm>
              <a:off x="-149166" y="2712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140;p9"/>
            <p:cNvSpPr/>
            <p:nvPr/>
          </p:nvSpPr>
          <p:spPr>
            <a:xfrm>
              <a:off x="-1309126" y="-6385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16160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2753250" y="540000"/>
            <a:ext cx="3637500" cy="124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a:solidFill>
                  <a:schemeClr val="accent4"/>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858903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2"/>
        <p:cNvGrpSpPr/>
        <p:nvPr/>
      </p:nvGrpSpPr>
      <p:grpSpPr>
        <a:xfrm>
          <a:off x="0" y="0"/>
          <a:ext cx="0" cy="0"/>
          <a:chOff x="0" y="0"/>
          <a:chExt cx="0" cy="0"/>
        </a:xfrm>
      </p:grpSpPr>
    </p:spTree>
    <p:extLst>
      <p:ext uri="{BB962C8B-B14F-4D97-AF65-F5344CB8AC3E}">
        <p14:creationId xmlns:p14="http://schemas.microsoft.com/office/powerpoint/2010/main" val="1115315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3"/>
        <p:cNvGrpSpPr/>
        <p:nvPr/>
      </p:nvGrpSpPr>
      <p:grpSpPr>
        <a:xfrm>
          <a:off x="0" y="0"/>
          <a:ext cx="0" cy="0"/>
          <a:chOff x="0" y="0"/>
          <a:chExt cx="0" cy="0"/>
        </a:xfrm>
      </p:grpSpPr>
      <p:grpSp>
        <p:nvGrpSpPr>
          <p:cNvPr id="164" name="Google Shape;164;p13"/>
          <p:cNvGrpSpPr/>
          <p:nvPr/>
        </p:nvGrpSpPr>
        <p:grpSpPr>
          <a:xfrm>
            <a:off x="-1508862" y="-790902"/>
            <a:ext cx="11419215" cy="6448744"/>
            <a:chOff x="-1508862" y="-790902"/>
            <a:chExt cx="11419215" cy="6448744"/>
          </a:xfrm>
        </p:grpSpPr>
        <p:sp>
          <p:nvSpPr>
            <p:cNvPr id="165" name="Google Shape;165;p13"/>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 name="Google Shape;166;p13"/>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7" name="Google Shape;167;p13"/>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8" name="Google Shape;168;p13"/>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9" name="Google Shape;169;p13"/>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 name="Google Shape;170;p13"/>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1" name="Google Shape;171;p13"/>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 name="Google Shape;172;p13"/>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3" name="Google Shape;173;p13"/>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4" name="Google Shape;174;p13"/>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 name="Google Shape;175;p13"/>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6" name="Google Shape;176;p13"/>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7" name="Google Shape;177;p13"/>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78" name="Google Shape;178;p13"/>
          <p:cNvSpPr txBox="1">
            <a:spLocks noGrp="1"/>
          </p:cNvSpPr>
          <p:nvPr>
            <p:ph type="title"/>
          </p:nvPr>
        </p:nvSpPr>
        <p:spPr>
          <a:xfrm>
            <a:off x="1310400" y="1984725"/>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9" name="Google Shape;179;p13"/>
          <p:cNvSpPr txBox="1">
            <a:spLocks noGrp="1"/>
          </p:cNvSpPr>
          <p:nvPr>
            <p:ph type="title" idx="2" hasCustomPrompt="1"/>
          </p:nvPr>
        </p:nvSpPr>
        <p:spPr>
          <a:xfrm>
            <a:off x="2541600" y="1359375"/>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0" name="Google Shape;180;p13"/>
          <p:cNvSpPr txBox="1">
            <a:spLocks noGrp="1"/>
          </p:cNvSpPr>
          <p:nvPr>
            <p:ph type="subTitle" idx="1"/>
          </p:nvPr>
        </p:nvSpPr>
        <p:spPr>
          <a:xfrm>
            <a:off x="1517550" y="2323125"/>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1" name="Google Shape;181;p13"/>
          <p:cNvSpPr txBox="1">
            <a:spLocks noGrp="1"/>
          </p:cNvSpPr>
          <p:nvPr>
            <p:ph type="title" idx="3"/>
          </p:nvPr>
        </p:nvSpPr>
        <p:spPr>
          <a:xfrm>
            <a:off x="4867200" y="1984725"/>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2" name="Google Shape;182;p13"/>
          <p:cNvSpPr txBox="1">
            <a:spLocks noGrp="1"/>
          </p:cNvSpPr>
          <p:nvPr>
            <p:ph type="title" idx="4" hasCustomPrompt="1"/>
          </p:nvPr>
        </p:nvSpPr>
        <p:spPr>
          <a:xfrm>
            <a:off x="6098400" y="1359375"/>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3" name="Google Shape;183;p13"/>
          <p:cNvSpPr txBox="1">
            <a:spLocks noGrp="1"/>
          </p:cNvSpPr>
          <p:nvPr>
            <p:ph type="subTitle" idx="5"/>
          </p:nvPr>
        </p:nvSpPr>
        <p:spPr>
          <a:xfrm>
            <a:off x="5074350" y="2323125"/>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4" name="Google Shape;184;p13"/>
          <p:cNvSpPr txBox="1">
            <a:spLocks noGrp="1"/>
          </p:cNvSpPr>
          <p:nvPr>
            <p:ph type="title" idx="6"/>
          </p:nvPr>
        </p:nvSpPr>
        <p:spPr>
          <a:xfrm>
            <a:off x="1310400" y="3761100"/>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5" name="Google Shape;185;p13"/>
          <p:cNvSpPr txBox="1">
            <a:spLocks noGrp="1"/>
          </p:cNvSpPr>
          <p:nvPr>
            <p:ph type="title" idx="7" hasCustomPrompt="1"/>
          </p:nvPr>
        </p:nvSpPr>
        <p:spPr>
          <a:xfrm>
            <a:off x="2541600" y="3135750"/>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6" name="Google Shape;186;p13"/>
          <p:cNvSpPr txBox="1">
            <a:spLocks noGrp="1"/>
          </p:cNvSpPr>
          <p:nvPr>
            <p:ph type="subTitle" idx="8"/>
          </p:nvPr>
        </p:nvSpPr>
        <p:spPr>
          <a:xfrm>
            <a:off x="1517550" y="4099500"/>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87" name="Google Shape;187;p13"/>
          <p:cNvSpPr txBox="1">
            <a:spLocks noGrp="1"/>
          </p:cNvSpPr>
          <p:nvPr>
            <p:ph type="title" idx="9"/>
          </p:nvPr>
        </p:nvSpPr>
        <p:spPr>
          <a:xfrm>
            <a:off x="4867200" y="3761100"/>
            <a:ext cx="296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8" name="Google Shape;188;p13"/>
          <p:cNvSpPr txBox="1">
            <a:spLocks noGrp="1"/>
          </p:cNvSpPr>
          <p:nvPr>
            <p:ph type="title" idx="13" hasCustomPrompt="1"/>
          </p:nvPr>
        </p:nvSpPr>
        <p:spPr>
          <a:xfrm>
            <a:off x="6098400" y="3135750"/>
            <a:ext cx="504000" cy="4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89" name="Google Shape;189;p13"/>
          <p:cNvSpPr txBox="1">
            <a:spLocks noGrp="1"/>
          </p:cNvSpPr>
          <p:nvPr>
            <p:ph type="subTitle" idx="14"/>
          </p:nvPr>
        </p:nvSpPr>
        <p:spPr>
          <a:xfrm>
            <a:off x="5074350" y="4099500"/>
            <a:ext cx="25521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90" name="Google Shape;190;p13"/>
          <p:cNvSpPr txBox="1">
            <a:spLocks noGrp="1"/>
          </p:cNvSpPr>
          <p:nvPr>
            <p:ph type="title" idx="15"/>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24559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9"/>
        <p:cNvGrpSpPr/>
        <p:nvPr/>
      </p:nvGrpSpPr>
      <p:grpSpPr>
        <a:xfrm>
          <a:off x="0" y="0"/>
          <a:ext cx="0" cy="0"/>
          <a:chOff x="0" y="0"/>
          <a:chExt cx="0" cy="0"/>
        </a:xfrm>
      </p:grpSpPr>
      <p:grpSp>
        <p:nvGrpSpPr>
          <p:cNvPr id="400" name="Google Shape;400;p24"/>
          <p:cNvGrpSpPr/>
          <p:nvPr/>
        </p:nvGrpSpPr>
        <p:grpSpPr>
          <a:xfrm rot="10800000">
            <a:off x="-652787" y="-560150"/>
            <a:ext cx="11219172" cy="6263976"/>
            <a:chOff x="-1433837" y="-560150"/>
            <a:chExt cx="11219172" cy="6263976"/>
          </a:xfrm>
        </p:grpSpPr>
        <p:sp>
          <p:nvSpPr>
            <p:cNvPr id="401" name="Google Shape;401;p24"/>
            <p:cNvSpPr/>
            <p:nvPr/>
          </p:nvSpPr>
          <p:spPr>
            <a:xfrm>
              <a:off x="8427588" y="3756779"/>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 name="Google Shape;402;p24"/>
            <p:cNvSpPr/>
            <p:nvPr/>
          </p:nvSpPr>
          <p:spPr>
            <a:xfrm>
              <a:off x="1057884" y="4696973"/>
              <a:ext cx="2815927" cy="968685"/>
            </a:xfrm>
            <a:custGeom>
              <a:avLst/>
              <a:gdLst/>
              <a:ahLst/>
              <a:cxnLst/>
              <a:rect l="l" t="t" r="r" b="b"/>
              <a:pathLst>
                <a:path w="178789" h="61582" extrusionOk="0">
                  <a:moveTo>
                    <a:pt x="142343" y="1"/>
                  </a:moveTo>
                  <a:cubicBezTo>
                    <a:pt x="138923" y="1"/>
                    <a:pt x="135505" y="395"/>
                    <a:pt x="132161" y="1183"/>
                  </a:cubicBezTo>
                  <a:cubicBezTo>
                    <a:pt x="127815" y="2186"/>
                    <a:pt x="123620" y="3828"/>
                    <a:pt x="119547" y="5682"/>
                  </a:cubicBezTo>
                  <a:cubicBezTo>
                    <a:pt x="111006" y="9572"/>
                    <a:pt x="102617" y="14344"/>
                    <a:pt x="93194" y="15773"/>
                  </a:cubicBezTo>
                  <a:cubicBezTo>
                    <a:pt x="90838" y="16120"/>
                    <a:pt x="88493" y="16273"/>
                    <a:pt x="86159" y="16273"/>
                  </a:cubicBezTo>
                  <a:cubicBezTo>
                    <a:pt x="80938" y="16273"/>
                    <a:pt x="75776" y="15507"/>
                    <a:pt x="70671" y="14436"/>
                  </a:cubicBezTo>
                  <a:cubicBezTo>
                    <a:pt x="63133" y="12490"/>
                    <a:pt x="55686" y="10363"/>
                    <a:pt x="48117" y="9177"/>
                  </a:cubicBezTo>
                  <a:cubicBezTo>
                    <a:pt x="43677" y="8363"/>
                    <a:pt x="39217" y="7769"/>
                    <a:pt x="34705" y="7769"/>
                  </a:cubicBezTo>
                  <a:cubicBezTo>
                    <a:pt x="33657" y="7769"/>
                    <a:pt x="32606" y="7801"/>
                    <a:pt x="31551" y="7870"/>
                  </a:cubicBezTo>
                  <a:cubicBezTo>
                    <a:pt x="23466" y="8356"/>
                    <a:pt x="15138" y="10940"/>
                    <a:pt x="9180" y="16594"/>
                  </a:cubicBezTo>
                  <a:cubicBezTo>
                    <a:pt x="5806" y="19816"/>
                    <a:pt x="3435" y="24132"/>
                    <a:pt x="2493" y="28691"/>
                  </a:cubicBezTo>
                  <a:cubicBezTo>
                    <a:pt x="1" y="35743"/>
                    <a:pt x="548" y="43767"/>
                    <a:pt x="5350" y="49725"/>
                  </a:cubicBezTo>
                  <a:cubicBezTo>
                    <a:pt x="10639" y="56290"/>
                    <a:pt x="19302" y="59147"/>
                    <a:pt x="27509" y="59239"/>
                  </a:cubicBezTo>
                  <a:cubicBezTo>
                    <a:pt x="27593" y="59239"/>
                    <a:pt x="27678" y="59239"/>
                    <a:pt x="27762" y="59239"/>
                  </a:cubicBezTo>
                  <a:cubicBezTo>
                    <a:pt x="38096" y="59239"/>
                    <a:pt x="47985" y="55569"/>
                    <a:pt x="57844" y="52856"/>
                  </a:cubicBezTo>
                  <a:cubicBezTo>
                    <a:pt x="63011" y="51427"/>
                    <a:pt x="68239" y="50272"/>
                    <a:pt x="73589" y="49998"/>
                  </a:cubicBezTo>
                  <a:cubicBezTo>
                    <a:pt x="74655" y="49937"/>
                    <a:pt x="75723" y="49908"/>
                    <a:pt x="76791" y="49908"/>
                  </a:cubicBezTo>
                  <a:cubicBezTo>
                    <a:pt x="81018" y="49908"/>
                    <a:pt x="85245" y="50365"/>
                    <a:pt x="89395" y="51093"/>
                  </a:cubicBezTo>
                  <a:cubicBezTo>
                    <a:pt x="99851" y="52916"/>
                    <a:pt x="109912" y="56351"/>
                    <a:pt x="120246" y="58783"/>
                  </a:cubicBezTo>
                  <a:cubicBezTo>
                    <a:pt x="126894" y="60355"/>
                    <a:pt x="133830" y="61581"/>
                    <a:pt x="140717" y="61581"/>
                  </a:cubicBezTo>
                  <a:cubicBezTo>
                    <a:pt x="143813" y="61581"/>
                    <a:pt x="146898" y="61333"/>
                    <a:pt x="149943" y="60758"/>
                  </a:cubicBezTo>
                  <a:cubicBezTo>
                    <a:pt x="157542" y="59299"/>
                    <a:pt x="164989" y="55865"/>
                    <a:pt x="170460" y="50302"/>
                  </a:cubicBezTo>
                  <a:cubicBezTo>
                    <a:pt x="175901" y="44770"/>
                    <a:pt x="178788" y="37323"/>
                    <a:pt x="178059" y="29573"/>
                  </a:cubicBezTo>
                  <a:cubicBezTo>
                    <a:pt x="177420" y="21852"/>
                    <a:pt x="173651" y="14436"/>
                    <a:pt x="167967" y="9208"/>
                  </a:cubicBezTo>
                  <a:cubicBezTo>
                    <a:pt x="161797" y="3493"/>
                    <a:pt x="153438" y="575"/>
                    <a:pt x="145140" y="89"/>
                  </a:cubicBezTo>
                  <a:cubicBezTo>
                    <a:pt x="144209" y="30"/>
                    <a:pt x="143276" y="1"/>
                    <a:pt x="1423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 name="Google Shape;403;p24"/>
            <p:cNvSpPr/>
            <p:nvPr/>
          </p:nvSpPr>
          <p:spPr>
            <a:xfrm>
              <a:off x="-800837" y="283276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4" name="Google Shape;404;p24"/>
            <p:cNvSpPr/>
            <p:nvPr/>
          </p:nvSpPr>
          <p:spPr>
            <a:xfrm>
              <a:off x="7842387" y="-3340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5" name="Google Shape;405;p24"/>
            <p:cNvSpPr/>
            <p:nvPr/>
          </p:nvSpPr>
          <p:spPr>
            <a:xfrm>
              <a:off x="7904992" y="-89057"/>
              <a:ext cx="630992" cy="630175"/>
            </a:xfrm>
            <a:custGeom>
              <a:avLst/>
              <a:gdLst/>
              <a:ahLst/>
              <a:cxnLst/>
              <a:rect l="l" t="t" r="r" b="b"/>
              <a:pathLst>
                <a:path w="40063" h="40062" extrusionOk="0">
                  <a:moveTo>
                    <a:pt x="20032" y="0"/>
                  </a:moveTo>
                  <a:cubicBezTo>
                    <a:pt x="8968" y="0"/>
                    <a:pt x="1" y="8967"/>
                    <a:pt x="1" y="20031"/>
                  </a:cubicBezTo>
                  <a:cubicBezTo>
                    <a:pt x="1" y="31095"/>
                    <a:pt x="8968" y="40061"/>
                    <a:pt x="20032" y="40061"/>
                  </a:cubicBezTo>
                  <a:cubicBezTo>
                    <a:pt x="31096" y="40061"/>
                    <a:pt x="40062" y="31095"/>
                    <a:pt x="40062" y="20031"/>
                  </a:cubicBezTo>
                  <a:cubicBezTo>
                    <a:pt x="40062" y="8967"/>
                    <a:pt x="31096" y="0"/>
                    <a:pt x="200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 name="Google Shape;406;p24"/>
            <p:cNvSpPr/>
            <p:nvPr/>
          </p:nvSpPr>
          <p:spPr>
            <a:xfrm>
              <a:off x="2604671" y="4789150"/>
              <a:ext cx="288330" cy="288855"/>
            </a:xfrm>
            <a:custGeom>
              <a:avLst/>
              <a:gdLst/>
              <a:ahLst/>
              <a:cxnLst/>
              <a:rect l="l" t="t" r="r" b="b"/>
              <a:pathLst>
                <a:path w="16476" h="16506" extrusionOk="0">
                  <a:moveTo>
                    <a:pt x="8238" y="0"/>
                  </a:moveTo>
                  <a:cubicBezTo>
                    <a:pt x="3679" y="0"/>
                    <a:pt x="1" y="3709"/>
                    <a:pt x="1" y="8268"/>
                  </a:cubicBezTo>
                  <a:cubicBezTo>
                    <a:pt x="1" y="12827"/>
                    <a:pt x="3679" y="16505"/>
                    <a:pt x="8238" y="16505"/>
                  </a:cubicBezTo>
                  <a:cubicBezTo>
                    <a:pt x="12797" y="16505"/>
                    <a:pt x="16475" y="12827"/>
                    <a:pt x="16475" y="8268"/>
                  </a:cubicBezTo>
                  <a:cubicBezTo>
                    <a:pt x="16475" y="3709"/>
                    <a:pt x="12797" y="0"/>
                    <a:pt x="823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7" name="Google Shape;407;p24"/>
            <p:cNvSpPr/>
            <p:nvPr/>
          </p:nvSpPr>
          <p:spPr>
            <a:xfrm>
              <a:off x="7971887" y="-398289"/>
              <a:ext cx="1726326" cy="1606599"/>
            </a:xfrm>
            <a:custGeom>
              <a:avLst/>
              <a:gdLst/>
              <a:ahLst/>
              <a:cxnLst/>
              <a:rect l="l" t="t" r="r" b="b"/>
              <a:pathLst>
                <a:path w="109608" h="102136" extrusionOk="0">
                  <a:moveTo>
                    <a:pt x="37215" y="1"/>
                  </a:moveTo>
                  <a:cubicBezTo>
                    <a:pt x="33721" y="1"/>
                    <a:pt x="30226" y="196"/>
                    <a:pt x="26779" y="681"/>
                  </a:cubicBezTo>
                  <a:cubicBezTo>
                    <a:pt x="20700" y="1532"/>
                    <a:pt x="14743" y="3508"/>
                    <a:pt x="9819" y="7308"/>
                  </a:cubicBezTo>
                  <a:cubicBezTo>
                    <a:pt x="5624" y="10529"/>
                    <a:pt x="2189" y="15180"/>
                    <a:pt x="1247" y="20499"/>
                  </a:cubicBezTo>
                  <a:cubicBezTo>
                    <a:pt x="1156" y="20955"/>
                    <a:pt x="1095" y="21411"/>
                    <a:pt x="1065" y="21867"/>
                  </a:cubicBezTo>
                  <a:cubicBezTo>
                    <a:pt x="1004" y="21928"/>
                    <a:pt x="974" y="22049"/>
                    <a:pt x="974" y="22110"/>
                  </a:cubicBezTo>
                  <a:cubicBezTo>
                    <a:pt x="1" y="27581"/>
                    <a:pt x="1855" y="33478"/>
                    <a:pt x="5776" y="37430"/>
                  </a:cubicBezTo>
                  <a:cubicBezTo>
                    <a:pt x="10031" y="41715"/>
                    <a:pt x="16141" y="43205"/>
                    <a:pt x="21582" y="45424"/>
                  </a:cubicBezTo>
                  <a:cubicBezTo>
                    <a:pt x="26992" y="47582"/>
                    <a:pt x="31947" y="50895"/>
                    <a:pt x="36050" y="55029"/>
                  </a:cubicBezTo>
                  <a:cubicBezTo>
                    <a:pt x="40306" y="59284"/>
                    <a:pt x="43528" y="64360"/>
                    <a:pt x="45686" y="69983"/>
                  </a:cubicBezTo>
                  <a:cubicBezTo>
                    <a:pt x="48056" y="76123"/>
                    <a:pt x="49394" y="82658"/>
                    <a:pt x="52312" y="88585"/>
                  </a:cubicBezTo>
                  <a:cubicBezTo>
                    <a:pt x="54804" y="93692"/>
                    <a:pt x="58543" y="98403"/>
                    <a:pt x="63923" y="100622"/>
                  </a:cubicBezTo>
                  <a:cubicBezTo>
                    <a:pt x="66433" y="101666"/>
                    <a:pt x="69099" y="102135"/>
                    <a:pt x="71774" y="102135"/>
                  </a:cubicBezTo>
                  <a:cubicBezTo>
                    <a:pt x="75254" y="102135"/>
                    <a:pt x="78752" y="101341"/>
                    <a:pt x="81948" y="99984"/>
                  </a:cubicBezTo>
                  <a:cubicBezTo>
                    <a:pt x="87480" y="97613"/>
                    <a:pt x="92343" y="93692"/>
                    <a:pt x="96386" y="89254"/>
                  </a:cubicBezTo>
                  <a:cubicBezTo>
                    <a:pt x="100307" y="84938"/>
                    <a:pt x="103437" y="79923"/>
                    <a:pt x="105656" y="74512"/>
                  </a:cubicBezTo>
                  <a:cubicBezTo>
                    <a:pt x="107906" y="69041"/>
                    <a:pt x="109182" y="63205"/>
                    <a:pt x="109365" y="57278"/>
                  </a:cubicBezTo>
                  <a:cubicBezTo>
                    <a:pt x="109608" y="51077"/>
                    <a:pt x="108605" y="44876"/>
                    <a:pt x="106599" y="39071"/>
                  </a:cubicBezTo>
                  <a:cubicBezTo>
                    <a:pt x="104623" y="33326"/>
                    <a:pt x="101614" y="27977"/>
                    <a:pt x="97723" y="23296"/>
                  </a:cubicBezTo>
                  <a:cubicBezTo>
                    <a:pt x="93863" y="18706"/>
                    <a:pt x="89243" y="14815"/>
                    <a:pt x="84197" y="11685"/>
                  </a:cubicBezTo>
                  <a:cubicBezTo>
                    <a:pt x="78939" y="8402"/>
                    <a:pt x="73255" y="5909"/>
                    <a:pt x="67327" y="4116"/>
                  </a:cubicBezTo>
                  <a:cubicBezTo>
                    <a:pt x="60701" y="2110"/>
                    <a:pt x="53892" y="955"/>
                    <a:pt x="47023" y="438"/>
                  </a:cubicBezTo>
                  <a:cubicBezTo>
                    <a:pt x="43783" y="173"/>
                    <a:pt x="40499" y="1"/>
                    <a:pt x="372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8" name="Google Shape;408;p24"/>
            <p:cNvSpPr/>
            <p:nvPr/>
          </p:nvSpPr>
          <p:spPr>
            <a:xfrm>
              <a:off x="-878249" y="2975414"/>
              <a:ext cx="2499950" cy="2690239"/>
            </a:xfrm>
            <a:custGeom>
              <a:avLst/>
              <a:gdLst/>
              <a:ahLst/>
              <a:cxnLst/>
              <a:rect l="l" t="t" r="r" b="b"/>
              <a:pathLst>
                <a:path w="158727" h="171026" extrusionOk="0">
                  <a:moveTo>
                    <a:pt x="27145" y="1"/>
                  </a:moveTo>
                  <a:cubicBezTo>
                    <a:pt x="18335" y="1"/>
                    <a:pt x="8427" y="6134"/>
                    <a:pt x="7538" y="16144"/>
                  </a:cubicBezTo>
                  <a:cubicBezTo>
                    <a:pt x="5350" y="33865"/>
                    <a:pt x="18602" y="48880"/>
                    <a:pt x="18967" y="66327"/>
                  </a:cubicBezTo>
                  <a:cubicBezTo>
                    <a:pt x="19423" y="89124"/>
                    <a:pt x="0" y="107939"/>
                    <a:pt x="3131" y="131039"/>
                  </a:cubicBezTo>
                  <a:cubicBezTo>
                    <a:pt x="6106" y="150959"/>
                    <a:pt x="20231" y="153930"/>
                    <a:pt x="35651" y="153930"/>
                  </a:cubicBezTo>
                  <a:cubicBezTo>
                    <a:pt x="41501" y="153930"/>
                    <a:pt x="47538" y="153502"/>
                    <a:pt x="53223" y="153410"/>
                  </a:cubicBezTo>
                  <a:cubicBezTo>
                    <a:pt x="74814" y="154596"/>
                    <a:pt x="98590" y="171026"/>
                    <a:pt x="120391" y="171026"/>
                  </a:cubicBezTo>
                  <a:cubicBezTo>
                    <a:pt x="129343" y="171026"/>
                    <a:pt x="137962" y="168256"/>
                    <a:pt x="145961" y="160523"/>
                  </a:cubicBezTo>
                  <a:cubicBezTo>
                    <a:pt x="158727" y="145113"/>
                    <a:pt x="150398" y="124687"/>
                    <a:pt x="129851" y="124504"/>
                  </a:cubicBezTo>
                  <a:cubicBezTo>
                    <a:pt x="116629" y="124322"/>
                    <a:pt x="97358" y="123836"/>
                    <a:pt x="95777" y="106784"/>
                  </a:cubicBezTo>
                  <a:cubicBezTo>
                    <a:pt x="94501" y="76297"/>
                    <a:pt x="77570" y="82680"/>
                    <a:pt x="57266" y="71069"/>
                  </a:cubicBezTo>
                  <a:cubicBezTo>
                    <a:pt x="35077" y="54807"/>
                    <a:pt x="57722" y="21038"/>
                    <a:pt x="36597" y="3135"/>
                  </a:cubicBezTo>
                  <a:cubicBezTo>
                    <a:pt x="34065" y="996"/>
                    <a:pt x="30694" y="1"/>
                    <a:pt x="2714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9" name="Google Shape;409;p24"/>
            <p:cNvSpPr/>
            <p:nvPr/>
          </p:nvSpPr>
          <p:spPr>
            <a:xfrm>
              <a:off x="-424489" y="-560150"/>
              <a:ext cx="1482374" cy="2200312"/>
            </a:xfrm>
            <a:custGeom>
              <a:avLst/>
              <a:gdLst/>
              <a:ahLst/>
              <a:cxnLst/>
              <a:rect l="l" t="t" r="r" b="b"/>
              <a:pathLst>
                <a:path w="94119" h="139880" extrusionOk="0">
                  <a:moveTo>
                    <a:pt x="52819" y="0"/>
                  </a:moveTo>
                  <a:cubicBezTo>
                    <a:pt x="44322" y="0"/>
                    <a:pt x="35590" y="2865"/>
                    <a:pt x="28177" y="9327"/>
                  </a:cubicBezTo>
                  <a:cubicBezTo>
                    <a:pt x="21582" y="15103"/>
                    <a:pt x="16445" y="24525"/>
                    <a:pt x="15685" y="33917"/>
                  </a:cubicBezTo>
                  <a:cubicBezTo>
                    <a:pt x="14621" y="46562"/>
                    <a:pt x="20882" y="58781"/>
                    <a:pt x="19211" y="71456"/>
                  </a:cubicBezTo>
                  <a:cubicBezTo>
                    <a:pt x="17296" y="85894"/>
                    <a:pt x="3709" y="95529"/>
                    <a:pt x="1794" y="109937"/>
                  </a:cubicBezTo>
                  <a:cubicBezTo>
                    <a:pt x="1" y="124071"/>
                    <a:pt x="11399" y="137688"/>
                    <a:pt x="25290" y="139451"/>
                  </a:cubicBezTo>
                  <a:cubicBezTo>
                    <a:pt x="27007" y="139740"/>
                    <a:pt x="28711" y="139879"/>
                    <a:pt x="30393" y="139879"/>
                  </a:cubicBezTo>
                  <a:cubicBezTo>
                    <a:pt x="47267" y="139879"/>
                    <a:pt x="61952" y="125899"/>
                    <a:pt x="65351" y="109481"/>
                  </a:cubicBezTo>
                  <a:cubicBezTo>
                    <a:pt x="67357" y="100970"/>
                    <a:pt x="66476" y="92155"/>
                    <a:pt x="67753" y="83523"/>
                  </a:cubicBezTo>
                  <a:cubicBezTo>
                    <a:pt x="69516" y="67869"/>
                    <a:pt x="83406" y="57504"/>
                    <a:pt x="87723" y="42793"/>
                  </a:cubicBezTo>
                  <a:cubicBezTo>
                    <a:pt x="94119" y="18165"/>
                    <a:pt x="74214" y="0"/>
                    <a:pt x="52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0" name="Google Shape;410;p24"/>
            <p:cNvSpPr/>
            <p:nvPr/>
          </p:nvSpPr>
          <p:spPr>
            <a:xfrm>
              <a:off x="-1433837" y="-403710"/>
              <a:ext cx="3351143" cy="2431543"/>
            </a:xfrm>
            <a:custGeom>
              <a:avLst/>
              <a:gdLst/>
              <a:ahLst/>
              <a:cxnLst/>
              <a:rect l="l" t="t" r="r" b="b"/>
              <a:pathLst>
                <a:path w="212771" h="154580" extrusionOk="0">
                  <a:moveTo>
                    <a:pt x="187965" y="1"/>
                  </a:moveTo>
                  <a:cubicBezTo>
                    <a:pt x="182819" y="1"/>
                    <a:pt x="177866" y="1692"/>
                    <a:pt x="173225" y="3773"/>
                  </a:cubicBezTo>
                  <a:cubicBezTo>
                    <a:pt x="167724" y="6235"/>
                    <a:pt x="162465" y="9335"/>
                    <a:pt x="156872" y="11706"/>
                  </a:cubicBezTo>
                  <a:cubicBezTo>
                    <a:pt x="150849" y="14263"/>
                    <a:pt x="144485" y="15541"/>
                    <a:pt x="137917" y="15541"/>
                  </a:cubicBezTo>
                  <a:cubicBezTo>
                    <a:pt x="137690" y="15541"/>
                    <a:pt x="137464" y="15539"/>
                    <a:pt x="137237" y="15536"/>
                  </a:cubicBezTo>
                  <a:cubicBezTo>
                    <a:pt x="123194" y="15384"/>
                    <a:pt x="109820" y="10491"/>
                    <a:pt x="96537" y="6296"/>
                  </a:cubicBezTo>
                  <a:cubicBezTo>
                    <a:pt x="86703" y="3192"/>
                    <a:pt x="76463" y="372"/>
                    <a:pt x="66100" y="372"/>
                  </a:cubicBezTo>
                  <a:cubicBezTo>
                    <a:pt x="63778" y="372"/>
                    <a:pt x="61451" y="513"/>
                    <a:pt x="59120" y="825"/>
                  </a:cubicBezTo>
                  <a:cubicBezTo>
                    <a:pt x="48968" y="2193"/>
                    <a:pt x="38724" y="6752"/>
                    <a:pt x="32676" y="15354"/>
                  </a:cubicBezTo>
                  <a:cubicBezTo>
                    <a:pt x="25533" y="25536"/>
                    <a:pt x="26444" y="38606"/>
                    <a:pt x="25563" y="50461"/>
                  </a:cubicBezTo>
                  <a:cubicBezTo>
                    <a:pt x="25077" y="57178"/>
                    <a:pt x="23709" y="63652"/>
                    <a:pt x="21277" y="69944"/>
                  </a:cubicBezTo>
                  <a:cubicBezTo>
                    <a:pt x="18754" y="76449"/>
                    <a:pt x="15472" y="82558"/>
                    <a:pt x="12189" y="88729"/>
                  </a:cubicBezTo>
                  <a:cubicBezTo>
                    <a:pt x="6171" y="100127"/>
                    <a:pt x="0" y="112194"/>
                    <a:pt x="122" y="125477"/>
                  </a:cubicBezTo>
                  <a:cubicBezTo>
                    <a:pt x="152" y="131343"/>
                    <a:pt x="1429" y="137270"/>
                    <a:pt x="4438" y="142407"/>
                  </a:cubicBezTo>
                  <a:cubicBezTo>
                    <a:pt x="7113" y="146936"/>
                    <a:pt x="11186" y="150553"/>
                    <a:pt x="15958" y="152620"/>
                  </a:cubicBezTo>
                  <a:cubicBezTo>
                    <a:pt x="18752" y="153868"/>
                    <a:pt x="21786" y="154580"/>
                    <a:pt x="24822" y="154580"/>
                  </a:cubicBezTo>
                  <a:cubicBezTo>
                    <a:pt x="26740" y="154580"/>
                    <a:pt x="28658" y="154296"/>
                    <a:pt x="30517" y="153684"/>
                  </a:cubicBezTo>
                  <a:cubicBezTo>
                    <a:pt x="34469" y="152407"/>
                    <a:pt x="37752" y="149824"/>
                    <a:pt x="40396" y="146663"/>
                  </a:cubicBezTo>
                  <a:cubicBezTo>
                    <a:pt x="45989" y="139976"/>
                    <a:pt x="48876" y="131465"/>
                    <a:pt x="53466" y="124140"/>
                  </a:cubicBezTo>
                  <a:cubicBezTo>
                    <a:pt x="55746" y="120492"/>
                    <a:pt x="58512" y="117027"/>
                    <a:pt x="62190" y="114717"/>
                  </a:cubicBezTo>
                  <a:cubicBezTo>
                    <a:pt x="66436" y="112070"/>
                    <a:pt x="71270" y="111321"/>
                    <a:pt x="76127" y="111321"/>
                  </a:cubicBezTo>
                  <a:cubicBezTo>
                    <a:pt x="76902" y="111321"/>
                    <a:pt x="77678" y="111340"/>
                    <a:pt x="78452" y="111373"/>
                  </a:cubicBezTo>
                  <a:cubicBezTo>
                    <a:pt x="82809" y="111531"/>
                    <a:pt x="87167" y="112109"/>
                    <a:pt x="91524" y="112109"/>
                  </a:cubicBezTo>
                  <a:cubicBezTo>
                    <a:pt x="93033" y="112109"/>
                    <a:pt x="94542" y="112040"/>
                    <a:pt x="96051" y="111860"/>
                  </a:cubicBezTo>
                  <a:cubicBezTo>
                    <a:pt x="101370" y="111252"/>
                    <a:pt x="106112" y="109003"/>
                    <a:pt x="109759" y="105112"/>
                  </a:cubicBezTo>
                  <a:cubicBezTo>
                    <a:pt x="117297" y="96996"/>
                    <a:pt x="118939" y="85568"/>
                    <a:pt x="122951" y="75689"/>
                  </a:cubicBezTo>
                  <a:cubicBezTo>
                    <a:pt x="125079" y="70461"/>
                    <a:pt x="128057" y="65294"/>
                    <a:pt x="132677" y="61859"/>
                  </a:cubicBezTo>
                  <a:cubicBezTo>
                    <a:pt x="137601" y="58217"/>
                    <a:pt x="143726" y="57172"/>
                    <a:pt x="149687" y="57172"/>
                  </a:cubicBezTo>
                  <a:cubicBezTo>
                    <a:pt x="149945" y="57172"/>
                    <a:pt x="150202" y="57174"/>
                    <a:pt x="150459" y="57178"/>
                  </a:cubicBezTo>
                  <a:cubicBezTo>
                    <a:pt x="156538" y="57330"/>
                    <a:pt x="166052" y="59275"/>
                    <a:pt x="171614" y="59458"/>
                  </a:cubicBezTo>
                  <a:cubicBezTo>
                    <a:pt x="172712" y="59530"/>
                    <a:pt x="173807" y="59569"/>
                    <a:pt x="174898" y="59569"/>
                  </a:cubicBezTo>
                  <a:cubicBezTo>
                    <a:pt x="179760" y="59569"/>
                    <a:pt x="184538" y="58799"/>
                    <a:pt x="189031" y="56813"/>
                  </a:cubicBezTo>
                  <a:cubicBezTo>
                    <a:pt x="194776" y="54291"/>
                    <a:pt x="199639" y="50248"/>
                    <a:pt x="203074" y="45172"/>
                  </a:cubicBezTo>
                  <a:cubicBezTo>
                    <a:pt x="206265" y="41494"/>
                    <a:pt x="208758" y="37239"/>
                    <a:pt x="210065" y="32558"/>
                  </a:cubicBezTo>
                  <a:cubicBezTo>
                    <a:pt x="212770" y="23044"/>
                    <a:pt x="209761" y="12284"/>
                    <a:pt x="202314" y="5597"/>
                  </a:cubicBezTo>
                  <a:cubicBezTo>
                    <a:pt x="198667" y="2284"/>
                    <a:pt x="194107" y="308"/>
                    <a:pt x="189213" y="34"/>
                  </a:cubicBezTo>
                  <a:cubicBezTo>
                    <a:pt x="188796" y="12"/>
                    <a:pt x="188380" y="1"/>
                    <a:pt x="18796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1" name="Google Shape;411;p24"/>
            <p:cNvSpPr/>
            <p:nvPr/>
          </p:nvSpPr>
          <p:spPr>
            <a:xfrm>
              <a:off x="7062663" y="4322360"/>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07268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12"/>
        <p:cNvGrpSpPr/>
        <p:nvPr/>
      </p:nvGrpSpPr>
      <p:grpSpPr>
        <a:xfrm>
          <a:off x="0" y="0"/>
          <a:ext cx="0" cy="0"/>
          <a:chOff x="0" y="0"/>
          <a:chExt cx="0" cy="0"/>
        </a:xfrm>
      </p:grpSpPr>
      <p:grpSp>
        <p:nvGrpSpPr>
          <p:cNvPr id="413" name="Google Shape;413;p25"/>
          <p:cNvGrpSpPr/>
          <p:nvPr/>
        </p:nvGrpSpPr>
        <p:grpSpPr>
          <a:xfrm>
            <a:off x="-1508862" y="-790902"/>
            <a:ext cx="11419215" cy="6448744"/>
            <a:chOff x="-1508862" y="-790902"/>
            <a:chExt cx="11419215" cy="6448744"/>
          </a:xfrm>
        </p:grpSpPr>
        <p:sp>
          <p:nvSpPr>
            <p:cNvPr id="414" name="Google Shape;414;p25"/>
            <p:cNvSpPr/>
            <p:nvPr/>
          </p:nvSpPr>
          <p:spPr>
            <a:xfrm>
              <a:off x="901082" y="4593012"/>
              <a:ext cx="958905" cy="959351"/>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15" name="Google Shape;415;p25"/>
            <p:cNvSpPr/>
            <p:nvPr/>
          </p:nvSpPr>
          <p:spPr>
            <a:xfrm>
              <a:off x="106248" y="3632164"/>
              <a:ext cx="613746" cy="614024"/>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 name="Google Shape;416;p25"/>
            <p:cNvSpPr/>
            <p:nvPr/>
          </p:nvSpPr>
          <p:spPr>
            <a:xfrm>
              <a:off x="-1508862" y="-198477"/>
              <a:ext cx="2243351" cy="1861610"/>
            </a:xfrm>
            <a:custGeom>
              <a:avLst/>
              <a:gdLst/>
              <a:ahLst/>
              <a:cxnLst/>
              <a:rect l="l" t="t" r="r" b="b"/>
              <a:pathLst>
                <a:path w="142435" h="118235" extrusionOk="0">
                  <a:moveTo>
                    <a:pt x="75255" y="0"/>
                  </a:moveTo>
                  <a:cubicBezTo>
                    <a:pt x="72811" y="0"/>
                    <a:pt x="70368" y="102"/>
                    <a:pt x="67935" y="307"/>
                  </a:cubicBezTo>
                  <a:cubicBezTo>
                    <a:pt x="59333" y="1037"/>
                    <a:pt x="50883" y="3043"/>
                    <a:pt x="42980" y="6417"/>
                  </a:cubicBezTo>
                  <a:cubicBezTo>
                    <a:pt x="35259" y="9699"/>
                    <a:pt x="28116" y="14289"/>
                    <a:pt x="22007" y="20064"/>
                  </a:cubicBezTo>
                  <a:cubicBezTo>
                    <a:pt x="16110" y="25657"/>
                    <a:pt x="11156" y="32283"/>
                    <a:pt x="7508" y="39517"/>
                  </a:cubicBezTo>
                  <a:cubicBezTo>
                    <a:pt x="3952" y="46630"/>
                    <a:pt x="1581" y="54351"/>
                    <a:pt x="821" y="62284"/>
                  </a:cubicBezTo>
                  <a:cubicBezTo>
                    <a:pt x="0" y="70673"/>
                    <a:pt x="1034" y="79275"/>
                    <a:pt x="3921" y="87208"/>
                  </a:cubicBezTo>
                  <a:cubicBezTo>
                    <a:pt x="6809" y="95141"/>
                    <a:pt x="11612" y="102406"/>
                    <a:pt x="18207" y="107725"/>
                  </a:cubicBezTo>
                  <a:cubicBezTo>
                    <a:pt x="24165" y="112558"/>
                    <a:pt x="31399" y="115780"/>
                    <a:pt x="38937" y="117117"/>
                  </a:cubicBezTo>
                  <a:cubicBezTo>
                    <a:pt x="42104" y="117843"/>
                    <a:pt x="45350" y="118235"/>
                    <a:pt x="48617" y="118235"/>
                  </a:cubicBezTo>
                  <a:cubicBezTo>
                    <a:pt x="49867" y="118235"/>
                    <a:pt x="51120" y="118177"/>
                    <a:pt x="52372" y="118060"/>
                  </a:cubicBezTo>
                  <a:cubicBezTo>
                    <a:pt x="60488" y="117300"/>
                    <a:pt x="68421" y="114260"/>
                    <a:pt x="74956" y="109367"/>
                  </a:cubicBezTo>
                  <a:cubicBezTo>
                    <a:pt x="78148" y="106935"/>
                    <a:pt x="80975" y="104078"/>
                    <a:pt x="83437" y="100917"/>
                  </a:cubicBezTo>
                  <a:cubicBezTo>
                    <a:pt x="85747" y="97938"/>
                    <a:pt x="87874" y="94807"/>
                    <a:pt x="90276" y="91859"/>
                  </a:cubicBezTo>
                  <a:cubicBezTo>
                    <a:pt x="92586" y="88971"/>
                    <a:pt x="95230" y="86266"/>
                    <a:pt x="98452" y="84442"/>
                  </a:cubicBezTo>
                  <a:cubicBezTo>
                    <a:pt x="100185" y="83439"/>
                    <a:pt x="102130" y="82801"/>
                    <a:pt x="104106" y="82466"/>
                  </a:cubicBezTo>
                  <a:cubicBezTo>
                    <a:pt x="106659" y="82041"/>
                    <a:pt x="109243" y="82132"/>
                    <a:pt x="111796" y="82071"/>
                  </a:cubicBezTo>
                  <a:cubicBezTo>
                    <a:pt x="115778" y="82041"/>
                    <a:pt x="119577" y="81403"/>
                    <a:pt x="123225" y="79792"/>
                  </a:cubicBezTo>
                  <a:cubicBezTo>
                    <a:pt x="126598" y="78333"/>
                    <a:pt x="129729" y="76114"/>
                    <a:pt x="132343" y="73469"/>
                  </a:cubicBezTo>
                  <a:cubicBezTo>
                    <a:pt x="137723" y="68029"/>
                    <a:pt x="141067" y="60855"/>
                    <a:pt x="141705" y="53196"/>
                  </a:cubicBezTo>
                  <a:cubicBezTo>
                    <a:pt x="142435" y="44806"/>
                    <a:pt x="140125" y="36326"/>
                    <a:pt x="135869" y="29122"/>
                  </a:cubicBezTo>
                  <a:cubicBezTo>
                    <a:pt x="131583" y="21736"/>
                    <a:pt x="125200" y="15779"/>
                    <a:pt x="117966" y="11341"/>
                  </a:cubicBezTo>
                  <a:cubicBezTo>
                    <a:pt x="110610" y="6842"/>
                    <a:pt x="102312" y="3803"/>
                    <a:pt x="93893" y="1979"/>
                  </a:cubicBezTo>
                  <a:cubicBezTo>
                    <a:pt x="87773" y="668"/>
                    <a:pt x="81511" y="0"/>
                    <a:pt x="752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 name="Google Shape;417;p25"/>
            <p:cNvSpPr/>
            <p:nvPr/>
          </p:nvSpPr>
          <p:spPr>
            <a:xfrm>
              <a:off x="8422200" y="3156994"/>
              <a:ext cx="1305990" cy="1345253"/>
            </a:xfrm>
            <a:custGeom>
              <a:avLst/>
              <a:gdLst/>
              <a:ahLst/>
              <a:cxnLst/>
              <a:rect l="l" t="t" r="r" b="b"/>
              <a:pathLst>
                <a:path w="82920" h="85440" extrusionOk="0">
                  <a:moveTo>
                    <a:pt x="48336" y="1"/>
                  </a:moveTo>
                  <a:cubicBezTo>
                    <a:pt x="47287" y="1"/>
                    <a:pt x="46240" y="39"/>
                    <a:pt x="45199" y="116"/>
                  </a:cubicBezTo>
                  <a:cubicBezTo>
                    <a:pt x="39788" y="481"/>
                    <a:pt x="34469" y="1848"/>
                    <a:pt x="29514" y="4037"/>
                  </a:cubicBezTo>
                  <a:cubicBezTo>
                    <a:pt x="24712" y="6104"/>
                    <a:pt x="20213" y="8961"/>
                    <a:pt x="16323" y="12426"/>
                  </a:cubicBezTo>
                  <a:cubicBezTo>
                    <a:pt x="12402" y="15830"/>
                    <a:pt x="9028" y="19903"/>
                    <a:pt x="6383" y="24432"/>
                  </a:cubicBezTo>
                  <a:cubicBezTo>
                    <a:pt x="3800" y="28870"/>
                    <a:pt x="2037" y="33764"/>
                    <a:pt x="1155" y="38870"/>
                  </a:cubicBezTo>
                  <a:lnTo>
                    <a:pt x="1155" y="38992"/>
                  </a:lnTo>
                  <a:cubicBezTo>
                    <a:pt x="0" y="45709"/>
                    <a:pt x="152" y="52609"/>
                    <a:pt x="1581" y="59296"/>
                  </a:cubicBezTo>
                  <a:cubicBezTo>
                    <a:pt x="1581" y="59357"/>
                    <a:pt x="1611" y="59418"/>
                    <a:pt x="1611" y="59448"/>
                  </a:cubicBezTo>
                  <a:cubicBezTo>
                    <a:pt x="2857" y="65466"/>
                    <a:pt x="5441" y="71242"/>
                    <a:pt x="9484" y="75862"/>
                  </a:cubicBezTo>
                  <a:cubicBezTo>
                    <a:pt x="12827" y="79692"/>
                    <a:pt x="17234" y="82731"/>
                    <a:pt x="22098" y="84312"/>
                  </a:cubicBezTo>
                  <a:cubicBezTo>
                    <a:pt x="24451" y="85059"/>
                    <a:pt x="26903" y="85440"/>
                    <a:pt x="29349" y="85440"/>
                  </a:cubicBezTo>
                  <a:cubicBezTo>
                    <a:pt x="32179" y="85440"/>
                    <a:pt x="35003" y="84930"/>
                    <a:pt x="37660" y="83886"/>
                  </a:cubicBezTo>
                  <a:cubicBezTo>
                    <a:pt x="40183" y="82913"/>
                    <a:pt x="42524" y="81455"/>
                    <a:pt x="44469" y="79540"/>
                  </a:cubicBezTo>
                  <a:cubicBezTo>
                    <a:pt x="46384" y="77716"/>
                    <a:pt x="47782" y="75527"/>
                    <a:pt x="49028" y="73217"/>
                  </a:cubicBezTo>
                  <a:cubicBezTo>
                    <a:pt x="51551" y="68536"/>
                    <a:pt x="53375" y="63339"/>
                    <a:pt x="57326" y="59600"/>
                  </a:cubicBezTo>
                  <a:cubicBezTo>
                    <a:pt x="61643" y="55557"/>
                    <a:pt x="67418" y="53521"/>
                    <a:pt x="72251" y="50147"/>
                  </a:cubicBezTo>
                  <a:cubicBezTo>
                    <a:pt x="76354" y="47290"/>
                    <a:pt x="79394" y="43278"/>
                    <a:pt x="81035" y="38566"/>
                  </a:cubicBezTo>
                  <a:cubicBezTo>
                    <a:pt x="82616" y="34037"/>
                    <a:pt x="82920" y="29022"/>
                    <a:pt x="81947" y="24311"/>
                  </a:cubicBezTo>
                  <a:cubicBezTo>
                    <a:pt x="80822" y="19235"/>
                    <a:pt x="78178" y="14523"/>
                    <a:pt x="74561" y="10754"/>
                  </a:cubicBezTo>
                  <a:cubicBezTo>
                    <a:pt x="70883" y="6864"/>
                    <a:pt x="66293" y="3885"/>
                    <a:pt x="61217" y="2122"/>
                  </a:cubicBezTo>
                  <a:cubicBezTo>
                    <a:pt x="57099" y="676"/>
                    <a:pt x="52704" y="1"/>
                    <a:pt x="4833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 name="Google Shape;418;p25"/>
            <p:cNvSpPr/>
            <p:nvPr/>
          </p:nvSpPr>
          <p:spPr>
            <a:xfrm>
              <a:off x="-1362586" y="3230983"/>
              <a:ext cx="2693329" cy="2394767"/>
            </a:xfrm>
            <a:custGeom>
              <a:avLst/>
              <a:gdLst/>
              <a:ahLst/>
              <a:cxnLst/>
              <a:rect l="l" t="t" r="r" b="b"/>
              <a:pathLst>
                <a:path w="171005" h="152097" extrusionOk="0">
                  <a:moveTo>
                    <a:pt x="50732" y="1"/>
                  </a:moveTo>
                  <a:cubicBezTo>
                    <a:pt x="22434" y="1"/>
                    <a:pt x="1" y="35046"/>
                    <a:pt x="21154" y="65467"/>
                  </a:cubicBezTo>
                  <a:cubicBezTo>
                    <a:pt x="32096" y="81060"/>
                    <a:pt x="50637" y="88720"/>
                    <a:pt x="62826" y="103158"/>
                  </a:cubicBezTo>
                  <a:cubicBezTo>
                    <a:pt x="78298" y="122915"/>
                    <a:pt x="90821" y="151760"/>
                    <a:pt x="119940" y="152064"/>
                  </a:cubicBezTo>
                  <a:cubicBezTo>
                    <a:pt x="120453" y="152086"/>
                    <a:pt x="120967" y="152097"/>
                    <a:pt x="121480" y="152097"/>
                  </a:cubicBezTo>
                  <a:cubicBezTo>
                    <a:pt x="136636" y="152097"/>
                    <a:pt x="151835" y="142630"/>
                    <a:pt x="156627" y="127930"/>
                  </a:cubicBezTo>
                  <a:cubicBezTo>
                    <a:pt x="171004" y="78993"/>
                    <a:pt x="98845" y="84799"/>
                    <a:pt x="89270" y="47503"/>
                  </a:cubicBezTo>
                  <a:cubicBezTo>
                    <a:pt x="86869" y="35527"/>
                    <a:pt x="88085" y="21880"/>
                    <a:pt x="78875" y="12457"/>
                  </a:cubicBezTo>
                  <a:cubicBezTo>
                    <a:pt x="69737" y="3700"/>
                    <a:pt x="59925" y="1"/>
                    <a:pt x="507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9" name="Google Shape;419;p25"/>
            <p:cNvSpPr/>
            <p:nvPr/>
          </p:nvSpPr>
          <p:spPr>
            <a:xfrm>
              <a:off x="7062663" y="40715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0" name="Google Shape;420;p25"/>
            <p:cNvSpPr/>
            <p:nvPr/>
          </p:nvSpPr>
          <p:spPr>
            <a:xfrm>
              <a:off x="8573713" y="4321154"/>
              <a:ext cx="1336640" cy="1336688"/>
            </a:xfrm>
            <a:custGeom>
              <a:avLst/>
              <a:gdLst/>
              <a:ahLst/>
              <a:cxnLst/>
              <a:rect l="l" t="t" r="r" b="b"/>
              <a:pathLst>
                <a:path w="84866" h="84896" extrusionOk="0">
                  <a:moveTo>
                    <a:pt x="42433" y="1"/>
                  </a:moveTo>
                  <a:cubicBezTo>
                    <a:pt x="18998" y="1"/>
                    <a:pt x="0" y="18998"/>
                    <a:pt x="0" y="42433"/>
                  </a:cubicBezTo>
                  <a:cubicBezTo>
                    <a:pt x="0" y="65868"/>
                    <a:pt x="18998" y="84895"/>
                    <a:pt x="42433" y="84895"/>
                  </a:cubicBezTo>
                  <a:cubicBezTo>
                    <a:pt x="65868" y="84895"/>
                    <a:pt x="84865" y="65868"/>
                    <a:pt x="84865" y="42433"/>
                  </a:cubicBezTo>
                  <a:cubicBezTo>
                    <a:pt x="84865" y="18998"/>
                    <a:pt x="65868" y="1"/>
                    <a:pt x="424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 name="Google Shape;421;p25"/>
            <p:cNvSpPr/>
            <p:nvPr/>
          </p:nvSpPr>
          <p:spPr>
            <a:xfrm>
              <a:off x="-1396526" y="-704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2" name="Google Shape;422;p25"/>
            <p:cNvSpPr/>
            <p:nvPr/>
          </p:nvSpPr>
          <p:spPr>
            <a:xfrm>
              <a:off x="8280302" y="-324398"/>
              <a:ext cx="1276884" cy="1638110"/>
            </a:xfrm>
            <a:custGeom>
              <a:avLst/>
              <a:gdLst/>
              <a:ahLst/>
              <a:cxnLst/>
              <a:rect l="l" t="t" r="r" b="b"/>
              <a:pathLst>
                <a:path w="81072" h="104040" extrusionOk="0">
                  <a:moveTo>
                    <a:pt x="32047" y="1"/>
                  </a:moveTo>
                  <a:cubicBezTo>
                    <a:pt x="29824" y="1"/>
                    <a:pt x="27549" y="193"/>
                    <a:pt x="25229" y="596"/>
                  </a:cubicBezTo>
                  <a:cubicBezTo>
                    <a:pt x="12797" y="2541"/>
                    <a:pt x="912" y="12724"/>
                    <a:pt x="304" y="25855"/>
                  </a:cubicBezTo>
                  <a:cubicBezTo>
                    <a:pt x="0" y="38439"/>
                    <a:pt x="16718" y="44426"/>
                    <a:pt x="14256" y="57679"/>
                  </a:cubicBezTo>
                  <a:cubicBezTo>
                    <a:pt x="12463" y="70384"/>
                    <a:pt x="3465" y="85035"/>
                    <a:pt x="15533" y="95491"/>
                  </a:cubicBezTo>
                  <a:cubicBezTo>
                    <a:pt x="22740" y="101447"/>
                    <a:pt x="30549" y="104040"/>
                    <a:pt x="38153" y="104040"/>
                  </a:cubicBezTo>
                  <a:cubicBezTo>
                    <a:pt x="59537" y="104040"/>
                    <a:pt x="79307" y="83534"/>
                    <a:pt x="79576" y="59655"/>
                  </a:cubicBezTo>
                  <a:cubicBezTo>
                    <a:pt x="81072" y="32395"/>
                    <a:pt x="60875" y="1"/>
                    <a:pt x="320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3" name="Google Shape;423;p25"/>
            <p:cNvSpPr/>
            <p:nvPr/>
          </p:nvSpPr>
          <p:spPr>
            <a:xfrm>
              <a:off x="-301566" y="118875"/>
              <a:ext cx="841904" cy="842259"/>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4" name="Google Shape;424;p25"/>
            <p:cNvSpPr/>
            <p:nvPr/>
          </p:nvSpPr>
          <p:spPr>
            <a:xfrm>
              <a:off x="8233887" y="159580"/>
              <a:ext cx="380230" cy="380425"/>
            </a:xfrm>
            <a:custGeom>
              <a:avLst/>
              <a:gdLst/>
              <a:ahLst/>
              <a:cxnLst/>
              <a:rect l="l" t="t" r="r" b="b"/>
              <a:pathLst>
                <a:path w="38968" h="38998" extrusionOk="0">
                  <a:moveTo>
                    <a:pt x="19484" y="0"/>
                  </a:moveTo>
                  <a:cubicBezTo>
                    <a:pt x="8724" y="0"/>
                    <a:pt x="1" y="8754"/>
                    <a:pt x="1" y="19514"/>
                  </a:cubicBezTo>
                  <a:cubicBezTo>
                    <a:pt x="1" y="30274"/>
                    <a:pt x="8724" y="38998"/>
                    <a:pt x="19484" y="38998"/>
                  </a:cubicBezTo>
                  <a:cubicBezTo>
                    <a:pt x="30244" y="38998"/>
                    <a:pt x="38968" y="30274"/>
                    <a:pt x="38968" y="19514"/>
                  </a:cubicBezTo>
                  <a:cubicBezTo>
                    <a:pt x="38968" y="8754"/>
                    <a:pt x="30244" y="0"/>
                    <a:pt x="19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5" name="Google Shape;425;p25"/>
            <p:cNvSpPr/>
            <p:nvPr/>
          </p:nvSpPr>
          <p:spPr>
            <a:xfrm>
              <a:off x="-1461526" y="-790902"/>
              <a:ext cx="3788300" cy="1330909"/>
            </a:xfrm>
            <a:custGeom>
              <a:avLst/>
              <a:gdLst/>
              <a:ahLst/>
              <a:cxnLst/>
              <a:rect l="l" t="t" r="r" b="b"/>
              <a:pathLst>
                <a:path w="240527" h="84529" extrusionOk="0">
                  <a:moveTo>
                    <a:pt x="195356" y="0"/>
                  </a:moveTo>
                  <a:cubicBezTo>
                    <a:pt x="189393" y="0"/>
                    <a:pt x="183402" y="1263"/>
                    <a:pt x="177905" y="4074"/>
                  </a:cubicBezTo>
                  <a:cubicBezTo>
                    <a:pt x="159192" y="13503"/>
                    <a:pt x="147409" y="17421"/>
                    <a:pt x="135888" y="17421"/>
                  </a:cubicBezTo>
                  <a:cubicBezTo>
                    <a:pt x="123269" y="17421"/>
                    <a:pt x="110965" y="12720"/>
                    <a:pt x="90214" y="5411"/>
                  </a:cubicBezTo>
                  <a:cubicBezTo>
                    <a:pt x="85671" y="3826"/>
                    <a:pt x="80855" y="3094"/>
                    <a:pt x="75950" y="3094"/>
                  </a:cubicBezTo>
                  <a:cubicBezTo>
                    <a:pt x="40322" y="3094"/>
                    <a:pt x="1" y="41737"/>
                    <a:pt x="25623" y="72890"/>
                  </a:cubicBezTo>
                  <a:cubicBezTo>
                    <a:pt x="31316" y="79835"/>
                    <a:pt x="40780" y="84529"/>
                    <a:pt x="49681" y="84529"/>
                  </a:cubicBezTo>
                  <a:cubicBezTo>
                    <a:pt x="52660" y="84529"/>
                    <a:pt x="55577" y="84003"/>
                    <a:pt x="58268" y="82859"/>
                  </a:cubicBezTo>
                  <a:cubicBezTo>
                    <a:pt x="62706" y="81066"/>
                    <a:pt x="66201" y="77722"/>
                    <a:pt x="69727" y="74561"/>
                  </a:cubicBezTo>
                  <a:cubicBezTo>
                    <a:pt x="75897" y="68336"/>
                    <a:pt x="82981" y="66144"/>
                    <a:pt x="90413" y="66144"/>
                  </a:cubicBezTo>
                  <a:cubicBezTo>
                    <a:pt x="103304" y="66144"/>
                    <a:pt x="117242" y="72738"/>
                    <a:pt x="129272" y="76324"/>
                  </a:cubicBezTo>
                  <a:cubicBezTo>
                    <a:pt x="134030" y="77855"/>
                    <a:pt x="138230" y="78511"/>
                    <a:pt x="142056" y="78511"/>
                  </a:cubicBezTo>
                  <a:cubicBezTo>
                    <a:pt x="157907" y="78511"/>
                    <a:pt x="167333" y="67248"/>
                    <a:pt x="183346" y="60245"/>
                  </a:cubicBezTo>
                  <a:cubicBezTo>
                    <a:pt x="191735" y="57145"/>
                    <a:pt x="201280" y="58361"/>
                    <a:pt x="210155" y="57449"/>
                  </a:cubicBezTo>
                  <a:cubicBezTo>
                    <a:pt x="220733" y="56324"/>
                    <a:pt x="229882" y="49333"/>
                    <a:pt x="233347" y="39302"/>
                  </a:cubicBezTo>
                  <a:cubicBezTo>
                    <a:pt x="240527" y="18439"/>
                    <a:pt x="218146" y="0"/>
                    <a:pt x="1953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6" name="Google Shape;426;p25"/>
            <p:cNvSpPr/>
            <p:nvPr/>
          </p:nvSpPr>
          <p:spPr>
            <a:xfrm>
              <a:off x="7062663" y="4192285"/>
              <a:ext cx="2722671" cy="1381466"/>
            </a:xfrm>
            <a:custGeom>
              <a:avLst/>
              <a:gdLst/>
              <a:ahLst/>
              <a:cxnLst/>
              <a:rect l="l" t="t" r="r" b="b"/>
              <a:pathLst>
                <a:path w="172868" h="87740" extrusionOk="0">
                  <a:moveTo>
                    <a:pt x="113579" y="0"/>
                  </a:moveTo>
                  <a:cubicBezTo>
                    <a:pt x="107589" y="0"/>
                    <a:pt x="101490" y="1451"/>
                    <a:pt x="95595" y="4702"/>
                  </a:cubicBezTo>
                  <a:cubicBezTo>
                    <a:pt x="84592" y="12969"/>
                    <a:pt x="82920" y="26647"/>
                    <a:pt x="67996" y="31632"/>
                  </a:cubicBezTo>
                  <a:cubicBezTo>
                    <a:pt x="51157" y="37620"/>
                    <a:pt x="31460" y="30386"/>
                    <a:pt x="15715" y="40173"/>
                  </a:cubicBezTo>
                  <a:cubicBezTo>
                    <a:pt x="1186" y="48988"/>
                    <a:pt x="1" y="71420"/>
                    <a:pt x="13527" y="81663"/>
                  </a:cubicBezTo>
                  <a:cubicBezTo>
                    <a:pt x="19230" y="86191"/>
                    <a:pt x="26023" y="87739"/>
                    <a:pt x="33003" y="87739"/>
                  </a:cubicBezTo>
                  <a:cubicBezTo>
                    <a:pt x="39565" y="87739"/>
                    <a:pt x="46292" y="86371"/>
                    <a:pt x="52433" y="84825"/>
                  </a:cubicBezTo>
                  <a:cubicBezTo>
                    <a:pt x="58894" y="82097"/>
                    <a:pt x="65444" y="81121"/>
                    <a:pt x="71997" y="81121"/>
                  </a:cubicBezTo>
                  <a:cubicBezTo>
                    <a:pt x="88489" y="81121"/>
                    <a:pt x="104999" y="87303"/>
                    <a:pt x="120146" y="87303"/>
                  </a:cubicBezTo>
                  <a:cubicBezTo>
                    <a:pt x="132450" y="87303"/>
                    <a:pt x="143855" y="83224"/>
                    <a:pt x="153621" y="68441"/>
                  </a:cubicBezTo>
                  <a:cubicBezTo>
                    <a:pt x="172867" y="39202"/>
                    <a:pt x="144715" y="0"/>
                    <a:pt x="1135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78245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31" name="Google Shape;31;p6"/>
          <p:cNvPicPr preferRelativeResize="0"/>
          <p:nvPr/>
        </p:nvPicPr>
        <p:blipFill>
          <a:blip r:embed="rId2"/>
          <a:stretch>
            <a:fillRect/>
          </a:stretch>
        </p:blipFill>
        <p:spPr>
          <a:xfrm rot="-1355337">
            <a:off x="7961017" y="4230577"/>
            <a:ext cx="1160712" cy="745848"/>
          </a:xfrm>
          <a:prstGeom prst="rect">
            <a:avLst/>
          </a:prstGeom>
          <a:noFill/>
          <a:ln>
            <a:noFill/>
          </a:ln>
        </p:spPr>
      </p:pic>
      <p:pic>
        <p:nvPicPr>
          <p:cNvPr id="32" name="Google Shape;32;p6"/>
          <p:cNvPicPr preferRelativeResize="0"/>
          <p:nvPr/>
        </p:nvPicPr>
        <p:blipFill>
          <a:blip r:embed="rId2"/>
          <a:stretch>
            <a:fillRect/>
          </a:stretch>
        </p:blipFill>
        <p:spPr>
          <a:xfrm rot="9584776">
            <a:off x="16494" y="140877"/>
            <a:ext cx="1160710" cy="74584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stretch>
            <a:fillRect/>
          </a:stretch>
        </a:blipFill>
        <a:effectLst/>
      </p:bgPr>
    </p:bg>
    <p:spTree>
      <p:nvGrpSpPr>
        <p:cNvPr id="1" name="Shape 33"/>
        <p:cNvGrpSpPr/>
        <p:nvPr/>
      </p:nvGrpSpPr>
      <p:grpSpPr>
        <a:xfrm>
          <a:off x="0" y="0"/>
          <a:ext cx="0" cy="0"/>
          <a:chOff x="0" y="0"/>
          <a:chExt cx="0" cy="0"/>
        </a:xfrm>
      </p:grpSpPr>
      <p:pic>
        <p:nvPicPr>
          <p:cNvPr id="34" name="Google Shape;34;p7"/>
          <p:cNvPicPr preferRelativeResize="0"/>
          <p:nvPr/>
        </p:nvPicPr>
        <p:blipFill>
          <a:blip r:embed="rId3"/>
          <a:stretch>
            <a:fillRect/>
          </a:stretch>
        </p:blipFill>
        <p:spPr>
          <a:xfrm rot="-1566397">
            <a:off x="8378851" y="4111427"/>
            <a:ext cx="802873" cy="1419620"/>
          </a:xfrm>
          <a:prstGeom prst="rect">
            <a:avLst/>
          </a:prstGeom>
          <a:noFill/>
          <a:ln>
            <a:noFill/>
          </a:ln>
        </p:spPr>
      </p:pic>
      <p:sp>
        <p:nvSpPr>
          <p:cNvPr id="35" name="Google Shape;35;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6" name="Google Shape;36;p7"/>
          <p:cNvSpPr txBox="1">
            <a:spLocks noGrp="1"/>
          </p:cNvSpPr>
          <p:nvPr>
            <p:ph type="subTitle" idx="1"/>
          </p:nvPr>
        </p:nvSpPr>
        <p:spPr>
          <a:xfrm rot="-191">
            <a:off x="1866025" y="1408832"/>
            <a:ext cx="5412000" cy="234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595959"/>
              </a:buClr>
              <a:buSzPts val="10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1600"/>
              </a:spcBef>
              <a:spcAft>
                <a:spcPts val="0"/>
              </a:spcAft>
              <a:buClr>
                <a:srgbClr val="595959"/>
              </a:buClr>
              <a:buSzPts val="1400"/>
              <a:buFont typeface="Anaheim"/>
              <a:buChar char="■"/>
              <a:defRPr/>
            </a:lvl3pPr>
            <a:lvl4pPr lvl="3" algn="ctr" rtl="0">
              <a:lnSpc>
                <a:spcPct val="100000"/>
              </a:lnSpc>
              <a:spcBef>
                <a:spcPts val="1600"/>
              </a:spcBef>
              <a:spcAft>
                <a:spcPts val="0"/>
              </a:spcAft>
              <a:buClr>
                <a:srgbClr val="595959"/>
              </a:buClr>
              <a:buSzPts val="1400"/>
              <a:buFont typeface="Anaheim"/>
              <a:buChar char="●"/>
              <a:defRPr/>
            </a:lvl4pPr>
            <a:lvl5pPr lvl="4" algn="ctr" rtl="0">
              <a:lnSpc>
                <a:spcPct val="100000"/>
              </a:lnSpc>
              <a:spcBef>
                <a:spcPts val="1600"/>
              </a:spcBef>
              <a:spcAft>
                <a:spcPts val="0"/>
              </a:spcAft>
              <a:buClr>
                <a:srgbClr val="595959"/>
              </a:buClr>
              <a:buSzPts val="1400"/>
              <a:buFont typeface="Anaheim"/>
              <a:buChar char="○"/>
              <a:defRPr/>
            </a:lvl5pPr>
            <a:lvl6pPr lvl="5" algn="ctr" rtl="0">
              <a:lnSpc>
                <a:spcPct val="100000"/>
              </a:lnSpc>
              <a:spcBef>
                <a:spcPts val="1600"/>
              </a:spcBef>
              <a:spcAft>
                <a:spcPts val="0"/>
              </a:spcAft>
              <a:buClr>
                <a:srgbClr val="595959"/>
              </a:buClr>
              <a:buSzPts val="1400"/>
              <a:buFont typeface="Anaheim"/>
              <a:buChar char="■"/>
              <a:defRPr/>
            </a:lvl6pPr>
            <a:lvl7pPr lvl="6" algn="ctr" rtl="0">
              <a:lnSpc>
                <a:spcPct val="100000"/>
              </a:lnSpc>
              <a:spcBef>
                <a:spcPts val="1600"/>
              </a:spcBef>
              <a:spcAft>
                <a:spcPts val="0"/>
              </a:spcAft>
              <a:buClr>
                <a:srgbClr val="595959"/>
              </a:buClr>
              <a:buSzPts val="1400"/>
              <a:buFont typeface="Anaheim"/>
              <a:buChar char="●"/>
              <a:defRPr/>
            </a:lvl7pPr>
            <a:lvl8pPr lvl="7" algn="ctr" rtl="0">
              <a:lnSpc>
                <a:spcPct val="100000"/>
              </a:lnSpc>
              <a:spcBef>
                <a:spcPts val="1600"/>
              </a:spcBef>
              <a:spcAft>
                <a:spcPts val="0"/>
              </a:spcAft>
              <a:buClr>
                <a:srgbClr val="595959"/>
              </a:buClr>
              <a:buSzPts val="1400"/>
              <a:buFont typeface="Anaheim"/>
              <a:buChar char="○"/>
              <a:defRPr/>
            </a:lvl8pPr>
            <a:lvl9pPr lvl="8" algn="ctr" rtl="0">
              <a:lnSpc>
                <a:spcPct val="100000"/>
              </a:lnSpc>
              <a:spcBef>
                <a:spcPts val="1600"/>
              </a:spcBef>
              <a:spcAft>
                <a:spcPts val="1600"/>
              </a:spcAft>
              <a:buClr>
                <a:srgbClr val="595959"/>
              </a:buClr>
              <a:buSzPts val="1400"/>
              <a:buFont typeface="Anaheim"/>
              <a:buChar char="■"/>
              <a:defRPr/>
            </a:lvl9pPr>
          </a:lstStyle>
          <a:p>
            <a:endParaRPr/>
          </a:p>
        </p:txBody>
      </p:sp>
      <p:pic>
        <p:nvPicPr>
          <p:cNvPr id="37" name="Google Shape;37;p7"/>
          <p:cNvPicPr preferRelativeResize="0"/>
          <p:nvPr/>
        </p:nvPicPr>
        <p:blipFill>
          <a:blip r:embed="rId4"/>
          <a:stretch>
            <a:fillRect/>
          </a:stretch>
        </p:blipFill>
        <p:spPr>
          <a:xfrm>
            <a:off x="8424002" y="3363105"/>
            <a:ext cx="702623" cy="777821"/>
          </a:xfrm>
          <a:prstGeom prst="rect">
            <a:avLst/>
          </a:prstGeom>
          <a:noFill/>
          <a:ln>
            <a:noFill/>
          </a:ln>
        </p:spPr>
      </p:pic>
      <p:pic>
        <p:nvPicPr>
          <p:cNvPr id="38" name="Google Shape;38;p7"/>
          <p:cNvPicPr preferRelativeResize="0"/>
          <p:nvPr/>
        </p:nvPicPr>
        <p:blipFill>
          <a:blip r:embed="rId5"/>
          <a:stretch>
            <a:fillRect/>
          </a:stretch>
        </p:blipFill>
        <p:spPr>
          <a:xfrm>
            <a:off x="7824625" y="3910150"/>
            <a:ext cx="504775" cy="513225"/>
          </a:xfrm>
          <a:prstGeom prst="rect">
            <a:avLst/>
          </a:prstGeom>
          <a:noFill/>
          <a:ln>
            <a:noFill/>
          </a:ln>
        </p:spPr>
      </p:pic>
      <p:pic>
        <p:nvPicPr>
          <p:cNvPr id="39" name="Google Shape;39;p7"/>
          <p:cNvPicPr preferRelativeResize="0"/>
          <p:nvPr/>
        </p:nvPicPr>
        <p:blipFill>
          <a:blip r:embed="rId4"/>
          <a:stretch>
            <a:fillRect/>
          </a:stretch>
        </p:blipFill>
        <p:spPr>
          <a:xfrm>
            <a:off x="7864050" y="3066575"/>
            <a:ext cx="425925" cy="471525"/>
          </a:xfrm>
          <a:prstGeom prst="rect">
            <a:avLst/>
          </a:prstGeom>
          <a:noFill/>
          <a:ln>
            <a:noFill/>
          </a:ln>
        </p:spPr>
      </p:pic>
      <p:pic>
        <p:nvPicPr>
          <p:cNvPr id="40" name="Google Shape;40;p7"/>
          <p:cNvPicPr preferRelativeResize="0"/>
          <p:nvPr/>
        </p:nvPicPr>
        <p:blipFill>
          <a:blip r:embed="rId4"/>
          <a:stretch>
            <a:fillRect/>
          </a:stretch>
        </p:blipFill>
        <p:spPr>
          <a:xfrm rot="10800000">
            <a:off x="181492" y="1024872"/>
            <a:ext cx="702623" cy="777821"/>
          </a:xfrm>
          <a:prstGeom prst="rect">
            <a:avLst/>
          </a:prstGeom>
          <a:noFill/>
          <a:ln>
            <a:noFill/>
          </a:ln>
        </p:spPr>
      </p:pic>
      <p:pic>
        <p:nvPicPr>
          <p:cNvPr id="41" name="Google Shape;41;p7"/>
          <p:cNvPicPr preferRelativeResize="0"/>
          <p:nvPr/>
        </p:nvPicPr>
        <p:blipFill>
          <a:blip r:embed="rId5"/>
          <a:stretch>
            <a:fillRect/>
          </a:stretch>
        </p:blipFill>
        <p:spPr>
          <a:xfrm rot="10800000">
            <a:off x="978717" y="742423"/>
            <a:ext cx="504775" cy="513225"/>
          </a:xfrm>
          <a:prstGeom prst="rect">
            <a:avLst/>
          </a:prstGeom>
          <a:noFill/>
          <a:ln>
            <a:noFill/>
          </a:ln>
        </p:spPr>
      </p:pic>
      <p:pic>
        <p:nvPicPr>
          <p:cNvPr id="42" name="Google Shape;42;p7"/>
          <p:cNvPicPr preferRelativeResize="0"/>
          <p:nvPr/>
        </p:nvPicPr>
        <p:blipFill>
          <a:blip r:embed="rId4"/>
          <a:stretch>
            <a:fillRect/>
          </a:stretch>
        </p:blipFill>
        <p:spPr>
          <a:xfrm rot="10800000">
            <a:off x="1018143" y="1627697"/>
            <a:ext cx="425925" cy="471525"/>
          </a:xfrm>
          <a:prstGeom prst="rect">
            <a:avLst/>
          </a:prstGeom>
          <a:noFill/>
          <a:ln>
            <a:noFill/>
          </a:ln>
        </p:spPr>
      </p:pic>
      <p:pic>
        <p:nvPicPr>
          <p:cNvPr id="43" name="Google Shape;43;p7"/>
          <p:cNvPicPr preferRelativeResize="0"/>
          <p:nvPr/>
        </p:nvPicPr>
        <p:blipFill>
          <a:blip r:embed="rId3"/>
          <a:stretch>
            <a:fillRect/>
          </a:stretch>
        </p:blipFill>
        <p:spPr>
          <a:xfrm rot="8596455">
            <a:off x="-104133" y="-533998"/>
            <a:ext cx="926541" cy="16382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stretch>
            <a:fillRect/>
          </a:stretch>
        </a:blip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746375" y="1397700"/>
            <a:ext cx="5651100" cy="23481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46" name="Google Shape;46;p8"/>
          <p:cNvPicPr preferRelativeResize="0"/>
          <p:nvPr/>
        </p:nvPicPr>
        <p:blipFill>
          <a:blip r:embed="rId3"/>
          <a:stretch>
            <a:fillRect/>
          </a:stretch>
        </p:blipFill>
        <p:spPr>
          <a:xfrm rot="-1176830">
            <a:off x="8064656" y="1720505"/>
            <a:ext cx="229781" cy="313549"/>
          </a:xfrm>
          <a:prstGeom prst="rect">
            <a:avLst/>
          </a:prstGeom>
          <a:noFill/>
          <a:ln>
            <a:noFill/>
          </a:ln>
        </p:spPr>
      </p:pic>
      <p:pic>
        <p:nvPicPr>
          <p:cNvPr id="47" name="Google Shape;47;p8"/>
          <p:cNvPicPr preferRelativeResize="0"/>
          <p:nvPr/>
        </p:nvPicPr>
        <p:blipFill>
          <a:blip r:embed="rId4"/>
          <a:stretch>
            <a:fillRect/>
          </a:stretch>
        </p:blipFill>
        <p:spPr>
          <a:xfrm rot="-1813129">
            <a:off x="8517971" y="1631412"/>
            <a:ext cx="585550" cy="595376"/>
          </a:xfrm>
          <a:prstGeom prst="rect">
            <a:avLst/>
          </a:prstGeom>
          <a:noFill/>
          <a:ln>
            <a:noFill/>
          </a:ln>
        </p:spPr>
      </p:pic>
      <p:pic>
        <p:nvPicPr>
          <p:cNvPr id="48" name="Google Shape;48;p8"/>
          <p:cNvPicPr preferRelativeResize="0"/>
          <p:nvPr/>
        </p:nvPicPr>
        <p:blipFill>
          <a:blip r:embed="rId5"/>
          <a:stretch>
            <a:fillRect/>
          </a:stretch>
        </p:blipFill>
        <p:spPr>
          <a:xfrm rot="-807443">
            <a:off x="8503496" y="2458633"/>
            <a:ext cx="386939" cy="428365"/>
          </a:xfrm>
          <a:prstGeom prst="rect">
            <a:avLst/>
          </a:prstGeom>
          <a:noFill/>
          <a:ln>
            <a:noFill/>
          </a:ln>
        </p:spPr>
      </p:pic>
      <p:pic>
        <p:nvPicPr>
          <p:cNvPr id="49" name="Google Shape;49;p8"/>
          <p:cNvPicPr preferRelativeResize="0"/>
          <p:nvPr/>
        </p:nvPicPr>
        <p:blipFill>
          <a:blip r:embed="rId6"/>
          <a:stretch>
            <a:fillRect/>
          </a:stretch>
        </p:blipFill>
        <p:spPr>
          <a:xfrm>
            <a:off x="7544275" y="2342435"/>
            <a:ext cx="1975124" cy="3436379"/>
          </a:xfrm>
          <a:prstGeom prst="rect">
            <a:avLst/>
          </a:prstGeom>
          <a:noFill/>
          <a:ln>
            <a:noFill/>
          </a:ln>
        </p:spPr>
      </p:pic>
      <p:pic>
        <p:nvPicPr>
          <p:cNvPr id="50" name="Google Shape;50;p8"/>
          <p:cNvPicPr preferRelativeResize="0"/>
          <p:nvPr/>
        </p:nvPicPr>
        <p:blipFill>
          <a:blip r:embed="rId3"/>
          <a:stretch>
            <a:fillRect/>
          </a:stretch>
        </p:blipFill>
        <p:spPr>
          <a:xfrm rot="9623170">
            <a:off x="849412" y="3070395"/>
            <a:ext cx="229781" cy="313549"/>
          </a:xfrm>
          <a:prstGeom prst="rect">
            <a:avLst/>
          </a:prstGeom>
          <a:noFill/>
          <a:ln>
            <a:noFill/>
          </a:ln>
        </p:spPr>
      </p:pic>
      <p:pic>
        <p:nvPicPr>
          <p:cNvPr id="51" name="Google Shape;51;p8"/>
          <p:cNvPicPr preferRelativeResize="0"/>
          <p:nvPr/>
        </p:nvPicPr>
        <p:blipFill>
          <a:blip r:embed="rId4"/>
          <a:stretch>
            <a:fillRect/>
          </a:stretch>
        </p:blipFill>
        <p:spPr>
          <a:xfrm rot="8986871">
            <a:off x="40328" y="2877661"/>
            <a:ext cx="585550" cy="595376"/>
          </a:xfrm>
          <a:prstGeom prst="rect">
            <a:avLst/>
          </a:prstGeom>
          <a:noFill/>
          <a:ln>
            <a:noFill/>
          </a:ln>
        </p:spPr>
      </p:pic>
      <p:pic>
        <p:nvPicPr>
          <p:cNvPr id="52" name="Google Shape;52;p8"/>
          <p:cNvPicPr preferRelativeResize="0"/>
          <p:nvPr/>
        </p:nvPicPr>
        <p:blipFill>
          <a:blip r:embed="rId5"/>
          <a:stretch>
            <a:fillRect/>
          </a:stretch>
        </p:blipFill>
        <p:spPr>
          <a:xfrm rot="9992557">
            <a:off x="253414" y="2217451"/>
            <a:ext cx="386939" cy="428365"/>
          </a:xfrm>
          <a:prstGeom prst="rect">
            <a:avLst/>
          </a:prstGeom>
          <a:noFill/>
          <a:ln>
            <a:noFill/>
          </a:ln>
        </p:spPr>
      </p:pic>
      <p:pic>
        <p:nvPicPr>
          <p:cNvPr id="53" name="Google Shape;53;p8"/>
          <p:cNvPicPr preferRelativeResize="0"/>
          <p:nvPr/>
        </p:nvPicPr>
        <p:blipFill>
          <a:blip r:embed="rId6"/>
          <a:stretch>
            <a:fillRect/>
          </a:stretch>
        </p:blipFill>
        <p:spPr>
          <a:xfrm rot="10800000">
            <a:off x="-375550" y="-674365"/>
            <a:ext cx="1975124" cy="34363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stretch>
            <a:fillRect/>
          </a:stretch>
        </a:blipFill>
        <a:effectLst/>
      </p:bgPr>
    </p:bg>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915863" y="1431125"/>
            <a:ext cx="4162800" cy="8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 name="Google Shape;56;p9"/>
          <p:cNvSpPr txBox="1">
            <a:spLocks noGrp="1"/>
          </p:cNvSpPr>
          <p:nvPr>
            <p:ph type="subTitle" idx="1"/>
          </p:nvPr>
        </p:nvSpPr>
        <p:spPr>
          <a:xfrm>
            <a:off x="915775" y="2265192"/>
            <a:ext cx="4162800" cy="144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57" name="Google Shape;57;p9"/>
          <p:cNvPicPr preferRelativeResize="0"/>
          <p:nvPr/>
        </p:nvPicPr>
        <p:blipFill>
          <a:blip r:embed="rId3"/>
          <a:stretch>
            <a:fillRect/>
          </a:stretch>
        </p:blipFill>
        <p:spPr>
          <a:xfrm rot="497676">
            <a:off x="7719857" y="143375"/>
            <a:ext cx="2360786" cy="5143499"/>
          </a:xfrm>
          <a:prstGeom prst="rect">
            <a:avLst/>
          </a:prstGeom>
          <a:noFill/>
          <a:ln>
            <a:noFill/>
          </a:ln>
        </p:spPr>
      </p:pic>
      <p:pic>
        <p:nvPicPr>
          <p:cNvPr id="58" name="Google Shape;58;p9"/>
          <p:cNvPicPr preferRelativeResize="0"/>
          <p:nvPr/>
        </p:nvPicPr>
        <p:blipFill>
          <a:blip r:embed="rId4"/>
          <a:stretch>
            <a:fillRect/>
          </a:stretch>
        </p:blipFill>
        <p:spPr>
          <a:xfrm rot="2288479">
            <a:off x="-67880" y="4248004"/>
            <a:ext cx="677162" cy="11973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720000" y="2108988"/>
            <a:ext cx="4307700" cy="1349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100"/>
              <a:buNone/>
              <a:defRPr sz="3000" b="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61" name="Google Shape;61;p10"/>
          <p:cNvPicPr preferRelativeResize="0"/>
          <p:nvPr/>
        </p:nvPicPr>
        <p:blipFill>
          <a:blip r:embed="rId2"/>
          <a:stretch>
            <a:fillRect/>
          </a:stretch>
        </p:blipFill>
        <p:spPr>
          <a:xfrm>
            <a:off x="0" y="0"/>
            <a:ext cx="9143997" cy="514351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2.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1pPr>
            <a:lvl2pPr lvl="1"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2pPr>
            <a:lvl3pPr lvl="2"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3pPr>
            <a:lvl4pPr lvl="3"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4pPr>
            <a:lvl5pPr lvl="4"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5pPr>
            <a:lvl6pPr lvl="5"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6pPr>
            <a:lvl7pPr lvl="6"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7pPr>
            <a:lvl8pPr lvl="7"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8pPr>
            <a:lvl9pPr lvl="8" rtl="0">
              <a:spcBef>
                <a:spcPts val="0"/>
              </a:spcBef>
              <a:spcAft>
                <a:spcPts val="0"/>
              </a:spcAft>
              <a:buClr>
                <a:schemeClr val="dk1"/>
              </a:buClr>
              <a:buSzPts val="3100"/>
              <a:buFont typeface="Merienda One" panose="02000000000000000000"/>
              <a:buNone/>
              <a:defRPr sz="3100">
                <a:solidFill>
                  <a:schemeClr val="dk1"/>
                </a:solidFill>
                <a:latin typeface="Merienda One" panose="02000000000000000000"/>
                <a:ea typeface="Merienda One" panose="02000000000000000000"/>
                <a:cs typeface="Merienda One" panose="02000000000000000000"/>
                <a:sym typeface="Merienda One" panose="02000000000000000000"/>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1pPr>
            <a:lvl2pPr marL="914400" lvl="1"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2pPr>
            <a:lvl3pPr marL="1371600" lvl="2"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3pPr>
            <a:lvl4pPr marL="1828800" lvl="3"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4pPr>
            <a:lvl5pPr marL="2286000" lvl="4"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5pPr>
            <a:lvl6pPr marL="2743200" lvl="5"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6pPr>
            <a:lvl7pPr marL="3200400" lvl="6"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7pPr>
            <a:lvl8pPr marL="3657600" lvl="7"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8pPr>
            <a:lvl9pPr marL="4114800" lvl="8" indent="-317500">
              <a:lnSpc>
                <a:spcPct val="100000"/>
              </a:lnSpc>
              <a:spcBef>
                <a:spcPts val="1600"/>
              </a:spcBef>
              <a:spcAft>
                <a:spcPts val="1600"/>
              </a:spcAft>
              <a:buClr>
                <a:schemeClr val="dk1"/>
              </a:buClr>
              <a:buSzPts val="1400"/>
              <a:buFont typeface="Maven Pro"/>
              <a:buChar char="■"/>
              <a:defRPr>
                <a:solidFill>
                  <a:schemeClr val="dk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700"/>
              <a:buFont typeface="Berkshire Swash"/>
              <a:buNone/>
              <a:defRPr sz="37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939383162"/>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ảnh chào"/>
          <p:cNvPicPr>
            <a:picLocks noChangeAspect="1"/>
          </p:cNvPicPr>
          <p:nvPr/>
        </p:nvPicPr>
        <p:blipFill>
          <a:blip r:embed="rId2"/>
          <a:stretch>
            <a:fillRect/>
          </a:stretch>
        </p:blipFill>
        <p:spPr>
          <a:xfrm>
            <a:off x="35560" y="8255"/>
            <a:ext cx="9107805" cy="513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100" name="Text Box 99"/>
          <p:cNvSpPr txBox="1"/>
          <p:nvPr/>
        </p:nvSpPr>
        <p:spPr>
          <a:xfrm>
            <a:off x="899795" y="1131570"/>
            <a:ext cx="7162800" cy="3046095"/>
          </a:xfrm>
          <a:prstGeom prst="rect">
            <a:avLst/>
          </a:prstGeom>
          <a:noFill/>
          <a:ln w="9525">
            <a:noFill/>
          </a:ln>
        </p:spPr>
        <p:txBody>
          <a:bodyPr wrap="square">
            <a:spAutoFit/>
          </a:bodyPr>
          <a:lstStyle/>
          <a:p>
            <a:pPr marL="0" indent="0" algn="just"/>
            <a:r>
              <a:rPr sz="2400">
                <a:solidFill>
                  <a:srgbClr val="000000"/>
                </a:solidFill>
                <a:latin typeface="Times New Roman" panose="02020603050405020304" pitchFamily="18" charset="0"/>
              </a:rPr>
              <a:t>-</a:t>
            </a:r>
            <a:r>
              <a:rPr lang="vi-VN" sz="2400">
                <a:solidFill>
                  <a:srgbClr val="000000"/>
                </a:solidFill>
                <a:latin typeface="Times New Roman" panose="02020603050405020304" pitchFamily="18" charset="0"/>
              </a:rPr>
              <a:t> </a:t>
            </a:r>
            <a:r>
              <a:rPr sz="2400">
                <a:solidFill>
                  <a:srgbClr val="000000"/>
                </a:solidFill>
                <a:latin typeface="Times New Roman" panose="02020603050405020304" pitchFamily="18" charset="0"/>
              </a:rPr>
              <a:t>Do những giới hạn về thời gian, không gian và do yêu cầu phải tác dộng mạnh mẽ tới trực quan của người xem nên khi đưa một tác phẩm văn học lên sân khấu, đạo diễn có thể thay đổi bố cục của tác phẩm, tỉnh lược hoặc tô đậm những sự kiện, nhân vật. Sự thay đổi này được coi là thuyết phục khi nó làm nổi bật được ý tưởng sáng tạo của đạo diễn và tạo nên sự lôi cuốn, hấp dẫn với người xem.</a:t>
            </a:r>
            <a:endParaRPr lang="vi-VN" altLang="en-US" sz="2400">
              <a:solidFill>
                <a:srgbClr val="0000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circle(in)">
                                      <p:cBhvr>
                                        <p:cTn id="7" dur="20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 name="Rounded Rectangle 1"/>
          <p:cNvSpPr/>
          <p:nvPr/>
        </p:nvSpPr>
        <p:spPr>
          <a:xfrm>
            <a:off x="899795" y="267335"/>
            <a:ext cx="7721600" cy="1600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Câu 2: Những đoạn miêu tả nội tâm trong truyện ngắn Vợ chồng A Phủ đã được chuyển thể thành những yếu tố nào trong kịch bản sân khấu? Cách chuyển thể đó tạo nên hiệu ứng gì đối với người xem?</a:t>
            </a:r>
          </a:p>
        </p:txBody>
      </p:sp>
      <p:sp>
        <p:nvSpPr>
          <p:cNvPr id="3" name="Text Box 2"/>
          <p:cNvSpPr txBox="1"/>
          <p:nvPr/>
        </p:nvSpPr>
        <p:spPr>
          <a:xfrm>
            <a:off x="828040" y="483235"/>
            <a:ext cx="7776210" cy="4523105"/>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a:t>
            </a:r>
            <a:r>
              <a:rPr lang="vi-VN" alt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Trong kịch bản sân khấu, nội tâm nhân vật được chuyển thể thành các yếu tố như chỉ dẫn về diễn xuất của diễn viên, lời độc thoai của nhân vật. Điểm sáng tạo đặc biệt trong kịch bản sân khấu là tác giả đã chuyển lời độc thoại thành lời hát: Lời hát của Mị hiện tại trong cảnh thứ 2, lời hát theo lối đối đáp giao duyên của Mị và A Phủ trong cảnh Mị cởi trói cho A Phủ. Bằng cách chuyển lời độc thoại thành lời hát, tác giả có thể tận dụng tối đa hiệu ứng âm nhạc trong việc biểu đạt cảm xúc của nhân vật, đồng thời gây ấn tượng mạnh với người xem. Bằng cách sử dụng lời hát theo lối đối đáp giao duyên để bộc lộ nội tâm của Mị và A Phủ, tác giả đã diễn tả đước sự đồng cảm của hai nhân vật.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331595" y="771525"/>
            <a:ext cx="6263005" cy="3046095"/>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Vai trò và đặc trưng của lời thoại trong nghệ thuật sân khấu: </a:t>
            </a:r>
          </a:p>
          <a:p>
            <a:pPr algn="just"/>
            <a:r>
              <a:rPr lang="en-US" sz="2400">
                <a:latin typeface="Times New Roman" panose="02020603050405020304" pitchFamily="18" charset="0"/>
                <a:cs typeface="Times New Roman" panose="02020603050405020304" pitchFamily="18" charset="0"/>
              </a:rPr>
              <a:t>+ Lời thoại là một phương tiện quan trọng nhất để bộc lộ nội tâm.</a:t>
            </a:r>
          </a:p>
          <a:p>
            <a:pPr algn="just"/>
            <a:r>
              <a:rPr lang="en-US" sz="2400">
                <a:latin typeface="Times New Roman" panose="02020603050405020304" pitchFamily="18" charset="0"/>
                <a:cs typeface="Times New Roman" panose="02020603050405020304" pitchFamily="18" charset="0"/>
              </a:rPr>
              <a:t>+ Các yếu tố như giai điệu, tiết tấu trong âm nhạc có thể được lông ghép vào lời thoại để gia tăng khả năng bộc lộ nội tâm nhân vật và hấp dẫn người xem.</a:t>
            </a: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1979930" y="478155"/>
            <a:ext cx="6122035" cy="3773170"/>
          </a:xfrm>
          <a:prstGeom prst="cloudCallo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Câu 3: Các yếu tố như âm thanh, ánh sáng, đạo cụ … đã được sử dụng như thế nào trong kịch bản sân khấu? Nếu biểu diễn vở kịch, bạn sẽ điều chỉnh những yếu tố đó ra sao để phù hợp với điều kiện hiện có của mình?</a:t>
            </a:r>
          </a:p>
        </p:txBody>
      </p:sp>
      <p:sp>
        <p:nvSpPr>
          <p:cNvPr id="100" name="Text Box 99"/>
          <p:cNvSpPr txBox="1"/>
          <p:nvPr/>
        </p:nvSpPr>
        <p:spPr>
          <a:xfrm>
            <a:off x="971550" y="122873"/>
            <a:ext cx="5080000" cy="398780"/>
          </a:xfrm>
          <a:prstGeom prst="rect">
            <a:avLst/>
          </a:prstGeom>
          <a:noFill/>
          <a:ln w="9525">
            <a:noFill/>
          </a:ln>
        </p:spPr>
        <p:txBody>
          <a:bodyPr>
            <a:spAutoFit/>
          </a:bodyPr>
          <a:lstStyle/>
          <a:p>
            <a:pPr marL="0" indent="0" algn="ctr"/>
            <a:r>
              <a:rPr lang="vi-VN" altLang="en-US" sz="2000" b="1">
                <a:latin typeface="Times New Roman" panose="02020603050405020304" pitchFamily="18" charset="0"/>
                <a:cs typeface="Calibri" panose="020F0502020204030204" charset="0"/>
              </a:rPr>
              <a:t>               </a:t>
            </a:r>
            <a:r>
              <a:rPr lang="en-US" sz="2000" b="1">
                <a:latin typeface="Times New Roman" panose="02020603050405020304" pitchFamily="18" charset="0"/>
                <a:cs typeface="Calibri" panose="020F0502020204030204" charset="0"/>
              </a:rPr>
              <a:t>PHIẾU HỌC TẬP SỐ 1</a:t>
            </a:r>
            <a:endParaRPr lang="en-US" sz="2000"/>
          </a:p>
        </p:txBody>
      </p:sp>
      <p:graphicFrame>
        <p:nvGraphicFramePr>
          <p:cNvPr id="2" name="Table 1"/>
          <p:cNvGraphicFramePr/>
          <p:nvPr/>
        </p:nvGraphicFramePr>
        <p:xfrm>
          <a:off x="971550" y="411480"/>
          <a:ext cx="6970395" cy="3643630"/>
        </p:xfrm>
        <a:graphic>
          <a:graphicData uri="http://schemas.openxmlformats.org/drawingml/2006/table">
            <a:tbl>
              <a:tblPr firstRow="1" bandRow="1">
                <a:tableStyleId>{5940675A-B579-460E-94D1-54222C63F5DA}</a:tableStyleId>
              </a:tblPr>
              <a:tblGrid>
                <a:gridCol w="1063625"/>
                <a:gridCol w="1963420"/>
                <a:gridCol w="1532255"/>
                <a:gridCol w="2411095"/>
              </a:tblGrid>
              <a:tr h="728980">
                <a:tc>
                  <a:txBody>
                    <a:bodyPr/>
                    <a:lstStyle/>
                    <a:p>
                      <a:pPr marL="0" indent="0">
                        <a:buNone/>
                      </a:pPr>
                      <a:r>
                        <a:rPr lang="en-US" sz="2000">
                          <a:latin typeface="Times New Roman" panose="02020603050405020304" pitchFamily="18" charset="0"/>
                          <a:cs typeface="Times New Roman" panose="02020603050405020304" pitchFamily="18" charset="0"/>
                        </a:rPr>
                        <a:t>Yếu tố</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Cách bố trí</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Tác dụng</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Ý nghĩa</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2835">
                <a:tc>
                  <a:txBody>
                    <a:bodyPr/>
                    <a:lstStyle/>
                    <a:p>
                      <a:pPr marL="0" indent="0">
                        <a:buNone/>
                      </a:pPr>
                      <a:r>
                        <a:rPr lang="en-US" sz="2000">
                          <a:latin typeface="Times New Roman" panose="02020603050405020304" pitchFamily="18" charset="0"/>
                          <a:cs typeface="Times New Roman" panose="02020603050405020304" pitchFamily="18" charset="0"/>
                        </a:rPr>
                        <a:t>Âm thanh</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endParaRPr lang="en-US" sz="2000">
                        <a:latin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lstStyle/>
                    <a:p>
                      <a:pPr marL="0" indent="0">
                        <a:buNone/>
                      </a:pPr>
                      <a:r>
                        <a:rPr lang="en-US" sz="2000">
                          <a:latin typeface="Times New Roman" panose="02020603050405020304" pitchFamily="18" charset="0"/>
                          <a:cs typeface="Times New Roman" panose="02020603050405020304" pitchFamily="18"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8980">
                <a:tc>
                  <a:txBody>
                    <a:bodyPr/>
                    <a:lstStyle/>
                    <a:p>
                      <a:pPr marL="0" indent="0">
                        <a:buNone/>
                      </a:pPr>
                      <a:r>
                        <a:rPr lang="en-US" sz="2000">
                          <a:latin typeface="Times New Roman" panose="02020603050405020304" pitchFamily="18" charset="0"/>
                          <a:cs typeface="Times New Roman" panose="02020603050405020304" pitchFamily="18" charset="0"/>
                        </a:rPr>
                        <a:t>Ánh sáng</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728345">
                <a:tc>
                  <a:txBody>
                    <a:bodyPr/>
                    <a:lstStyle/>
                    <a:p>
                      <a:pPr marL="0" indent="0">
                        <a:buNone/>
                      </a:pPr>
                      <a:r>
                        <a:rPr lang="en-US" sz="2000">
                          <a:latin typeface="Times New Roman" panose="02020603050405020304" pitchFamily="18" charset="0"/>
                          <a:cs typeface="Times New Roman" panose="02020603050405020304" pitchFamily="18" charset="0"/>
                        </a:rPr>
                        <a:t>Đạo cụ</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endParaRPr lang="en-US" sz="2000">
                        <a:latin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364490">
                <a:tc>
                  <a:txBody>
                    <a:bodyPr/>
                    <a:lstStyle/>
                    <a:p>
                      <a:pPr marL="0" indent="0">
                        <a:buNone/>
                      </a:pPr>
                      <a:r>
                        <a:rPr lang="en-US" sz="200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diamond(in)">
                                      <p:cBhvr>
                                        <p:cTn id="11" dur="2000"/>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100" grpId="0"/>
      <p:bldP spid="10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907540" y="267335"/>
            <a:ext cx="4722495" cy="398780"/>
          </a:xfrm>
          <a:prstGeom prst="rect">
            <a:avLst/>
          </a:prstGeom>
          <a:noFill/>
          <a:ln w="9525">
            <a:noFill/>
          </a:ln>
        </p:spPr>
        <p:txBody>
          <a:bodyPr wrap="square">
            <a:spAutoFit/>
          </a:bodyPr>
          <a:lstStyle/>
          <a:p>
            <a:pPr marL="0" indent="0" algn="ctr"/>
            <a:r>
              <a:rPr lang="en-US" sz="2000" b="1">
                <a:latin typeface="Times New Roman" panose="02020603050405020304" pitchFamily="18" charset="0"/>
                <a:cs typeface="Calibri" panose="020F0502020204030204" charset="0"/>
              </a:rPr>
              <a:t>PHIẾU HỌC TẬP SỐ 1</a:t>
            </a:r>
            <a:endParaRPr lang="en-US" sz="2000"/>
          </a:p>
        </p:txBody>
      </p:sp>
      <p:graphicFrame>
        <p:nvGraphicFramePr>
          <p:cNvPr id="5" name="Table 4"/>
          <p:cNvGraphicFramePr/>
          <p:nvPr/>
        </p:nvGraphicFramePr>
        <p:xfrm>
          <a:off x="1043940" y="699770"/>
          <a:ext cx="7520305" cy="4135755"/>
        </p:xfrm>
        <a:graphic>
          <a:graphicData uri="http://schemas.openxmlformats.org/drawingml/2006/table">
            <a:tbl>
              <a:tblPr firstRow="1" bandRow="1">
                <a:tableStyleId>{5940675A-B579-460E-94D1-54222C63F5DA}</a:tableStyleId>
              </a:tblPr>
              <a:tblGrid>
                <a:gridCol w="1272540"/>
                <a:gridCol w="1767205"/>
                <a:gridCol w="1651000"/>
                <a:gridCol w="2829560"/>
              </a:tblGrid>
              <a:tr h="398145">
                <a:tc>
                  <a:txBody>
                    <a:bodyPr/>
                    <a:lstStyle/>
                    <a:p>
                      <a:pPr marL="0" indent="0" algn="ctr">
                        <a:buNone/>
                      </a:pPr>
                      <a:r>
                        <a:rPr lang="en-US" sz="2000" b="1">
                          <a:latin typeface="Times New Roman" panose="02020603050405020304" pitchFamily="18" charset="0"/>
                          <a:cs typeface="Times New Roman" panose="02020603050405020304" pitchFamily="18" charset="0"/>
                        </a:rPr>
                        <a:t>Yếu tố</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b="1">
                          <a:latin typeface="Times New Roman" panose="02020603050405020304" pitchFamily="18" charset="0"/>
                          <a:cs typeface="Times New Roman" panose="02020603050405020304" pitchFamily="18" charset="0"/>
                        </a:rPr>
                        <a:t>Cách bố trí</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b="1">
                          <a:latin typeface="Times New Roman" panose="02020603050405020304" pitchFamily="18" charset="0"/>
                          <a:cs typeface="Times New Roman" panose="02020603050405020304" pitchFamily="18" charset="0"/>
                        </a:rPr>
                        <a:t>Tác dụng</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b="1">
                          <a:latin typeface="Times New Roman" panose="02020603050405020304" pitchFamily="18" charset="0"/>
                          <a:cs typeface="Times New Roman" panose="02020603050405020304" pitchFamily="18" charset="0"/>
                        </a:rPr>
                        <a:t>Ý nghĩa</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0">
                <a:tc>
                  <a:txBody>
                    <a:bodyPr/>
                    <a:lstStyle/>
                    <a:p>
                      <a:pPr marL="0" indent="0">
                        <a:buNone/>
                      </a:pPr>
                      <a:r>
                        <a:rPr lang="en-US" sz="2000" b="1" i="1">
                          <a:latin typeface="Times New Roman" panose="02020603050405020304" pitchFamily="18" charset="0"/>
                          <a:cs typeface="Times New Roman" panose="02020603050405020304" pitchFamily="18" charset="0"/>
                        </a:rPr>
                        <a:t>Âm thanh</a:t>
                      </a:r>
                      <a:endParaRPr lang="en-US" sz="20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Đi liền với biểu cảm khuân mặt, cử chỉ, hành động của diến viên</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Diễn tả tâm trạng nhân vật</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lstStyle/>
                    <a:p>
                      <a:pPr marL="0" indent="0">
                        <a:buNone/>
                      </a:pPr>
                      <a:r>
                        <a:rPr lang="en-US" sz="2000">
                          <a:latin typeface="Times New Roman" panose="02020603050405020304" pitchFamily="18" charset="0"/>
                          <a:cs typeface="Times New Roman" panose="02020603050405020304" pitchFamily="18" charset="0"/>
                        </a:rPr>
                        <a:t>Góp phần miêu tả diễn biến nội tâm của nhân vật, mang nghĩa biểu tượng, tạo nên những thông điệp ngầm trong vở kịch.</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a:txBody>
                    <a:bodyPr/>
                    <a:lstStyle/>
                    <a:p>
                      <a:pPr marL="0" indent="0">
                        <a:buNone/>
                      </a:pPr>
                      <a:r>
                        <a:rPr lang="en-US" sz="2000" b="1" i="1">
                          <a:latin typeface="Times New Roman" panose="02020603050405020304" pitchFamily="18" charset="0"/>
                          <a:cs typeface="Times New Roman" panose="02020603050405020304" pitchFamily="18" charset="0"/>
                        </a:rPr>
                        <a:t>Ánh sáng</a:t>
                      </a:r>
                      <a:endParaRPr lang="en-US" sz="20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Toàn sân khấu hoặc một phần sân khấu</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Diễn tả không gian, thời gian.</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994410">
                <a:tc>
                  <a:txBody>
                    <a:bodyPr/>
                    <a:lstStyle/>
                    <a:p>
                      <a:pPr marL="0" indent="0">
                        <a:buNone/>
                      </a:pPr>
                      <a:r>
                        <a:rPr lang="en-US" sz="2000" b="1" i="1">
                          <a:latin typeface="Times New Roman" panose="02020603050405020304" pitchFamily="18" charset="0"/>
                          <a:cs typeface="Times New Roman" panose="02020603050405020304" pitchFamily="18" charset="0"/>
                        </a:rPr>
                        <a:t>Đạo cụ</a:t>
                      </a:r>
                      <a:endParaRPr lang="en-US" sz="20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Toàn sân khấu hoặc một phần sân khấu</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Thể hiện khung cảnh trong vở kịch</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304800">
                <a:tc>
                  <a:txBody>
                    <a:bodyPr/>
                    <a:lstStyle/>
                    <a:p>
                      <a:pPr marL="0" indent="0">
                        <a:buNone/>
                      </a:pPr>
                      <a:r>
                        <a:rPr lang="en-US" sz="200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5" name="Google Shape;375;p44"/>
          <p:cNvPicPr preferRelativeResize="0"/>
          <p:nvPr/>
        </p:nvPicPr>
        <p:blipFill>
          <a:blip r:embed="rId3"/>
          <a:stretch>
            <a:fillRect/>
          </a:stretch>
        </p:blipFill>
        <p:spPr>
          <a:xfrm rot="16880012">
            <a:off x="7386543" y="3743645"/>
            <a:ext cx="1285471" cy="2236440"/>
          </a:xfrm>
          <a:prstGeom prst="rect">
            <a:avLst/>
          </a:prstGeom>
          <a:noFill/>
          <a:ln>
            <a:noFill/>
          </a:ln>
        </p:spPr>
      </p:pic>
      <p:sp>
        <p:nvSpPr>
          <p:cNvPr id="4" name="Cloud Callout 3"/>
          <p:cNvSpPr/>
          <p:nvPr/>
        </p:nvSpPr>
        <p:spPr>
          <a:xfrm>
            <a:off x="2195830" y="1275715"/>
            <a:ext cx="5956300" cy="3101340"/>
          </a:xfrm>
          <a:prstGeom prst="cloudCallout">
            <a:avLst>
              <a:gd name="adj1" fmla="val -68574"/>
              <a:gd name="adj2" fmla="val 2430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Câu 4: Những chỉ dẫn diễn xuất có phù hợp với lời thoại của nhân vật và với nội dung, thông điệp của kịch bản hay không? Nếu được viết lại bạn muốn thay đổi những gì?</a:t>
            </a:r>
          </a:p>
        </p:txBody>
      </p:sp>
      <p:sp>
        <p:nvSpPr>
          <p:cNvPr id="5" name="Smiley Face 4"/>
          <p:cNvSpPr/>
          <p:nvPr/>
        </p:nvSpPr>
        <p:spPr>
          <a:xfrm>
            <a:off x="107315" y="2787650"/>
            <a:ext cx="894080" cy="840105"/>
          </a:xfrm>
          <a:prstGeom prst="smileyFac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Same Side Corner Rectangle 5"/>
          <p:cNvSpPr/>
          <p:nvPr/>
        </p:nvSpPr>
        <p:spPr>
          <a:xfrm>
            <a:off x="251460" y="3651885"/>
            <a:ext cx="695325" cy="1091565"/>
          </a:xfrm>
          <a:prstGeom prst="snip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971550" y="3507740"/>
            <a:ext cx="213995" cy="360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07315" y="3796030"/>
            <a:ext cx="144145" cy="307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402" y="4744327"/>
            <a:ext cx="0" cy="399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5819" y="4732262"/>
            <a:ext cx="0" cy="399173"/>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 Box 99"/>
          <p:cNvSpPr txBox="1"/>
          <p:nvPr/>
        </p:nvSpPr>
        <p:spPr>
          <a:xfrm>
            <a:off x="1043305" y="195580"/>
            <a:ext cx="10632440" cy="398780"/>
          </a:xfrm>
          <a:prstGeom prst="rect">
            <a:avLst/>
          </a:prstGeom>
          <a:noFill/>
          <a:ln w="9525">
            <a:noFill/>
          </a:ln>
        </p:spPr>
        <p:txBody>
          <a:bodyPr wrap="square">
            <a:spAutoFit/>
          </a:bodyPr>
          <a:lstStyle/>
          <a:p>
            <a:pPr marL="0" indent="179705"/>
            <a:r>
              <a:rPr lang="vi-VN" altLang="en-US">
                <a:solidFill>
                  <a:srgbClr val="000000"/>
                </a:solidFill>
                <a:latin typeface="Times New Roman" panose="02020603050405020304" pitchFamily="18" charset="0"/>
              </a:rPr>
              <a:t>                                      </a:t>
            </a:r>
            <a:r>
              <a:rPr lang="vi-VN" altLang="en-US" sz="2000" b="1">
                <a:solidFill>
                  <a:srgbClr val="000000"/>
                </a:solidFill>
                <a:latin typeface="Times New Roman" panose="02020603050405020304" pitchFamily="18" charset="0"/>
              </a:rPr>
              <a:t>    </a:t>
            </a:r>
            <a:r>
              <a:rPr lang="en-US" sz="2000" b="1">
                <a:solidFill>
                  <a:srgbClr val="000000"/>
                </a:solidFill>
                <a:latin typeface="Times New Roman" panose="02020603050405020304" pitchFamily="18" charset="0"/>
              </a:rPr>
              <a:t>PHIẾU HỌC TẬP SỐ 2</a:t>
            </a:r>
            <a:endParaRPr lang="en-US" sz="2000" b="1"/>
          </a:p>
        </p:txBody>
      </p:sp>
      <p:graphicFrame>
        <p:nvGraphicFramePr>
          <p:cNvPr id="2" name="Table 1"/>
          <p:cNvGraphicFramePr/>
          <p:nvPr/>
        </p:nvGraphicFramePr>
        <p:xfrm>
          <a:off x="1259840" y="594360"/>
          <a:ext cx="7356475" cy="4295775"/>
        </p:xfrm>
        <a:graphic>
          <a:graphicData uri="http://schemas.openxmlformats.org/drawingml/2006/table">
            <a:tbl>
              <a:tblPr firstRow="1" bandRow="1">
                <a:tableStyleId>{5940675A-B579-460E-94D1-54222C63F5DA}</a:tableStyleId>
              </a:tblPr>
              <a:tblGrid>
                <a:gridCol w="1489075"/>
                <a:gridCol w="1552575"/>
                <a:gridCol w="2477770"/>
                <a:gridCol w="1837055"/>
              </a:tblGrid>
              <a:tr h="1161415">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Lời thoại của nhân vật</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Chỉ dẫn sân khấu tương ứng</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Đánh giá mức độ phù hợp của chỉ dẫn sân khấu</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Đề xuất thay đổi</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70810">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 </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 </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 </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 </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3550">
                <a:tc>
                  <a:txBody>
                    <a:bodyPr/>
                    <a:lstStyle/>
                    <a:p>
                      <a:pPr marL="0" indent="0" algn="ctr">
                        <a:buNone/>
                      </a:pPr>
                      <a:r>
                        <a:rPr lang="en-US" sz="2000">
                          <a:solidFill>
                            <a:srgbClr val="000000"/>
                          </a:solidFill>
                          <a:latin typeface="Times New Roman" panose="02020603050405020304" pitchFamily="18" charset="0"/>
                          <a:cs typeface="Times New Roman" panose="02020603050405020304" pitchFamily="18" charset="0"/>
                        </a:rPr>
                        <a:t> </a:t>
                      </a:r>
                      <a:r>
                        <a:rPr lang="vi-VN" altLang="en-US" sz="2000">
                          <a:solidFill>
                            <a:srgbClr val="000000"/>
                          </a:solidFill>
                          <a:latin typeface="Times New Roman" panose="02020603050405020304" pitchFamily="18" charset="0"/>
                          <a:cs typeface="Times New Roman" panose="02020603050405020304" pitchFamily="18" charset="0"/>
                        </a:rPr>
                        <a:t>...</a:t>
                      </a:r>
                      <a:endParaRPr lang="vi-VN" alt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 </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r>
                        <a:rPr lang="en-US" sz="2000">
                          <a:solidFill>
                            <a:srgbClr val="000000"/>
                          </a:solidFill>
                          <a:latin typeface="Times New Roman" panose="02020603050405020304" pitchFamily="18" charset="0"/>
                          <a:cs typeface="Times New Roman" panose="02020603050405020304" pitchFamily="18" charset="0"/>
                        </a:rPr>
                        <a:t> </a:t>
                      </a: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buNone/>
                      </a:pPr>
                      <a:endPar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Text Box 6"/>
          <p:cNvSpPr txBox="1"/>
          <p:nvPr/>
        </p:nvSpPr>
        <p:spPr>
          <a:xfrm>
            <a:off x="1259840" y="1923415"/>
            <a:ext cx="1456055" cy="706755"/>
          </a:xfrm>
          <a:prstGeom prst="rect">
            <a:avLst/>
          </a:prstGeom>
          <a:noFill/>
        </p:spPr>
        <p:txBody>
          <a:bodyPr wrap="square" rtlCol="0">
            <a:spAutoFit/>
          </a:bodyPr>
          <a:lstStyle/>
          <a:p>
            <a:r>
              <a:rPr lang="vi-VN" altLang="en-US" sz="2000">
                <a:latin typeface="Times New Roman" panose="02020603050405020304" pitchFamily="18" charset="0"/>
                <a:cs typeface="Times New Roman" panose="02020603050405020304" pitchFamily="18" charset="0"/>
              </a:rPr>
              <a:t>A Phủ cho tôi theo với</a:t>
            </a:r>
          </a:p>
        </p:txBody>
      </p:sp>
      <p:sp>
        <p:nvSpPr>
          <p:cNvPr id="9" name="Text Box 8"/>
          <p:cNvSpPr txBox="1"/>
          <p:nvPr/>
        </p:nvSpPr>
        <p:spPr>
          <a:xfrm>
            <a:off x="2843530" y="1871345"/>
            <a:ext cx="1490345" cy="193802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Cúi đầu suy nghĩ. Ngẩng mặt dậy. Giọng quả quyết, vội vã, hét</a:t>
            </a:r>
          </a:p>
        </p:txBody>
      </p:sp>
      <p:sp>
        <p:nvSpPr>
          <p:cNvPr id="11" name="Text Box 10"/>
          <p:cNvSpPr txBox="1"/>
          <p:nvPr/>
        </p:nvSpPr>
        <p:spPr>
          <a:xfrm>
            <a:off x="4427855" y="1851660"/>
            <a:ext cx="2362835" cy="224536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-Phù hợp: biểu</a:t>
            </a:r>
            <a:r>
              <a:rPr lang="vi-VN" alt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cảm </a:t>
            </a:r>
          </a:p>
          <a:p>
            <a:r>
              <a:rPr lang="en-US" sz="2000">
                <a:latin typeface="Times New Roman" panose="02020603050405020304" pitchFamily="18" charset="0"/>
                <a:cs typeface="Times New Roman" panose="02020603050405020304" pitchFamily="18" charset="0"/>
              </a:rPr>
              <a:t>Chưa phù hợp: hành động HÉT ( dễ gây sự chú ý với người nhà P</a:t>
            </a:r>
            <a:r>
              <a:rPr lang="vi-VN" altLang="en-US" sz="2000">
                <a:latin typeface="Times New Roman" panose="02020603050405020304" pitchFamily="18" charset="0"/>
                <a:cs typeface="Times New Roman" panose="02020603050405020304" pitchFamily="18" charset="0"/>
              </a:rPr>
              <a:t>á</a:t>
            </a:r>
            <a:r>
              <a:rPr lang="en-US" sz="2000">
                <a:latin typeface="Times New Roman" panose="02020603050405020304" pitchFamily="18" charset="0"/>
                <a:cs typeface="Times New Roman" panose="02020603050405020304" pitchFamily="18" charset="0"/>
              </a:rPr>
              <a:t> tra. Không phù hợp với việc chạy trốn)</a:t>
            </a:r>
          </a:p>
        </p:txBody>
      </p:sp>
      <p:sp>
        <p:nvSpPr>
          <p:cNvPr id="13" name="Text Box 12"/>
          <p:cNvSpPr txBox="1"/>
          <p:nvPr/>
        </p:nvSpPr>
        <p:spPr>
          <a:xfrm>
            <a:off x="6732270" y="1858010"/>
            <a:ext cx="1926590" cy="193802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Cúi đầu suy nghĩ. Ngẩng mặt dậy. </a:t>
            </a:r>
            <a:r>
              <a:rPr lang="en-US" sz="2000" i="1">
                <a:latin typeface="Times New Roman" panose="02020603050405020304" pitchFamily="18" charset="0"/>
                <a:cs typeface="Times New Roman" panose="02020603050405020304" pitchFamily="18" charset="0"/>
              </a:rPr>
              <a:t>Chạy theo A Phủ với sự quả quyết. Nói trong hơi thở gấp.</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diamond(in)">
                                      <p:cBhvr>
                                        <p:cTn id="19" dur="2000"/>
                                        <p:tgtEl>
                                          <p:spTgt spid="100"/>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edge">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diamond(in)">
                                      <p:cBhvr>
                                        <p:cTn id="29" dur="20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diamond(in)">
                                      <p:cBhvr>
                                        <p:cTn id="34" dur="20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diamond(in)">
                                      <p:cBhvr>
                                        <p:cTn id="39" dur="2000"/>
                                        <p:tgtEl>
                                          <p:spTgt spid="11">
                                            <p:txEl>
                                              <p:pRg st="0" end="0"/>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diamond(in)">
                                      <p:cBhvr>
                                        <p:cTn id="42" dur="20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diamond(in)">
                                      <p:cBhvr>
                                        <p:cTn id="4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100" grpId="0"/>
      <p:bldP spid="10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 name="Rounded Rectangle 1"/>
          <p:cNvSpPr/>
          <p:nvPr/>
        </p:nvSpPr>
        <p:spPr>
          <a:xfrm>
            <a:off x="2411730" y="195580"/>
            <a:ext cx="6336665" cy="165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Câu 5: Theo bạn, khi chuyển thể một tác phẩm văn học sang một kịch bản sân khấu, có thể sáng tạo những gì? Đâu là điều không thể thay đổi?</a:t>
            </a:r>
          </a:p>
        </p:txBody>
      </p:sp>
      <p:sp>
        <p:nvSpPr>
          <p:cNvPr id="3" name="Text Box 2"/>
          <p:cNvSpPr txBox="1"/>
          <p:nvPr/>
        </p:nvSpPr>
        <p:spPr>
          <a:xfrm>
            <a:off x="1331595" y="1131570"/>
            <a:ext cx="7343140" cy="3415030"/>
          </a:xfrm>
          <a:prstGeom prst="rect">
            <a:avLst/>
          </a:prstGeom>
          <a:noFill/>
        </p:spPr>
        <p:txBody>
          <a:bodyPr wrap="square" rtlCol="0">
            <a:spAutoFit/>
          </a:bodyPr>
          <a:lstStyle/>
          <a:p>
            <a:r>
              <a:rPr lang="vi-VN" alt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Sân khấu hóa là một hoạt động tiếp nhận, cho phép sự tự do sáng tạo, đồng kiến tạo của tập thể biên kịch, đạo diễn, diễn viên. Vì thế ta có thể thay đổi bố cục, lược bỏ nhân vật, sự kiện, thêm vào các nhân vật, sự kiện mới, thay đổi thông diệp của tác phẩm, hoặc làm mới các nhân vật. Tuy nhiên, việc sáng tạo đó vẫn nên được thực hiện dựa trên sự tôn trọng những yếu tố khách quan của tác phẩm gốc đồng thời phải đảm bảo được giá trị thẩm mĩ của tác phẩm sân khấu.</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3" name="Rounded Rectangle 2"/>
          <p:cNvSpPr/>
          <p:nvPr/>
        </p:nvSpPr>
        <p:spPr>
          <a:xfrm>
            <a:off x="1115695" y="339725"/>
            <a:ext cx="7344410" cy="133794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a:latin typeface="Times New Roman" panose="02020603050405020304" pitchFamily="18" charset="0"/>
                <a:cs typeface="Times New Roman" panose="02020603050405020304" pitchFamily="18" charset="0"/>
              </a:rPr>
              <a:t>Câu 6: hãy nêu nhận xét về cách chuyển thể của tác giả trong kịch bản và đề xuất những thay đổi để vở kịch có thể gần gũi hơn với khán giả dựa trên các gợi ý trong chuyên đề học tập ngữ văn lớp 10 SGK tráng 61.</a:t>
            </a:r>
          </a:p>
        </p:txBody>
      </p:sp>
      <p:sp>
        <p:nvSpPr>
          <p:cNvPr id="100" name="Text Box 99"/>
          <p:cNvSpPr txBox="1"/>
          <p:nvPr/>
        </p:nvSpPr>
        <p:spPr>
          <a:xfrm>
            <a:off x="1331595" y="1779905"/>
            <a:ext cx="5853430" cy="398780"/>
          </a:xfrm>
          <a:prstGeom prst="rect">
            <a:avLst/>
          </a:prstGeom>
          <a:noFill/>
          <a:ln w="9525">
            <a:noFill/>
          </a:ln>
        </p:spPr>
        <p:txBody>
          <a:bodyPr wrap="square">
            <a:spAutoFit/>
          </a:bodyPr>
          <a:lstStyle/>
          <a:p>
            <a:pPr marL="0" indent="0" algn="ctr"/>
            <a:r>
              <a:rPr lang="en-US" sz="2000" b="1">
                <a:solidFill>
                  <a:srgbClr val="000000"/>
                </a:solidFill>
                <a:latin typeface="Times New Roman" panose="02020603050405020304" pitchFamily="18" charset="0"/>
              </a:rPr>
              <a:t>PHIẾU HỌC TẬP SỐ 3</a:t>
            </a:r>
            <a:endParaRPr lang="en-US" sz="2000" b="1"/>
          </a:p>
        </p:txBody>
      </p:sp>
      <p:graphicFrame>
        <p:nvGraphicFramePr>
          <p:cNvPr id="5" name="Table 4"/>
          <p:cNvGraphicFramePr/>
          <p:nvPr/>
        </p:nvGraphicFramePr>
        <p:xfrm>
          <a:off x="1115695" y="2322830"/>
          <a:ext cx="7177405" cy="2502535"/>
        </p:xfrm>
        <a:graphic>
          <a:graphicData uri="http://schemas.openxmlformats.org/drawingml/2006/table">
            <a:tbl>
              <a:tblPr firstRow="1" bandRow="1">
                <a:tableStyleId>{5940675A-B579-460E-94D1-54222C63F5DA}</a:tableStyleId>
              </a:tblPr>
              <a:tblGrid>
                <a:gridCol w="1671320"/>
                <a:gridCol w="2703195"/>
                <a:gridCol w="2802890"/>
              </a:tblGrid>
              <a:tr h="357505">
                <a:tc gridSpan="3">
                  <a:txBody>
                    <a:bodyPr/>
                    <a:lstStyle/>
                    <a:p>
                      <a:pPr marL="0" indent="0" algn="ctr">
                        <a:buNone/>
                      </a:pPr>
                      <a:r>
                        <a:rPr lang="en-US" sz="2000" b="0">
                          <a:latin typeface="Times New Roman" panose="02020603050405020304" pitchFamily="18" charset="0"/>
                          <a:cs typeface="Times New Roman" panose="02020603050405020304" pitchFamily="18" charset="0"/>
                        </a:rPr>
                        <a:t>NHẬN XÉT VỀ KỊCH BẢN</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57505">
                <a:tc>
                  <a:txBody>
                    <a:bodyPr/>
                    <a:lstStyle/>
                    <a:p>
                      <a:pPr marL="0" indent="0" algn="ctr">
                        <a:buNone/>
                      </a:pPr>
                      <a:r>
                        <a:rPr lang="en-US" sz="2000" b="1">
                          <a:latin typeface="Times New Roman" panose="02020603050405020304" pitchFamily="18" charset="0"/>
                          <a:cs typeface="Times New Roman" panose="02020603050405020304" pitchFamily="18" charset="0"/>
                        </a:rPr>
                        <a:t>Hạng mục</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b="1">
                          <a:latin typeface="Times New Roman" panose="02020603050405020304" pitchFamily="18" charset="0"/>
                          <a:cs typeface="Times New Roman" panose="02020603050405020304" pitchFamily="18" charset="0"/>
                        </a:rPr>
                        <a:t>Đánh giá</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b="1">
                          <a:latin typeface="Times New Roman" panose="02020603050405020304" pitchFamily="18" charset="0"/>
                          <a:cs typeface="Times New Roman" panose="02020603050405020304" pitchFamily="18" charset="0"/>
                        </a:rPr>
                        <a:t>Đề xuất thay đổi</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7505">
                <a:tc>
                  <a:txBody>
                    <a:bodyPr/>
                    <a:lstStyle/>
                    <a:p>
                      <a:pPr marL="0" indent="0" algn="ctr">
                        <a:buNone/>
                      </a:pPr>
                      <a:r>
                        <a:rPr lang="en-US" sz="2000">
                          <a:latin typeface="Times New Roman" panose="02020603050405020304" pitchFamily="18" charset="0"/>
                          <a:cs typeface="Times New Roman" panose="02020603050405020304" pitchFamily="18" charset="0"/>
                        </a:rPr>
                        <a:t>Bố cục</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7505">
                <a:tc>
                  <a:txBody>
                    <a:bodyPr/>
                    <a:lstStyle/>
                    <a:p>
                      <a:pPr marL="0" indent="0" algn="ctr">
                        <a:buNone/>
                      </a:pPr>
                      <a:r>
                        <a:rPr lang="en-US" sz="2000">
                          <a:latin typeface="Times New Roman" panose="02020603050405020304" pitchFamily="18" charset="0"/>
                          <a:cs typeface="Times New Roman" panose="02020603050405020304" pitchFamily="18" charset="0"/>
                        </a:rPr>
                        <a:t>Nhân vật</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7505">
                <a:tc>
                  <a:txBody>
                    <a:bodyPr/>
                    <a:lstStyle/>
                    <a:p>
                      <a:pPr marL="0" indent="0" algn="ctr">
                        <a:buNone/>
                      </a:pPr>
                      <a:r>
                        <a:rPr lang="en-US" sz="2000">
                          <a:latin typeface="Times New Roman" panose="02020603050405020304" pitchFamily="18" charset="0"/>
                          <a:cs typeface="Times New Roman" panose="02020603050405020304" pitchFamily="18" charset="0"/>
                        </a:rPr>
                        <a:t>Lời thoại</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7505">
                <a:tc>
                  <a:txBody>
                    <a:bodyPr/>
                    <a:lstStyle/>
                    <a:p>
                      <a:pPr marL="0" indent="0" algn="ctr">
                        <a:buNone/>
                      </a:pPr>
                      <a:r>
                        <a:rPr lang="en-US" sz="2000">
                          <a:latin typeface="Times New Roman" panose="02020603050405020304" pitchFamily="18" charset="0"/>
                          <a:cs typeface="Times New Roman" panose="02020603050405020304" pitchFamily="18" charset="0"/>
                        </a:rPr>
                        <a:t>Âm thanh</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7505">
                <a:tc>
                  <a:txBody>
                    <a:bodyPr/>
                    <a:lstStyle/>
                    <a:p>
                      <a:pPr marL="0" indent="0" algn="ctr">
                        <a:buNone/>
                      </a:pPr>
                      <a:r>
                        <a:rPr lang="en-US" sz="2000">
                          <a:latin typeface="Times New Roman" panose="02020603050405020304" pitchFamily="18" charset="0"/>
                          <a:cs typeface="Times New Roman" panose="02020603050405020304" pitchFamily="18" charset="0"/>
                        </a:rPr>
                        <a:t>Ánh sáng</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amond(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4" name="Text Box 3"/>
          <p:cNvSpPr txBox="1"/>
          <p:nvPr/>
        </p:nvSpPr>
        <p:spPr>
          <a:xfrm>
            <a:off x="2032000" y="122873"/>
            <a:ext cx="5080000" cy="398780"/>
          </a:xfrm>
          <a:prstGeom prst="rect">
            <a:avLst/>
          </a:prstGeom>
          <a:noFill/>
          <a:ln w="9525">
            <a:noFill/>
          </a:ln>
        </p:spPr>
        <p:txBody>
          <a:bodyPr>
            <a:spAutoFit/>
          </a:bodyPr>
          <a:lstStyle/>
          <a:p>
            <a:pPr marL="0" indent="0" algn="ctr"/>
            <a:r>
              <a:rPr lang="en-US" sz="2000" b="1">
                <a:latin typeface="Times New Roman" panose="02020603050405020304" pitchFamily="18" charset="0"/>
                <a:cs typeface="Calibri" panose="020F0502020204030204" charset="0"/>
              </a:rPr>
              <a:t>PHIẾU HỌC TẬP SỐ </a:t>
            </a:r>
            <a:r>
              <a:rPr lang="vi-VN" altLang="en-US" sz="2000" b="1">
                <a:latin typeface="Times New Roman" panose="02020603050405020304" pitchFamily="18" charset="0"/>
                <a:cs typeface="Calibri" panose="020F0502020204030204" charset="0"/>
              </a:rPr>
              <a:t>3</a:t>
            </a:r>
          </a:p>
        </p:txBody>
      </p:sp>
      <p:graphicFrame>
        <p:nvGraphicFramePr>
          <p:cNvPr id="6" name="Table 5"/>
          <p:cNvGraphicFramePr/>
          <p:nvPr/>
        </p:nvGraphicFramePr>
        <p:xfrm>
          <a:off x="683260" y="627380"/>
          <a:ext cx="7587615" cy="4147185"/>
        </p:xfrm>
        <a:graphic>
          <a:graphicData uri="http://schemas.openxmlformats.org/drawingml/2006/table">
            <a:tbl>
              <a:tblPr firstRow="1" bandRow="1">
                <a:tableStyleId>{5940675A-B579-460E-94D1-54222C63F5DA}</a:tableStyleId>
              </a:tblPr>
              <a:tblGrid>
                <a:gridCol w="1279525"/>
                <a:gridCol w="3320415"/>
                <a:gridCol w="2987675"/>
              </a:tblGrid>
              <a:tr h="252095">
                <a:tc gridSpan="3">
                  <a:txBody>
                    <a:bodyPr/>
                    <a:lstStyle/>
                    <a:p>
                      <a:pPr marL="0" indent="0" algn="ctr">
                        <a:buNone/>
                      </a:pPr>
                      <a:r>
                        <a:rPr lang="en-US" sz="1600" b="1">
                          <a:latin typeface="Times New Roman" panose="02020603050405020304" pitchFamily="18" charset="0"/>
                          <a:cs typeface="Times New Roman" panose="02020603050405020304" pitchFamily="18" charset="0"/>
                        </a:rPr>
                        <a:t>NHẬN XÉT VỀ KỊCH BẢN</a:t>
                      </a:r>
                      <a:endParaRPr 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25425">
                <a:tc>
                  <a:txBody>
                    <a:bodyPr/>
                    <a:lstStyle/>
                    <a:p>
                      <a:pPr marL="0" indent="0" algn="ctr">
                        <a:buNone/>
                      </a:pPr>
                      <a:r>
                        <a:rPr lang="en-US" sz="1600" b="1">
                          <a:latin typeface="Times New Roman" panose="02020603050405020304" pitchFamily="18" charset="0"/>
                          <a:cs typeface="Times New Roman" panose="02020603050405020304" pitchFamily="18" charset="0"/>
                        </a:rPr>
                        <a:t>Hạng mục</a:t>
                      </a:r>
                      <a:endParaRPr 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1">
                          <a:latin typeface="Times New Roman" panose="02020603050405020304" pitchFamily="18" charset="0"/>
                          <a:cs typeface="Times New Roman" panose="02020603050405020304" pitchFamily="18" charset="0"/>
                        </a:rPr>
                        <a:t>Đánh giá</a:t>
                      </a:r>
                      <a:endParaRPr 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b="1">
                          <a:latin typeface="Times New Roman" panose="02020603050405020304" pitchFamily="18" charset="0"/>
                          <a:cs typeface="Times New Roman" panose="02020603050405020304" pitchFamily="18" charset="0"/>
                        </a:rPr>
                        <a:t>Đề xuất thay đổi</a:t>
                      </a:r>
                      <a:endParaRPr 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55040">
                <a:tc>
                  <a:txBody>
                    <a:bodyPr/>
                    <a:lstStyle/>
                    <a:p>
                      <a:pPr marL="0" indent="0" algn="ctr">
                        <a:buNone/>
                      </a:pPr>
                      <a:r>
                        <a:rPr lang="en-US" sz="1600" b="1" i="1">
                          <a:latin typeface="Times New Roman" panose="02020603050405020304" pitchFamily="18" charset="0"/>
                          <a:cs typeface="Times New Roman" panose="02020603050405020304" pitchFamily="18" charset="0"/>
                        </a:rPr>
                        <a:t>Bố cục</a:t>
                      </a:r>
                      <a:endParaRPr lang="en-US" sz="16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Bố cục theo thời gian là hợp lý</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Để cảnh ngày xuân với sự giằng xé trong nội tâm của Mị xuất hiện sau khi A Phủ đã chạy đi. Thể hiện rõ hơn cho quyết tâm tự giải phóng mình của Mị</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1065">
                <a:tc>
                  <a:txBody>
                    <a:bodyPr/>
                    <a:lstStyle/>
                    <a:p>
                      <a:pPr marL="0" indent="0" algn="ctr">
                        <a:buNone/>
                      </a:pPr>
                      <a:r>
                        <a:rPr lang="en-US" sz="1600" b="1" i="1">
                          <a:latin typeface="Times New Roman" panose="02020603050405020304" pitchFamily="18" charset="0"/>
                          <a:cs typeface="Times New Roman" panose="02020603050405020304" pitchFamily="18" charset="0"/>
                        </a:rPr>
                        <a:t>Nhân vật</a:t>
                      </a:r>
                      <a:endParaRPr lang="en-US" sz="16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Gồm 2 nhân vật chính: Mị và A phủ</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Thêm đám đông gồm Thống lí và người nhà đuổi theo bắt Mị và A Phủ nhưng không thành.</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6060">
                <a:tc>
                  <a:txBody>
                    <a:bodyPr/>
                    <a:lstStyle/>
                    <a:p>
                      <a:pPr marL="0" indent="0" algn="ctr">
                        <a:buNone/>
                      </a:pPr>
                      <a:r>
                        <a:rPr lang="en-US" sz="1600" b="1" i="1">
                          <a:latin typeface="Times New Roman" panose="02020603050405020304" pitchFamily="18" charset="0"/>
                          <a:cs typeface="Times New Roman" panose="02020603050405020304" pitchFamily="18" charset="0"/>
                        </a:rPr>
                        <a:t>Lời thoại</a:t>
                      </a:r>
                      <a:endParaRPr lang="en-US" sz="16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Lời của Mị và A Phủ</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Không thay đổi</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3305">
                <a:tc>
                  <a:txBody>
                    <a:bodyPr/>
                    <a:lstStyle/>
                    <a:p>
                      <a:pPr marL="0" indent="0" algn="ctr">
                        <a:buNone/>
                      </a:pPr>
                      <a:r>
                        <a:rPr lang="en-US" sz="1600" b="1" i="1">
                          <a:latin typeface="Times New Roman" panose="02020603050405020304" pitchFamily="18" charset="0"/>
                          <a:cs typeface="Times New Roman" panose="02020603050405020304" pitchFamily="18" charset="0"/>
                        </a:rPr>
                        <a:t>Âm thanh</a:t>
                      </a:r>
                      <a:endParaRPr lang="en-US" sz="16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Vui tươi trong đêm tình mùa xuân (tiếng sáo, tiếng nói cười). Im lặng khi diễn tả cuộc sống khổ cực của Mị. Nhạc buồn khi lời hát của Mị cất lên. </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Âm thanh hỗ trợ làm rõ thêm cho tâm trạng, hành động của Mị khi cởi trói cứu A phủ.</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5425">
                <a:tc>
                  <a:txBody>
                    <a:bodyPr/>
                    <a:lstStyle/>
                    <a:p>
                      <a:pPr marL="0" indent="0" algn="ctr">
                        <a:buNone/>
                      </a:pPr>
                      <a:r>
                        <a:rPr lang="en-US" sz="1600" b="1" i="1">
                          <a:latin typeface="Times New Roman" panose="02020603050405020304" pitchFamily="18" charset="0"/>
                          <a:cs typeface="Times New Roman" panose="02020603050405020304" pitchFamily="18" charset="0"/>
                        </a:rPr>
                        <a:t>Ánh sáng</a:t>
                      </a:r>
                      <a:endParaRPr lang="en-US" sz="16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Ánh sáng phù hợp.</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sz="1600">
                          <a:latin typeface="Times New Roman" panose="02020603050405020304" pitchFamily="18" charset="0"/>
                          <a:cs typeface="Times New Roman" panose="02020603050405020304" pitchFamily="18" charset="0"/>
                        </a:rPr>
                        <a:t>Không thay đổi.</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Text Box 6"/>
          <p:cNvSpPr txBox="1"/>
          <p:nvPr/>
        </p:nvSpPr>
        <p:spPr>
          <a:xfrm>
            <a:off x="2051685" y="4588192"/>
            <a:ext cx="5080000" cy="521970"/>
          </a:xfrm>
          <a:prstGeom prst="rect">
            <a:avLst/>
          </a:prstGeom>
          <a:noFill/>
          <a:ln w="9525">
            <a:noFill/>
          </a:ln>
        </p:spPr>
        <p:txBody>
          <a:bodyPr>
            <a:spAutoFit/>
          </a:bodyPr>
          <a:lstStyle/>
          <a:p>
            <a:pPr marL="0" indent="0"/>
            <a:endParaRPr lang="en-US" b="1">
              <a:latin typeface="Times New Roman" panose="02020603050405020304" pitchFamily="18" charset="0"/>
              <a:cs typeface="Calibri" panose="020F0502020204030204" charset="0"/>
            </a:endParaRPr>
          </a:p>
          <a:p>
            <a:r>
              <a:rPr lang="en-US" b="1">
                <a:latin typeface="Times New Roman" panose="02020603050405020304" pitchFamily="18" charset="0"/>
                <a:cs typeface="Calibri" panose="020F0502020204030204" charset="0"/>
              </a:rPr>
              <a:t> </a:t>
            </a:r>
            <a:endParaRPr lang="en-US"/>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3" name="Rectangle 2"/>
          <p:cNvSpPr/>
          <p:nvPr/>
        </p:nvSpPr>
        <p:spPr>
          <a:xfrm>
            <a:off x="1656120" y="1059001"/>
            <a:ext cx="5832648" cy="3139440"/>
          </a:xfrm>
          <a:prstGeom prst="rect">
            <a:avLst/>
          </a:prstGeom>
          <a:solidFill>
            <a:schemeClr val="bg1">
              <a:lumMod val="75000"/>
            </a:schemeClr>
          </a:solidFill>
        </p:spPr>
        <p:txBody>
          <a:bodyPr wrap="square">
            <a:spAutoFit/>
          </a:bodyPr>
          <a:lstStyle/>
          <a:p>
            <a:pPr lvl="0">
              <a:lnSpc>
                <a:spcPct val="115000"/>
              </a:lnSpc>
              <a:spcBef>
                <a:spcPts val="300"/>
              </a:spcBef>
            </a:pPr>
            <a:r>
              <a:rPr lang="vi-VN" sz="2400" b="1" dirty="0">
                <a:latin typeface="Times New Roman" panose="02020603050405020304"/>
                <a:ea typeface="Calibri" panose="020F0502020204030204"/>
              </a:rPr>
              <a:t>TÓM LẠI:</a:t>
            </a:r>
            <a:r>
              <a:rPr lang="vi-VN" sz="2400" dirty="0">
                <a:latin typeface="Times New Roman" panose="02020603050405020304"/>
                <a:ea typeface="Calibri" panose="020F0502020204030204"/>
              </a:rPr>
              <a:t> </a:t>
            </a:r>
          </a:p>
          <a:p>
            <a:pPr lvl="0">
              <a:lnSpc>
                <a:spcPct val="115000"/>
              </a:lnSpc>
              <a:spcBef>
                <a:spcPts val="300"/>
              </a:spcBef>
            </a:pPr>
            <a:r>
              <a:rPr lang="en-US" sz="2400" dirty="0">
                <a:latin typeface="Times New Roman" panose="02020603050405020304"/>
                <a:ea typeface="Calibri" panose="020F0502020204030204"/>
              </a:rPr>
              <a:t>-</a:t>
            </a:r>
            <a:r>
              <a:rPr lang="vi-VN" altLang="en-US" sz="2400" dirty="0">
                <a:latin typeface="Times New Roman" panose="02020603050405020304"/>
                <a:ea typeface="Calibri" panose="020F0502020204030204"/>
              </a:rPr>
              <a:t> </a:t>
            </a:r>
            <a:r>
              <a:rPr lang="en-US" sz="2400" dirty="0">
                <a:latin typeface="Times New Roman" panose="02020603050405020304"/>
                <a:ea typeface="Calibri" panose="020F0502020204030204"/>
              </a:rPr>
              <a:t>Các yếu tố cấu thành nên một kịch bản sân khấu gồm: lời thoại, hành động, lời dẫn, bố cục, âm thanh, ánh sáng, diễn xuất, đạo cụ</a:t>
            </a:r>
          </a:p>
          <a:p>
            <a:pPr lvl="0">
              <a:lnSpc>
                <a:spcPct val="115000"/>
              </a:lnSpc>
              <a:spcBef>
                <a:spcPts val="300"/>
              </a:spcBef>
            </a:pPr>
            <a:r>
              <a:rPr lang="en-US" sz="2400" dirty="0">
                <a:latin typeface="Times New Roman" panose="02020603050405020304"/>
                <a:ea typeface="Calibri" panose="020F0502020204030204"/>
              </a:rPr>
              <a:t>-</a:t>
            </a:r>
            <a:r>
              <a:rPr lang="vi-VN" altLang="en-US" sz="2400" dirty="0">
                <a:latin typeface="Times New Roman" panose="02020603050405020304"/>
                <a:ea typeface="Calibri" panose="020F0502020204030204"/>
              </a:rPr>
              <a:t> </a:t>
            </a:r>
            <a:r>
              <a:rPr lang="en-US" sz="2400" dirty="0">
                <a:latin typeface="Times New Roman" panose="02020603050405020304"/>
                <a:ea typeface="Calibri" panose="020F0502020204030204"/>
              </a:rPr>
              <a:t>Nắm được ngôn ngữ của nghệ thuật sân khấu, các yếu tố cấu thành để có thể cảm thụ, đánh giá được các tác phẩm sân khấu.</a:t>
            </a:r>
          </a:p>
        </p:txBody>
      </p:sp>
    </p:spTree>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350" y="1131570"/>
            <a:ext cx="6990715" cy="2122805"/>
          </a:xfrm>
          <a:prstGeom prst="rect">
            <a:avLst/>
          </a:prstGeom>
          <a:noFill/>
        </p:spPr>
        <p:txBody>
          <a:bodyPr wrap="square" rtlCol="0">
            <a:spAutoFit/>
          </a:bodyPr>
          <a:lstStyle/>
          <a:p>
            <a:r>
              <a:rPr lang="vi-VN" altLang="en-US" sz="4400" b="1" dirty="0">
                <a:latin typeface="+mj-lt"/>
              </a:rPr>
              <a:t>PHẦN 2: THỰC HÀNH SÂN KHẤU HÓA TÁC PHẨM VĂN HỌC</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4" name="Rounded Rectangle 3"/>
          <p:cNvSpPr/>
          <p:nvPr/>
        </p:nvSpPr>
        <p:spPr>
          <a:xfrm>
            <a:off x="611505" y="1851660"/>
            <a:ext cx="7704455" cy="1728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latin typeface="Times New Roman" panose="02020603050405020304" pitchFamily="18" charset="0"/>
                <a:cs typeface="Times New Roman" panose="02020603050405020304" pitchFamily="18" charset="0"/>
              </a:rPr>
              <a:t>Xác </a:t>
            </a:r>
            <a:r>
              <a:rPr lang="en-US" sz="2400">
                <a:latin typeface="Times New Roman" panose="02020603050405020304" pitchFamily="18" charset="0"/>
                <a:cs typeface="Times New Roman" panose="02020603050405020304" pitchFamily="18" charset="0"/>
              </a:rPr>
              <a:t>định các thành tố (nhân vật, lời thoại, chỉ dẫn sân khấu, âm thành, ánh sáng…) có trong đoạn kịch bản sân khấu sau đây.</a:t>
            </a:r>
          </a:p>
        </p:txBody>
      </p:sp>
      <p:sp>
        <p:nvSpPr>
          <p:cNvPr id="2" name="Text Box 1"/>
          <p:cNvSpPr txBox="1"/>
          <p:nvPr/>
        </p:nvSpPr>
        <p:spPr>
          <a:xfrm>
            <a:off x="2771775" y="627380"/>
            <a:ext cx="4568190" cy="583565"/>
          </a:xfrm>
          <a:prstGeom prst="rect">
            <a:avLst/>
          </a:prstGeom>
          <a:noFill/>
        </p:spPr>
        <p:txBody>
          <a:bodyPr wrap="square" rtlCol="0">
            <a:spAutoFit/>
          </a:bodyPr>
          <a:lstStyle/>
          <a:p>
            <a:r>
              <a:rPr lang="vi-VN" altLang="en-US" sz="3200" b="1">
                <a:latin typeface="Trebuchet MS" panose="020B0603020202020204" charset="0"/>
                <a:cs typeface="Trebuchet MS" panose="020B0603020202020204" charset="0"/>
              </a:rPr>
              <a:t>LUYỆN TẬP</a:t>
            </a:r>
          </a:p>
        </p:txBody>
      </p:sp>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7" name="Google Shape;247;p39"/>
          <p:cNvPicPr preferRelativeResize="0"/>
          <p:nvPr/>
        </p:nvPicPr>
        <p:blipFill>
          <a:blip r:embed="rId3"/>
          <a:stretch>
            <a:fillRect/>
          </a:stretch>
        </p:blipFill>
        <p:spPr>
          <a:xfrm rot="-525833">
            <a:off x="7965196" y="-50920"/>
            <a:ext cx="630740" cy="1115345"/>
          </a:xfrm>
          <a:prstGeom prst="rect">
            <a:avLst/>
          </a:prstGeom>
          <a:noFill/>
          <a:ln>
            <a:noFill/>
          </a:ln>
        </p:spPr>
      </p:pic>
      <p:pic>
        <p:nvPicPr>
          <p:cNvPr id="248" name="Google Shape;248;p39"/>
          <p:cNvPicPr preferRelativeResize="0"/>
          <p:nvPr/>
        </p:nvPicPr>
        <p:blipFill>
          <a:blip r:embed="rId4"/>
          <a:stretch>
            <a:fillRect/>
          </a:stretch>
        </p:blipFill>
        <p:spPr>
          <a:xfrm>
            <a:off x="-108658" y="3868564"/>
            <a:ext cx="500195" cy="841799"/>
          </a:xfrm>
          <a:prstGeom prst="rect">
            <a:avLst/>
          </a:prstGeom>
          <a:noFill/>
          <a:ln>
            <a:noFill/>
          </a:ln>
        </p:spPr>
      </p:pic>
      <p:pic>
        <p:nvPicPr>
          <p:cNvPr id="10" name="Google Shape;247;p39"/>
          <p:cNvPicPr preferRelativeResize="0"/>
          <p:nvPr/>
        </p:nvPicPr>
        <p:blipFill>
          <a:blip r:embed="rId3"/>
          <a:stretch>
            <a:fillRect/>
          </a:stretch>
        </p:blipFill>
        <p:spPr>
          <a:xfrm rot="1871183">
            <a:off x="8415487" y="62581"/>
            <a:ext cx="630740" cy="1115345"/>
          </a:xfrm>
          <a:prstGeom prst="rect">
            <a:avLst/>
          </a:prstGeom>
          <a:noFill/>
          <a:ln>
            <a:noFill/>
          </a:ln>
        </p:spPr>
      </p:pic>
      <p:pic>
        <p:nvPicPr>
          <p:cNvPr id="11" name="Google Shape;248;p39"/>
          <p:cNvPicPr preferRelativeResize="0"/>
          <p:nvPr/>
        </p:nvPicPr>
        <p:blipFill>
          <a:blip r:embed="rId4"/>
          <a:stretch>
            <a:fillRect/>
          </a:stretch>
        </p:blipFill>
        <p:spPr>
          <a:xfrm rot="2315389">
            <a:off x="-44328" y="4307984"/>
            <a:ext cx="500195" cy="841799"/>
          </a:xfrm>
          <a:prstGeom prst="rect">
            <a:avLst/>
          </a:prstGeom>
          <a:noFill/>
          <a:ln>
            <a:noFill/>
          </a:ln>
        </p:spPr>
      </p:pic>
      <p:sp>
        <p:nvSpPr>
          <p:cNvPr id="12" name="Google Shape;245;p39"/>
          <p:cNvSpPr txBox="1"/>
          <p:nvPr/>
        </p:nvSpPr>
        <p:spPr>
          <a:xfrm>
            <a:off x="4130300" y="1139212"/>
            <a:ext cx="889200" cy="1917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spcBef>
                <a:spcPts val="1000"/>
              </a:spcBef>
            </a:pPr>
            <a:endParaRPr lang="en-GB" dirty="0"/>
          </a:p>
        </p:txBody>
      </p:sp>
      <p:sp>
        <p:nvSpPr>
          <p:cNvPr id="2" name="Text Box 1"/>
          <p:cNvSpPr txBox="1"/>
          <p:nvPr/>
        </p:nvSpPr>
        <p:spPr>
          <a:xfrm>
            <a:off x="395605" y="64135"/>
            <a:ext cx="8119745" cy="5015865"/>
          </a:xfrm>
          <a:prstGeom prst="rect">
            <a:avLst/>
          </a:prstGeom>
          <a:noFill/>
        </p:spPr>
        <p:txBody>
          <a:bodyPr wrap="square" rtlCol="0">
            <a:spAutoFit/>
          </a:bodyPr>
          <a:lstStyle/>
          <a:p>
            <a:pPr algn="ctr"/>
            <a:r>
              <a:rPr lang="en-US" sz="1600" b="1">
                <a:latin typeface="Times New Roman" panose="02020603050405020304" pitchFamily="18" charset="0"/>
                <a:cs typeface="Times New Roman" panose="02020603050405020304" pitchFamily="18" charset="0"/>
              </a:rPr>
              <a:t>VIII. ĐOẠN KẾT</a:t>
            </a:r>
          </a:p>
          <a:p>
            <a:r>
              <a:rPr lang="en-US" sz="1600" i="1">
                <a:latin typeface="Times New Roman" panose="02020603050405020304" pitchFamily="18" charset="0"/>
                <a:cs typeface="Times New Roman" panose="02020603050405020304" pitchFamily="18" charset="0"/>
              </a:rPr>
              <a:t>(Vườn cây rung rinh ánh sáng. Ở một góc nhà đó hiện lên cảnh tượng cu Tỵ đang ôm chầm lấy mẹ. Chị Lụa cuống quýt vuốt ve con.. Bà vợ Trương ba xuất hiện ở phía trước sân khấu) </a:t>
            </a:r>
            <a:endParaRPr lang="en-US" sz="1600">
              <a:latin typeface="Times New Roman" panose="02020603050405020304" pitchFamily="18" charset="0"/>
              <a:cs typeface="Times New Roman" panose="02020603050405020304" pitchFamily="18" charset="0"/>
            </a:endParaRPr>
          </a:p>
          <a:p>
            <a:pPr algn="ctr"/>
            <a:r>
              <a:rPr lang="en-US" sz="1600" b="1">
                <a:latin typeface="Times New Roman" panose="02020603050405020304" pitchFamily="18" charset="0"/>
                <a:cs typeface="Times New Roman" panose="02020603050405020304" pitchFamily="18" charset="0"/>
              </a:rPr>
              <a:t>Vợ Trương Ba</a:t>
            </a:r>
            <a:r>
              <a:rPr lang="en-US" sz="1600">
                <a:latin typeface="Times New Roman" panose="02020603050405020304" pitchFamily="18" charset="0"/>
                <a:cs typeface="Times New Roman" panose="02020603050405020304" pitchFamily="18" charset="0"/>
              </a:rPr>
              <a:t> </a:t>
            </a:r>
          </a:p>
          <a:p>
            <a:r>
              <a:rPr lang="en-US" sz="1600">
                <a:latin typeface="Times New Roman" panose="02020603050405020304" pitchFamily="18" charset="0"/>
                <a:cs typeface="Times New Roman" panose="02020603050405020304" pitchFamily="18" charset="0"/>
              </a:rPr>
              <a:t>Ông ở đâu? Ông ở đâu? </a:t>
            </a:r>
          </a:p>
          <a:p>
            <a:r>
              <a:rPr lang="en-US" sz="1600" i="1">
                <a:latin typeface="Times New Roman" panose="02020603050405020304" pitchFamily="18" charset="0"/>
                <a:cs typeface="Times New Roman" panose="02020603050405020304" pitchFamily="18" charset="0"/>
              </a:rPr>
              <a:t>(Giữa màu xanh vườn cây, Trương Ba chập chờn xuất hiện) </a:t>
            </a:r>
          </a:p>
          <a:p>
            <a:pPr algn="ctr"/>
            <a:r>
              <a:rPr lang="en-US" sz="1600" b="1">
                <a:latin typeface="Times New Roman" panose="02020603050405020304" pitchFamily="18" charset="0"/>
                <a:cs typeface="Times New Roman" panose="02020603050405020304" pitchFamily="18" charset="0"/>
              </a:rPr>
              <a:t>Trương Ba </a:t>
            </a:r>
          </a:p>
          <a:p>
            <a:r>
              <a:rPr lang="en-US" sz="1600">
                <a:latin typeface="Times New Roman" panose="02020603050405020304" pitchFamily="18" charset="0"/>
                <a:cs typeface="Times New Roman" panose="02020603050405020304" pitchFamily="18" charset="0"/>
              </a:rPr>
              <a:t>Tôi đây bà ạ! Tôi vẫn ở liền ngay bên bà đây, ngay trên bậc cửa nhà ta, trong ánh lửa bà nấu cơm, cầu ao bà vo gạo, trong cái cơi bà đựng trầu, con dao bà rẫy cỏ… </a:t>
            </a:r>
          </a:p>
          <a:p>
            <a:r>
              <a:rPr lang="en-US" sz="1600">
                <a:latin typeface="Times New Roman" panose="02020603050405020304" pitchFamily="18" charset="0"/>
                <a:cs typeface="Times New Roman" panose="02020603050405020304" pitchFamily="18" charset="0"/>
              </a:rPr>
              <a:t>Không phải mượn thân ai cả, tôi vẫn ở đây trong vườn cây nhà ta, trong những điều tốt lành của cuộc đời, trong mỗi cây cái Gái nâng niu.. </a:t>
            </a:r>
          </a:p>
          <a:p>
            <a:r>
              <a:rPr lang="en-US" sz="1600" i="1">
                <a:latin typeface="Times New Roman" panose="02020603050405020304" pitchFamily="18" charset="0"/>
                <a:cs typeface="Times New Roman" panose="02020603050405020304" pitchFamily="18" charset="0"/>
              </a:rPr>
              <a:t>(Dưới một gốc cây hiện ra cu Tỵ và cái Gái)</a:t>
            </a:r>
            <a:r>
              <a:rPr lang="en-US" sz="1600">
                <a:latin typeface="Times New Roman" panose="02020603050405020304" pitchFamily="18" charset="0"/>
                <a:cs typeface="Times New Roman" panose="02020603050405020304" pitchFamily="18" charset="0"/>
              </a:rPr>
              <a:t> </a:t>
            </a:r>
          </a:p>
          <a:p>
            <a:pPr algn="ctr"/>
            <a:r>
              <a:rPr lang="en-US" sz="1600" b="1">
                <a:latin typeface="Times New Roman" panose="02020603050405020304" pitchFamily="18" charset="0"/>
                <a:cs typeface="Times New Roman" panose="02020603050405020304" pitchFamily="18" charset="0"/>
              </a:rPr>
              <a:t>Cái Gái </a:t>
            </a:r>
          </a:p>
          <a:p>
            <a:r>
              <a:rPr lang="en-US" sz="1600" i="1">
                <a:latin typeface="Times New Roman" panose="02020603050405020304" pitchFamily="18" charset="0"/>
                <a:cs typeface="Times New Roman" panose="02020603050405020304" pitchFamily="18" charset="0"/>
              </a:rPr>
              <a:t>(Tay cầm một trái na)</a:t>
            </a:r>
            <a:r>
              <a:rPr lang="en-US" sz="1600">
                <a:latin typeface="Times New Roman" panose="02020603050405020304" pitchFamily="18" charset="0"/>
                <a:cs typeface="Times New Roman" panose="02020603050405020304" pitchFamily="18" charset="0"/>
              </a:rPr>
              <a:t> Cây na này ông nội tớ trồng đấy! Quả ta mà ngon lắm. A! ta ăn chung nhé! </a:t>
            </a:r>
            <a:r>
              <a:rPr lang="en-US" sz="1600" i="1">
                <a:latin typeface="Times New Roman" panose="02020603050405020304" pitchFamily="18" charset="0"/>
                <a:cs typeface="Times New Roman" panose="02020603050405020304" pitchFamily="18" charset="0"/>
              </a:rPr>
              <a:t>(Bẻ quả na đưa cho cu Tỵ một nửa. Đôi trẻ ăn ngon lành. Cái Gái lấy những hạt na vùi xuống đất)</a:t>
            </a:r>
            <a:r>
              <a:rPr lang="en-US" sz="1600">
                <a:latin typeface="Times New Roman" panose="02020603050405020304" pitchFamily="18" charset="0"/>
                <a:cs typeface="Times New Roman" panose="02020603050405020304" pitchFamily="18" charset="0"/>
              </a:rPr>
              <a:t> </a:t>
            </a:r>
          </a:p>
          <a:p>
            <a:pPr algn="ctr"/>
            <a:r>
              <a:rPr lang="en-US" sz="1600" b="1">
                <a:latin typeface="Times New Roman" panose="02020603050405020304" pitchFamily="18" charset="0"/>
                <a:cs typeface="Times New Roman" panose="02020603050405020304" pitchFamily="18" charset="0"/>
              </a:rPr>
              <a:t>Cu Tỵ </a:t>
            </a:r>
          </a:p>
          <a:p>
            <a:r>
              <a:rPr lang="en-US" sz="1600">
                <a:latin typeface="Times New Roman" panose="02020603050405020304" pitchFamily="18" charset="0"/>
                <a:cs typeface="Times New Roman" panose="02020603050405020304" pitchFamily="18" charset="0"/>
              </a:rPr>
              <a:t>Cậu làm gì thế? </a:t>
            </a:r>
          </a:p>
          <a:p>
            <a:pPr algn="ctr"/>
            <a:r>
              <a:rPr lang="en-US" sz="1600" b="1">
                <a:latin typeface="Times New Roman" panose="02020603050405020304" pitchFamily="18" charset="0"/>
                <a:cs typeface="Times New Roman" panose="02020603050405020304" pitchFamily="18" charset="0"/>
              </a:rPr>
              <a:t>Cái Gái </a:t>
            </a:r>
          </a:p>
          <a:p>
            <a:r>
              <a:rPr lang="en-US" sz="1600">
                <a:latin typeface="Times New Roman" panose="02020603050405020304" pitchFamily="18" charset="0"/>
                <a:cs typeface="Times New Roman" panose="02020603050405020304" pitchFamily="18" charset="0"/>
              </a:rPr>
              <a:t>Cho nó mọc thành cây mới! ông nội tớ bảo vậy. Những cây sẽ nối nhau mà lớn khôn. Mãi mãi…</a:t>
            </a:r>
            <a:r>
              <a:rPr lang="en-US"/>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915920" y="411480"/>
            <a:ext cx="5461635" cy="583565"/>
          </a:xfrm>
          <a:prstGeom prst="rect">
            <a:avLst/>
          </a:prstGeom>
          <a:noFill/>
        </p:spPr>
        <p:txBody>
          <a:bodyPr wrap="square" rtlCol="0">
            <a:spAutoFit/>
          </a:bodyPr>
          <a:lstStyle/>
          <a:p>
            <a:r>
              <a:rPr lang="vi-VN" altLang="en-US" sz="3200" b="1">
                <a:latin typeface="Times New Roman" panose="02020603050405020304" pitchFamily="18" charset="0"/>
                <a:cs typeface="Times New Roman" panose="02020603050405020304" pitchFamily="18" charset="0"/>
              </a:rPr>
              <a:t>VẬN DỤNG</a:t>
            </a:r>
          </a:p>
        </p:txBody>
      </p:sp>
      <p:sp>
        <p:nvSpPr>
          <p:cNvPr id="4" name="Rounded Rectangle 3"/>
          <p:cNvSpPr/>
          <p:nvPr/>
        </p:nvSpPr>
        <p:spPr>
          <a:xfrm>
            <a:off x="1403350" y="1491615"/>
            <a:ext cx="6193155" cy="20739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2400">
                <a:latin typeface="Times New Roman" panose="02020603050405020304" pitchFamily="18" charset="0"/>
                <a:cs typeface="Times New Roman" panose="02020603050405020304" pitchFamily="18" charset="0"/>
              </a:rPr>
              <a:t>Chuyển </a:t>
            </a:r>
            <a:r>
              <a:rPr lang="en-US" sz="2400">
                <a:latin typeface="Times New Roman" panose="02020603050405020304" pitchFamily="18" charset="0"/>
                <a:cs typeface="Times New Roman" panose="02020603050405020304" pitchFamily="18" charset="0"/>
              </a:rPr>
              <a:t>thể 1 đoạn trong tác phẩm văn học mà em được học thành một trích đoạn kịch.</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305" y="1923415"/>
            <a:ext cx="7533005" cy="1322070"/>
          </a:xfrm>
          <a:prstGeom prst="rect">
            <a:avLst/>
          </a:prstGeom>
          <a:noFill/>
        </p:spPr>
        <p:txBody>
          <a:bodyPr wrap="square" rtlCol="0">
            <a:spAutoFit/>
          </a:bodyPr>
          <a:lstStyle/>
          <a:p>
            <a:r>
              <a:rPr lang="vi-VN" sz="8000" dirty="0" smtClean="0">
                <a:latin typeface="+mj-lt"/>
              </a:rPr>
              <a:t>THANK YOU!</a:t>
            </a:r>
            <a:endParaRPr lang="en-US" sz="8000" dirty="0">
              <a:latin typeface="+mj-lt"/>
            </a:endParaRPr>
          </a:p>
        </p:txBody>
      </p:sp>
    </p:spTree>
  </p:cSld>
  <p:clrMapOvr>
    <a:masterClrMapping/>
  </p:clrMapOvr>
  <p:transition spd="slow">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4097217" y="1005629"/>
            <a:ext cx="2846206" cy="695321"/>
            <a:chOff x="5320308" y="1921272"/>
            <a:chExt cx="3202070" cy="983514"/>
          </a:xfrm>
        </p:grpSpPr>
        <p:pic>
          <p:nvPicPr>
            <p:cNvPr id="8" name="Picture 6" descr="Cover"/>
            <p:cNvPicPr>
              <a:picLocks noChangeAspect="1" noChangeArrowheads="1"/>
            </p:cNvPicPr>
            <p:nvPr/>
          </p:nvPicPr>
          <p:blipFill>
            <a:blip r:embed="rId3"/>
            <a:srcRect/>
            <a:stretch>
              <a:fillRect/>
            </a:stretch>
          </p:blipFill>
          <p:spPr bwMode="auto">
            <a:xfrm>
              <a:off x="5320308" y="1921272"/>
              <a:ext cx="2942214" cy="763672"/>
            </a:xfrm>
            <a:prstGeom prst="rect">
              <a:avLst/>
            </a:prstGeom>
            <a:noFill/>
            <a:ln w="9525">
              <a:noFill/>
              <a:miter lim="800000"/>
              <a:headEnd/>
              <a:tailEnd/>
            </a:ln>
          </p:spPr>
        </p:pic>
        <p:sp>
          <p:nvSpPr>
            <p:cNvPr id="9" name="Rounded Rectangle 8"/>
            <p:cNvSpPr/>
            <p:nvPr/>
          </p:nvSpPr>
          <p:spPr>
            <a:xfrm>
              <a:off x="6257499" y="2060122"/>
              <a:ext cx="2264879" cy="84466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solidFill>
                    <a:srgbClr val="0070C0"/>
                  </a:solidFill>
                  <a:latin typeface="Times New Roman" pitchFamily="18" charset="0"/>
                  <a:cs typeface="Times New Roman" pitchFamily="18" charset="0"/>
                </a:rPr>
                <a:t> </a:t>
              </a:r>
            </a:p>
          </p:txBody>
        </p:sp>
      </p:grpSp>
      <p:grpSp>
        <p:nvGrpSpPr>
          <p:cNvPr id="4" name="Group 6"/>
          <p:cNvGrpSpPr>
            <a:grpSpLocks/>
          </p:cNvGrpSpPr>
          <p:nvPr/>
        </p:nvGrpSpPr>
        <p:grpSpPr bwMode="auto">
          <a:xfrm>
            <a:off x="4419601" y="3486152"/>
            <a:ext cx="3582678" cy="742949"/>
            <a:chOff x="4419600" y="4038601"/>
            <a:chExt cx="4592637" cy="1609724"/>
          </a:xfrm>
        </p:grpSpPr>
        <p:pic>
          <p:nvPicPr>
            <p:cNvPr id="11" name="Picture 10" descr="Cover"/>
            <p:cNvPicPr>
              <a:picLocks noChangeAspect="1" noChangeArrowheads="1"/>
            </p:cNvPicPr>
            <p:nvPr/>
          </p:nvPicPr>
          <p:blipFill>
            <a:blip r:embed="rId4"/>
            <a:srcRect/>
            <a:stretch>
              <a:fillRect/>
            </a:stretch>
          </p:blipFill>
          <p:spPr bwMode="auto">
            <a:xfrm>
              <a:off x="4419600" y="4310062"/>
              <a:ext cx="4592637" cy="1338263"/>
            </a:xfrm>
            <a:prstGeom prst="rect">
              <a:avLst/>
            </a:prstGeom>
            <a:noFill/>
            <a:ln w="9525">
              <a:noFill/>
              <a:miter lim="800000"/>
              <a:headEnd/>
              <a:tailEnd/>
            </a:ln>
          </p:spPr>
        </p:pic>
        <p:sp>
          <p:nvSpPr>
            <p:cNvPr id="12" name="Rounded Rectangle 11"/>
            <p:cNvSpPr/>
            <p:nvPr/>
          </p:nvSpPr>
          <p:spPr>
            <a:xfrm>
              <a:off x="5638800" y="4038601"/>
              <a:ext cx="3352800" cy="1238249"/>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C00000"/>
                </a:solidFill>
                <a:latin typeface="Times New Roman" pitchFamily="18" charset="0"/>
                <a:cs typeface="Times New Roman" pitchFamily="18" charset="0"/>
              </a:endParaRPr>
            </a:p>
          </p:txBody>
        </p:sp>
      </p:grpSp>
      <p:grpSp>
        <p:nvGrpSpPr>
          <p:cNvPr id="7" name="Group 7"/>
          <p:cNvGrpSpPr>
            <a:grpSpLocks/>
          </p:cNvGrpSpPr>
          <p:nvPr/>
        </p:nvGrpSpPr>
        <p:grpSpPr bwMode="auto">
          <a:xfrm>
            <a:off x="4419601" y="4286250"/>
            <a:ext cx="3219370" cy="685801"/>
            <a:chOff x="4419168" y="4752103"/>
            <a:chExt cx="5228459" cy="1513608"/>
          </a:xfrm>
        </p:grpSpPr>
        <p:pic>
          <p:nvPicPr>
            <p:cNvPr id="14" name="Picture 9" descr="Cover"/>
            <p:cNvPicPr>
              <a:picLocks noChangeAspect="1" noChangeArrowheads="1"/>
            </p:cNvPicPr>
            <p:nvPr/>
          </p:nvPicPr>
          <p:blipFill>
            <a:blip r:embed="rId5"/>
            <a:srcRect/>
            <a:stretch>
              <a:fillRect/>
            </a:stretch>
          </p:blipFill>
          <p:spPr bwMode="auto">
            <a:xfrm>
              <a:off x="4419168" y="4752103"/>
              <a:ext cx="4419600" cy="1387474"/>
            </a:xfrm>
            <a:prstGeom prst="rect">
              <a:avLst/>
            </a:prstGeom>
            <a:noFill/>
            <a:ln w="9525">
              <a:noFill/>
              <a:miter lim="800000"/>
              <a:headEnd/>
              <a:tailEnd/>
            </a:ln>
          </p:spPr>
        </p:pic>
        <p:sp>
          <p:nvSpPr>
            <p:cNvPr id="15" name="Rounded Rectangle 14"/>
            <p:cNvSpPr/>
            <p:nvPr/>
          </p:nvSpPr>
          <p:spPr>
            <a:xfrm>
              <a:off x="5257367" y="4858835"/>
              <a:ext cx="4390260" cy="140687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dirty="0">
                <a:solidFill>
                  <a:srgbClr val="C00000"/>
                </a:solidFill>
                <a:latin typeface="Times New Roman" pitchFamily="18" charset="0"/>
                <a:cs typeface="Times New Roman" pitchFamily="18" charset="0"/>
              </a:endParaRPr>
            </a:p>
          </p:txBody>
        </p:sp>
      </p:grpSp>
      <p:grpSp>
        <p:nvGrpSpPr>
          <p:cNvPr id="13" name="Group 2"/>
          <p:cNvGrpSpPr>
            <a:grpSpLocks/>
          </p:cNvGrpSpPr>
          <p:nvPr/>
        </p:nvGrpSpPr>
        <p:grpSpPr bwMode="auto">
          <a:xfrm>
            <a:off x="1625222" y="253170"/>
            <a:ext cx="2869223" cy="1292357"/>
            <a:chOff x="2552700" y="153400"/>
            <a:chExt cx="3973513" cy="1524242"/>
          </a:xfrm>
        </p:grpSpPr>
        <p:pic>
          <p:nvPicPr>
            <p:cNvPr id="20" name="Picture 5" descr="Cover"/>
            <p:cNvPicPr>
              <a:picLocks noChangeAspect="1" noChangeArrowheads="1"/>
            </p:cNvPicPr>
            <p:nvPr/>
          </p:nvPicPr>
          <p:blipFill>
            <a:blip r:embed="rId6"/>
            <a:srcRect/>
            <a:stretch>
              <a:fillRect/>
            </a:stretch>
          </p:blipFill>
          <p:spPr bwMode="auto">
            <a:xfrm>
              <a:off x="2552700" y="523079"/>
              <a:ext cx="3523681" cy="1154563"/>
            </a:xfrm>
            <a:prstGeom prst="rect">
              <a:avLst/>
            </a:prstGeom>
            <a:noFill/>
            <a:ln w="9525">
              <a:noFill/>
              <a:miter lim="800000"/>
              <a:headEnd/>
              <a:tailEnd/>
            </a:ln>
          </p:spPr>
        </p:pic>
        <p:sp>
          <p:nvSpPr>
            <p:cNvPr id="21" name="Rounded Rectangle 20"/>
            <p:cNvSpPr/>
            <p:nvPr/>
          </p:nvSpPr>
          <p:spPr>
            <a:xfrm>
              <a:off x="3677279" y="153400"/>
              <a:ext cx="2848934" cy="100341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KỊCH BẢN </a:t>
              </a:r>
              <a:endParaRPr lang="en-US"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3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1" y="2406223"/>
            <a:ext cx="1734991" cy="181848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5"/>
          <p:cNvGrpSpPr>
            <a:grpSpLocks/>
          </p:cNvGrpSpPr>
          <p:nvPr/>
        </p:nvGrpSpPr>
        <p:grpSpPr bwMode="auto">
          <a:xfrm>
            <a:off x="714425" y="1984703"/>
            <a:ext cx="4124325" cy="2836070"/>
            <a:chOff x="481013" y="3343402"/>
            <a:chExt cx="4124325" cy="2591654"/>
          </a:xfrm>
        </p:grpSpPr>
        <p:pic>
          <p:nvPicPr>
            <p:cNvPr id="33" name="Picture 8" descr="Cover"/>
            <p:cNvPicPr>
              <a:picLocks noChangeAspect="1" noChangeArrowheads="1"/>
            </p:cNvPicPr>
            <p:nvPr/>
          </p:nvPicPr>
          <p:blipFill>
            <a:blip r:embed="rId8"/>
            <a:srcRect/>
            <a:stretch>
              <a:fillRect/>
            </a:stretch>
          </p:blipFill>
          <p:spPr bwMode="auto">
            <a:xfrm>
              <a:off x="481013" y="3343402"/>
              <a:ext cx="3917950" cy="2439204"/>
            </a:xfrm>
            <a:prstGeom prst="rect">
              <a:avLst/>
            </a:prstGeom>
            <a:noFill/>
            <a:ln w="9525">
              <a:noFill/>
              <a:miter lim="800000"/>
              <a:headEnd/>
              <a:tailEnd/>
            </a:ln>
          </p:spPr>
        </p:pic>
        <p:sp>
          <p:nvSpPr>
            <p:cNvPr id="37" name="Rounded Rectangle 36"/>
            <p:cNvSpPr/>
            <p:nvPr/>
          </p:nvSpPr>
          <p:spPr>
            <a:xfrm>
              <a:off x="2005013" y="4773280"/>
              <a:ext cx="2600325" cy="116177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38" name="Rounded Rectangle 37"/>
          <p:cNvSpPr/>
          <p:nvPr/>
        </p:nvSpPr>
        <p:spPr>
          <a:xfrm>
            <a:off x="152401" y="1397794"/>
            <a:ext cx="1981199" cy="23741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en-US" sz="1800" b="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NHÂN TỐ CƠ BẢN </a:t>
            </a:r>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9" name="Rounded Rectangle 38"/>
          <p:cNvSpPr/>
          <p:nvPr/>
        </p:nvSpPr>
        <p:spPr>
          <a:xfrm>
            <a:off x="5655387" y="2481357"/>
            <a:ext cx="2523821" cy="5803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 name="Picture 7" descr="Cover"/>
          <p:cNvPicPr>
            <a:picLocks noChangeAspect="1" noChangeArrowheads="1"/>
          </p:cNvPicPr>
          <p:nvPr/>
        </p:nvPicPr>
        <p:blipFill>
          <a:blip r:embed="rId9"/>
          <a:srcRect/>
          <a:stretch>
            <a:fillRect/>
          </a:stretch>
        </p:blipFill>
        <p:spPr bwMode="auto">
          <a:xfrm>
            <a:off x="4229101" y="253169"/>
            <a:ext cx="2302119" cy="685800"/>
          </a:xfrm>
          <a:prstGeom prst="rect">
            <a:avLst/>
          </a:prstGeom>
          <a:noFill/>
          <a:ln w="9525">
            <a:noFill/>
            <a:miter lim="800000"/>
            <a:headEnd/>
            <a:tailEnd/>
          </a:ln>
        </p:spPr>
      </p:pic>
      <p:sp>
        <p:nvSpPr>
          <p:cNvPr id="49" name="Rounded Rectangle 48"/>
          <p:cNvSpPr/>
          <p:nvPr/>
        </p:nvSpPr>
        <p:spPr>
          <a:xfrm>
            <a:off x="4937760" y="96012"/>
            <a:ext cx="2005663" cy="6513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endParaRPr lang="en-US"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0" name="Rounded Rectangle 49"/>
          <p:cNvSpPr/>
          <p:nvPr/>
        </p:nvSpPr>
        <p:spPr>
          <a:xfrm>
            <a:off x="2437266" y="253170"/>
            <a:ext cx="2057179" cy="9337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endParaRPr lang="en-US" sz="1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2" name="Picture 23"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8677" y="451635"/>
            <a:ext cx="2541992" cy="8375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9"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7721" y="-74795"/>
            <a:ext cx="953691" cy="70604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9"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67721" y="503438"/>
            <a:ext cx="1774079" cy="2007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3"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3422" y="1527295"/>
            <a:ext cx="2543163" cy="83754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9"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6914" y="1527295"/>
            <a:ext cx="2689671" cy="30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3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arn(inVertical)">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4097217" y="1005629"/>
            <a:ext cx="2846206" cy="695321"/>
            <a:chOff x="5320308" y="1921272"/>
            <a:chExt cx="3202070" cy="983514"/>
          </a:xfrm>
        </p:grpSpPr>
        <p:pic>
          <p:nvPicPr>
            <p:cNvPr id="8" name="Picture 6" descr="Cover"/>
            <p:cNvPicPr>
              <a:picLocks noChangeAspect="1" noChangeArrowheads="1"/>
            </p:cNvPicPr>
            <p:nvPr/>
          </p:nvPicPr>
          <p:blipFill>
            <a:blip r:embed="rId3"/>
            <a:srcRect/>
            <a:stretch>
              <a:fillRect/>
            </a:stretch>
          </p:blipFill>
          <p:spPr bwMode="auto">
            <a:xfrm>
              <a:off x="5320308" y="1921272"/>
              <a:ext cx="2942214" cy="763672"/>
            </a:xfrm>
            <a:prstGeom prst="rect">
              <a:avLst/>
            </a:prstGeom>
            <a:noFill/>
            <a:ln w="9525">
              <a:noFill/>
              <a:miter lim="800000"/>
              <a:headEnd/>
              <a:tailEnd/>
            </a:ln>
          </p:spPr>
        </p:pic>
        <p:sp>
          <p:nvSpPr>
            <p:cNvPr id="9" name="Rounded Rectangle 8"/>
            <p:cNvSpPr/>
            <p:nvPr/>
          </p:nvSpPr>
          <p:spPr>
            <a:xfrm>
              <a:off x="6257499" y="2060122"/>
              <a:ext cx="2264879" cy="84466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solidFill>
                    <a:srgbClr val="0070C0"/>
                  </a:solidFill>
                  <a:latin typeface="Times New Roman" pitchFamily="18" charset="0"/>
                  <a:cs typeface="Times New Roman" pitchFamily="18" charset="0"/>
                </a:rPr>
                <a:t> </a:t>
              </a:r>
            </a:p>
          </p:txBody>
        </p:sp>
      </p:grpSp>
      <p:grpSp>
        <p:nvGrpSpPr>
          <p:cNvPr id="4" name="Group 6"/>
          <p:cNvGrpSpPr>
            <a:grpSpLocks/>
          </p:cNvGrpSpPr>
          <p:nvPr/>
        </p:nvGrpSpPr>
        <p:grpSpPr bwMode="auto">
          <a:xfrm>
            <a:off x="4419601" y="3486152"/>
            <a:ext cx="3582678" cy="742949"/>
            <a:chOff x="4419600" y="4038601"/>
            <a:chExt cx="4592637" cy="1609724"/>
          </a:xfrm>
        </p:grpSpPr>
        <p:pic>
          <p:nvPicPr>
            <p:cNvPr id="11" name="Picture 10" descr="Cover"/>
            <p:cNvPicPr>
              <a:picLocks noChangeAspect="1" noChangeArrowheads="1"/>
            </p:cNvPicPr>
            <p:nvPr/>
          </p:nvPicPr>
          <p:blipFill>
            <a:blip r:embed="rId4"/>
            <a:srcRect/>
            <a:stretch>
              <a:fillRect/>
            </a:stretch>
          </p:blipFill>
          <p:spPr bwMode="auto">
            <a:xfrm>
              <a:off x="4419600" y="4310062"/>
              <a:ext cx="4592637" cy="1338263"/>
            </a:xfrm>
            <a:prstGeom prst="rect">
              <a:avLst/>
            </a:prstGeom>
            <a:noFill/>
            <a:ln w="9525">
              <a:noFill/>
              <a:miter lim="800000"/>
              <a:headEnd/>
              <a:tailEnd/>
            </a:ln>
          </p:spPr>
        </p:pic>
        <p:sp>
          <p:nvSpPr>
            <p:cNvPr id="12" name="Rounded Rectangle 11"/>
            <p:cNvSpPr/>
            <p:nvPr/>
          </p:nvSpPr>
          <p:spPr>
            <a:xfrm>
              <a:off x="5638800" y="4038601"/>
              <a:ext cx="3352800" cy="1238249"/>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a:solidFill>
                  <a:srgbClr val="C00000"/>
                </a:solidFill>
                <a:latin typeface="Times New Roman" pitchFamily="18" charset="0"/>
                <a:cs typeface="Times New Roman" pitchFamily="18" charset="0"/>
              </a:endParaRPr>
            </a:p>
          </p:txBody>
        </p:sp>
      </p:grpSp>
      <p:grpSp>
        <p:nvGrpSpPr>
          <p:cNvPr id="7" name="Group 7"/>
          <p:cNvGrpSpPr>
            <a:grpSpLocks/>
          </p:cNvGrpSpPr>
          <p:nvPr/>
        </p:nvGrpSpPr>
        <p:grpSpPr bwMode="auto">
          <a:xfrm>
            <a:off x="4419601" y="4286250"/>
            <a:ext cx="3219370" cy="685801"/>
            <a:chOff x="4419168" y="4752103"/>
            <a:chExt cx="5228459" cy="1513608"/>
          </a:xfrm>
        </p:grpSpPr>
        <p:pic>
          <p:nvPicPr>
            <p:cNvPr id="14" name="Picture 9" descr="Cover"/>
            <p:cNvPicPr>
              <a:picLocks noChangeAspect="1" noChangeArrowheads="1"/>
            </p:cNvPicPr>
            <p:nvPr/>
          </p:nvPicPr>
          <p:blipFill>
            <a:blip r:embed="rId5"/>
            <a:srcRect/>
            <a:stretch>
              <a:fillRect/>
            </a:stretch>
          </p:blipFill>
          <p:spPr bwMode="auto">
            <a:xfrm>
              <a:off x="4419168" y="4752103"/>
              <a:ext cx="4419600" cy="1387474"/>
            </a:xfrm>
            <a:prstGeom prst="rect">
              <a:avLst/>
            </a:prstGeom>
            <a:noFill/>
            <a:ln w="9525">
              <a:noFill/>
              <a:miter lim="800000"/>
              <a:headEnd/>
              <a:tailEnd/>
            </a:ln>
          </p:spPr>
        </p:pic>
        <p:sp>
          <p:nvSpPr>
            <p:cNvPr id="15" name="Rounded Rectangle 14"/>
            <p:cNvSpPr/>
            <p:nvPr/>
          </p:nvSpPr>
          <p:spPr>
            <a:xfrm>
              <a:off x="5257367" y="4858835"/>
              <a:ext cx="4390260" cy="140687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dirty="0">
                <a:solidFill>
                  <a:srgbClr val="C00000"/>
                </a:solidFill>
                <a:latin typeface="Times New Roman" pitchFamily="18" charset="0"/>
                <a:cs typeface="Times New Roman" pitchFamily="18" charset="0"/>
              </a:endParaRPr>
            </a:p>
          </p:txBody>
        </p:sp>
      </p:grpSp>
      <p:grpSp>
        <p:nvGrpSpPr>
          <p:cNvPr id="13" name="Group 2"/>
          <p:cNvGrpSpPr>
            <a:grpSpLocks/>
          </p:cNvGrpSpPr>
          <p:nvPr/>
        </p:nvGrpSpPr>
        <p:grpSpPr bwMode="auto">
          <a:xfrm>
            <a:off x="1625222" y="253170"/>
            <a:ext cx="2869223" cy="1292357"/>
            <a:chOff x="2552700" y="153400"/>
            <a:chExt cx="3973513" cy="1524242"/>
          </a:xfrm>
        </p:grpSpPr>
        <p:pic>
          <p:nvPicPr>
            <p:cNvPr id="20" name="Picture 5" descr="Cover"/>
            <p:cNvPicPr>
              <a:picLocks noChangeAspect="1" noChangeArrowheads="1"/>
            </p:cNvPicPr>
            <p:nvPr/>
          </p:nvPicPr>
          <p:blipFill>
            <a:blip r:embed="rId6"/>
            <a:srcRect/>
            <a:stretch>
              <a:fillRect/>
            </a:stretch>
          </p:blipFill>
          <p:spPr bwMode="auto">
            <a:xfrm>
              <a:off x="2552700" y="523079"/>
              <a:ext cx="3523681" cy="1154563"/>
            </a:xfrm>
            <a:prstGeom prst="rect">
              <a:avLst/>
            </a:prstGeom>
            <a:noFill/>
            <a:ln w="9525">
              <a:noFill/>
              <a:miter lim="800000"/>
              <a:headEnd/>
              <a:tailEnd/>
            </a:ln>
          </p:spPr>
        </p:pic>
        <p:sp>
          <p:nvSpPr>
            <p:cNvPr id="21" name="Rounded Rectangle 20"/>
            <p:cNvSpPr/>
            <p:nvPr/>
          </p:nvSpPr>
          <p:spPr>
            <a:xfrm>
              <a:off x="3677279" y="153400"/>
              <a:ext cx="2848934" cy="100341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KỊCH BẢN </a:t>
              </a:r>
              <a:endParaRPr lang="en-US"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3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1" y="2406223"/>
            <a:ext cx="1734991" cy="181848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5"/>
          <p:cNvGrpSpPr>
            <a:grpSpLocks/>
          </p:cNvGrpSpPr>
          <p:nvPr/>
        </p:nvGrpSpPr>
        <p:grpSpPr bwMode="auto">
          <a:xfrm>
            <a:off x="714425" y="1984703"/>
            <a:ext cx="4124325" cy="2836070"/>
            <a:chOff x="481013" y="3343402"/>
            <a:chExt cx="4124325" cy="2591654"/>
          </a:xfrm>
        </p:grpSpPr>
        <p:pic>
          <p:nvPicPr>
            <p:cNvPr id="33" name="Picture 8" descr="Cover"/>
            <p:cNvPicPr>
              <a:picLocks noChangeAspect="1" noChangeArrowheads="1"/>
            </p:cNvPicPr>
            <p:nvPr/>
          </p:nvPicPr>
          <p:blipFill>
            <a:blip r:embed="rId8"/>
            <a:srcRect/>
            <a:stretch>
              <a:fillRect/>
            </a:stretch>
          </p:blipFill>
          <p:spPr bwMode="auto">
            <a:xfrm>
              <a:off x="481013" y="3343402"/>
              <a:ext cx="3917950" cy="2439204"/>
            </a:xfrm>
            <a:prstGeom prst="rect">
              <a:avLst/>
            </a:prstGeom>
            <a:noFill/>
            <a:ln w="9525">
              <a:noFill/>
              <a:miter lim="800000"/>
              <a:headEnd/>
              <a:tailEnd/>
            </a:ln>
          </p:spPr>
        </p:pic>
        <p:sp>
          <p:nvSpPr>
            <p:cNvPr id="37" name="Rounded Rectangle 36"/>
            <p:cNvSpPr/>
            <p:nvPr/>
          </p:nvSpPr>
          <p:spPr>
            <a:xfrm>
              <a:off x="2005013" y="4773280"/>
              <a:ext cx="2600325" cy="116177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DÀN DỰNG </a:t>
              </a:r>
              <a:endParaRPr lang="en-US" sz="1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38" name="Rounded Rectangle 37"/>
          <p:cNvSpPr/>
          <p:nvPr/>
        </p:nvSpPr>
        <p:spPr>
          <a:xfrm>
            <a:off x="152401" y="1397794"/>
            <a:ext cx="1981199" cy="23741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en-US" sz="1800" b="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NHÂN TỐ CƠ BẢN </a:t>
            </a:r>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9" name="Rounded Rectangle 38"/>
          <p:cNvSpPr/>
          <p:nvPr/>
        </p:nvSpPr>
        <p:spPr>
          <a:xfrm>
            <a:off x="5655387" y="2481357"/>
            <a:ext cx="2523821" cy="5803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 name="Picture 7" descr="Cover"/>
          <p:cNvPicPr>
            <a:picLocks noChangeAspect="1" noChangeArrowheads="1"/>
          </p:cNvPicPr>
          <p:nvPr/>
        </p:nvPicPr>
        <p:blipFill>
          <a:blip r:embed="rId9"/>
          <a:srcRect/>
          <a:stretch>
            <a:fillRect/>
          </a:stretch>
        </p:blipFill>
        <p:spPr bwMode="auto">
          <a:xfrm>
            <a:off x="4229101" y="253169"/>
            <a:ext cx="2302119" cy="685800"/>
          </a:xfrm>
          <a:prstGeom prst="rect">
            <a:avLst/>
          </a:prstGeom>
          <a:noFill/>
          <a:ln w="9525">
            <a:noFill/>
            <a:miter lim="800000"/>
            <a:headEnd/>
            <a:tailEnd/>
          </a:ln>
        </p:spPr>
      </p:pic>
      <p:sp>
        <p:nvSpPr>
          <p:cNvPr id="49" name="Rounded Rectangle 48"/>
          <p:cNvSpPr/>
          <p:nvPr/>
        </p:nvSpPr>
        <p:spPr>
          <a:xfrm>
            <a:off x="4937760" y="96012"/>
            <a:ext cx="2005663" cy="6513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en-US" sz="1800" b="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Lời thoại </a:t>
            </a:r>
            <a:endParaRPr lang="en-US"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0" name="Rounded Rectangle 49"/>
          <p:cNvSpPr/>
          <p:nvPr/>
        </p:nvSpPr>
        <p:spPr>
          <a:xfrm>
            <a:off x="2437266" y="253170"/>
            <a:ext cx="2057179" cy="9337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en-US" sz="1800" b="1">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KỊCH BẢN </a:t>
            </a:r>
            <a:endParaRPr lang="en-US" sz="1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2" name="Picture 23"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8677" y="451635"/>
            <a:ext cx="2541992" cy="8375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9"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7721" y="-74795"/>
            <a:ext cx="953691" cy="70604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9"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67721" y="503438"/>
            <a:ext cx="1774079" cy="2007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3"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3422" y="1527295"/>
            <a:ext cx="2543163" cy="83754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9"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6914" y="1527295"/>
            <a:ext cx="2689671" cy="30435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921412" y="29289"/>
            <a:ext cx="1258999" cy="392415"/>
          </a:xfrm>
          <a:prstGeom prst="rect">
            <a:avLst/>
          </a:prstGeom>
          <a:noFill/>
        </p:spPr>
        <p:txBody>
          <a:bodyPr wrap="none" lIns="68580" tIns="34290" rIns="68580" bIns="34290" rtlCol="0">
            <a:spAutoFit/>
          </a:bodyPr>
          <a:lstStyle/>
          <a:p>
            <a:r>
              <a:rPr lang="en-US" sz="2100">
                <a:solidFill>
                  <a:srgbClr val="C00000"/>
                </a:solidFill>
                <a:latin typeface="Times New Roman" pitchFamily="18" charset="0"/>
                <a:cs typeface="Times New Roman" pitchFamily="18" charset="0"/>
              </a:rPr>
              <a:t>Độc thoại </a:t>
            </a:r>
            <a:endParaRPr lang="vi-VN" sz="2100">
              <a:solidFill>
                <a:srgbClr val="C00000"/>
              </a:solidFill>
              <a:latin typeface="Times New Roman" pitchFamily="18" charset="0"/>
              <a:cs typeface="Times New Roman" pitchFamily="18" charset="0"/>
            </a:endParaRPr>
          </a:p>
        </p:txBody>
      </p:sp>
      <p:sp>
        <p:nvSpPr>
          <p:cNvPr id="22" name="TextBox 21"/>
          <p:cNvSpPr txBox="1"/>
          <p:nvPr/>
        </p:nvSpPr>
        <p:spPr>
          <a:xfrm>
            <a:off x="5169259" y="1103793"/>
            <a:ext cx="1773562" cy="484748"/>
          </a:xfrm>
          <a:prstGeom prst="rect">
            <a:avLst/>
          </a:prstGeom>
          <a:noFill/>
        </p:spPr>
        <p:txBody>
          <a:bodyPr wrap="none" lIns="68580" tIns="34290" rIns="68580" bIns="34290" rtlCol="0">
            <a:spAutoFit/>
          </a:bodyPr>
          <a:lstStyle/>
          <a:p>
            <a:pPr algn="ctr">
              <a:lnSpc>
                <a:spcPct val="150000"/>
              </a:lnSpc>
            </a:pPr>
            <a:r>
              <a:rPr lang="en-US" sz="1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Hành động kịch </a:t>
            </a:r>
            <a:endParaRPr 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p:cNvSpPr txBox="1"/>
          <p:nvPr/>
        </p:nvSpPr>
        <p:spPr>
          <a:xfrm>
            <a:off x="7638971" y="503438"/>
            <a:ext cx="1261403" cy="392415"/>
          </a:xfrm>
          <a:prstGeom prst="rect">
            <a:avLst/>
          </a:prstGeom>
          <a:noFill/>
        </p:spPr>
        <p:txBody>
          <a:bodyPr wrap="none" lIns="68580" tIns="34290" rIns="68580" bIns="34290" rtlCol="0">
            <a:spAutoFit/>
          </a:bodyPr>
          <a:lstStyle/>
          <a:p>
            <a:r>
              <a:rPr lang="en-US" sz="2100" b="1">
                <a:solidFill>
                  <a:schemeClr val="accent6">
                    <a:lumMod val="75000"/>
                  </a:schemeClr>
                </a:solidFill>
                <a:latin typeface="Times New Roman" pitchFamily="18" charset="0"/>
                <a:cs typeface="Times New Roman" pitchFamily="18" charset="0"/>
              </a:rPr>
              <a:t>Đối thoại </a:t>
            </a:r>
            <a:endParaRPr lang="vi-VN" sz="2100" b="1">
              <a:solidFill>
                <a:schemeClr val="accent6">
                  <a:lumMod val="75000"/>
                </a:schemeClr>
              </a:solidFill>
              <a:latin typeface="Times New Roman" pitchFamily="18" charset="0"/>
              <a:cs typeface="Times New Roman" pitchFamily="18" charset="0"/>
            </a:endParaRPr>
          </a:p>
        </p:txBody>
      </p:sp>
      <p:sp>
        <p:nvSpPr>
          <p:cNvPr id="25" name="TextBox 24"/>
          <p:cNvSpPr txBox="1"/>
          <p:nvPr/>
        </p:nvSpPr>
        <p:spPr>
          <a:xfrm>
            <a:off x="7854760" y="896814"/>
            <a:ext cx="1456168" cy="392415"/>
          </a:xfrm>
          <a:prstGeom prst="rect">
            <a:avLst/>
          </a:prstGeom>
          <a:noFill/>
        </p:spPr>
        <p:txBody>
          <a:bodyPr wrap="none" lIns="68580" tIns="34290" rIns="68580" bIns="34290" rtlCol="0">
            <a:spAutoFit/>
          </a:bodyPr>
          <a:lstStyle/>
          <a:p>
            <a:r>
              <a:rPr lang="en-US" sz="2100" b="1">
                <a:solidFill>
                  <a:schemeClr val="tx2">
                    <a:lumMod val="75000"/>
                  </a:schemeClr>
                </a:solidFill>
                <a:latin typeface="Times New Roman" pitchFamily="18" charset="0"/>
                <a:cs typeface="Times New Roman" pitchFamily="18" charset="0"/>
              </a:rPr>
              <a:t>Bàng thoại </a:t>
            </a:r>
            <a:endParaRPr lang="vi-VN" sz="2100" b="1">
              <a:solidFill>
                <a:schemeClr val="tx2">
                  <a:lumMod val="75000"/>
                </a:schemeClr>
              </a:solidFill>
              <a:latin typeface="Times New Roman" pitchFamily="18" charset="0"/>
              <a:cs typeface="Times New Roman" pitchFamily="18" charset="0"/>
            </a:endParaRPr>
          </a:p>
        </p:txBody>
      </p:sp>
      <p:sp>
        <p:nvSpPr>
          <p:cNvPr id="26" name="TextBox 25"/>
          <p:cNvSpPr txBox="1"/>
          <p:nvPr/>
        </p:nvSpPr>
        <p:spPr>
          <a:xfrm>
            <a:off x="7773679" y="1483266"/>
            <a:ext cx="1503381" cy="392415"/>
          </a:xfrm>
          <a:prstGeom prst="rect">
            <a:avLst/>
          </a:prstGeom>
          <a:noFill/>
        </p:spPr>
        <p:txBody>
          <a:bodyPr wrap="square" lIns="68580" tIns="34290" rIns="68580" bIns="34290" rtlCol="0">
            <a:spAutoFit/>
          </a:bodyPr>
          <a:lstStyle/>
          <a:p>
            <a:r>
              <a:rPr lang="en-US" sz="2100" b="1">
                <a:solidFill>
                  <a:schemeClr val="accent1"/>
                </a:solidFill>
                <a:latin typeface="Times New Roman" pitchFamily="18" charset="0"/>
                <a:cs typeface="Times New Roman" pitchFamily="18" charset="0"/>
              </a:rPr>
              <a:t>Bên ngoài</a:t>
            </a:r>
            <a:endParaRPr lang="vi-VN" sz="2100" b="1">
              <a:solidFill>
                <a:schemeClr val="accent1"/>
              </a:solidFill>
              <a:latin typeface="Times New Roman" pitchFamily="18" charset="0"/>
              <a:cs typeface="Times New Roman" pitchFamily="18" charset="0"/>
            </a:endParaRPr>
          </a:p>
        </p:txBody>
      </p:sp>
      <p:sp>
        <p:nvSpPr>
          <p:cNvPr id="61" name="TextBox 60"/>
          <p:cNvSpPr txBox="1"/>
          <p:nvPr/>
        </p:nvSpPr>
        <p:spPr>
          <a:xfrm>
            <a:off x="8136195" y="1911977"/>
            <a:ext cx="1396642" cy="392415"/>
          </a:xfrm>
          <a:prstGeom prst="rect">
            <a:avLst/>
          </a:prstGeom>
          <a:noFill/>
        </p:spPr>
        <p:txBody>
          <a:bodyPr wrap="square" lIns="68580" tIns="34290" rIns="68580" bIns="34290" rtlCol="0">
            <a:spAutoFit/>
          </a:bodyPr>
          <a:lstStyle/>
          <a:p>
            <a:r>
              <a:rPr lang="en-US" sz="2100" b="1">
                <a:solidFill>
                  <a:schemeClr val="accent1"/>
                </a:solidFill>
                <a:latin typeface="Times New Roman" pitchFamily="18" charset="0"/>
                <a:cs typeface="Times New Roman" pitchFamily="18" charset="0"/>
              </a:rPr>
              <a:t>Bên trong</a:t>
            </a:r>
            <a:endParaRPr lang="vi-VN" sz="2100" b="1">
              <a:solidFill>
                <a:schemeClr val="accent1"/>
              </a:solidFill>
              <a:latin typeface="Times New Roman" pitchFamily="18" charset="0"/>
              <a:cs typeface="Times New Roman" pitchFamily="18" charset="0"/>
            </a:endParaRPr>
          </a:p>
        </p:txBody>
      </p:sp>
      <p:sp>
        <p:nvSpPr>
          <p:cNvPr id="64" name="TextBox 63"/>
          <p:cNvSpPr txBox="1"/>
          <p:nvPr/>
        </p:nvSpPr>
        <p:spPr>
          <a:xfrm>
            <a:off x="5926744" y="3546020"/>
            <a:ext cx="1503381" cy="392415"/>
          </a:xfrm>
          <a:prstGeom prst="rect">
            <a:avLst/>
          </a:prstGeom>
          <a:noFill/>
        </p:spPr>
        <p:txBody>
          <a:bodyPr wrap="square" lIns="68580" tIns="34290" rIns="68580" bIns="34290" rtlCol="0">
            <a:spAutoFit/>
          </a:bodyPr>
          <a:lstStyle/>
          <a:p>
            <a:r>
              <a:rPr lang="en-US" sz="2100" b="1">
                <a:solidFill>
                  <a:schemeClr val="accent1"/>
                </a:solidFill>
                <a:latin typeface="Times New Roman" pitchFamily="18" charset="0"/>
                <a:cs typeface="Times New Roman" pitchFamily="18" charset="0"/>
              </a:rPr>
              <a:t>Đạo diễn </a:t>
            </a:r>
            <a:endParaRPr lang="vi-VN" sz="2100" b="1">
              <a:solidFill>
                <a:schemeClr val="accent1"/>
              </a:solidFill>
              <a:latin typeface="Times New Roman" pitchFamily="18" charset="0"/>
              <a:cs typeface="Times New Roman" pitchFamily="18" charset="0"/>
            </a:endParaRPr>
          </a:p>
        </p:txBody>
      </p:sp>
      <p:sp>
        <p:nvSpPr>
          <p:cNvPr id="65" name="TextBox 64"/>
          <p:cNvSpPr txBox="1"/>
          <p:nvPr/>
        </p:nvSpPr>
        <p:spPr>
          <a:xfrm>
            <a:off x="5960755" y="2575340"/>
            <a:ext cx="1503381" cy="392415"/>
          </a:xfrm>
          <a:prstGeom prst="rect">
            <a:avLst/>
          </a:prstGeom>
          <a:noFill/>
        </p:spPr>
        <p:txBody>
          <a:bodyPr wrap="square" lIns="68580" tIns="34290" rIns="68580" bIns="34290" rtlCol="0">
            <a:spAutoFit/>
          </a:bodyPr>
          <a:lstStyle/>
          <a:p>
            <a:r>
              <a:rPr lang="en-US" sz="2100" b="1">
                <a:solidFill>
                  <a:schemeClr val="accent1"/>
                </a:solidFill>
                <a:latin typeface="Times New Roman" pitchFamily="18" charset="0"/>
                <a:cs typeface="Times New Roman" pitchFamily="18" charset="0"/>
              </a:rPr>
              <a:t>Kịch bản </a:t>
            </a:r>
            <a:endParaRPr lang="vi-VN" sz="2100" b="1">
              <a:solidFill>
                <a:schemeClr val="accent1"/>
              </a:solidFill>
              <a:latin typeface="Times New Roman" pitchFamily="18" charset="0"/>
              <a:cs typeface="Times New Roman" pitchFamily="18" charset="0"/>
            </a:endParaRPr>
          </a:p>
        </p:txBody>
      </p:sp>
      <p:sp>
        <p:nvSpPr>
          <p:cNvPr id="66" name="TextBox 65"/>
          <p:cNvSpPr txBox="1"/>
          <p:nvPr/>
        </p:nvSpPr>
        <p:spPr>
          <a:xfrm>
            <a:off x="5621405" y="4428358"/>
            <a:ext cx="1503381" cy="392415"/>
          </a:xfrm>
          <a:prstGeom prst="rect">
            <a:avLst/>
          </a:prstGeom>
          <a:noFill/>
        </p:spPr>
        <p:txBody>
          <a:bodyPr wrap="square" lIns="68580" tIns="34290" rIns="68580" bIns="34290" rtlCol="0">
            <a:spAutoFit/>
          </a:bodyPr>
          <a:lstStyle/>
          <a:p>
            <a:r>
              <a:rPr lang="en-US" sz="2100" b="1">
                <a:solidFill>
                  <a:schemeClr val="accent1"/>
                </a:solidFill>
                <a:latin typeface="Times New Roman" pitchFamily="18" charset="0"/>
                <a:cs typeface="Times New Roman" pitchFamily="18" charset="0"/>
              </a:rPr>
              <a:t>Diễn viên </a:t>
            </a:r>
            <a:endParaRPr lang="vi-VN" sz="2100" b="1">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22359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arn(inVertical)">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9"/>
          <p:cNvSpPr txBox="1">
            <a:spLocks noGrp="1"/>
          </p:cNvSpPr>
          <p:nvPr>
            <p:ph type="ctrTitle"/>
          </p:nvPr>
        </p:nvSpPr>
        <p:spPr>
          <a:xfrm>
            <a:off x="659757" y="532435"/>
            <a:ext cx="6468500" cy="30817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smtClean="0">
                <a:solidFill>
                  <a:schemeClr val="bg1">
                    <a:lumMod val="50000"/>
                  </a:schemeClr>
                </a:solidFill>
                <a:latin typeface="#9Slide07 SVNMomento" panose="00000500000000000000" pitchFamily="2" charset="0"/>
              </a:rPr>
              <a:t>II. </a:t>
            </a:r>
            <a:r>
              <a:rPr lang="en-US" sz="6000" dirty="0" err="1" smtClean="0">
                <a:solidFill>
                  <a:schemeClr val="bg1">
                    <a:lumMod val="50000"/>
                  </a:schemeClr>
                </a:solidFill>
                <a:latin typeface="#9Slide07 SVNMomento" panose="00000500000000000000" pitchFamily="2" charset="0"/>
              </a:rPr>
              <a:t>Các</a:t>
            </a:r>
            <a:r>
              <a:rPr lang="en-US" sz="6000" dirty="0" smtClean="0">
                <a:solidFill>
                  <a:schemeClr val="bg1">
                    <a:lumMod val="50000"/>
                  </a:schemeClr>
                </a:solidFill>
                <a:latin typeface="#9Slide07 SVNMomento" panose="00000500000000000000" pitchFamily="2" charset="0"/>
              </a:rPr>
              <a:t> </a:t>
            </a:r>
            <a:r>
              <a:rPr lang="en-US" sz="6000" dirty="0" err="1" smtClean="0">
                <a:solidFill>
                  <a:schemeClr val="bg1">
                    <a:lumMod val="50000"/>
                  </a:schemeClr>
                </a:solidFill>
                <a:latin typeface="#9Slide07 SVNMomento" panose="00000500000000000000" pitchFamily="2" charset="0"/>
              </a:rPr>
              <a:t>bước</a:t>
            </a:r>
            <a:r>
              <a:rPr lang="en-US" sz="6000" dirty="0" smtClean="0">
                <a:solidFill>
                  <a:schemeClr val="bg1">
                    <a:lumMod val="50000"/>
                  </a:schemeClr>
                </a:solidFill>
                <a:latin typeface="#9Slide07 SVNMomento" panose="00000500000000000000" pitchFamily="2" charset="0"/>
              </a:rPr>
              <a:t> </a:t>
            </a:r>
            <a:r>
              <a:rPr lang="en-US" sz="6000" dirty="0">
                <a:solidFill>
                  <a:schemeClr val="bg1">
                    <a:lumMod val="50000"/>
                  </a:schemeClr>
                </a:solidFill>
                <a:latin typeface="#9Slide07 SVNMomento" panose="00000500000000000000" pitchFamily="2" charset="0"/>
              </a:rPr>
              <a:t/>
            </a:r>
            <a:br>
              <a:rPr lang="en-US" sz="6000" dirty="0">
                <a:solidFill>
                  <a:schemeClr val="bg1">
                    <a:lumMod val="50000"/>
                  </a:schemeClr>
                </a:solidFill>
                <a:latin typeface="#9Slide07 SVNMomento" panose="00000500000000000000" pitchFamily="2" charset="0"/>
              </a:rPr>
            </a:br>
            <a:r>
              <a:rPr lang="en-US" sz="6000" dirty="0" err="1">
                <a:solidFill>
                  <a:schemeClr val="bg1">
                    <a:lumMod val="50000"/>
                  </a:schemeClr>
                </a:solidFill>
                <a:latin typeface="#9Slide07 SVNMomento" panose="00000500000000000000" pitchFamily="2" charset="0"/>
              </a:rPr>
              <a:t>sân</a:t>
            </a:r>
            <a:r>
              <a:rPr lang="en-US" sz="6000" dirty="0">
                <a:solidFill>
                  <a:schemeClr val="bg1">
                    <a:lumMod val="50000"/>
                  </a:schemeClr>
                </a:solidFill>
                <a:latin typeface="#9Slide07 SVNMomento" panose="00000500000000000000" pitchFamily="2" charset="0"/>
              </a:rPr>
              <a:t> </a:t>
            </a:r>
            <a:r>
              <a:rPr lang="en-US" sz="6000" dirty="0" err="1">
                <a:solidFill>
                  <a:schemeClr val="bg1">
                    <a:lumMod val="50000"/>
                  </a:schemeClr>
                </a:solidFill>
                <a:latin typeface="#9Slide07 SVNMomento" panose="00000500000000000000" pitchFamily="2" charset="0"/>
              </a:rPr>
              <a:t>khấu</a:t>
            </a:r>
            <a:r>
              <a:rPr lang="en-US" sz="6000" dirty="0">
                <a:solidFill>
                  <a:schemeClr val="bg1">
                    <a:lumMod val="50000"/>
                  </a:schemeClr>
                </a:solidFill>
                <a:latin typeface="#9Slide07 SVNMomento" panose="00000500000000000000" pitchFamily="2" charset="0"/>
              </a:rPr>
              <a:t> </a:t>
            </a:r>
            <a:r>
              <a:rPr lang="en-US" sz="6000" dirty="0" err="1">
                <a:solidFill>
                  <a:schemeClr val="bg1">
                    <a:lumMod val="50000"/>
                  </a:schemeClr>
                </a:solidFill>
                <a:latin typeface="#9Slide07 SVNMomento" panose="00000500000000000000" pitchFamily="2" charset="0"/>
              </a:rPr>
              <a:t>hóa</a:t>
            </a:r>
            <a:r>
              <a:rPr lang="en-US" sz="6000" dirty="0">
                <a:solidFill>
                  <a:schemeClr val="bg1">
                    <a:lumMod val="50000"/>
                  </a:schemeClr>
                </a:solidFill>
                <a:latin typeface="#9Slide07 SVNMomento" panose="00000500000000000000" pitchFamily="2" charset="0"/>
              </a:rPr>
              <a:t> </a:t>
            </a:r>
            <a:br>
              <a:rPr lang="en-US" sz="6000" dirty="0">
                <a:solidFill>
                  <a:schemeClr val="bg1">
                    <a:lumMod val="50000"/>
                  </a:schemeClr>
                </a:solidFill>
                <a:latin typeface="#9Slide07 SVNMomento" panose="00000500000000000000" pitchFamily="2" charset="0"/>
              </a:rPr>
            </a:br>
            <a:r>
              <a:rPr lang="en-US" sz="6000" dirty="0" err="1">
                <a:solidFill>
                  <a:schemeClr val="bg1">
                    <a:lumMod val="50000"/>
                  </a:schemeClr>
                </a:solidFill>
                <a:latin typeface="#9Slide07 SVNMomento" panose="00000500000000000000" pitchFamily="2" charset="0"/>
              </a:rPr>
              <a:t>tác</a:t>
            </a:r>
            <a:r>
              <a:rPr lang="en-US" sz="6000" dirty="0">
                <a:solidFill>
                  <a:schemeClr val="bg1">
                    <a:lumMod val="50000"/>
                  </a:schemeClr>
                </a:solidFill>
                <a:latin typeface="#9Slide07 SVNMomento" panose="00000500000000000000" pitchFamily="2" charset="0"/>
              </a:rPr>
              <a:t> </a:t>
            </a:r>
            <a:r>
              <a:rPr lang="en-US" sz="6000" dirty="0" err="1">
                <a:solidFill>
                  <a:schemeClr val="bg1">
                    <a:lumMod val="50000"/>
                  </a:schemeClr>
                </a:solidFill>
                <a:latin typeface="#9Slide07 SVNMomento" panose="00000500000000000000" pitchFamily="2" charset="0"/>
              </a:rPr>
              <a:t>phẩm</a:t>
            </a:r>
            <a:r>
              <a:rPr lang="en-US" sz="6000" dirty="0">
                <a:solidFill>
                  <a:schemeClr val="bg1">
                    <a:lumMod val="50000"/>
                  </a:schemeClr>
                </a:solidFill>
                <a:latin typeface="#9Slide07 SVNMomento" panose="00000500000000000000" pitchFamily="2" charset="0"/>
              </a:rPr>
              <a:t> </a:t>
            </a:r>
            <a:r>
              <a:rPr lang="en-US" sz="6000" dirty="0" err="1">
                <a:solidFill>
                  <a:schemeClr val="bg1">
                    <a:lumMod val="50000"/>
                  </a:schemeClr>
                </a:solidFill>
                <a:latin typeface="#9Slide07 SVNMomento" panose="00000500000000000000" pitchFamily="2" charset="0"/>
              </a:rPr>
              <a:t>văn</a:t>
            </a:r>
            <a:r>
              <a:rPr lang="en-US" sz="6000" dirty="0">
                <a:solidFill>
                  <a:schemeClr val="bg1">
                    <a:lumMod val="50000"/>
                  </a:schemeClr>
                </a:solidFill>
                <a:latin typeface="#9Slide07 SVNMomento" panose="00000500000000000000" pitchFamily="2" charset="0"/>
              </a:rPr>
              <a:t> </a:t>
            </a:r>
            <a:r>
              <a:rPr lang="en-US" sz="6000" dirty="0" err="1">
                <a:solidFill>
                  <a:schemeClr val="bg1">
                    <a:lumMod val="50000"/>
                  </a:schemeClr>
                </a:solidFill>
                <a:latin typeface="#9Slide07 SVNMomento" panose="00000500000000000000" pitchFamily="2" charset="0"/>
              </a:rPr>
              <a:t>học</a:t>
            </a:r>
            <a:endParaRPr sz="6000" dirty="0">
              <a:solidFill>
                <a:schemeClr val="bg1">
                  <a:lumMod val="50000"/>
                </a:schemeClr>
              </a:solidFill>
              <a:latin typeface="#9Slide07 SVNMomento" panose="00000500000000000000" pitchFamily="2" charset="0"/>
            </a:endParaRPr>
          </a:p>
        </p:txBody>
      </p:sp>
      <p:grpSp>
        <p:nvGrpSpPr>
          <p:cNvPr id="439" name="Google Shape;439;p29"/>
          <p:cNvGrpSpPr/>
          <p:nvPr/>
        </p:nvGrpSpPr>
        <p:grpSpPr>
          <a:xfrm rot="-899956">
            <a:off x="6715796" y="1277448"/>
            <a:ext cx="1552949" cy="1368402"/>
            <a:chOff x="-4669200" y="1539525"/>
            <a:chExt cx="1568750" cy="1382325"/>
          </a:xfrm>
        </p:grpSpPr>
        <p:sp>
          <p:nvSpPr>
            <p:cNvPr id="440" name="Google Shape;440;p29"/>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41" name="Google Shape;441;p29"/>
            <p:cNvGrpSpPr/>
            <p:nvPr/>
          </p:nvGrpSpPr>
          <p:grpSpPr>
            <a:xfrm>
              <a:off x="-4667175" y="1539525"/>
              <a:ext cx="1566725" cy="1382325"/>
              <a:chOff x="-4667175" y="1539525"/>
              <a:chExt cx="1566725" cy="1382325"/>
            </a:xfrm>
          </p:grpSpPr>
          <p:sp>
            <p:nvSpPr>
              <p:cNvPr id="442" name="Google Shape;442;p29"/>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3" name="Google Shape;443;p29"/>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4" name="Google Shape;444;p29"/>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5" name="Google Shape;445;p29"/>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 name="Google Shape;446;p29"/>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7" name="Google Shape;447;p29"/>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8" name="Google Shape;448;p29"/>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9" name="Google Shape;449;p29"/>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0" name="Google Shape;450;p29"/>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1" name="Google Shape;451;p29"/>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2" name="Google Shape;452;p29"/>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3" name="Google Shape;453;p29"/>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4" name="Google Shape;454;p29"/>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5" name="Google Shape;455;p29"/>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6" name="Google Shape;456;p29"/>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7" name="Google Shape;457;p29"/>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8" name="Google Shape;458;p29"/>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9" name="Google Shape;459;p29"/>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460" name="Google Shape;460;p29"/>
          <p:cNvGrpSpPr/>
          <p:nvPr/>
        </p:nvGrpSpPr>
        <p:grpSpPr>
          <a:xfrm rot="900046">
            <a:off x="6626346" y="3066336"/>
            <a:ext cx="1548987" cy="1260302"/>
            <a:chOff x="-4665350" y="238125"/>
            <a:chExt cx="1564900" cy="1273250"/>
          </a:xfrm>
        </p:grpSpPr>
        <p:sp>
          <p:nvSpPr>
            <p:cNvPr id="461" name="Google Shape;461;p29"/>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62" name="Google Shape;462;p29"/>
            <p:cNvGrpSpPr/>
            <p:nvPr/>
          </p:nvGrpSpPr>
          <p:grpSpPr>
            <a:xfrm>
              <a:off x="-4665350" y="238125"/>
              <a:ext cx="1564900" cy="1273250"/>
              <a:chOff x="-4686175" y="238125"/>
              <a:chExt cx="1564900" cy="1273250"/>
            </a:xfrm>
          </p:grpSpPr>
          <p:sp>
            <p:nvSpPr>
              <p:cNvPr id="463" name="Google Shape;463;p29"/>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4" name="Google Shape;464;p29"/>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5" name="Google Shape;465;p29"/>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6" name="Google Shape;466;p29"/>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7" name="Google Shape;467;p29"/>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8" name="Google Shape;468;p29"/>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9" name="Google Shape;469;p29"/>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0" name="Google Shape;470;p29"/>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1" name="Google Shape;471;p29"/>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2" name="Google Shape;472;p29"/>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3" name="Google Shape;473;p29"/>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4" name="Google Shape;474;p29"/>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5" name="Google Shape;475;p29"/>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6" name="Google Shape;476;p29"/>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7" name="Google Shape;477;p29"/>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8" name="Google Shape;478;p29"/>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9" name="Google Shape;479;p29"/>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80" name="Google Shape;480;p29"/>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1" name="Google Shape;481;p29"/>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2" name="Google Shape;482;p29"/>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95321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wipe(left)">
                                      <p:cBhvr>
                                        <p:cTn id="7"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xmlns="" id="{704B44F7-BDB9-3F14-534D-C3410C0B92BD}"/>
              </a:ext>
            </a:extLst>
          </p:cNvPr>
          <p:cNvCxnSpPr>
            <a:cxnSpLocks/>
          </p:cNvCxnSpPr>
          <p:nvPr/>
        </p:nvCxnSpPr>
        <p:spPr>
          <a:xfrm flipH="1">
            <a:off x="4308419" y="1255995"/>
            <a:ext cx="164585" cy="663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9E263DF-0003-C890-151F-4977B1CB305A}"/>
              </a:ext>
            </a:extLst>
          </p:cNvPr>
          <p:cNvCxnSpPr>
            <a:cxnSpLocks/>
          </p:cNvCxnSpPr>
          <p:nvPr/>
        </p:nvCxnSpPr>
        <p:spPr>
          <a:xfrm flipH="1">
            <a:off x="4308237" y="2710899"/>
            <a:ext cx="164585" cy="663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3714063-B68D-2178-9971-CBB6E8B2C697}"/>
              </a:ext>
            </a:extLst>
          </p:cNvPr>
          <p:cNvCxnSpPr>
            <a:cxnSpLocks/>
          </p:cNvCxnSpPr>
          <p:nvPr/>
        </p:nvCxnSpPr>
        <p:spPr>
          <a:xfrm flipH="1">
            <a:off x="4314774" y="4079348"/>
            <a:ext cx="164585" cy="663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37FFD33-B119-BFBC-2534-A283E10200F2}"/>
              </a:ext>
            </a:extLst>
          </p:cNvPr>
          <p:cNvCxnSpPr>
            <a:cxnSpLocks/>
          </p:cNvCxnSpPr>
          <p:nvPr/>
        </p:nvCxnSpPr>
        <p:spPr>
          <a:xfrm flipH="1" flipV="1">
            <a:off x="4468276" y="1836467"/>
            <a:ext cx="169663" cy="103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ADEBDDA-A258-6045-4A6F-D186C1C9E792}"/>
              </a:ext>
            </a:extLst>
          </p:cNvPr>
          <p:cNvCxnSpPr>
            <a:cxnSpLocks/>
          </p:cNvCxnSpPr>
          <p:nvPr/>
        </p:nvCxnSpPr>
        <p:spPr>
          <a:xfrm flipH="1" flipV="1">
            <a:off x="4468276" y="3120290"/>
            <a:ext cx="169663" cy="1035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3" name="Google Shape;493;p31"/>
          <p:cNvSpPr/>
          <p:nvPr/>
        </p:nvSpPr>
        <p:spPr>
          <a:xfrm>
            <a:off x="4599540" y="1843446"/>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94" name="Google Shape;494;p31"/>
          <p:cNvSpPr/>
          <p:nvPr/>
        </p:nvSpPr>
        <p:spPr>
          <a:xfrm>
            <a:off x="4609562" y="3087399"/>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95" name="Google Shape;495;p31"/>
          <p:cNvSpPr/>
          <p:nvPr/>
        </p:nvSpPr>
        <p:spPr>
          <a:xfrm>
            <a:off x="3617690" y="2504844"/>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96" name="Google Shape;496;p31"/>
          <p:cNvSpPr/>
          <p:nvPr/>
        </p:nvSpPr>
        <p:spPr>
          <a:xfrm>
            <a:off x="3622876" y="1094314"/>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97" name="Google Shape;497;p31"/>
          <p:cNvSpPr txBox="1">
            <a:spLocks noGrp="1"/>
          </p:cNvSpPr>
          <p:nvPr>
            <p:ph type="title"/>
          </p:nvPr>
        </p:nvSpPr>
        <p:spPr>
          <a:xfrm>
            <a:off x="749207" y="1510648"/>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2800" dirty="0"/>
              <a:t>Hình thành ý tưởng</a:t>
            </a:r>
            <a:endParaRPr sz="2800" dirty="0"/>
          </a:p>
        </p:txBody>
      </p:sp>
      <p:sp>
        <p:nvSpPr>
          <p:cNvPr id="498" name="Google Shape;498;p31"/>
          <p:cNvSpPr txBox="1">
            <a:spLocks noGrp="1"/>
          </p:cNvSpPr>
          <p:nvPr>
            <p:ph type="title" idx="2"/>
          </p:nvPr>
        </p:nvSpPr>
        <p:spPr>
          <a:xfrm>
            <a:off x="3722558" y="1239693"/>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01</a:t>
            </a:r>
            <a:endParaRPr dirty="0"/>
          </a:p>
        </p:txBody>
      </p:sp>
      <p:sp>
        <p:nvSpPr>
          <p:cNvPr id="500" name="Google Shape;500;p31"/>
          <p:cNvSpPr txBox="1">
            <a:spLocks noGrp="1"/>
          </p:cNvSpPr>
          <p:nvPr>
            <p:ph type="title" idx="3"/>
          </p:nvPr>
        </p:nvSpPr>
        <p:spPr>
          <a:xfrm>
            <a:off x="5272172" y="1981528"/>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800" dirty="0"/>
              <a:t>Lập dàn ý kịch bản</a:t>
            </a:r>
            <a:endParaRPr sz="2800" dirty="0"/>
          </a:p>
        </p:txBody>
      </p:sp>
      <p:sp>
        <p:nvSpPr>
          <p:cNvPr id="501" name="Google Shape;501;p31"/>
          <p:cNvSpPr txBox="1">
            <a:spLocks noGrp="1"/>
          </p:cNvSpPr>
          <p:nvPr>
            <p:ph type="title" idx="4"/>
          </p:nvPr>
        </p:nvSpPr>
        <p:spPr>
          <a:xfrm>
            <a:off x="4689540" y="1977996"/>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02</a:t>
            </a:r>
            <a:endParaRPr/>
          </a:p>
        </p:txBody>
      </p:sp>
      <p:sp>
        <p:nvSpPr>
          <p:cNvPr id="503" name="Google Shape;503;p31"/>
          <p:cNvSpPr txBox="1">
            <a:spLocks noGrp="1"/>
          </p:cNvSpPr>
          <p:nvPr>
            <p:ph type="title" idx="6"/>
          </p:nvPr>
        </p:nvSpPr>
        <p:spPr>
          <a:xfrm>
            <a:off x="1016969" y="2618688"/>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2800" dirty="0"/>
              <a:t>Viết kịch bản</a:t>
            </a:r>
            <a:endParaRPr sz="2800" dirty="0"/>
          </a:p>
        </p:txBody>
      </p:sp>
      <p:sp>
        <p:nvSpPr>
          <p:cNvPr id="504" name="Google Shape;504;p31"/>
          <p:cNvSpPr txBox="1">
            <a:spLocks noGrp="1"/>
          </p:cNvSpPr>
          <p:nvPr>
            <p:ph type="title" idx="7"/>
          </p:nvPr>
        </p:nvSpPr>
        <p:spPr>
          <a:xfrm>
            <a:off x="3707690" y="2639394"/>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03</a:t>
            </a:r>
            <a:endParaRPr dirty="0"/>
          </a:p>
        </p:txBody>
      </p:sp>
      <p:sp>
        <p:nvSpPr>
          <p:cNvPr id="506" name="Google Shape;506;p31"/>
          <p:cNvSpPr txBox="1">
            <a:spLocks noGrp="1"/>
          </p:cNvSpPr>
          <p:nvPr>
            <p:ph type="title" idx="9"/>
          </p:nvPr>
        </p:nvSpPr>
        <p:spPr>
          <a:xfrm>
            <a:off x="5293562" y="3294617"/>
            <a:ext cx="2966400" cy="3384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2800" dirty="0"/>
              <a:t>Tập dượt và chỉnh sửa theo kịch bản</a:t>
            </a:r>
            <a:endParaRPr sz="2800" dirty="0"/>
          </a:p>
        </p:txBody>
      </p:sp>
      <p:sp>
        <p:nvSpPr>
          <p:cNvPr id="507" name="Google Shape;507;p31"/>
          <p:cNvSpPr txBox="1">
            <a:spLocks noGrp="1"/>
          </p:cNvSpPr>
          <p:nvPr>
            <p:ph type="title" idx="13"/>
          </p:nvPr>
        </p:nvSpPr>
        <p:spPr>
          <a:xfrm>
            <a:off x="4699562" y="3221949"/>
            <a:ext cx="504000" cy="414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a:t>04</a:t>
            </a:r>
            <a:endParaRPr/>
          </a:p>
        </p:txBody>
      </p:sp>
      <p:grpSp>
        <p:nvGrpSpPr>
          <p:cNvPr id="510" name="Google Shape;510;p31"/>
          <p:cNvGrpSpPr/>
          <p:nvPr/>
        </p:nvGrpSpPr>
        <p:grpSpPr>
          <a:xfrm rot="900046">
            <a:off x="7459630" y="270465"/>
            <a:ext cx="1552798" cy="1368268"/>
            <a:chOff x="-4669200" y="1539525"/>
            <a:chExt cx="1568750" cy="1382325"/>
          </a:xfrm>
        </p:grpSpPr>
        <p:sp>
          <p:nvSpPr>
            <p:cNvPr id="511" name="Google Shape;511;p31"/>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12" name="Google Shape;512;p31"/>
            <p:cNvGrpSpPr/>
            <p:nvPr/>
          </p:nvGrpSpPr>
          <p:grpSpPr>
            <a:xfrm>
              <a:off x="-4667175" y="1539525"/>
              <a:ext cx="1566725" cy="1382325"/>
              <a:chOff x="-4667175" y="1539525"/>
              <a:chExt cx="1566725" cy="1382325"/>
            </a:xfrm>
          </p:grpSpPr>
          <p:sp>
            <p:nvSpPr>
              <p:cNvPr id="513" name="Google Shape;513;p31"/>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14" name="Google Shape;514;p31"/>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15" name="Google Shape;515;p31"/>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16" name="Google Shape;516;p31"/>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7" name="Google Shape;517;p31"/>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18" name="Google Shape;518;p31"/>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19" name="Google Shape;519;p31"/>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 name="Google Shape;520;p31"/>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21" name="Google Shape;521;p31"/>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2" name="Google Shape;522;p31"/>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3" name="Google Shape;523;p31"/>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4" name="Google Shape;524;p31"/>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5" name="Google Shape;525;p31"/>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6" name="Google Shape;526;p31"/>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7" name="Google Shape;527;p31"/>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8" name="Google Shape;528;p31"/>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9" name="Google Shape;529;p31"/>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30" name="Google Shape;530;p31"/>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531" name="Google Shape;531;p31"/>
          <p:cNvGrpSpPr/>
          <p:nvPr/>
        </p:nvGrpSpPr>
        <p:grpSpPr>
          <a:xfrm rot="-899711">
            <a:off x="180467" y="237128"/>
            <a:ext cx="1548946" cy="1260270"/>
            <a:chOff x="-4665350" y="238125"/>
            <a:chExt cx="1564900" cy="1273250"/>
          </a:xfrm>
        </p:grpSpPr>
        <p:sp>
          <p:nvSpPr>
            <p:cNvPr id="532" name="Google Shape;532;p31"/>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33" name="Google Shape;533;p31"/>
            <p:cNvGrpSpPr/>
            <p:nvPr/>
          </p:nvGrpSpPr>
          <p:grpSpPr>
            <a:xfrm>
              <a:off x="-4665350" y="238125"/>
              <a:ext cx="1564900" cy="1273250"/>
              <a:chOff x="-4686175" y="238125"/>
              <a:chExt cx="1564900" cy="1273250"/>
            </a:xfrm>
          </p:grpSpPr>
          <p:sp>
            <p:nvSpPr>
              <p:cNvPr id="534" name="Google Shape;534;p31"/>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5" name="Google Shape;535;p31"/>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36" name="Google Shape;536;p31"/>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37" name="Google Shape;537;p31"/>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38" name="Google Shape;538;p31"/>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9" name="Google Shape;539;p31"/>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0" name="Google Shape;540;p31"/>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1" name="Google Shape;541;p31"/>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42" name="Google Shape;542;p31"/>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3" name="Google Shape;543;p31"/>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4" name="Google Shape;544;p31"/>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5" name="Google Shape;545;p31"/>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6" name="Google Shape;546;p31"/>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7" name="Google Shape;547;p31"/>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8" name="Google Shape;548;p31"/>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9" name="Google Shape;549;p31"/>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31"/>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1" name="Google Shape;551;p31"/>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52" name="Google Shape;552;p31"/>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53" name="Google Shape;553;p31"/>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
        <p:nvSpPr>
          <p:cNvPr id="10" name="Google Shape;494;p31">
            <a:extLst>
              <a:ext uri="{FF2B5EF4-FFF2-40B4-BE49-F238E27FC236}">
                <a16:creationId xmlns:a16="http://schemas.microsoft.com/office/drawing/2014/main" xmlns="" id="{14CDB6FD-A1ED-5831-E8A1-E275C038E8E6}"/>
              </a:ext>
            </a:extLst>
          </p:cNvPr>
          <p:cNvSpPr/>
          <p:nvPr/>
        </p:nvSpPr>
        <p:spPr>
          <a:xfrm>
            <a:off x="3618606" y="3845439"/>
            <a:ext cx="684000" cy="683700"/>
          </a:xfrm>
          <a:prstGeom prst="ellipse">
            <a:avLst/>
          </a:pr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 name="Google Shape;507;p31">
            <a:extLst>
              <a:ext uri="{FF2B5EF4-FFF2-40B4-BE49-F238E27FC236}">
                <a16:creationId xmlns:a16="http://schemas.microsoft.com/office/drawing/2014/main" xmlns="" id="{679EBCD9-0C4D-3547-17CB-D8102DA2704B}"/>
              </a:ext>
            </a:extLst>
          </p:cNvPr>
          <p:cNvSpPr txBox="1">
            <a:spLocks/>
          </p:cNvSpPr>
          <p:nvPr/>
        </p:nvSpPr>
        <p:spPr>
          <a:xfrm>
            <a:off x="3708606" y="3979989"/>
            <a:ext cx="504000" cy="4146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erkshire Swash"/>
              <a:buNone/>
              <a:defRPr sz="3200" b="1"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buClr>
                <a:srgbClr val="000000"/>
              </a:buClr>
            </a:pPr>
            <a:r>
              <a:rPr lang="en" dirty="0">
                <a:solidFill>
                  <a:srgbClr val="000000"/>
                </a:solidFill>
              </a:rPr>
              <a:t>05</a:t>
            </a:r>
          </a:p>
        </p:txBody>
      </p:sp>
      <p:sp>
        <p:nvSpPr>
          <p:cNvPr id="12" name="Google Shape;506;p31">
            <a:extLst>
              <a:ext uri="{FF2B5EF4-FFF2-40B4-BE49-F238E27FC236}">
                <a16:creationId xmlns:a16="http://schemas.microsoft.com/office/drawing/2014/main" xmlns="" id="{4C599B96-445A-51B0-11C3-80DF3BD3D7E8}"/>
              </a:ext>
            </a:extLst>
          </p:cNvPr>
          <p:cNvSpPr txBox="1">
            <a:spLocks/>
          </p:cNvSpPr>
          <p:nvPr/>
        </p:nvSpPr>
        <p:spPr>
          <a:xfrm>
            <a:off x="1068443" y="4018161"/>
            <a:ext cx="2966400" cy="3384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erkshire Swash"/>
              <a:buNone/>
              <a:defRPr sz="26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buClr>
                <a:srgbClr val="000000"/>
              </a:buClr>
            </a:pPr>
            <a:r>
              <a:rPr lang="en-US" sz="2800" dirty="0" err="1">
                <a:solidFill>
                  <a:srgbClr val="000000"/>
                </a:solidFill>
              </a:rPr>
              <a:t>Biểu</a:t>
            </a:r>
            <a:r>
              <a:rPr lang="en-US" sz="2800" dirty="0">
                <a:solidFill>
                  <a:srgbClr val="000000"/>
                </a:solidFill>
              </a:rPr>
              <a:t> </a:t>
            </a:r>
            <a:r>
              <a:rPr lang="en-US" sz="2800" dirty="0" err="1">
                <a:solidFill>
                  <a:srgbClr val="000000"/>
                </a:solidFill>
              </a:rPr>
              <a:t>diễn</a:t>
            </a:r>
            <a:endParaRPr lang="vi-VN" sz="2800" dirty="0">
              <a:solidFill>
                <a:srgbClr val="000000"/>
              </a:solidFill>
            </a:endParaRPr>
          </a:p>
        </p:txBody>
      </p:sp>
      <p:cxnSp>
        <p:nvCxnSpPr>
          <p:cNvPr id="14" name="Straight Connector 13">
            <a:extLst>
              <a:ext uri="{FF2B5EF4-FFF2-40B4-BE49-F238E27FC236}">
                <a16:creationId xmlns:a16="http://schemas.microsoft.com/office/drawing/2014/main" xmlns="" id="{E3DE8B41-A3D6-4FFC-C202-3743D3EDF766}"/>
              </a:ext>
            </a:extLst>
          </p:cNvPr>
          <p:cNvCxnSpPr/>
          <p:nvPr/>
        </p:nvCxnSpPr>
        <p:spPr>
          <a:xfrm>
            <a:off x="4472407" y="1120409"/>
            <a:ext cx="0" cy="297909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25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1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1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1500"/>
                                        <p:tgtEl>
                                          <p:spTgt spid="20"/>
                                        </p:tgtEl>
                                      </p:cBhvr>
                                    </p:animEffect>
                                  </p:childTnLst>
                                </p:cTn>
                              </p:par>
                              <p:par>
                                <p:cTn id="17" presetID="2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1500"/>
                                        <p:tgtEl>
                                          <p:spTgt spid="2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3"/>
                                        </p:tgtEl>
                                        <p:attrNameLst>
                                          <p:attrName>style.visibility</p:attrName>
                                        </p:attrNameLst>
                                      </p:cBhvr>
                                      <p:to>
                                        <p:strVal val="visible"/>
                                      </p:to>
                                    </p:set>
                                    <p:animEffect transition="in" filter="wipe(down)">
                                      <p:cBhvr>
                                        <p:cTn id="22" dur="1500"/>
                                        <p:tgtEl>
                                          <p:spTgt spid="49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94"/>
                                        </p:tgtEl>
                                        <p:attrNameLst>
                                          <p:attrName>style.visibility</p:attrName>
                                        </p:attrNameLst>
                                      </p:cBhvr>
                                      <p:to>
                                        <p:strVal val="visible"/>
                                      </p:to>
                                    </p:set>
                                    <p:animEffect transition="in" filter="wipe(down)">
                                      <p:cBhvr>
                                        <p:cTn id="25" dur="1500"/>
                                        <p:tgtEl>
                                          <p:spTgt spid="49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95"/>
                                        </p:tgtEl>
                                        <p:attrNameLst>
                                          <p:attrName>style.visibility</p:attrName>
                                        </p:attrNameLst>
                                      </p:cBhvr>
                                      <p:to>
                                        <p:strVal val="visible"/>
                                      </p:to>
                                    </p:set>
                                    <p:animEffect transition="in" filter="wipe(down)">
                                      <p:cBhvr>
                                        <p:cTn id="28" dur="1500"/>
                                        <p:tgtEl>
                                          <p:spTgt spid="49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96"/>
                                        </p:tgtEl>
                                        <p:attrNameLst>
                                          <p:attrName>style.visibility</p:attrName>
                                        </p:attrNameLst>
                                      </p:cBhvr>
                                      <p:to>
                                        <p:strVal val="visible"/>
                                      </p:to>
                                    </p:set>
                                    <p:animEffect transition="in" filter="wipe(down)">
                                      <p:cBhvr>
                                        <p:cTn id="31" dur="1500"/>
                                        <p:tgtEl>
                                          <p:spTgt spid="49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98"/>
                                        </p:tgtEl>
                                        <p:attrNameLst>
                                          <p:attrName>style.visibility</p:attrName>
                                        </p:attrNameLst>
                                      </p:cBhvr>
                                      <p:to>
                                        <p:strVal val="visible"/>
                                      </p:to>
                                    </p:set>
                                    <p:animEffect transition="in" filter="wipe(down)">
                                      <p:cBhvr>
                                        <p:cTn id="34" dur="1500"/>
                                        <p:tgtEl>
                                          <p:spTgt spid="49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01"/>
                                        </p:tgtEl>
                                        <p:attrNameLst>
                                          <p:attrName>style.visibility</p:attrName>
                                        </p:attrNameLst>
                                      </p:cBhvr>
                                      <p:to>
                                        <p:strVal val="visible"/>
                                      </p:to>
                                    </p:set>
                                    <p:animEffect transition="in" filter="wipe(down)">
                                      <p:cBhvr>
                                        <p:cTn id="37" dur="1500"/>
                                        <p:tgtEl>
                                          <p:spTgt spid="50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4"/>
                                        </p:tgtEl>
                                        <p:attrNameLst>
                                          <p:attrName>style.visibility</p:attrName>
                                        </p:attrNameLst>
                                      </p:cBhvr>
                                      <p:to>
                                        <p:strVal val="visible"/>
                                      </p:to>
                                    </p:set>
                                    <p:animEffect transition="in" filter="wipe(down)">
                                      <p:cBhvr>
                                        <p:cTn id="40" dur="1500"/>
                                        <p:tgtEl>
                                          <p:spTgt spid="50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07"/>
                                        </p:tgtEl>
                                        <p:attrNameLst>
                                          <p:attrName>style.visibility</p:attrName>
                                        </p:attrNameLst>
                                      </p:cBhvr>
                                      <p:to>
                                        <p:strVal val="visible"/>
                                      </p:to>
                                    </p:set>
                                    <p:animEffect transition="in" filter="wipe(down)">
                                      <p:cBhvr>
                                        <p:cTn id="43" dur="1500"/>
                                        <p:tgtEl>
                                          <p:spTgt spid="50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500"/>
                                        <p:tgtEl>
                                          <p:spTgt spid="1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1500"/>
                                        <p:tgtEl>
                                          <p:spTgt spid="11"/>
                                        </p:tgtEl>
                                      </p:cBhvr>
                                    </p:animEffect>
                                  </p:childTnLst>
                                </p:cTn>
                              </p:par>
                              <p:par>
                                <p:cTn id="50" presetID="22"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1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97"/>
                                        </p:tgtEl>
                                        <p:attrNameLst>
                                          <p:attrName>style.visibility</p:attrName>
                                        </p:attrNameLst>
                                      </p:cBhvr>
                                      <p:to>
                                        <p:strVal val="visible"/>
                                      </p:to>
                                    </p:set>
                                    <p:animEffect transition="in" filter="circle(in)">
                                      <p:cBhvr>
                                        <p:cTn id="57" dur="2000"/>
                                        <p:tgtEl>
                                          <p:spTgt spid="497"/>
                                        </p:tgtEl>
                                      </p:cBhvr>
                                    </p:animEffect>
                                  </p:childTnLst>
                                </p:cTn>
                              </p:par>
                              <p:par>
                                <p:cTn id="58" presetID="6" presetClass="entr" presetSubtype="16" fill="hold" grpId="0" nodeType="withEffect">
                                  <p:stCondLst>
                                    <p:cond delay="1900"/>
                                  </p:stCondLst>
                                  <p:childTnLst>
                                    <p:set>
                                      <p:cBhvr>
                                        <p:cTn id="59" dur="1" fill="hold">
                                          <p:stCondLst>
                                            <p:cond delay="0"/>
                                          </p:stCondLst>
                                        </p:cTn>
                                        <p:tgtEl>
                                          <p:spTgt spid="500"/>
                                        </p:tgtEl>
                                        <p:attrNameLst>
                                          <p:attrName>style.visibility</p:attrName>
                                        </p:attrNameLst>
                                      </p:cBhvr>
                                      <p:to>
                                        <p:strVal val="visible"/>
                                      </p:to>
                                    </p:set>
                                    <p:animEffect transition="in" filter="circle(in)">
                                      <p:cBhvr>
                                        <p:cTn id="60" dur="2000"/>
                                        <p:tgtEl>
                                          <p:spTgt spid="500"/>
                                        </p:tgtEl>
                                      </p:cBhvr>
                                    </p:animEffect>
                                  </p:childTnLst>
                                </p:cTn>
                              </p:par>
                              <p:par>
                                <p:cTn id="61" presetID="6" presetClass="entr" presetSubtype="16" fill="hold" grpId="0" nodeType="withEffect">
                                  <p:stCondLst>
                                    <p:cond delay="4000"/>
                                  </p:stCondLst>
                                  <p:childTnLst>
                                    <p:set>
                                      <p:cBhvr>
                                        <p:cTn id="62" dur="1" fill="hold">
                                          <p:stCondLst>
                                            <p:cond delay="0"/>
                                          </p:stCondLst>
                                        </p:cTn>
                                        <p:tgtEl>
                                          <p:spTgt spid="503"/>
                                        </p:tgtEl>
                                        <p:attrNameLst>
                                          <p:attrName>style.visibility</p:attrName>
                                        </p:attrNameLst>
                                      </p:cBhvr>
                                      <p:to>
                                        <p:strVal val="visible"/>
                                      </p:to>
                                    </p:set>
                                    <p:animEffect transition="in" filter="circle(in)">
                                      <p:cBhvr>
                                        <p:cTn id="63" dur="2000"/>
                                        <p:tgtEl>
                                          <p:spTgt spid="503"/>
                                        </p:tgtEl>
                                      </p:cBhvr>
                                    </p:animEffect>
                                  </p:childTnLst>
                                </p:cTn>
                              </p:par>
                              <p:par>
                                <p:cTn id="64" presetID="6" presetClass="entr" presetSubtype="16" fill="hold" grpId="0" nodeType="withEffect">
                                  <p:stCondLst>
                                    <p:cond delay="5900"/>
                                  </p:stCondLst>
                                  <p:childTnLst>
                                    <p:set>
                                      <p:cBhvr>
                                        <p:cTn id="65" dur="1" fill="hold">
                                          <p:stCondLst>
                                            <p:cond delay="0"/>
                                          </p:stCondLst>
                                        </p:cTn>
                                        <p:tgtEl>
                                          <p:spTgt spid="506"/>
                                        </p:tgtEl>
                                        <p:attrNameLst>
                                          <p:attrName>style.visibility</p:attrName>
                                        </p:attrNameLst>
                                      </p:cBhvr>
                                      <p:to>
                                        <p:strVal val="visible"/>
                                      </p:to>
                                    </p:set>
                                    <p:animEffect transition="in" filter="circle(in)">
                                      <p:cBhvr>
                                        <p:cTn id="66" dur="2000"/>
                                        <p:tgtEl>
                                          <p:spTgt spid="506"/>
                                        </p:tgtEl>
                                      </p:cBhvr>
                                    </p:animEffect>
                                  </p:childTnLst>
                                </p:cTn>
                              </p:par>
                              <p:par>
                                <p:cTn id="67" presetID="6" presetClass="entr" presetSubtype="16" fill="hold" grpId="0" nodeType="withEffect">
                                  <p:stCondLst>
                                    <p:cond delay="7900"/>
                                  </p:stCondLst>
                                  <p:childTnLst>
                                    <p:set>
                                      <p:cBhvr>
                                        <p:cTn id="68" dur="1" fill="hold">
                                          <p:stCondLst>
                                            <p:cond delay="0"/>
                                          </p:stCondLst>
                                        </p:cTn>
                                        <p:tgtEl>
                                          <p:spTgt spid="12"/>
                                        </p:tgtEl>
                                        <p:attrNameLst>
                                          <p:attrName>style.visibility</p:attrName>
                                        </p:attrNameLst>
                                      </p:cBhvr>
                                      <p:to>
                                        <p:strVal val="visible"/>
                                      </p:to>
                                    </p:set>
                                    <p:animEffect transition="in" filter="circle(in)">
                                      <p:cBhvr>
                                        <p:cTn id="6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0" animBg="1"/>
      <p:bldP spid="494" grpId="0" animBg="1"/>
      <p:bldP spid="495" grpId="0" animBg="1"/>
      <p:bldP spid="496" grpId="0" animBg="1"/>
      <p:bldP spid="497" grpId="0"/>
      <p:bldP spid="498" grpId="0"/>
      <p:bldP spid="500" grpId="0"/>
      <p:bldP spid="501" grpId="0"/>
      <p:bldP spid="503" grpId="0"/>
      <p:bldP spid="504" grpId="0"/>
      <p:bldP spid="506" grpId="0"/>
      <p:bldP spid="507" grpId="0"/>
      <p:bldP spid="10" grpId="0" animBg="1"/>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578" name="Google Shape;578;p33"/>
          <p:cNvSpPr txBox="1">
            <a:spLocks noGrp="1"/>
          </p:cNvSpPr>
          <p:nvPr>
            <p:ph type="title"/>
          </p:nvPr>
        </p:nvSpPr>
        <p:spPr>
          <a:xfrm>
            <a:off x="2331096" y="2229627"/>
            <a:ext cx="4526551"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latin typeface="Bahnschrift SemiBold Condensed" panose="020B0502040204020203" pitchFamily="34" charset="0"/>
              </a:rPr>
              <a:t>Hình thành </a:t>
            </a:r>
            <a:br>
              <a:rPr lang="en" dirty="0">
                <a:latin typeface="Bahnschrift SemiBold Condensed" panose="020B0502040204020203" pitchFamily="34" charset="0"/>
              </a:rPr>
            </a:br>
            <a:r>
              <a:rPr lang="en" dirty="0">
                <a:latin typeface="Bahnschrift SemiBold Condensed" panose="020B0502040204020203" pitchFamily="34" charset="0"/>
              </a:rPr>
              <a:t>ý tưởng</a:t>
            </a:r>
            <a:endParaRPr dirty="0">
              <a:latin typeface="Bahnschrift SemiBold Condensed" panose="020B0502040204020203" pitchFamily="34" charset="0"/>
            </a:endParaRPr>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01</a:t>
            </a:r>
            <a:endParaRPr dirty="0"/>
          </a:p>
        </p:txBody>
      </p:sp>
      <p:grpSp>
        <p:nvGrpSpPr>
          <p:cNvPr id="580" name="Google Shape;580;p33"/>
          <p:cNvGrpSpPr/>
          <p:nvPr/>
        </p:nvGrpSpPr>
        <p:grpSpPr>
          <a:xfrm rot="900046">
            <a:off x="1083958" y="2713179"/>
            <a:ext cx="1548987" cy="1260302"/>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603" name="Google Shape;603;p33"/>
          <p:cNvGrpSpPr/>
          <p:nvPr/>
        </p:nvGrpSpPr>
        <p:grpSpPr>
          <a:xfrm rot="-900046">
            <a:off x="6490233" y="1438153"/>
            <a:ext cx="1552798" cy="1368268"/>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2" name="TextBox 1">
            <a:extLst>
              <a:ext uri="{FF2B5EF4-FFF2-40B4-BE49-F238E27FC236}">
                <a16:creationId xmlns:a16="http://schemas.microsoft.com/office/drawing/2014/main" xmlns="" id="{297BAF0D-AFA9-7FAC-B6DE-A883F8B7FEBD}"/>
              </a:ext>
            </a:extLst>
          </p:cNvPr>
          <p:cNvSpPr txBox="1"/>
          <p:nvPr/>
        </p:nvSpPr>
        <p:spPr>
          <a:xfrm>
            <a:off x="3761678" y="368721"/>
            <a:ext cx="1657816" cy="461665"/>
          </a:xfrm>
          <a:prstGeom prst="rect">
            <a:avLst/>
          </a:prstGeom>
          <a:noFill/>
        </p:spPr>
        <p:txBody>
          <a:bodyPr wrap="square" rtlCol="0">
            <a:spAutoFit/>
          </a:bodyPr>
          <a:lstStyle/>
          <a:p>
            <a:pPr algn="ctr"/>
            <a:r>
              <a:rPr lang="en-US" sz="2400" b="1" dirty="0" err="1" smtClean="0">
                <a:latin typeface="Bahnschrift SemiBold" panose="020B0502040204020203" pitchFamily="34" charset="0"/>
              </a:rPr>
              <a:t>Bước</a:t>
            </a:r>
            <a:r>
              <a:rPr lang="en-US" sz="2400" b="1" dirty="0" smtClean="0">
                <a:latin typeface="Bahnschrift SemiBold" panose="020B0502040204020203" pitchFamily="34" charset="0"/>
              </a:rPr>
              <a:t> </a:t>
            </a:r>
            <a:endParaRPr lang="en-US" sz="2400" b="1" dirty="0">
              <a:latin typeface="Bahnschrift SemiBold" panose="020B0502040204020203" pitchFamily="34" charset="0"/>
            </a:endParaRPr>
          </a:p>
        </p:txBody>
      </p:sp>
    </p:spTree>
    <p:extLst>
      <p:ext uri="{BB962C8B-B14F-4D97-AF65-F5344CB8AC3E}">
        <p14:creationId xmlns:p14="http://schemas.microsoft.com/office/powerpoint/2010/main" val="1199947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fill="hold"/>
                                        <p:tgtEl>
                                          <p:spTgt spid="579"/>
                                        </p:tgtEl>
                                        <p:attrNameLst>
                                          <p:attrName>ppt_x</p:attrName>
                                        </p:attrNameLst>
                                      </p:cBhvr>
                                      <p:tavLst>
                                        <p:tav tm="0">
                                          <p:val>
                                            <p:strVal val="#ppt_x"/>
                                          </p:val>
                                        </p:tav>
                                        <p:tav tm="100000">
                                          <p:val>
                                            <p:strVal val="#ppt_x"/>
                                          </p:val>
                                        </p:tav>
                                      </p:tavLst>
                                    </p:anim>
                                    <p:anim calcmode="lin" valueType="num">
                                      <p:cBhvr additive="base">
                                        <p:cTn id="8" dur="500" fill="hold"/>
                                        <p:tgtEl>
                                          <p:spTgt spid="5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6"/>
                                        </p:tgtEl>
                                        <p:attrNameLst>
                                          <p:attrName>style.visibility</p:attrName>
                                        </p:attrNameLst>
                                      </p:cBhvr>
                                      <p:to>
                                        <p:strVal val="visible"/>
                                      </p:to>
                                    </p:set>
                                    <p:anim calcmode="lin" valueType="num">
                                      <p:cBhvr additive="base">
                                        <p:cTn id="11" dur="750" fill="hold"/>
                                        <p:tgtEl>
                                          <p:spTgt spid="576"/>
                                        </p:tgtEl>
                                        <p:attrNameLst>
                                          <p:attrName>ppt_x</p:attrName>
                                        </p:attrNameLst>
                                      </p:cBhvr>
                                      <p:tavLst>
                                        <p:tav tm="0">
                                          <p:val>
                                            <p:strVal val="#ppt_x"/>
                                          </p:val>
                                        </p:tav>
                                        <p:tav tm="100000">
                                          <p:val>
                                            <p:strVal val="#ppt_x"/>
                                          </p:val>
                                        </p:tav>
                                      </p:tavLst>
                                    </p:anim>
                                    <p:anim calcmode="lin" valueType="num">
                                      <p:cBhvr additive="base">
                                        <p:cTn id="12" dur="750" fill="hold"/>
                                        <p:tgtEl>
                                          <p:spTgt spid="5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6" presetClass="emph" presetSubtype="0" fill="hold" grpId="0" nodeType="withEffect">
                                  <p:stCondLst>
                                    <p:cond delay="0"/>
                                  </p:stCondLst>
                                  <p:childTnLst>
                                    <p:animEffect transition="out" filter="fade">
                                      <p:cBhvr>
                                        <p:cTn id="18" dur="1400" tmFilter="0, 0; .2, .5; .8, .5; 1, 0"/>
                                        <p:tgtEl>
                                          <p:spTgt spid="578"/>
                                        </p:tgtEl>
                                      </p:cBhvr>
                                    </p:animEffect>
                                    <p:animScale>
                                      <p:cBhvr>
                                        <p:cTn id="19" dur="700" autoRev="1" fill="hold"/>
                                        <p:tgtEl>
                                          <p:spTgt spid="5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animBg="1"/>
      <p:bldP spid="578" grpId="0"/>
      <p:bldP spid="579"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oogle Shape;975;p38">
            <a:extLst>
              <a:ext uri="{FF2B5EF4-FFF2-40B4-BE49-F238E27FC236}">
                <a16:creationId xmlns:a16="http://schemas.microsoft.com/office/drawing/2014/main" xmlns="" id="{006AAE2D-D295-42FC-EC18-4258BC03D04A}"/>
              </a:ext>
            </a:extLst>
          </p:cNvPr>
          <p:cNvGrpSpPr/>
          <p:nvPr/>
        </p:nvGrpSpPr>
        <p:grpSpPr>
          <a:xfrm rot="-900046">
            <a:off x="429768" y="3073033"/>
            <a:ext cx="2424028" cy="1944354"/>
            <a:chOff x="-4669200" y="1539525"/>
            <a:chExt cx="1568750" cy="1382325"/>
          </a:xfrm>
        </p:grpSpPr>
        <p:sp>
          <p:nvSpPr>
            <p:cNvPr id="118" name="Google Shape;976;p38">
              <a:extLst>
                <a:ext uri="{FF2B5EF4-FFF2-40B4-BE49-F238E27FC236}">
                  <a16:creationId xmlns:a16="http://schemas.microsoft.com/office/drawing/2014/main" xmlns="" id="{CAAA3E92-E687-ECE8-D6AB-7DA7ACF5D83C}"/>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119" name="Google Shape;977;p38">
              <a:extLst>
                <a:ext uri="{FF2B5EF4-FFF2-40B4-BE49-F238E27FC236}">
                  <a16:creationId xmlns:a16="http://schemas.microsoft.com/office/drawing/2014/main" xmlns="" id="{8FE3EBEA-5168-ABA4-53AF-476DBE4449B6}"/>
                </a:ext>
              </a:extLst>
            </p:cNvPr>
            <p:cNvGrpSpPr/>
            <p:nvPr/>
          </p:nvGrpSpPr>
          <p:grpSpPr>
            <a:xfrm>
              <a:off x="-4667175" y="1539525"/>
              <a:ext cx="1566725" cy="1382325"/>
              <a:chOff x="-4667175" y="1539525"/>
              <a:chExt cx="1566725" cy="1382325"/>
            </a:xfrm>
          </p:grpSpPr>
          <p:sp>
            <p:nvSpPr>
              <p:cNvPr id="120" name="Google Shape;978;p38">
                <a:extLst>
                  <a:ext uri="{FF2B5EF4-FFF2-40B4-BE49-F238E27FC236}">
                    <a16:creationId xmlns:a16="http://schemas.microsoft.com/office/drawing/2014/main" xmlns="" id="{FCC62943-FFE5-AEE5-F42A-B806635556E1}"/>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1" name="Google Shape;979;p38">
                <a:extLst>
                  <a:ext uri="{FF2B5EF4-FFF2-40B4-BE49-F238E27FC236}">
                    <a16:creationId xmlns:a16="http://schemas.microsoft.com/office/drawing/2014/main" xmlns="" id="{D2A17CE1-3881-F154-BF96-DD0CED4C8303}"/>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2" name="Google Shape;980;p38">
                <a:extLst>
                  <a:ext uri="{FF2B5EF4-FFF2-40B4-BE49-F238E27FC236}">
                    <a16:creationId xmlns:a16="http://schemas.microsoft.com/office/drawing/2014/main" xmlns="" id="{20455F25-5F3E-0CCA-EF83-EC55A8233A46}"/>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3" name="Google Shape;981;p38">
                <a:extLst>
                  <a:ext uri="{FF2B5EF4-FFF2-40B4-BE49-F238E27FC236}">
                    <a16:creationId xmlns:a16="http://schemas.microsoft.com/office/drawing/2014/main" xmlns="" id="{1E14AFC5-B4D5-5033-156D-41C679A449FC}"/>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4" name="Google Shape;982;p38">
                <a:extLst>
                  <a:ext uri="{FF2B5EF4-FFF2-40B4-BE49-F238E27FC236}">
                    <a16:creationId xmlns:a16="http://schemas.microsoft.com/office/drawing/2014/main" xmlns="" id="{0FBE315F-9154-1A4F-F36D-289DF67861AD}"/>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5" name="Google Shape;983;p38">
                <a:extLst>
                  <a:ext uri="{FF2B5EF4-FFF2-40B4-BE49-F238E27FC236}">
                    <a16:creationId xmlns:a16="http://schemas.microsoft.com/office/drawing/2014/main" xmlns="" id="{0556811F-0CEF-B2FA-E8C4-E05608659AB4}"/>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6" name="Google Shape;984;p38">
                <a:extLst>
                  <a:ext uri="{FF2B5EF4-FFF2-40B4-BE49-F238E27FC236}">
                    <a16:creationId xmlns:a16="http://schemas.microsoft.com/office/drawing/2014/main" xmlns="" id="{1A9CF9B6-E76E-E2F0-DB49-B27DD1FEB27D}"/>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7" name="Google Shape;985;p38">
                <a:extLst>
                  <a:ext uri="{FF2B5EF4-FFF2-40B4-BE49-F238E27FC236}">
                    <a16:creationId xmlns:a16="http://schemas.microsoft.com/office/drawing/2014/main" xmlns="" id="{21988E6D-CFC2-372C-CAA2-DFCA8210DF5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8" name="Google Shape;986;p38">
                <a:extLst>
                  <a:ext uri="{FF2B5EF4-FFF2-40B4-BE49-F238E27FC236}">
                    <a16:creationId xmlns:a16="http://schemas.microsoft.com/office/drawing/2014/main" xmlns="" id="{C1A3A930-2252-C961-DFDB-E47BF97B21CF}"/>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9" name="Google Shape;987;p38">
                <a:extLst>
                  <a:ext uri="{FF2B5EF4-FFF2-40B4-BE49-F238E27FC236}">
                    <a16:creationId xmlns:a16="http://schemas.microsoft.com/office/drawing/2014/main" xmlns="" id="{1F67F8EB-230A-EA1E-63D2-79858A8F2258}"/>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30" name="Google Shape;988;p38">
                <a:extLst>
                  <a:ext uri="{FF2B5EF4-FFF2-40B4-BE49-F238E27FC236}">
                    <a16:creationId xmlns:a16="http://schemas.microsoft.com/office/drawing/2014/main" xmlns="" id="{A6385D3F-6076-20B5-1F99-DFF736C4089F}"/>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31" name="Google Shape;989;p38">
                <a:extLst>
                  <a:ext uri="{FF2B5EF4-FFF2-40B4-BE49-F238E27FC236}">
                    <a16:creationId xmlns:a16="http://schemas.microsoft.com/office/drawing/2014/main" xmlns="" id="{5F9E3483-F691-AB68-3D14-F72FD5053BBE}"/>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32" name="Google Shape;990;p38">
                <a:extLst>
                  <a:ext uri="{FF2B5EF4-FFF2-40B4-BE49-F238E27FC236}">
                    <a16:creationId xmlns:a16="http://schemas.microsoft.com/office/drawing/2014/main" xmlns="" id="{FB39D2CD-8928-3C06-F044-1BB476DB200B}"/>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33" name="Google Shape;991;p38">
                <a:extLst>
                  <a:ext uri="{FF2B5EF4-FFF2-40B4-BE49-F238E27FC236}">
                    <a16:creationId xmlns:a16="http://schemas.microsoft.com/office/drawing/2014/main" xmlns="" id="{51E65379-3762-46FA-18A8-273D9FFC868B}"/>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34" name="Google Shape;992;p38">
                <a:extLst>
                  <a:ext uri="{FF2B5EF4-FFF2-40B4-BE49-F238E27FC236}">
                    <a16:creationId xmlns:a16="http://schemas.microsoft.com/office/drawing/2014/main" xmlns="" id="{EB755532-E437-D4AF-6902-F2642F8F9458}"/>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35" name="Google Shape;993;p38">
                <a:extLst>
                  <a:ext uri="{FF2B5EF4-FFF2-40B4-BE49-F238E27FC236}">
                    <a16:creationId xmlns:a16="http://schemas.microsoft.com/office/drawing/2014/main" xmlns="" id="{9F2A7C67-0B5A-FB2E-A634-5BB9058B807B}"/>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36" name="Google Shape;994;p38">
                <a:extLst>
                  <a:ext uri="{FF2B5EF4-FFF2-40B4-BE49-F238E27FC236}">
                    <a16:creationId xmlns:a16="http://schemas.microsoft.com/office/drawing/2014/main" xmlns="" id="{ECA6C07A-3F4D-A8B0-5385-76663086D082}"/>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37" name="Google Shape;995;p38">
                <a:extLst>
                  <a:ext uri="{FF2B5EF4-FFF2-40B4-BE49-F238E27FC236}">
                    <a16:creationId xmlns:a16="http://schemas.microsoft.com/office/drawing/2014/main" xmlns="" id="{D3F9B87E-F027-3CE3-AC19-52ECD845653F}"/>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sp>
        <p:nvSpPr>
          <p:cNvPr id="2" name="Title 1">
            <a:extLst>
              <a:ext uri="{FF2B5EF4-FFF2-40B4-BE49-F238E27FC236}">
                <a16:creationId xmlns:a16="http://schemas.microsoft.com/office/drawing/2014/main" xmlns="" id="{4FD84D75-084A-7364-83A0-37187E890C61}"/>
              </a:ext>
            </a:extLst>
          </p:cNvPr>
          <p:cNvSpPr>
            <a:spLocks noGrp="1"/>
          </p:cNvSpPr>
          <p:nvPr>
            <p:ph type="title"/>
          </p:nvPr>
        </p:nvSpPr>
        <p:spPr>
          <a:xfrm>
            <a:off x="2338641" y="345315"/>
            <a:ext cx="4257281" cy="714533"/>
          </a:xfrm>
          <a:solidFill>
            <a:schemeClr val="accent1">
              <a:lumMod val="50000"/>
            </a:schemeClr>
          </a:solidFill>
        </p:spPr>
        <p:txBody>
          <a:bodyPr/>
          <a:lstStyle/>
          <a:p>
            <a:r>
              <a:rPr lang="en-US" b="1" dirty="0">
                <a:solidFill>
                  <a:schemeClr val="accent5"/>
                </a:solidFill>
              </a:rPr>
              <a:t>THẢO LUẬN NHÓM</a:t>
            </a:r>
          </a:p>
        </p:txBody>
      </p:sp>
      <p:grpSp>
        <p:nvGrpSpPr>
          <p:cNvPr id="3" name="Google Shape;975;p38">
            <a:extLst>
              <a:ext uri="{FF2B5EF4-FFF2-40B4-BE49-F238E27FC236}">
                <a16:creationId xmlns:a16="http://schemas.microsoft.com/office/drawing/2014/main" xmlns="" id="{6F3C38C8-32EC-18A0-F9B6-331DD3C80E28}"/>
              </a:ext>
            </a:extLst>
          </p:cNvPr>
          <p:cNvGrpSpPr/>
          <p:nvPr/>
        </p:nvGrpSpPr>
        <p:grpSpPr>
          <a:xfrm rot="-900046">
            <a:off x="5614220" y="1600982"/>
            <a:ext cx="3893197" cy="3247668"/>
            <a:chOff x="-4669200" y="1539525"/>
            <a:chExt cx="1568750" cy="1382325"/>
          </a:xfrm>
        </p:grpSpPr>
        <p:sp>
          <p:nvSpPr>
            <p:cNvPr id="4" name="Google Shape;976;p38">
              <a:extLst>
                <a:ext uri="{FF2B5EF4-FFF2-40B4-BE49-F238E27FC236}">
                  <a16:creationId xmlns:a16="http://schemas.microsoft.com/office/drawing/2014/main" xmlns="" id="{4757B87F-68F0-6479-6434-C1669C72D35A}"/>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5" name="Google Shape;977;p38">
              <a:extLst>
                <a:ext uri="{FF2B5EF4-FFF2-40B4-BE49-F238E27FC236}">
                  <a16:creationId xmlns:a16="http://schemas.microsoft.com/office/drawing/2014/main" xmlns="" id="{4206D2E6-013A-DAC2-9478-A859AEDCC239}"/>
                </a:ext>
              </a:extLst>
            </p:cNvPr>
            <p:cNvGrpSpPr/>
            <p:nvPr/>
          </p:nvGrpSpPr>
          <p:grpSpPr>
            <a:xfrm>
              <a:off x="-4667175" y="1539525"/>
              <a:ext cx="1566725" cy="1382325"/>
              <a:chOff x="-4667175" y="1539525"/>
              <a:chExt cx="1566725" cy="1382325"/>
            </a:xfrm>
          </p:grpSpPr>
          <p:sp>
            <p:nvSpPr>
              <p:cNvPr id="6" name="Google Shape;978;p38">
                <a:extLst>
                  <a:ext uri="{FF2B5EF4-FFF2-40B4-BE49-F238E27FC236}">
                    <a16:creationId xmlns:a16="http://schemas.microsoft.com/office/drawing/2014/main" xmlns="" id="{03583450-0A32-D15C-166C-A047BCB83F04}"/>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 name="Google Shape;979;p38">
                <a:extLst>
                  <a:ext uri="{FF2B5EF4-FFF2-40B4-BE49-F238E27FC236}">
                    <a16:creationId xmlns:a16="http://schemas.microsoft.com/office/drawing/2014/main" xmlns="" id="{FB226F9D-CACD-97EA-12CB-10540618E09D}"/>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 name="Google Shape;980;p38">
                <a:extLst>
                  <a:ext uri="{FF2B5EF4-FFF2-40B4-BE49-F238E27FC236}">
                    <a16:creationId xmlns:a16="http://schemas.microsoft.com/office/drawing/2014/main" xmlns="" id="{D54596CB-BDB7-3B79-2032-D115B429F8CB}"/>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 name="Google Shape;981;p38">
                <a:extLst>
                  <a:ext uri="{FF2B5EF4-FFF2-40B4-BE49-F238E27FC236}">
                    <a16:creationId xmlns:a16="http://schemas.microsoft.com/office/drawing/2014/main" xmlns="" id="{FC2BFF57-47B8-075C-60E7-20D6A82AFCB9}"/>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 name="Google Shape;982;p38">
                <a:extLst>
                  <a:ext uri="{FF2B5EF4-FFF2-40B4-BE49-F238E27FC236}">
                    <a16:creationId xmlns:a16="http://schemas.microsoft.com/office/drawing/2014/main" xmlns="" id="{C78D04F1-FAE6-A295-7F37-3C9CC9DE5189}"/>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 name="Google Shape;983;p38">
                <a:extLst>
                  <a:ext uri="{FF2B5EF4-FFF2-40B4-BE49-F238E27FC236}">
                    <a16:creationId xmlns:a16="http://schemas.microsoft.com/office/drawing/2014/main" xmlns="" id="{DD8C7BCD-C3A7-F5A4-97D8-FCC7034F5686}"/>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 name="Google Shape;984;p38">
                <a:extLst>
                  <a:ext uri="{FF2B5EF4-FFF2-40B4-BE49-F238E27FC236}">
                    <a16:creationId xmlns:a16="http://schemas.microsoft.com/office/drawing/2014/main" xmlns="" id="{E4C84CA3-F36F-68EE-1D74-AB9FFA9A6EAC}"/>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3" name="Google Shape;985;p38">
                <a:extLst>
                  <a:ext uri="{FF2B5EF4-FFF2-40B4-BE49-F238E27FC236}">
                    <a16:creationId xmlns:a16="http://schemas.microsoft.com/office/drawing/2014/main" xmlns="" id="{6CF72A4D-4351-9C91-92A6-9FAE0532CBB4}"/>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4" name="Google Shape;986;p38">
                <a:extLst>
                  <a:ext uri="{FF2B5EF4-FFF2-40B4-BE49-F238E27FC236}">
                    <a16:creationId xmlns:a16="http://schemas.microsoft.com/office/drawing/2014/main" xmlns="" id="{B5ECA444-3B7E-F069-0235-065D0CA7D60F}"/>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5" name="Google Shape;987;p38">
                <a:extLst>
                  <a:ext uri="{FF2B5EF4-FFF2-40B4-BE49-F238E27FC236}">
                    <a16:creationId xmlns:a16="http://schemas.microsoft.com/office/drawing/2014/main" xmlns="" id="{E70332F3-7026-7F25-503C-82940818F03E}"/>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 name="Google Shape;988;p38">
                <a:extLst>
                  <a:ext uri="{FF2B5EF4-FFF2-40B4-BE49-F238E27FC236}">
                    <a16:creationId xmlns:a16="http://schemas.microsoft.com/office/drawing/2014/main" xmlns="" id="{24BFCCE5-F919-A279-2F7B-260AE8C2565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7" name="Google Shape;989;p38">
                <a:extLst>
                  <a:ext uri="{FF2B5EF4-FFF2-40B4-BE49-F238E27FC236}">
                    <a16:creationId xmlns:a16="http://schemas.microsoft.com/office/drawing/2014/main" xmlns="" id="{8143191F-DF12-5EE4-B0B2-7E9F3EDB73CE}"/>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8" name="Google Shape;990;p38">
                <a:extLst>
                  <a:ext uri="{FF2B5EF4-FFF2-40B4-BE49-F238E27FC236}">
                    <a16:creationId xmlns:a16="http://schemas.microsoft.com/office/drawing/2014/main" xmlns="" id="{8AF21161-53AB-8484-E526-74786D760874}"/>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9" name="Google Shape;991;p38">
                <a:extLst>
                  <a:ext uri="{FF2B5EF4-FFF2-40B4-BE49-F238E27FC236}">
                    <a16:creationId xmlns:a16="http://schemas.microsoft.com/office/drawing/2014/main" xmlns="" id="{07E3EC0F-0C9A-AA1B-51B7-A487298A5B35}"/>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0" name="Google Shape;992;p38">
                <a:extLst>
                  <a:ext uri="{FF2B5EF4-FFF2-40B4-BE49-F238E27FC236}">
                    <a16:creationId xmlns:a16="http://schemas.microsoft.com/office/drawing/2014/main" xmlns="" id="{5B4B7DB3-F378-DC51-0EE9-8270FC1311C3}"/>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1" name="Google Shape;993;p38">
                <a:extLst>
                  <a:ext uri="{FF2B5EF4-FFF2-40B4-BE49-F238E27FC236}">
                    <a16:creationId xmlns:a16="http://schemas.microsoft.com/office/drawing/2014/main" xmlns="" id="{739C09B2-4687-1BB2-D253-ED9858DBEB7A}"/>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2" name="Google Shape;994;p38">
                <a:extLst>
                  <a:ext uri="{FF2B5EF4-FFF2-40B4-BE49-F238E27FC236}">
                    <a16:creationId xmlns:a16="http://schemas.microsoft.com/office/drawing/2014/main" xmlns="" id="{AE56826A-CEB9-4045-6066-2EB99E8B41C8}"/>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3" name="Google Shape;995;p38">
                <a:extLst>
                  <a:ext uri="{FF2B5EF4-FFF2-40B4-BE49-F238E27FC236}">
                    <a16:creationId xmlns:a16="http://schemas.microsoft.com/office/drawing/2014/main" xmlns="" id="{B6F1FA39-2675-6411-1A2A-AFF301FA87F3}"/>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sp>
        <p:nvSpPr>
          <p:cNvPr id="69" name="TextBox 68">
            <a:extLst>
              <a:ext uri="{FF2B5EF4-FFF2-40B4-BE49-F238E27FC236}">
                <a16:creationId xmlns:a16="http://schemas.microsoft.com/office/drawing/2014/main" xmlns="" id="{6E3CAE85-D262-AE34-B428-8A07E5D2E3E6}"/>
              </a:ext>
            </a:extLst>
          </p:cNvPr>
          <p:cNvSpPr txBox="1"/>
          <p:nvPr/>
        </p:nvSpPr>
        <p:spPr>
          <a:xfrm>
            <a:off x="306349" y="2219454"/>
            <a:ext cx="2525255" cy="2862322"/>
          </a:xfrm>
          <a:prstGeom prst="rect">
            <a:avLst/>
          </a:prstGeom>
          <a:noFill/>
        </p:spPr>
        <p:txBody>
          <a:bodyPr wrap="square" rtlCol="0">
            <a:spAutoFit/>
          </a:bodyPr>
          <a:lstStyle/>
          <a:p>
            <a:r>
              <a:rPr lang="en-US" sz="2000" dirty="0" err="1">
                <a:latin typeface="#9Slide03 Arima Madurai ExtraBo" panose="00000900000000000000" pitchFamily="2" charset="0"/>
                <a:cs typeface="#9Slide03 Arima Madurai ExtraBo" panose="00000900000000000000" pitchFamily="2" charset="0"/>
              </a:rPr>
              <a:t>Lớp</a:t>
            </a:r>
            <a:r>
              <a:rPr lang="en-US" sz="2000" dirty="0">
                <a:latin typeface="#9Slide03 Arima Madurai ExtraBo" panose="00000900000000000000" pitchFamily="2" charset="0"/>
                <a:cs typeface="#9Slide03 Arima Madurai ExtraBo" panose="00000900000000000000" pitchFamily="2" charset="0"/>
              </a:rPr>
              <a:t> chia </a:t>
            </a:r>
            <a:r>
              <a:rPr lang="en-US" sz="2000" dirty="0" err="1">
                <a:latin typeface="#9Slide03 Arima Madurai ExtraBo" panose="00000900000000000000" pitchFamily="2" charset="0"/>
                <a:cs typeface="#9Slide03 Arima Madurai ExtraBo" panose="00000900000000000000" pitchFamily="2" charset="0"/>
              </a:rPr>
              <a:t>thành</a:t>
            </a:r>
            <a:r>
              <a:rPr lang="en-US" sz="2000" dirty="0">
                <a:latin typeface="#9Slide03 Arima Madurai ExtraBo" panose="00000900000000000000" pitchFamily="2" charset="0"/>
                <a:cs typeface="#9Slide03 Arima Madurai ExtraBo" panose="00000900000000000000" pitchFamily="2" charset="0"/>
              </a:rPr>
              <a:t> 3 </a:t>
            </a:r>
            <a:r>
              <a:rPr lang="en-US" sz="2000" dirty="0" err="1">
                <a:latin typeface="#9Slide03 Arima Madurai ExtraBo" panose="00000900000000000000" pitchFamily="2" charset="0"/>
                <a:cs typeface="#9Slide03 Arima Madurai ExtraBo" panose="00000900000000000000" pitchFamily="2" charset="0"/>
              </a:rPr>
              <a:t>nhóm</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mỗi</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nhóm</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chọn</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một</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hiện</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tượng</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văn</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học</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yêu</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thích</a:t>
            </a:r>
            <a:r>
              <a:rPr lang="en-US" sz="2000" dirty="0">
                <a:latin typeface="#9Slide03 Arima Madurai ExtraBo" panose="00000900000000000000" pitchFamily="2" charset="0"/>
                <a:cs typeface="#9Slide03 Arima Madurai ExtraBo" panose="00000900000000000000" pitchFamily="2" charset="0"/>
              </a:rPr>
              <a:t>.</a:t>
            </a:r>
          </a:p>
          <a:p>
            <a:r>
              <a:rPr lang="en-US" sz="2000" dirty="0" err="1">
                <a:solidFill>
                  <a:srgbClr val="7030A0"/>
                </a:solidFill>
                <a:latin typeface="#9Slide03 Arima Madurai ExtraBo" panose="00000900000000000000" pitchFamily="2" charset="0"/>
                <a:cs typeface="#9Slide03 Arima Madurai ExtraBo" panose="00000900000000000000" pitchFamily="2" charset="0"/>
              </a:rPr>
              <a:t>Chuyện</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chức</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phán</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sự</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đền</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Tản</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Viên</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Lão</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Hạc</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Chữ</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người</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tử</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tù</a:t>
            </a:r>
            <a:r>
              <a:rPr lang="en-US" sz="2000" dirty="0">
                <a:latin typeface="#9Slide03 Arima Madurai ExtraBo" panose="00000900000000000000" pitchFamily="2" charset="0"/>
                <a:cs typeface="#9Slide03 Arima Madurai ExtraBo" panose="00000900000000000000" pitchFamily="2" charset="0"/>
              </a:rPr>
              <a:t>…)</a:t>
            </a:r>
          </a:p>
          <a:p>
            <a:endParaRPr lang="en-US" sz="2000" dirty="0">
              <a:latin typeface="#9Slide03 Arima Madurai ExtraBo" panose="00000900000000000000" pitchFamily="2" charset="0"/>
              <a:cs typeface="#9Slide03 Arima Madurai ExtraBo" panose="00000900000000000000" pitchFamily="2" charset="0"/>
            </a:endParaRPr>
          </a:p>
        </p:txBody>
      </p:sp>
      <p:grpSp>
        <p:nvGrpSpPr>
          <p:cNvPr id="70" name="Google Shape;11518;p67">
            <a:extLst>
              <a:ext uri="{FF2B5EF4-FFF2-40B4-BE49-F238E27FC236}">
                <a16:creationId xmlns:a16="http://schemas.microsoft.com/office/drawing/2014/main" xmlns="" id="{3674EFFC-4285-EA27-F62E-09E582F3B9C9}"/>
              </a:ext>
            </a:extLst>
          </p:cNvPr>
          <p:cNvGrpSpPr/>
          <p:nvPr/>
        </p:nvGrpSpPr>
        <p:grpSpPr>
          <a:xfrm>
            <a:off x="3006323" y="1616336"/>
            <a:ext cx="2743932" cy="2749293"/>
            <a:chOff x="4877760" y="2887459"/>
            <a:chExt cx="389567" cy="390328"/>
          </a:xfrm>
        </p:grpSpPr>
        <p:sp>
          <p:nvSpPr>
            <p:cNvPr id="71" name="Google Shape;11519;p67">
              <a:extLst>
                <a:ext uri="{FF2B5EF4-FFF2-40B4-BE49-F238E27FC236}">
                  <a16:creationId xmlns:a16="http://schemas.microsoft.com/office/drawing/2014/main" xmlns="" id="{4527A272-07D1-34F9-DD2E-EEFF00BD6DF2}"/>
                </a:ext>
              </a:extLst>
            </p:cNvPr>
            <p:cNvSpPr/>
            <p:nvPr/>
          </p:nvSpPr>
          <p:spPr>
            <a:xfrm>
              <a:off x="5124079" y="2893052"/>
              <a:ext cx="118695" cy="91411"/>
            </a:xfrm>
            <a:custGeom>
              <a:avLst/>
              <a:gdLst/>
              <a:ahLst/>
              <a:cxnLst/>
              <a:rect l="l" t="t" r="r" b="b"/>
              <a:pathLst>
                <a:path w="4520" h="3481" extrusionOk="0">
                  <a:moveTo>
                    <a:pt x="340" y="0"/>
                  </a:moveTo>
                  <a:cubicBezTo>
                    <a:pt x="97" y="0"/>
                    <a:pt x="0" y="361"/>
                    <a:pt x="248" y="467"/>
                  </a:cubicBezTo>
                  <a:cubicBezTo>
                    <a:pt x="1799" y="974"/>
                    <a:pt x="3129" y="2008"/>
                    <a:pt x="4010" y="3376"/>
                  </a:cubicBezTo>
                  <a:cubicBezTo>
                    <a:pt x="4061" y="3450"/>
                    <a:pt x="4130" y="3481"/>
                    <a:pt x="4199" y="3481"/>
                  </a:cubicBezTo>
                  <a:cubicBezTo>
                    <a:pt x="4362" y="3481"/>
                    <a:pt x="4519" y="3306"/>
                    <a:pt x="4412" y="3118"/>
                  </a:cubicBezTo>
                  <a:cubicBezTo>
                    <a:pt x="3474" y="1654"/>
                    <a:pt x="2057" y="553"/>
                    <a:pt x="402" y="7"/>
                  </a:cubicBezTo>
                  <a:cubicBezTo>
                    <a:pt x="380" y="2"/>
                    <a:pt x="360" y="0"/>
                    <a:pt x="3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2" name="Google Shape;11520;p67">
              <a:extLst>
                <a:ext uri="{FF2B5EF4-FFF2-40B4-BE49-F238E27FC236}">
                  <a16:creationId xmlns:a16="http://schemas.microsoft.com/office/drawing/2014/main" xmlns="" id="{2D5B0259-C89A-071A-70AD-0EB4917564C2}"/>
                </a:ext>
              </a:extLst>
            </p:cNvPr>
            <p:cNvSpPr/>
            <p:nvPr/>
          </p:nvSpPr>
          <p:spPr>
            <a:xfrm>
              <a:off x="4903390" y="2892396"/>
              <a:ext cx="120139" cy="92278"/>
            </a:xfrm>
            <a:custGeom>
              <a:avLst/>
              <a:gdLst/>
              <a:ahLst/>
              <a:cxnLst/>
              <a:rect l="l" t="t" r="r" b="b"/>
              <a:pathLst>
                <a:path w="4575" h="3514" extrusionOk="0">
                  <a:moveTo>
                    <a:pt x="4240" y="0"/>
                  </a:moveTo>
                  <a:cubicBezTo>
                    <a:pt x="4207" y="0"/>
                    <a:pt x="4172" y="7"/>
                    <a:pt x="4135" y="23"/>
                  </a:cubicBezTo>
                  <a:cubicBezTo>
                    <a:pt x="2461" y="559"/>
                    <a:pt x="1025" y="1659"/>
                    <a:pt x="68" y="3143"/>
                  </a:cubicBezTo>
                  <a:cubicBezTo>
                    <a:pt x="1" y="3258"/>
                    <a:pt x="30" y="3401"/>
                    <a:pt x="144" y="3478"/>
                  </a:cubicBezTo>
                  <a:cubicBezTo>
                    <a:pt x="185" y="3502"/>
                    <a:pt x="230" y="3513"/>
                    <a:pt x="273" y="3513"/>
                  </a:cubicBezTo>
                  <a:cubicBezTo>
                    <a:pt x="352" y="3513"/>
                    <a:pt x="427" y="3475"/>
                    <a:pt x="470" y="3401"/>
                  </a:cubicBezTo>
                  <a:cubicBezTo>
                    <a:pt x="1369" y="2014"/>
                    <a:pt x="2709" y="980"/>
                    <a:pt x="4279" y="473"/>
                  </a:cubicBezTo>
                  <a:cubicBezTo>
                    <a:pt x="4574" y="397"/>
                    <a:pt x="4482" y="0"/>
                    <a:pt x="42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3" name="Google Shape;11521;p67">
              <a:extLst>
                <a:ext uri="{FF2B5EF4-FFF2-40B4-BE49-F238E27FC236}">
                  <a16:creationId xmlns:a16="http://schemas.microsoft.com/office/drawing/2014/main" xmlns="" id="{547F4E47-4505-D422-CFA8-B6F9D2079245}"/>
                </a:ext>
              </a:extLst>
            </p:cNvPr>
            <p:cNvSpPr/>
            <p:nvPr/>
          </p:nvSpPr>
          <p:spPr>
            <a:xfrm>
              <a:off x="4901735" y="3179155"/>
              <a:ext cx="100313" cy="84347"/>
            </a:xfrm>
            <a:custGeom>
              <a:avLst/>
              <a:gdLst/>
              <a:ahLst/>
              <a:cxnLst/>
              <a:rect l="l" t="t" r="r" b="b"/>
              <a:pathLst>
                <a:path w="3820" h="3212" extrusionOk="0">
                  <a:moveTo>
                    <a:pt x="335" y="0"/>
                  </a:moveTo>
                  <a:cubicBezTo>
                    <a:pt x="166" y="0"/>
                    <a:pt x="1" y="193"/>
                    <a:pt x="140" y="386"/>
                  </a:cubicBezTo>
                  <a:cubicBezTo>
                    <a:pt x="916" y="1602"/>
                    <a:pt x="2035" y="2578"/>
                    <a:pt x="3356" y="3181"/>
                  </a:cubicBezTo>
                  <a:cubicBezTo>
                    <a:pt x="3398" y="3202"/>
                    <a:pt x="3438" y="3212"/>
                    <a:pt x="3475" y="3212"/>
                  </a:cubicBezTo>
                  <a:cubicBezTo>
                    <a:pt x="3701" y="3212"/>
                    <a:pt x="3819" y="2857"/>
                    <a:pt x="3548" y="2750"/>
                  </a:cubicBezTo>
                  <a:cubicBezTo>
                    <a:pt x="2313" y="2176"/>
                    <a:pt x="1270" y="1267"/>
                    <a:pt x="533" y="128"/>
                  </a:cubicBezTo>
                  <a:cubicBezTo>
                    <a:pt x="483" y="37"/>
                    <a:pt x="409" y="0"/>
                    <a:pt x="33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4" name="Google Shape;11522;p67">
              <a:extLst>
                <a:ext uri="{FF2B5EF4-FFF2-40B4-BE49-F238E27FC236}">
                  <a16:creationId xmlns:a16="http://schemas.microsoft.com/office/drawing/2014/main" xmlns="" id="{B1A084A9-7757-B3BC-C565-1D1E39730E8F}"/>
                </a:ext>
              </a:extLst>
            </p:cNvPr>
            <p:cNvSpPr/>
            <p:nvPr/>
          </p:nvSpPr>
          <p:spPr>
            <a:xfrm>
              <a:off x="5145428" y="3179759"/>
              <a:ext cx="97346" cy="82929"/>
            </a:xfrm>
            <a:custGeom>
              <a:avLst/>
              <a:gdLst/>
              <a:ahLst/>
              <a:cxnLst/>
              <a:rect l="l" t="t" r="r" b="b"/>
              <a:pathLst>
                <a:path w="3707" h="3158" extrusionOk="0">
                  <a:moveTo>
                    <a:pt x="3386" y="0"/>
                  </a:moveTo>
                  <a:cubicBezTo>
                    <a:pt x="3317" y="0"/>
                    <a:pt x="3248" y="31"/>
                    <a:pt x="3197" y="105"/>
                  </a:cubicBezTo>
                  <a:cubicBezTo>
                    <a:pt x="2469" y="1234"/>
                    <a:pt x="1445" y="2134"/>
                    <a:pt x="230" y="2698"/>
                  </a:cubicBezTo>
                  <a:cubicBezTo>
                    <a:pt x="0" y="2813"/>
                    <a:pt x="77" y="3148"/>
                    <a:pt x="335" y="3158"/>
                  </a:cubicBezTo>
                  <a:cubicBezTo>
                    <a:pt x="373" y="3158"/>
                    <a:pt x="402" y="3148"/>
                    <a:pt x="440" y="3129"/>
                  </a:cubicBezTo>
                  <a:cubicBezTo>
                    <a:pt x="1732" y="2526"/>
                    <a:pt x="2823" y="1560"/>
                    <a:pt x="3599" y="363"/>
                  </a:cubicBezTo>
                  <a:cubicBezTo>
                    <a:pt x="3706" y="175"/>
                    <a:pt x="3549" y="0"/>
                    <a:pt x="3386"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5" name="Google Shape;11523;p67">
              <a:extLst>
                <a:ext uri="{FF2B5EF4-FFF2-40B4-BE49-F238E27FC236}">
                  <a16:creationId xmlns:a16="http://schemas.microsoft.com/office/drawing/2014/main" xmlns="" id="{4C15A59E-5E5D-786B-846D-97367913DF8C}"/>
                </a:ext>
              </a:extLst>
            </p:cNvPr>
            <p:cNvSpPr/>
            <p:nvPr/>
          </p:nvSpPr>
          <p:spPr>
            <a:xfrm>
              <a:off x="4878784" y="3101320"/>
              <a:ext cx="125680" cy="66438"/>
            </a:xfrm>
            <a:custGeom>
              <a:avLst/>
              <a:gdLst/>
              <a:ahLst/>
              <a:cxnLst/>
              <a:rect l="l" t="t" r="r" b="b"/>
              <a:pathLst>
                <a:path w="4786" h="2530" extrusionOk="0">
                  <a:moveTo>
                    <a:pt x="1818" y="1"/>
                  </a:moveTo>
                  <a:lnTo>
                    <a:pt x="727" y="441"/>
                  </a:lnTo>
                  <a:cubicBezTo>
                    <a:pt x="622" y="479"/>
                    <a:pt x="526" y="537"/>
                    <a:pt x="440" y="613"/>
                  </a:cubicBezTo>
                  <a:lnTo>
                    <a:pt x="412" y="632"/>
                  </a:lnTo>
                  <a:lnTo>
                    <a:pt x="392" y="642"/>
                  </a:lnTo>
                  <a:lnTo>
                    <a:pt x="383" y="661"/>
                  </a:lnTo>
                  <a:lnTo>
                    <a:pt x="354" y="680"/>
                  </a:lnTo>
                  <a:cubicBezTo>
                    <a:pt x="163" y="872"/>
                    <a:pt x="29" y="1130"/>
                    <a:pt x="0" y="1398"/>
                  </a:cubicBezTo>
                  <a:lnTo>
                    <a:pt x="0" y="1446"/>
                  </a:lnTo>
                  <a:lnTo>
                    <a:pt x="0" y="1465"/>
                  </a:lnTo>
                  <a:lnTo>
                    <a:pt x="0" y="1503"/>
                  </a:lnTo>
                  <a:lnTo>
                    <a:pt x="0" y="1532"/>
                  </a:lnTo>
                  <a:lnTo>
                    <a:pt x="0" y="1589"/>
                  </a:lnTo>
                  <a:lnTo>
                    <a:pt x="0" y="1771"/>
                  </a:lnTo>
                  <a:lnTo>
                    <a:pt x="0" y="2307"/>
                  </a:lnTo>
                  <a:cubicBezTo>
                    <a:pt x="0" y="2430"/>
                    <a:pt x="106" y="2529"/>
                    <a:pt x="227" y="2529"/>
                  </a:cubicBezTo>
                  <a:cubicBezTo>
                    <a:pt x="237" y="2529"/>
                    <a:pt x="248" y="2529"/>
                    <a:pt x="258" y="2527"/>
                  </a:cubicBezTo>
                  <a:lnTo>
                    <a:pt x="4517" y="2527"/>
                  </a:lnTo>
                  <a:cubicBezTo>
                    <a:pt x="4528" y="2529"/>
                    <a:pt x="4538" y="2529"/>
                    <a:pt x="4549" y="2529"/>
                  </a:cubicBezTo>
                  <a:cubicBezTo>
                    <a:pt x="4670" y="2529"/>
                    <a:pt x="4776" y="2430"/>
                    <a:pt x="4785" y="2307"/>
                  </a:cubicBezTo>
                  <a:lnTo>
                    <a:pt x="4785" y="1781"/>
                  </a:lnTo>
                  <a:lnTo>
                    <a:pt x="4756" y="1599"/>
                  </a:lnTo>
                  <a:lnTo>
                    <a:pt x="4756" y="1541"/>
                  </a:lnTo>
                  <a:lnTo>
                    <a:pt x="4756" y="1532"/>
                  </a:lnTo>
                  <a:lnTo>
                    <a:pt x="4756" y="1503"/>
                  </a:lnTo>
                  <a:lnTo>
                    <a:pt x="4756" y="1474"/>
                  </a:lnTo>
                  <a:lnTo>
                    <a:pt x="4756" y="1455"/>
                  </a:lnTo>
                  <a:lnTo>
                    <a:pt x="4756" y="1407"/>
                  </a:lnTo>
                  <a:cubicBezTo>
                    <a:pt x="4728" y="1140"/>
                    <a:pt x="4603" y="881"/>
                    <a:pt x="4402" y="690"/>
                  </a:cubicBezTo>
                  <a:lnTo>
                    <a:pt x="4374" y="671"/>
                  </a:lnTo>
                  <a:lnTo>
                    <a:pt x="4364" y="651"/>
                  </a:lnTo>
                  <a:lnTo>
                    <a:pt x="4345" y="642"/>
                  </a:lnTo>
                  <a:lnTo>
                    <a:pt x="4316" y="623"/>
                  </a:lnTo>
                  <a:cubicBezTo>
                    <a:pt x="4230" y="546"/>
                    <a:pt x="4134" y="489"/>
                    <a:pt x="4029" y="450"/>
                  </a:cubicBezTo>
                  <a:lnTo>
                    <a:pt x="2929" y="10"/>
                  </a:lnTo>
                  <a:lnTo>
                    <a:pt x="2651" y="288"/>
                  </a:lnTo>
                  <a:lnTo>
                    <a:pt x="2373" y="556"/>
                  </a:lnTo>
                  <a:lnTo>
                    <a:pt x="2096" y="288"/>
                  </a:lnTo>
                  <a:lnTo>
                    <a:pt x="1818" y="1"/>
                  </a:lnTo>
                  <a:close/>
                </a:path>
              </a:pathLst>
            </a:custGeom>
            <a:solidFill>
              <a:srgbClr val="9C60CE"/>
            </a:solidFill>
            <a:ln>
              <a:noFill/>
            </a:ln>
          </p:spPr>
          <p:txBody>
            <a:bodyPr spcFirstLastPara="1" wrap="square" lIns="91425" tIns="91425" rIns="91425" bIns="91425" anchor="ctr" anchorCtr="0">
              <a:noAutofit/>
            </a:bodyPr>
            <a:lstStyle/>
            <a:p>
              <a:endParaRPr/>
            </a:p>
          </p:txBody>
        </p:sp>
        <p:sp>
          <p:nvSpPr>
            <p:cNvPr id="76" name="Google Shape;11524;p67">
              <a:extLst>
                <a:ext uri="{FF2B5EF4-FFF2-40B4-BE49-F238E27FC236}">
                  <a16:creationId xmlns:a16="http://schemas.microsoft.com/office/drawing/2014/main" xmlns="" id="{37E83BB1-7D92-71F5-1459-73D7D0B1C9F7}"/>
                </a:ext>
              </a:extLst>
            </p:cNvPr>
            <p:cNvSpPr/>
            <p:nvPr/>
          </p:nvSpPr>
          <p:spPr>
            <a:xfrm>
              <a:off x="4877760" y="3101819"/>
              <a:ext cx="51049" cy="65939"/>
            </a:xfrm>
            <a:custGeom>
              <a:avLst/>
              <a:gdLst/>
              <a:ahLst/>
              <a:cxnLst/>
              <a:rect l="l" t="t" r="r" b="b"/>
              <a:pathLst>
                <a:path w="1944" h="2511" extrusionOk="0">
                  <a:moveTo>
                    <a:pt x="1848" y="1"/>
                  </a:moveTo>
                  <a:lnTo>
                    <a:pt x="766" y="422"/>
                  </a:lnTo>
                  <a:cubicBezTo>
                    <a:pt x="297" y="613"/>
                    <a:pt x="1" y="1073"/>
                    <a:pt x="20" y="1580"/>
                  </a:cubicBezTo>
                  <a:lnTo>
                    <a:pt x="20" y="2288"/>
                  </a:lnTo>
                  <a:cubicBezTo>
                    <a:pt x="20" y="2411"/>
                    <a:pt x="125" y="2510"/>
                    <a:pt x="247" y="2510"/>
                  </a:cubicBezTo>
                  <a:cubicBezTo>
                    <a:pt x="257" y="2510"/>
                    <a:pt x="268" y="2510"/>
                    <a:pt x="278" y="2508"/>
                  </a:cubicBezTo>
                  <a:lnTo>
                    <a:pt x="336" y="2508"/>
                  </a:lnTo>
                  <a:lnTo>
                    <a:pt x="336" y="1580"/>
                  </a:lnTo>
                  <a:cubicBezTo>
                    <a:pt x="317" y="1073"/>
                    <a:pt x="613" y="613"/>
                    <a:pt x="1082" y="422"/>
                  </a:cubicBezTo>
                  <a:lnTo>
                    <a:pt x="1944" y="87"/>
                  </a:lnTo>
                  <a:lnTo>
                    <a:pt x="1848" y="1"/>
                  </a:lnTo>
                  <a:close/>
                </a:path>
              </a:pathLst>
            </a:custGeom>
            <a:solidFill>
              <a:srgbClr val="7030A0"/>
            </a:solidFill>
            <a:ln>
              <a:noFill/>
            </a:ln>
          </p:spPr>
          <p:txBody>
            <a:bodyPr spcFirstLastPara="1" wrap="square" lIns="91425" tIns="91425" rIns="91425" bIns="91425" anchor="ctr" anchorCtr="0">
              <a:noAutofit/>
            </a:bodyPr>
            <a:lstStyle/>
            <a:p>
              <a:endParaRPr/>
            </a:p>
          </p:txBody>
        </p:sp>
        <p:sp>
          <p:nvSpPr>
            <p:cNvPr id="77" name="Google Shape;11525;p67">
              <a:extLst>
                <a:ext uri="{FF2B5EF4-FFF2-40B4-BE49-F238E27FC236}">
                  <a16:creationId xmlns:a16="http://schemas.microsoft.com/office/drawing/2014/main" xmlns="" id="{98EC6835-53FC-CAB6-29FE-EDE1F84E2F9D}"/>
                </a:ext>
              </a:extLst>
            </p:cNvPr>
            <p:cNvSpPr/>
            <p:nvPr/>
          </p:nvSpPr>
          <p:spPr>
            <a:xfrm>
              <a:off x="4901131" y="2997278"/>
              <a:ext cx="79463" cy="56328"/>
            </a:xfrm>
            <a:custGeom>
              <a:avLst/>
              <a:gdLst/>
              <a:ahLst/>
              <a:cxnLst/>
              <a:rect l="l" t="t" r="r" b="b"/>
              <a:pathLst>
                <a:path w="3026" h="2145" extrusionOk="0">
                  <a:moveTo>
                    <a:pt x="2690" y="1828"/>
                  </a:moveTo>
                  <a:lnTo>
                    <a:pt x="2661" y="1848"/>
                  </a:lnTo>
                  <a:lnTo>
                    <a:pt x="2671" y="1838"/>
                  </a:lnTo>
                  <a:lnTo>
                    <a:pt x="2690" y="1828"/>
                  </a:lnTo>
                  <a:close/>
                  <a:moveTo>
                    <a:pt x="2661" y="1838"/>
                  </a:moveTo>
                  <a:lnTo>
                    <a:pt x="2652" y="1848"/>
                  </a:lnTo>
                  <a:lnTo>
                    <a:pt x="2623" y="1867"/>
                  </a:lnTo>
                  <a:lnTo>
                    <a:pt x="2661" y="1838"/>
                  </a:lnTo>
                  <a:close/>
                  <a:moveTo>
                    <a:pt x="1455" y="1"/>
                  </a:moveTo>
                  <a:cubicBezTo>
                    <a:pt x="652" y="1"/>
                    <a:pt x="1" y="651"/>
                    <a:pt x="1" y="1455"/>
                  </a:cubicBezTo>
                  <a:lnTo>
                    <a:pt x="1" y="2144"/>
                  </a:lnTo>
                  <a:cubicBezTo>
                    <a:pt x="1" y="2144"/>
                    <a:pt x="326" y="2106"/>
                    <a:pt x="364" y="1943"/>
                  </a:cubicBezTo>
                  <a:cubicBezTo>
                    <a:pt x="384" y="1934"/>
                    <a:pt x="393" y="1915"/>
                    <a:pt x="403" y="1895"/>
                  </a:cubicBezTo>
                  <a:cubicBezTo>
                    <a:pt x="594" y="1895"/>
                    <a:pt x="1465" y="1886"/>
                    <a:pt x="1972" y="1273"/>
                  </a:cubicBezTo>
                  <a:cubicBezTo>
                    <a:pt x="2078" y="1570"/>
                    <a:pt x="2317" y="1800"/>
                    <a:pt x="2623" y="1886"/>
                  </a:cubicBezTo>
                  <a:cubicBezTo>
                    <a:pt x="2633" y="1905"/>
                    <a:pt x="2642" y="1924"/>
                    <a:pt x="2661" y="1943"/>
                  </a:cubicBezTo>
                  <a:cubicBezTo>
                    <a:pt x="2700" y="2106"/>
                    <a:pt x="3025" y="2135"/>
                    <a:pt x="3025" y="2135"/>
                  </a:cubicBezTo>
                  <a:lnTo>
                    <a:pt x="3025" y="1455"/>
                  </a:lnTo>
                  <a:cubicBezTo>
                    <a:pt x="3025" y="651"/>
                    <a:pt x="2374" y="1"/>
                    <a:pt x="1570" y="1"/>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78" name="Google Shape;11526;p67">
              <a:extLst>
                <a:ext uri="{FF2B5EF4-FFF2-40B4-BE49-F238E27FC236}">
                  <a16:creationId xmlns:a16="http://schemas.microsoft.com/office/drawing/2014/main" xmlns="" id="{9CB93E24-621B-4D31-EB07-12F5D4A2ADA5}"/>
                </a:ext>
              </a:extLst>
            </p:cNvPr>
            <p:cNvSpPr/>
            <p:nvPr/>
          </p:nvSpPr>
          <p:spPr>
            <a:xfrm>
              <a:off x="4901131" y="2997541"/>
              <a:ext cx="43250" cy="56065"/>
            </a:xfrm>
            <a:custGeom>
              <a:avLst/>
              <a:gdLst/>
              <a:ahLst/>
              <a:cxnLst/>
              <a:rect l="l" t="t" r="r" b="b"/>
              <a:pathLst>
                <a:path w="1647" h="2135" extrusionOk="0">
                  <a:moveTo>
                    <a:pt x="1455" y="0"/>
                  </a:moveTo>
                  <a:cubicBezTo>
                    <a:pt x="652" y="0"/>
                    <a:pt x="1" y="651"/>
                    <a:pt x="1" y="1455"/>
                  </a:cubicBezTo>
                  <a:lnTo>
                    <a:pt x="1" y="2134"/>
                  </a:lnTo>
                  <a:cubicBezTo>
                    <a:pt x="87" y="2125"/>
                    <a:pt x="17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79" name="Google Shape;11527;p67">
              <a:extLst>
                <a:ext uri="{FF2B5EF4-FFF2-40B4-BE49-F238E27FC236}">
                  <a16:creationId xmlns:a16="http://schemas.microsoft.com/office/drawing/2014/main" xmlns="" id="{E78F007B-E830-9546-03D1-03D81E48F2AE}"/>
                </a:ext>
              </a:extLst>
            </p:cNvPr>
            <p:cNvSpPr/>
            <p:nvPr/>
          </p:nvSpPr>
          <p:spPr>
            <a:xfrm>
              <a:off x="4969749" y="3047802"/>
              <a:ext cx="17620" cy="23371"/>
            </a:xfrm>
            <a:custGeom>
              <a:avLst/>
              <a:gdLst/>
              <a:ahLst/>
              <a:cxnLst/>
              <a:rect l="l" t="t" r="r" b="b"/>
              <a:pathLst>
                <a:path w="671" h="890" extrusionOk="0">
                  <a:moveTo>
                    <a:pt x="240" y="0"/>
                  </a:moveTo>
                  <a:lnTo>
                    <a:pt x="240" y="10"/>
                  </a:lnTo>
                  <a:cubicBezTo>
                    <a:pt x="221" y="4"/>
                    <a:pt x="202" y="1"/>
                    <a:pt x="183" y="1"/>
                  </a:cubicBezTo>
                  <a:cubicBezTo>
                    <a:pt x="88" y="1"/>
                    <a:pt x="0" y="78"/>
                    <a:pt x="0" y="182"/>
                  </a:cubicBezTo>
                  <a:lnTo>
                    <a:pt x="0" y="699"/>
                  </a:lnTo>
                  <a:cubicBezTo>
                    <a:pt x="0" y="804"/>
                    <a:pt x="90" y="889"/>
                    <a:pt x="187" y="889"/>
                  </a:cubicBezTo>
                  <a:cubicBezTo>
                    <a:pt x="205" y="889"/>
                    <a:pt x="222" y="886"/>
                    <a:pt x="240" y="881"/>
                  </a:cubicBezTo>
                  <a:cubicBezTo>
                    <a:pt x="278" y="862"/>
                    <a:pt x="316" y="852"/>
                    <a:pt x="345" y="833"/>
                  </a:cubicBezTo>
                  <a:cubicBezTo>
                    <a:pt x="374" y="795"/>
                    <a:pt x="412" y="766"/>
                    <a:pt x="450" y="747"/>
                  </a:cubicBezTo>
                  <a:cubicBezTo>
                    <a:pt x="670" y="498"/>
                    <a:pt x="556" y="105"/>
                    <a:pt x="240"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80" name="Google Shape;11528;p67">
              <a:extLst>
                <a:ext uri="{FF2B5EF4-FFF2-40B4-BE49-F238E27FC236}">
                  <a16:creationId xmlns:a16="http://schemas.microsoft.com/office/drawing/2014/main" xmlns="" id="{F6688FF0-37A1-B03F-09D2-725197609878}"/>
                </a:ext>
              </a:extLst>
            </p:cNvPr>
            <p:cNvSpPr/>
            <p:nvPr/>
          </p:nvSpPr>
          <p:spPr>
            <a:xfrm>
              <a:off x="4894592" y="3047802"/>
              <a:ext cx="17620" cy="23371"/>
            </a:xfrm>
            <a:custGeom>
              <a:avLst/>
              <a:gdLst/>
              <a:ahLst/>
              <a:cxnLst/>
              <a:rect l="l" t="t" r="r" b="b"/>
              <a:pathLst>
                <a:path w="671" h="890" extrusionOk="0">
                  <a:moveTo>
                    <a:pt x="489" y="0"/>
                  </a:moveTo>
                  <a:cubicBezTo>
                    <a:pt x="470" y="0"/>
                    <a:pt x="451" y="3"/>
                    <a:pt x="432" y="10"/>
                  </a:cubicBezTo>
                  <a:cubicBezTo>
                    <a:pt x="1" y="144"/>
                    <a:pt x="1" y="747"/>
                    <a:pt x="432" y="881"/>
                  </a:cubicBezTo>
                  <a:cubicBezTo>
                    <a:pt x="449" y="887"/>
                    <a:pt x="467" y="889"/>
                    <a:pt x="485" y="889"/>
                  </a:cubicBezTo>
                  <a:cubicBezTo>
                    <a:pt x="582" y="889"/>
                    <a:pt x="671" y="806"/>
                    <a:pt x="671" y="708"/>
                  </a:cubicBezTo>
                  <a:lnTo>
                    <a:pt x="671" y="182"/>
                  </a:lnTo>
                  <a:cubicBezTo>
                    <a:pt x="671" y="125"/>
                    <a:pt x="642" y="67"/>
                    <a:pt x="594" y="38"/>
                  </a:cubicBezTo>
                  <a:cubicBezTo>
                    <a:pt x="562" y="13"/>
                    <a:pt x="526" y="0"/>
                    <a:pt x="48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81" name="Google Shape;11529;p67">
              <a:extLst>
                <a:ext uri="{FF2B5EF4-FFF2-40B4-BE49-F238E27FC236}">
                  <a16:creationId xmlns:a16="http://schemas.microsoft.com/office/drawing/2014/main" xmlns="" id="{FEA518BF-9014-72B7-1437-BD5D418D0C8A}"/>
                </a:ext>
              </a:extLst>
            </p:cNvPr>
            <p:cNvSpPr/>
            <p:nvPr/>
          </p:nvSpPr>
          <p:spPr>
            <a:xfrm>
              <a:off x="4926262" y="3088610"/>
              <a:ext cx="29437" cy="33350"/>
            </a:xfrm>
            <a:custGeom>
              <a:avLst/>
              <a:gdLst/>
              <a:ahLst/>
              <a:cxnLst/>
              <a:rect l="l" t="t" r="r" b="b"/>
              <a:pathLst>
                <a:path w="1121" h="1270" extrusionOk="0">
                  <a:moveTo>
                    <a:pt x="186" y="1"/>
                  </a:moveTo>
                  <a:cubicBezTo>
                    <a:pt x="88" y="1"/>
                    <a:pt x="1" y="80"/>
                    <a:pt x="1" y="188"/>
                  </a:cubicBezTo>
                  <a:lnTo>
                    <a:pt x="1" y="724"/>
                  </a:lnTo>
                  <a:cubicBezTo>
                    <a:pt x="1" y="772"/>
                    <a:pt x="20" y="829"/>
                    <a:pt x="58" y="858"/>
                  </a:cubicBezTo>
                  <a:lnTo>
                    <a:pt x="431" y="1222"/>
                  </a:lnTo>
                  <a:cubicBezTo>
                    <a:pt x="460" y="1250"/>
                    <a:pt x="508" y="1269"/>
                    <a:pt x="556" y="1269"/>
                  </a:cubicBezTo>
                  <a:cubicBezTo>
                    <a:pt x="604" y="1269"/>
                    <a:pt x="652" y="1250"/>
                    <a:pt x="690" y="1212"/>
                  </a:cubicBezTo>
                  <a:lnTo>
                    <a:pt x="1063" y="820"/>
                  </a:lnTo>
                  <a:cubicBezTo>
                    <a:pt x="1101" y="791"/>
                    <a:pt x="1111" y="743"/>
                    <a:pt x="1121" y="695"/>
                  </a:cubicBezTo>
                  <a:lnTo>
                    <a:pt x="1121" y="188"/>
                  </a:lnTo>
                  <a:cubicBezTo>
                    <a:pt x="1111" y="140"/>
                    <a:pt x="1092" y="92"/>
                    <a:pt x="1063" y="64"/>
                  </a:cubicBezTo>
                  <a:cubicBezTo>
                    <a:pt x="1025" y="25"/>
                    <a:pt x="977" y="6"/>
                    <a:pt x="929" y="6"/>
                  </a:cubicBezTo>
                  <a:lnTo>
                    <a:pt x="891" y="6"/>
                  </a:lnTo>
                  <a:cubicBezTo>
                    <a:pt x="814" y="25"/>
                    <a:pt x="747" y="35"/>
                    <a:pt x="671" y="35"/>
                  </a:cubicBezTo>
                  <a:lnTo>
                    <a:pt x="451" y="35"/>
                  </a:lnTo>
                  <a:cubicBezTo>
                    <a:pt x="374" y="35"/>
                    <a:pt x="298"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82" name="Google Shape;11530;p67">
              <a:extLst>
                <a:ext uri="{FF2B5EF4-FFF2-40B4-BE49-F238E27FC236}">
                  <a16:creationId xmlns:a16="http://schemas.microsoft.com/office/drawing/2014/main" xmlns="" id="{E6C4F881-1742-DBA2-81A8-4D5370442E80}"/>
                </a:ext>
              </a:extLst>
            </p:cNvPr>
            <p:cNvSpPr/>
            <p:nvPr/>
          </p:nvSpPr>
          <p:spPr>
            <a:xfrm>
              <a:off x="4926262" y="3088952"/>
              <a:ext cx="17883" cy="33245"/>
            </a:xfrm>
            <a:custGeom>
              <a:avLst/>
              <a:gdLst/>
              <a:ahLst/>
              <a:cxnLst/>
              <a:rect l="l" t="t" r="r" b="b"/>
              <a:pathLst>
                <a:path w="681" h="1266" extrusionOk="0">
                  <a:moveTo>
                    <a:pt x="189" y="0"/>
                  </a:moveTo>
                  <a:cubicBezTo>
                    <a:pt x="87" y="0"/>
                    <a:pt x="1" y="81"/>
                    <a:pt x="1" y="185"/>
                  </a:cubicBezTo>
                  <a:lnTo>
                    <a:pt x="1" y="720"/>
                  </a:lnTo>
                  <a:cubicBezTo>
                    <a:pt x="1" y="768"/>
                    <a:pt x="20" y="826"/>
                    <a:pt x="58" y="864"/>
                  </a:cubicBezTo>
                  <a:lnTo>
                    <a:pt x="431" y="1218"/>
                  </a:lnTo>
                  <a:cubicBezTo>
                    <a:pt x="460" y="1247"/>
                    <a:pt x="508" y="1266"/>
                    <a:pt x="556" y="1266"/>
                  </a:cubicBezTo>
                  <a:cubicBezTo>
                    <a:pt x="604" y="1266"/>
                    <a:pt x="652" y="1247"/>
                    <a:pt x="680" y="1209"/>
                  </a:cubicBezTo>
                  <a:cubicBezTo>
                    <a:pt x="652" y="1209"/>
                    <a:pt x="613" y="1189"/>
                    <a:pt x="594" y="1161"/>
                  </a:cubicBezTo>
                  <a:lnTo>
                    <a:pt x="221" y="797"/>
                  </a:lnTo>
                  <a:cubicBezTo>
                    <a:pt x="183" y="759"/>
                    <a:pt x="164" y="711"/>
                    <a:pt x="173" y="653"/>
                  </a:cubicBezTo>
                  <a:lnTo>
                    <a:pt x="173" y="127"/>
                  </a:lnTo>
                  <a:cubicBezTo>
                    <a:pt x="173" y="79"/>
                    <a:pt x="192" y="31"/>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83" name="Google Shape;11531;p67">
              <a:extLst>
                <a:ext uri="{FF2B5EF4-FFF2-40B4-BE49-F238E27FC236}">
                  <a16:creationId xmlns:a16="http://schemas.microsoft.com/office/drawing/2014/main" xmlns="" id="{8E67F48B-BB4E-A5CE-9C54-723CEDD5F880}"/>
                </a:ext>
              </a:extLst>
            </p:cNvPr>
            <p:cNvSpPr/>
            <p:nvPr/>
          </p:nvSpPr>
          <p:spPr>
            <a:xfrm>
              <a:off x="4908728" y="3033303"/>
              <a:ext cx="62341" cy="66805"/>
            </a:xfrm>
            <a:custGeom>
              <a:avLst/>
              <a:gdLst/>
              <a:ahLst/>
              <a:cxnLst/>
              <a:rect l="l" t="t" r="r" b="b"/>
              <a:pathLst>
                <a:path w="2374" h="254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44"/>
                    <a:pt x="0" y="630"/>
                    <a:pt x="0" y="726"/>
                  </a:cubicBezTo>
                  <a:lnTo>
                    <a:pt x="0" y="1472"/>
                  </a:lnTo>
                  <a:cubicBezTo>
                    <a:pt x="0" y="2065"/>
                    <a:pt x="479" y="2544"/>
                    <a:pt x="1082" y="2544"/>
                  </a:cubicBezTo>
                  <a:lnTo>
                    <a:pt x="1302" y="2544"/>
                  </a:lnTo>
                  <a:cubicBezTo>
                    <a:pt x="1895" y="2544"/>
                    <a:pt x="2374" y="2065"/>
                    <a:pt x="2374" y="1472"/>
                  </a:cubicBezTo>
                  <a:lnTo>
                    <a:pt x="2374" y="697"/>
                  </a:lnTo>
                  <a:cubicBezTo>
                    <a:pt x="2374" y="620"/>
                    <a:pt x="2335" y="553"/>
                    <a:pt x="2259" y="525"/>
                  </a:cubicBezTo>
                  <a:cubicBezTo>
                    <a:pt x="2240" y="515"/>
                    <a:pt x="2221" y="505"/>
                    <a:pt x="2201" y="496"/>
                  </a:cubicBezTo>
                  <a:cubicBezTo>
                    <a:pt x="1991" y="410"/>
                    <a:pt x="1819" y="257"/>
                    <a:pt x="1713" y="56"/>
                  </a:cubicBez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84" name="Google Shape;11532;p67">
              <a:extLst>
                <a:ext uri="{FF2B5EF4-FFF2-40B4-BE49-F238E27FC236}">
                  <a16:creationId xmlns:a16="http://schemas.microsoft.com/office/drawing/2014/main" xmlns="" id="{D3DD4D7D-91AC-C81C-CD14-A19CB6C62881}"/>
                </a:ext>
              </a:extLst>
            </p:cNvPr>
            <p:cNvSpPr/>
            <p:nvPr/>
          </p:nvSpPr>
          <p:spPr>
            <a:xfrm>
              <a:off x="4909692"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2"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85" name="Google Shape;11533;p67">
              <a:extLst>
                <a:ext uri="{FF2B5EF4-FFF2-40B4-BE49-F238E27FC236}">
                  <a16:creationId xmlns:a16="http://schemas.microsoft.com/office/drawing/2014/main" xmlns="" id="{0BBDD8BD-B04C-EFD1-4C14-FDA5255042D2}"/>
                </a:ext>
              </a:extLst>
            </p:cNvPr>
            <p:cNvSpPr/>
            <p:nvPr/>
          </p:nvSpPr>
          <p:spPr>
            <a:xfrm>
              <a:off x="5142408" y="3101583"/>
              <a:ext cx="124919" cy="66175"/>
            </a:xfrm>
            <a:custGeom>
              <a:avLst/>
              <a:gdLst/>
              <a:ahLst/>
              <a:cxnLst/>
              <a:rect l="l" t="t" r="r" b="b"/>
              <a:pathLst>
                <a:path w="4757" h="2520" extrusionOk="0">
                  <a:moveTo>
                    <a:pt x="1819" y="0"/>
                  </a:moveTo>
                  <a:lnTo>
                    <a:pt x="728" y="440"/>
                  </a:lnTo>
                  <a:cubicBezTo>
                    <a:pt x="622" y="479"/>
                    <a:pt x="527" y="536"/>
                    <a:pt x="441" y="613"/>
                  </a:cubicBezTo>
                  <a:lnTo>
                    <a:pt x="412" y="632"/>
                  </a:lnTo>
                  <a:lnTo>
                    <a:pt x="393" y="641"/>
                  </a:lnTo>
                  <a:lnTo>
                    <a:pt x="383" y="661"/>
                  </a:lnTo>
                  <a:lnTo>
                    <a:pt x="354" y="680"/>
                  </a:lnTo>
                  <a:cubicBezTo>
                    <a:pt x="163" y="871"/>
                    <a:pt x="29" y="1130"/>
                    <a:pt x="0" y="1397"/>
                  </a:cubicBezTo>
                  <a:lnTo>
                    <a:pt x="0" y="1445"/>
                  </a:lnTo>
                  <a:lnTo>
                    <a:pt x="0" y="1464"/>
                  </a:lnTo>
                  <a:lnTo>
                    <a:pt x="0" y="1493"/>
                  </a:lnTo>
                  <a:lnTo>
                    <a:pt x="0" y="1522"/>
                  </a:lnTo>
                  <a:lnTo>
                    <a:pt x="0" y="1531"/>
                  </a:lnTo>
                  <a:lnTo>
                    <a:pt x="0" y="1589"/>
                  </a:lnTo>
                  <a:lnTo>
                    <a:pt x="0" y="1771"/>
                  </a:lnTo>
                  <a:lnTo>
                    <a:pt x="0" y="2297"/>
                  </a:lnTo>
                  <a:cubicBezTo>
                    <a:pt x="0" y="2420"/>
                    <a:pt x="106" y="2519"/>
                    <a:pt x="227" y="2519"/>
                  </a:cubicBezTo>
                  <a:cubicBezTo>
                    <a:pt x="237" y="2519"/>
                    <a:pt x="248" y="2519"/>
                    <a:pt x="259" y="2517"/>
                  </a:cubicBezTo>
                  <a:lnTo>
                    <a:pt x="4489" y="2517"/>
                  </a:lnTo>
                  <a:cubicBezTo>
                    <a:pt x="4499" y="2519"/>
                    <a:pt x="4510" y="2519"/>
                    <a:pt x="4520" y="2519"/>
                  </a:cubicBezTo>
                  <a:cubicBezTo>
                    <a:pt x="4642" y="2519"/>
                    <a:pt x="4748" y="2420"/>
                    <a:pt x="4757" y="2297"/>
                  </a:cubicBezTo>
                  <a:lnTo>
                    <a:pt x="4757" y="1771"/>
                  </a:lnTo>
                  <a:lnTo>
                    <a:pt x="4757" y="1589"/>
                  </a:lnTo>
                  <a:lnTo>
                    <a:pt x="4747" y="1589"/>
                  </a:lnTo>
                  <a:lnTo>
                    <a:pt x="4747" y="1531"/>
                  </a:lnTo>
                  <a:lnTo>
                    <a:pt x="4747" y="1522"/>
                  </a:lnTo>
                  <a:lnTo>
                    <a:pt x="4747" y="1493"/>
                  </a:lnTo>
                  <a:lnTo>
                    <a:pt x="4747" y="1464"/>
                  </a:lnTo>
                  <a:lnTo>
                    <a:pt x="4747" y="1445"/>
                  </a:lnTo>
                  <a:lnTo>
                    <a:pt x="4747" y="1397"/>
                  </a:lnTo>
                  <a:cubicBezTo>
                    <a:pt x="4709" y="1130"/>
                    <a:pt x="4584" y="871"/>
                    <a:pt x="4393" y="680"/>
                  </a:cubicBezTo>
                  <a:lnTo>
                    <a:pt x="4364" y="661"/>
                  </a:lnTo>
                  <a:lnTo>
                    <a:pt x="4345" y="641"/>
                  </a:lnTo>
                  <a:lnTo>
                    <a:pt x="4336" y="632"/>
                  </a:lnTo>
                  <a:lnTo>
                    <a:pt x="4307" y="613"/>
                  </a:lnTo>
                  <a:cubicBezTo>
                    <a:pt x="4221" y="536"/>
                    <a:pt x="4125" y="479"/>
                    <a:pt x="4010" y="440"/>
                  </a:cubicBezTo>
                  <a:lnTo>
                    <a:pt x="2929" y="0"/>
                  </a:lnTo>
                  <a:lnTo>
                    <a:pt x="2651" y="287"/>
                  </a:lnTo>
                  <a:lnTo>
                    <a:pt x="2374" y="555"/>
                  </a:lnTo>
                  <a:lnTo>
                    <a:pt x="2096" y="287"/>
                  </a:lnTo>
                  <a:lnTo>
                    <a:pt x="1819" y="0"/>
                  </a:lnTo>
                  <a:close/>
                </a:path>
              </a:pathLst>
            </a:custGeom>
            <a:solidFill>
              <a:srgbClr val="00B050"/>
            </a:solidFill>
            <a:ln>
              <a:noFill/>
            </a:ln>
          </p:spPr>
          <p:txBody>
            <a:bodyPr spcFirstLastPara="1" wrap="square" lIns="91425" tIns="91425" rIns="91425" bIns="91425" anchor="ctr" anchorCtr="0">
              <a:noAutofit/>
            </a:bodyPr>
            <a:lstStyle/>
            <a:p>
              <a:endParaRPr/>
            </a:p>
          </p:txBody>
        </p:sp>
        <p:sp>
          <p:nvSpPr>
            <p:cNvPr id="86" name="Google Shape;11534;p67">
              <a:extLst>
                <a:ext uri="{FF2B5EF4-FFF2-40B4-BE49-F238E27FC236}">
                  <a16:creationId xmlns:a16="http://schemas.microsoft.com/office/drawing/2014/main" xmlns="" id="{74DC6F94-90FF-4EB8-7C32-9E974B5F2AFF}"/>
                </a:ext>
              </a:extLst>
            </p:cNvPr>
            <p:cNvSpPr/>
            <p:nvPr/>
          </p:nvSpPr>
          <p:spPr>
            <a:xfrm>
              <a:off x="5140885" y="3101819"/>
              <a:ext cx="51049" cy="65939"/>
            </a:xfrm>
            <a:custGeom>
              <a:avLst/>
              <a:gdLst/>
              <a:ahLst/>
              <a:cxnLst/>
              <a:rect l="l" t="t" r="r" b="b"/>
              <a:pathLst>
                <a:path w="1944" h="2511" extrusionOk="0">
                  <a:moveTo>
                    <a:pt x="1858" y="1"/>
                  </a:moveTo>
                  <a:lnTo>
                    <a:pt x="776" y="422"/>
                  </a:lnTo>
                  <a:cubicBezTo>
                    <a:pt x="298" y="613"/>
                    <a:pt x="1" y="1073"/>
                    <a:pt x="20" y="1580"/>
                  </a:cubicBezTo>
                  <a:lnTo>
                    <a:pt x="20" y="2288"/>
                  </a:lnTo>
                  <a:cubicBezTo>
                    <a:pt x="29" y="2411"/>
                    <a:pt x="135" y="2510"/>
                    <a:pt x="256" y="2510"/>
                  </a:cubicBezTo>
                  <a:cubicBezTo>
                    <a:pt x="267" y="2510"/>
                    <a:pt x="277" y="2510"/>
                    <a:pt x="288" y="2508"/>
                  </a:cubicBezTo>
                  <a:lnTo>
                    <a:pt x="345" y="2508"/>
                  </a:lnTo>
                  <a:lnTo>
                    <a:pt x="345" y="1580"/>
                  </a:lnTo>
                  <a:cubicBezTo>
                    <a:pt x="317" y="1073"/>
                    <a:pt x="623" y="613"/>
                    <a:pt x="1092" y="422"/>
                  </a:cubicBezTo>
                  <a:lnTo>
                    <a:pt x="1944" y="87"/>
                  </a:lnTo>
                  <a:lnTo>
                    <a:pt x="1858" y="1"/>
                  </a:lnTo>
                  <a:close/>
                </a:path>
              </a:pathLst>
            </a:custGeom>
            <a:solidFill>
              <a:srgbClr val="38BA7C"/>
            </a:solidFill>
            <a:ln>
              <a:noFill/>
            </a:ln>
          </p:spPr>
          <p:txBody>
            <a:bodyPr spcFirstLastPara="1" wrap="square" lIns="91425" tIns="91425" rIns="91425" bIns="91425" anchor="ctr" anchorCtr="0">
              <a:noAutofit/>
            </a:bodyPr>
            <a:lstStyle/>
            <a:p>
              <a:endParaRPr/>
            </a:p>
          </p:txBody>
        </p:sp>
        <p:sp>
          <p:nvSpPr>
            <p:cNvPr id="87" name="Google Shape;11535;p67">
              <a:extLst>
                <a:ext uri="{FF2B5EF4-FFF2-40B4-BE49-F238E27FC236}">
                  <a16:creationId xmlns:a16="http://schemas.microsoft.com/office/drawing/2014/main" xmlns="" id="{76BE41A7-D90C-59D6-3764-BD136E7B587B}"/>
                </a:ext>
              </a:extLst>
            </p:cNvPr>
            <p:cNvSpPr/>
            <p:nvPr/>
          </p:nvSpPr>
          <p:spPr>
            <a:xfrm>
              <a:off x="5164256" y="2997278"/>
              <a:ext cx="79699" cy="56328"/>
            </a:xfrm>
            <a:custGeom>
              <a:avLst/>
              <a:gdLst/>
              <a:ahLst/>
              <a:cxnLst/>
              <a:rect l="l" t="t" r="r" b="b"/>
              <a:pathLst>
                <a:path w="3035" h="2145" extrusionOk="0">
                  <a:moveTo>
                    <a:pt x="2671" y="1838"/>
                  </a:moveTo>
                  <a:lnTo>
                    <a:pt x="2661" y="1848"/>
                  </a:lnTo>
                  <a:lnTo>
                    <a:pt x="2633" y="1867"/>
                  </a:lnTo>
                  <a:lnTo>
                    <a:pt x="2671" y="1838"/>
                  </a:lnTo>
                  <a:close/>
                  <a:moveTo>
                    <a:pt x="1456" y="1"/>
                  </a:moveTo>
                  <a:cubicBezTo>
                    <a:pt x="652" y="1"/>
                    <a:pt x="1" y="651"/>
                    <a:pt x="1" y="1455"/>
                  </a:cubicBezTo>
                  <a:lnTo>
                    <a:pt x="1" y="2144"/>
                  </a:lnTo>
                  <a:cubicBezTo>
                    <a:pt x="1" y="2144"/>
                    <a:pt x="336" y="2106"/>
                    <a:pt x="374" y="1943"/>
                  </a:cubicBezTo>
                  <a:cubicBezTo>
                    <a:pt x="393" y="1934"/>
                    <a:pt x="403" y="1915"/>
                    <a:pt x="412" y="1895"/>
                  </a:cubicBezTo>
                  <a:cubicBezTo>
                    <a:pt x="594" y="1895"/>
                    <a:pt x="1475" y="1886"/>
                    <a:pt x="1972" y="1273"/>
                  </a:cubicBezTo>
                  <a:cubicBezTo>
                    <a:pt x="2087" y="1570"/>
                    <a:pt x="2326" y="1800"/>
                    <a:pt x="2633" y="1886"/>
                  </a:cubicBezTo>
                  <a:cubicBezTo>
                    <a:pt x="2633" y="1905"/>
                    <a:pt x="2652" y="1924"/>
                    <a:pt x="2661" y="1943"/>
                  </a:cubicBezTo>
                  <a:cubicBezTo>
                    <a:pt x="2700" y="2106"/>
                    <a:pt x="3035" y="2135"/>
                    <a:pt x="3035" y="2135"/>
                  </a:cubicBezTo>
                  <a:lnTo>
                    <a:pt x="3035" y="1455"/>
                  </a:lnTo>
                  <a:cubicBezTo>
                    <a:pt x="3035" y="651"/>
                    <a:pt x="2384" y="1"/>
                    <a:pt x="1580" y="1"/>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88" name="Google Shape;11536;p67">
              <a:extLst>
                <a:ext uri="{FF2B5EF4-FFF2-40B4-BE49-F238E27FC236}">
                  <a16:creationId xmlns:a16="http://schemas.microsoft.com/office/drawing/2014/main" xmlns="" id="{B10C7E02-3CBB-AD3F-7B90-DA6BFD4BE276}"/>
                </a:ext>
              </a:extLst>
            </p:cNvPr>
            <p:cNvSpPr/>
            <p:nvPr/>
          </p:nvSpPr>
          <p:spPr>
            <a:xfrm>
              <a:off x="5164256" y="2997541"/>
              <a:ext cx="43250" cy="56065"/>
            </a:xfrm>
            <a:custGeom>
              <a:avLst/>
              <a:gdLst/>
              <a:ahLst/>
              <a:cxnLst/>
              <a:rect l="l" t="t" r="r" b="b"/>
              <a:pathLst>
                <a:path w="1647" h="2135" extrusionOk="0">
                  <a:moveTo>
                    <a:pt x="1456" y="0"/>
                  </a:moveTo>
                  <a:cubicBezTo>
                    <a:pt x="652" y="0"/>
                    <a:pt x="1" y="651"/>
                    <a:pt x="1" y="1455"/>
                  </a:cubicBezTo>
                  <a:lnTo>
                    <a:pt x="1" y="2134"/>
                  </a:lnTo>
                  <a:cubicBezTo>
                    <a:pt x="97" y="2125"/>
                    <a:pt x="18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89" name="Google Shape;11537;p67">
              <a:extLst>
                <a:ext uri="{FF2B5EF4-FFF2-40B4-BE49-F238E27FC236}">
                  <a16:creationId xmlns:a16="http://schemas.microsoft.com/office/drawing/2014/main" xmlns="" id="{B0D7BA66-5AED-1D64-736D-42FE06D52A1F}"/>
                </a:ext>
              </a:extLst>
            </p:cNvPr>
            <p:cNvSpPr/>
            <p:nvPr/>
          </p:nvSpPr>
          <p:spPr>
            <a:xfrm>
              <a:off x="5233136" y="3047802"/>
              <a:ext cx="17358" cy="23371"/>
            </a:xfrm>
            <a:custGeom>
              <a:avLst/>
              <a:gdLst/>
              <a:ahLst/>
              <a:cxnLst/>
              <a:rect l="l" t="t" r="r" b="b"/>
              <a:pathLst>
                <a:path w="661" h="890" extrusionOk="0">
                  <a:moveTo>
                    <a:pt x="239" y="0"/>
                  </a:moveTo>
                  <a:lnTo>
                    <a:pt x="239" y="10"/>
                  </a:lnTo>
                  <a:cubicBezTo>
                    <a:pt x="219" y="4"/>
                    <a:pt x="199" y="1"/>
                    <a:pt x="180" y="1"/>
                  </a:cubicBezTo>
                  <a:cubicBezTo>
                    <a:pt x="81" y="1"/>
                    <a:pt x="0" y="78"/>
                    <a:pt x="0" y="182"/>
                  </a:cubicBezTo>
                  <a:lnTo>
                    <a:pt x="0" y="699"/>
                  </a:lnTo>
                  <a:cubicBezTo>
                    <a:pt x="0" y="804"/>
                    <a:pt x="83" y="889"/>
                    <a:pt x="184" y="889"/>
                  </a:cubicBezTo>
                  <a:cubicBezTo>
                    <a:pt x="202" y="889"/>
                    <a:pt x="221" y="886"/>
                    <a:pt x="239" y="881"/>
                  </a:cubicBezTo>
                  <a:cubicBezTo>
                    <a:pt x="268" y="862"/>
                    <a:pt x="306" y="852"/>
                    <a:pt x="335" y="833"/>
                  </a:cubicBezTo>
                  <a:cubicBezTo>
                    <a:pt x="373" y="795"/>
                    <a:pt x="402" y="766"/>
                    <a:pt x="440" y="747"/>
                  </a:cubicBezTo>
                  <a:cubicBezTo>
                    <a:pt x="661" y="498"/>
                    <a:pt x="555" y="105"/>
                    <a:pt x="23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90" name="Google Shape;11538;p67">
              <a:extLst>
                <a:ext uri="{FF2B5EF4-FFF2-40B4-BE49-F238E27FC236}">
                  <a16:creationId xmlns:a16="http://schemas.microsoft.com/office/drawing/2014/main" xmlns="" id="{8CAE8BA0-9E96-3CF2-F4BF-AB5A96651C63}"/>
                </a:ext>
              </a:extLst>
            </p:cNvPr>
            <p:cNvSpPr/>
            <p:nvPr/>
          </p:nvSpPr>
          <p:spPr>
            <a:xfrm>
              <a:off x="5157980" y="3047802"/>
              <a:ext cx="17358" cy="23371"/>
            </a:xfrm>
            <a:custGeom>
              <a:avLst/>
              <a:gdLst/>
              <a:ahLst/>
              <a:cxnLst/>
              <a:rect l="l" t="t" r="r" b="b"/>
              <a:pathLst>
                <a:path w="661" h="890" extrusionOk="0">
                  <a:moveTo>
                    <a:pt x="479" y="0"/>
                  </a:moveTo>
                  <a:cubicBezTo>
                    <a:pt x="460" y="0"/>
                    <a:pt x="441" y="3"/>
                    <a:pt x="422" y="10"/>
                  </a:cubicBezTo>
                  <a:cubicBezTo>
                    <a:pt x="1" y="144"/>
                    <a:pt x="1" y="747"/>
                    <a:pt x="422" y="881"/>
                  </a:cubicBezTo>
                  <a:cubicBezTo>
                    <a:pt x="441" y="887"/>
                    <a:pt x="460" y="889"/>
                    <a:pt x="478" y="889"/>
                  </a:cubicBezTo>
                  <a:cubicBezTo>
                    <a:pt x="579" y="889"/>
                    <a:pt x="661" y="806"/>
                    <a:pt x="661" y="708"/>
                  </a:cubicBezTo>
                  <a:lnTo>
                    <a:pt x="661" y="182"/>
                  </a:lnTo>
                  <a:cubicBezTo>
                    <a:pt x="661" y="125"/>
                    <a:pt x="632" y="67"/>
                    <a:pt x="584" y="38"/>
                  </a:cubicBezTo>
                  <a:cubicBezTo>
                    <a:pt x="553" y="13"/>
                    <a:pt x="516" y="0"/>
                    <a:pt x="47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91" name="Google Shape;11539;p67">
              <a:extLst>
                <a:ext uri="{FF2B5EF4-FFF2-40B4-BE49-F238E27FC236}">
                  <a16:creationId xmlns:a16="http://schemas.microsoft.com/office/drawing/2014/main" xmlns="" id="{083DC0D3-DC58-7F09-09DB-D9B0FA24A98C}"/>
                </a:ext>
              </a:extLst>
            </p:cNvPr>
            <p:cNvSpPr/>
            <p:nvPr/>
          </p:nvSpPr>
          <p:spPr>
            <a:xfrm>
              <a:off x="5189387" y="3088610"/>
              <a:ext cx="29700" cy="33587"/>
            </a:xfrm>
            <a:custGeom>
              <a:avLst/>
              <a:gdLst/>
              <a:ahLst/>
              <a:cxnLst/>
              <a:rect l="l" t="t" r="r" b="b"/>
              <a:pathLst>
                <a:path w="1131" h="1279" extrusionOk="0">
                  <a:moveTo>
                    <a:pt x="186" y="1"/>
                  </a:moveTo>
                  <a:cubicBezTo>
                    <a:pt x="90" y="1"/>
                    <a:pt x="11" y="80"/>
                    <a:pt x="11" y="188"/>
                  </a:cubicBezTo>
                  <a:lnTo>
                    <a:pt x="11" y="724"/>
                  </a:lnTo>
                  <a:cubicBezTo>
                    <a:pt x="1" y="781"/>
                    <a:pt x="30" y="829"/>
                    <a:pt x="68" y="877"/>
                  </a:cubicBezTo>
                  <a:lnTo>
                    <a:pt x="441" y="1231"/>
                  </a:lnTo>
                  <a:cubicBezTo>
                    <a:pt x="470" y="1260"/>
                    <a:pt x="518" y="1279"/>
                    <a:pt x="566" y="1279"/>
                  </a:cubicBezTo>
                  <a:cubicBezTo>
                    <a:pt x="613" y="1279"/>
                    <a:pt x="661" y="1260"/>
                    <a:pt x="690" y="1222"/>
                  </a:cubicBezTo>
                  <a:lnTo>
                    <a:pt x="1073" y="829"/>
                  </a:lnTo>
                  <a:cubicBezTo>
                    <a:pt x="1102" y="800"/>
                    <a:pt x="1121" y="753"/>
                    <a:pt x="1121" y="705"/>
                  </a:cubicBezTo>
                  <a:lnTo>
                    <a:pt x="1121" y="198"/>
                  </a:lnTo>
                  <a:cubicBezTo>
                    <a:pt x="1130" y="150"/>
                    <a:pt x="1102" y="92"/>
                    <a:pt x="1063" y="64"/>
                  </a:cubicBezTo>
                  <a:cubicBezTo>
                    <a:pt x="1025" y="25"/>
                    <a:pt x="977" y="6"/>
                    <a:pt x="929" y="6"/>
                  </a:cubicBezTo>
                  <a:lnTo>
                    <a:pt x="891" y="6"/>
                  </a:lnTo>
                  <a:cubicBezTo>
                    <a:pt x="824" y="25"/>
                    <a:pt x="747" y="35"/>
                    <a:pt x="680" y="35"/>
                  </a:cubicBezTo>
                  <a:lnTo>
                    <a:pt x="451" y="35"/>
                  </a:lnTo>
                  <a:cubicBezTo>
                    <a:pt x="384" y="35"/>
                    <a:pt x="307"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92" name="Google Shape;11540;p67">
              <a:extLst>
                <a:ext uri="{FF2B5EF4-FFF2-40B4-BE49-F238E27FC236}">
                  <a16:creationId xmlns:a16="http://schemas.microsoft.com/office/drawing/2014/main" xmlns="" id="{B4EE9C64-1873-DECC-A75C-8902CDA1DD7E}"/>
                </a:ext>
              </a:extLst>
            </p:cNvPr>
            <p:cNvSpPr/>
            <p:nvPr/>
          </p:nvSpPr>
          <p:spPr>
            <a:xfrm>
              <a:off x="5189650" y="3088952"/>
              <a:ext cx="17857" cy="33245"/>
            </a:xfrm>
            <a:custGeom>
              <a:avLst/>
              <a:gdLst/>
              <a:ahLst/>
              <a:cxnLst/>
              <a:rect l="l" t="t" r="r" b="b"/>
              <a:pathLst>
                <a:path w="680" h="1266" extrusionOk="0">
                  <a:moveTo>
                    <a:pt x="181" y="0"/>
                  </a:moveTo>
                  <a:cubicBezTo>
                    <a:pt x="87" y="0"/>
                    <a:pt x="1" y="81"/>
                    <a:pt x="1" y="185"/>
                  </a:cubicBezTo>
                  <a:lnTo>
                    <a:pt x="1" y="720"/>
                  </a:lnTo>
                  <a:cubicBezTo>
                    <a:pt x="1" y="768"/>
                    <a:pt x="20" y="826"/>
                    <a:pt x="58" y="864"/>
                  </a:cubicBezTo>
                  <a:lnTo>
                    <a:pt x="431" y="1218"/>
                  </a:lnTo>
                  <a:cubicBezTo>
                    <a:pt x="460" y="1247"/>
                    <a:pt x="508" y="1266"/>
                    <a:pt x="556" y="1266"/>
                  </a:cubicBezTo>
                  <a:cubicBezTo>
                    <a:pt x="603" y="1266"/>
                    <a:pt x="651" y="1247"/>
                    <a:pt x="680" y="1209"/>
                  </a:cubicBezTo>
                  <a:cubicBezTo>
                    <a:pt x="642" y="1209"/>
                    <a:pt x="613" y="1189"/>
                    <a:pt x="584" y="1161"/>
                  </a:cubicBezTo>
                  <a:lnTo>
                    <a:pt x="221" y="797"/>
                  </a:lnTo>
                  <a:cubicBezTo>
                    <a:pt x="182" y="759"/>
                    <a:pt x="163" y="711"/>
                    <a:pt x="163" y="653"/>
                  </a:cubicBezTo>
                  <a:lnTo>
                    <a:pt x="163" y="127"/>
                  </a:lnTo>
                  <a:cubicBezTo>
                    <a:pt x="163" y="79"/>
                    <a:pt x="182" y="31"/>
                    <a:pt x="211" y="3"/>
                  </a:cubicBezTo>
                  <a:cubicBezTo>
                    <a:pt x="201" y="1"/>
                    <a:pt x="191" y="0"/>
                    <a:pt x="181"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93" name="Google Shape;11541;p67">
              <a:extLst>
                <a:ext uri="{FF2B5EF4-FFF2-40B4-BE49-F238E27FC236}">
                  <a16:creationId xmlns:a16="http://schemas.microsoft.com/office/drawing/2014/main" xmlns="" id="{EB7B75B9-967A-C7DF-A29C-427561A0941D}"/>
                </a:ext>
              </a:extLst>
            </p:cNvPr>
            <p:cNvSpPr/>
            <p:nvPr/>
          </p:nvSpPr>
          <p:spPr>
            <a:xfrm>
              <a:off x="5173054" y="3030261"/>
              <a:ext cx="62368" cy="66805"/>
            </a:xfrm>
            <a:custGeom>
              <a:avLst/>
              <a:gdLst/>
              <a:ahLst/>
              <a:cxnLst/>
              <a:rect l="l" t="t" r="r" b="b"/>
              <a:pathLst>
                <a:path w="2375" h="2544" extrusionOk="0">
                  <a:moveTo>
                    <a:pt x="1649" y="1"/>
                  </a:moveTo>
                  <a:cubicBezTo>
                    <a:pt x="1634" y="1"/>
                    <a:pt x="1620" y="6"/>
                    <a:pt x="1609" y="17"/>
                  </a:cubicBezTo>
                  <a:cubicBezTo>
                    <a:pt x="1350" y="209"/>
                    <a:pt x="1054" y="352"/>
                    <a:pt x="747" y="439"/>
                  </a:cubicBezTo>
                  <a:cubicBezTo>
                    <a:pt x="652" y="467"/>
                    <a:pt x="556" y="486"/>
                    <a:pt x="460" y="505"/>
                  </a:cubicBezTo>
                  <a:cubicBezTo>
                    <a:pt x="365" y="525"/>
                    <a:pt x="269" y="534"/>
                    <a:pt x="173" y="544"/>
                  </a:cubicBezTo>
                  <a:cubicBezTo>
                    <a:pt x="68" y="544"/>
                    <a:pt x="1" y="630"/>
                    <a:pt x="1" y="726"/>
                  </a:cubicBezTo>
                  <a:lnTo>
                    <a:pt x="1" y="1472"/>
                  </a:lnTo>
                  <a:cubicBezTo>
                    <a:pt x="1" y="2065"/>
                    <a:pt x="479" y="2544"/>
                    <a:pt x="1073" y="2544"/>
                  </a:cubicBezTo>
                  <a:lnTo>
                    <a:pt x="1302" y="2544"/>
                  </a:lnTo>
                  <a:cubicBezTo>
                    <a:pt x="1896" y="2544"/>
                    <a:pt x="2374" y="2065"/>
                    <a:pt x="2374" y="1472"/>
                  </a:cubicBezTo>
                  <a:lnTo>
                    <a:pt x="2374" y="697"/>
                  </a:lnTo>
                  <a:cubicBezTo>
                    <a:pt x="2374" y="620"/>
                    <a:pt x="2326" y="553"/>
                    <a:pt x="2259" y="525"/>
                  </a:cubicBezTo>
                  <a:cubicBezTo>
                    <a:pt x="2240" y="515"/>
                    <a:pt x="2221" y="505"/>
                    <a:pt x="2192" y="496"/>
                  </a:cubicBezTo>
                  <a:cubicBezTo>
                    <a:pt x="1982" y="410"/>
                    <a:pt x="1810" y="257"/>
                    <a:pt x="1714" y="56"/>
                  </a:cubicBezTo>
                  <a:lnTo>
                    <a:pt x="1704" y="37"/>
                  </a:lnTo>
                  <a:cubicBezTo>
                    <a:pt x="1693" y="13"/>
                    <a:pt x="1671" y="1"/>
                    <a:pt x="1649"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94" name="Google Shape;11542;p67">
              <a:extLst>
                <a:ext uri="{FF2B5EF4-FFF2-40B4-BE49-F238E27FC236}">
                  <a16:creationId xmlns:a16="http://schemas.microsoft.com/office/drawing/2014/main" xmlns="" id="{56CB1870-FA2F-240D-9C1A-ADD4EC70E5A8}"/>
                </a:ext>
              </a:extLst>
            </p:cNvPr>
            <p:cNvSpPr/>
            <p:nvPr/>
          </p:nvSpPr>
          <p:spPr>
            <a:xfrm>
              <a:off x="5172817"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3"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3"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95" name="Google Shape;11543;p67">
              <a:extLst>
                <a:ext uri="{FF2B5EF4-FFF2-40B4-BE49-F238E27FC236}">
                  <a16:creationId xmlns:a16="http://schemas.microsoft.com/office/drawing/2014/main" xmlns="" id="{3B8EB219-AE85-6033-D901-F5812049A8E3}"/>
                </a:ext>
              </a:extLst>
            </p:cNvPr>
            <p:cNvSpPr/>
            <p:nvPr/>
          </p:nvSpPr>
          <p:spPr>
            <a:xfrm>
              <a:off x="5009953" y="2992000"/>
              <a:ext cx="125680" cy="66149"/>
            </a:xfrm>
            <a:custGeom>
              <a:avLst/>
              <a:gdLst/>
              <a:ahLst/>
              <a:cxnLst/>
              <a:rect l="l" t="t" r="r" b="b"/>
              <a:pathLst>
                <a:path w="4786" h="2519" extrusionOk="0">
                  <a:moveTo>
                    <a:pt x="1848" y="1"/>
                  </a:moveTo>
                  <a:lnTo>
                    <a:pt x="766" y="431"/>
                  </a:lnTo>
                  <a:cubicBezTo>
                    <a:pt x="642" y="470"/>
                    <a:pt x="537" y="527"/>
                    <a:pt x="441" y="604"/>
                  </a:cubicBezTo>
                  <a:lnTo>
                    <a:pt x="412" y="623"/>
                  </a:lnTo>
                  <a:lnTo>
                    <a:pt x="403" y="642"/>
                  </a:lnTo>
                  <a:lnTo>
                    <a:pt x="384" y="651"/>
                  </a:lnTo>
                  <a:lnTo>
                    <a:pt x="364" y="671"/>
                  </a:lnTo>
                  <a:cubicBezTo>
                    <a:pt x="163" y="862"/>
                    <a:pt x="39" y="1120"/>
                    <a:pt x="1" y="1388"/>
                  </a:cubicBezTo>
                  <a:lnTo>
                    <a:pt x="1" y="1436"/>
                  </a:lnTo>
                  <a:lnTo>
                    <a:pt x="1" y="1455"/>
                  </a:lnTo>
                  <a:lnTo>
                    <a:pt x="1" y="1494"/>
                  </a:lnTo>
                  <a:lnTo>
                    <a:pt x="1" y="1522"/>
                  </a:lnTo>
                  <a:lnTo>
                    <a:pt x="1" y="1532"/>
                  </a:lnTo>
                  <a:lnTo>
                    <a:pt x="1" y="1589"/>
                  </a:lnTo>
                  <a:lnTo>
                    <a:pt x="1" y="1762"/>
                  </a:lnTo>
                  <a:lnTo>
                    <a:pt x="1" y="2288"/>
                  </a:lnTo>
                  <a:cubicBezTo>
                    <a:pt x="10" y="2416"/>
                    <a:pt x="116" y="2518"/>
                    <a:pt x="251" y="2518"/>
                  </a:cubicBezTo>
                  <a:cubicBezTo>
                    <a:pt x="257" y="2518"/>
                    <a:pt x="263" y="2518"/>
                    <a:pt x="269" y="2518"/>
                  </a:cubicBezTo>
                  <a:lnTo>
                    <a:pt x="4527" y="2518"/>
                  </a:lnTo>
                  <a:cubicBezTo>
                    <a:pt x="4533" y="2518"/>
                    <a:pt x="4539" y="2518"/>
                    <a:pt x="4544" y="2518"/>
                  </a:cubicBezTo>
                  <a:cubicBezTo>
                    <a:pt x="4671" y="2518"/>
                    <a:pt x="4777" y="2416"/>
                    <a:pt x="4786" y="2288"/>
                  </a:cubicBezTo>
                  <a:lnTo>
                    <a:pt x="4786" y="1762"/>
                  </a:lnTo>
                  <a:lnTo>
                    <a:pt x="4786" y="1589"/>
                  </a:lnTo>
                  <a:lnTo>
                    <a:pt x="4776" y="1589"/>
                  </a:lnTo>
                  <a:lnTo>
                    <a:pt x="4776" y="1532"/>
                  </a:lnTo>
                  <a:lnTo>
                    <a:pt x="4776" y="1522"/>
                  </a:lnTo>
                  <a:lnTo>
                    <a:pt x="4776" y="1494"/>
                  </a:lnTo>
                  <a:lnTo>
                    <a:pt x="4776" y="1455"/>
                  </a:lnTo>
                  <a:lnTo>
                    <a:pt x="4776" y="1446"/>
                  </a:lnTo>
                  <a:lnTo>
                    <a:pt x="4776" y="1398"/>
                  </a:lnTo>
                  <a:cubicBezTo>
                    <a:pt x="4748" y="1120"/>
                    <a:pt x="4614" y="862"/>
                    <a:pt x="4422" y="680"/>
                  </a:cubicBezTo>
                  <a:lnTo>
                    <a:pt x="4394" y="651"/>
                  </a:lnTo>
                  <a:lnTo>
                    <a:pt x="4384" y="642"/>
                  </a:lnTo>
                  <a:lnTo>
                    <a:pt x="4365" y="623"/>
                  </a:lnTo>
                  <a:lnTo>
                    <a:pt x="4336" y="604"/>
                  </a:lnTo>
                  <a:cubicBezTo>
                    <a:pt x="4250" y="537"/>
                    <a:pt x="4154" y="479"/>
                    <a:pt x="4049" y="431"/>
                  </a:cubicBezTo>
                  <a:lnTo>
                    <a:pt x="2958" y="1"/>
                  </a:lnTo>
                  <a:lnTo>
                    <a:pt x="2680" y="278"/>
                  </a:lnTo>
                  <a:lnTo>
                    <a:pt x="2403" y="556"/>
                  </a:lnTo>
                  <a:lnTo>
                    <a:pt x="2125" y="278"/>
                  </a:lnTo>
                  <a:lnTo>
                    <a:pt x="184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96" name="Google Shape;11544;p67">
              <a:extLst>
                <a:ext uri="{FF2B5EF4-FFF2-40B4-BE49-F238E27FC236}">
                  <a16:creationId xmlns:a16="http://schemas.microsoft.com/office/drawing/2014/main" xmlns="" id="{384ED81D-BE5D-FC87-E3F2-059DC7365EE3}"/>
                </a:ext>
              </a:extLst>
            </p:cNvPr>
            <p:cNvSpPr/>
            <p:nvPr/>
          </p:nvSpPr>
          <p:spPr>
            <a:xfrm>
              <a:off x="5009217" y="2992262"/>
              <a:ext cx="51286" cy="65913"/>
            </a:xfrm>
            <a:custGeom>
              <a:avLst/>
              <a:gdLst/>
              <a:ahLst/>
              <a:cxnLst/>
              <a:rect l="l" t="t" r="r" b="b"/>
              <a:pathLst>
                <a:path w="1953" h="2510" extrusionOk="0">
                  <a:moveTo>
                    <a:pt x="1857" y="0"/>
                  </a:moveTo>
                  <a:lnTo>
                    <a:pt x="775" y="421"/>
                  </a:lnTo>
                  <a:cubicBezTo>
                    <a:pt x="306" y="613"/>
                    <a:pt x="0" y="1072"/>
                    <a:pt x="29" y="1579"/>
                  </a:cubicBezTo>
                  <a:lnTo>
                    <a:pt x="29" y="2278"/>
                  </a:lnTo>
                  <a:cubicBezTo>
                    <a:pt x="29" y="2410"/>
                    <a:pt x="134" y="2510"/>
                    <a:pt x="256" y="2510"/>
                  </a:cubicBezTo>
                  <a:cubicBezTo>
                    <a:pt x="266" y="2510"/>
                    <a:pt x="277" y="2509"/>
                    <a:pt x="287" y="2508"/>
                  </a:cubicBezTo>
                  <a:lnTo>
                    <a:pt x="345" y="2508"/>
                  </a:lnTo>
                  <a:lnTo>
                    <a:pt x="345" y="1579"/>
                  </a:lnTo>
                  <a:cubicBezTo>
                    <a:pt x="325" y="1072"/>
                    <a:pt x="622" y="613"/>
                    <a:pt x="1091" y="421"/>
                  </a:cubicBezTo>
                  <a:lnTo>
                    <a:pt x="1952" y="86"/>
                  </a:lnTo>
                  <a:lnTo>
                    <a:pt x="1857"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97" name="Google Shape;11545;p67">
              <a:extLst>
                <a:ext uri="{FF2B5EF4-FFF2-40B4-BE49-F238E27FC236}">
                  <a16:creationId xmlns:a16="http://schemas.microsoft.com/office/drawing/2014/main" xmlns="" id="{E7485B3C-97ED-4F0C-FCB0-70510D313A2E}"/>
                </a:ext>
              </a:extLst>
            </p:cNvPr>
            <p:cNvSpPr/>
            <p:nvPr/>
          </p:nvSpPr>
          <p:spPr>
            <a:xfrm>
              <a:off x="5032825" y="2887695"/>
              <a:ext cx="79436" cy="56091"/>
            </a:xfrm>
            <a:custGeom>
              <a:avLst/>
              <a:gdLst/>
              <a:ahLst/>
              <a:cxnLst/>
              <a:rect l="l" t="t" r="r" b="b"/>
              <a:pathLst>
                <a:path w="3025" h="2136" extrusionOk="0">
                  <a:moveTo>
                    <a:pt x="1455" y="1"/>
                  </a:moveTo>
                  <a:cubicBezTo>
                    <a:pt x="651" y="1"/>
                    <a:pt x="1" y="652"/>
                    <a:pt x="1" y="1456"/>
                  </a:cubicBezTo>
                  <a:lnTo>
                    <a:pt x="1" y="2135"/>
                  </a:lnTo>
                  <a:cubicBezTo>
                    <a:pt x="1" y="2135"/>
                    <a:pt x="326" y="2106"/>
                    <a:pt x="364" y="1944"/>
                  </a:cubicBezTo>
                  <a:cubicBezTo>
                    <a:pt x="383" y="1925"/>
                    <a:pt x="393" y="1915"/>
                    <a:pt x="403" y="1896"/>
                  </a:cubicBezTo>
                  <a:cubicBezTo>
                    <a:pt x="584" y="1896"/>
                    <a:pt x="1465" y="1877"/>
                    <a:pt x="1972" y="1274"/>
                  </a:cubicBezTo>
                  <a:cubicBezTo>
                    <a:pt x="2077" y="1570"/>
                    <a:pt x="2317" y="1800"/>
                    <a:pt x="2623" y="1886"/>
                  </a:cubicBezTo>
                  <a:cubicBezTo>
                    <a:pt x="2632" y="1905"/>
                    <a:pt x="2642" y="1925"/>
                    <a:pt x="2652" y="1944"/>
                  </a:cubicBezTo>
                  <a:cubicBezTo>
                    <a:pt x="2699" y="2106"/>
                    <a:pt x="3025" y="2135"/>
                    <a:pt x="3025" y="2135"/>
                  </a:cubicBezTo>
                  <a:lnTo>
                    <a:pt x="3025" y="1456"/>
                  </a:lnTo>
                  <a:cubicBezTo>
                    <a:pt x="3025" y="652"/>
                    <a:pt x="2374" y="1"/>
                    <a:pt x="1570" y="1"/>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98" name="Google Shape;11546;p67">
              <a:extLst>
                <a:ext uri="{FF2B5EF4-FFF2-40B4-BE49-F238E27FC236}">
                  <a16:creationId xmlns:a16="http://schemas.microsoft.com/office/drawing/2014/main" xmlns="" id="{A05D4DB7-9DB7-0D39-2070-BA8EE3172D1C}"/>
                </a:ext>
              </a:extLst>
            </p:cNvPr>
            <p:cNvSpPr/>
            <p:nvPr/>
          </p:nvSpPr>
          <p:spPr>
            <a:xfrm>
              <a:off x="5032825" y="2887459"/>
              <a:ext cx="43014" cy="56328"/>
            </a:xfrm>
            <a:custGeom>
              <a:avLst/>
              <a:gdLst/>
              <a:ahLst/>
              <a:cxnLst/>
              <a:rect l="l" t="t" r="r" b="b"/>
              <a:pathLst>
                <a:path w="1638" h="2145" extrusionOk="0">
                  <a:moveTo>
                    <a:pt x="1455" y="0"/>
                  </a:moveTo>
                  <a:cubicBezTo>
                    <a:pt x="651" y="0"/>
                    <a:pt x="1" y="651"/>
                    <a:pt x="1" y="1455"/>
                  </a:cubicBezTo>
                  <a:lnTo>
                    <a:pt x="1" y="2144"/>
                  </a:lnTo>
                  <a:cubicBezTo>
                    <a:pt x="87" y="2135"/>
                    <a:pt x="173" y="2106"/>
                    <a:pt x="249" y="2068"/>
                  </a:cubicBezTo>
                  <a:lnTo>
                    <a:pt x="259" y="1838"/>
                  </a:lnTo>
                  <a:lnTo>
                    <a:pt x="259" y="1455"/>
                  </a:lnTo>
                  <a:cubicBezTo>
                    <a:pt x="259" y="680"/>
                    <a:pt x="862" y="39"/>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99" name="Google Shape;11547;p67">
              <a:extLst>
                <a:ext uri="{FF2B5EF4-FFF2-40B4-BE49-F238E27FC236}">
                  <a16:creationId xmlns:a16="http://schemas.microsoft.com/office/drawing/2014/main" xmlns="" id="{9414E8F5-4765-4851-1822-7C7FBABF3B05}"/>
                </a:ext>
              </a:extLst>
            </p:cNvPr>
            <p:cNvSpPr/>
            <p:nvPr/>
          </p:nvSpPr>
          <p:spPr>
            <a:xfrm>
              <a:off x="5101442" y="2937983"/>
              <a:ext cx="17358" cy="23371"/>
            </a:xfrm>
            <a:custGeom>
              <a:avLst/>
              <a:gdLst/>
              <a:ahLst/>
              <a:cxnLst/>
              <a:rect l="l" t="t" r="r" b="b"/>
              <a:pathLst>
                <a:path w="661" h="890" extrusionOk="0">
                  <a:moveTo>
                    <a:pt x="183" y="0"/>
                  </a:moveTo>
                  <a:cubicBezTo>
                    <a:pt x="87" y="0"/>
                    <a:pt x="0" y="78"/>
                    <a:pt x="0" y="182"/>
                  </a:cubicBezTo>
                  <a:lnTo>
                    <a:pt x="0" y="708"/>
                  </a:lnTo>
                  <a:cubicBezTo>
                    <a:pt x="0" y="812"/>
                    <a:pt x="87" y="890"/>
                    <a:pt x="183" y="890"/>
                  </a:cubicBezTo>
                  <a:cubicBezTo>
                    <a:pt x="202" y="890"/>
                    <a:pt x="221" y="887"/>
                    <a:pt x="240" y="880"/>
                  </a:cubicBezTo>
                  <a:cubicBezTo>
                    <a:pt x="278" y="871"/>
                    <a:pt x="307" y="852"/>
                    <a:pt x="345" y="833"/>
                  </a:cubicBezTo>
                  <a:cubicBezTo>
                    <a:pt x="374" y="804"/>
                    <a:pt x="412" y="775"/>
                    <a:pt x="450" y="746"/>
                  </a:cubicBezTo>
                  <a:cubicBezTo>
                    <a:pt x="661" y="498"/>
                    <a:pt x="555" y="105"/>
                    <a:pt x="240" y="10"/>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00" name="Google Shape;11548;p67">
              <a:extLst>
                <a:ext uri="{FF2B5EF4-FFF2-40B4-BE49-F238E27FC236}">
                  <a16:creationId xmlns:a16="http://schemas.microsoft.com/office/drawing/2014/main" xmlns="" id="{D7E24D4F-1122-8447-F397-04AEB10081E2}"/>
                </a:ext>
              </a:extLst>
            </p:cNvPr>
            <p:cNvSpPr/>
            <p:nvPr/>
          </p:nvSpPr>
          <p:spPr>
            <a:xfrm>
              <a:off x="5026286" y="2937957"/>
              <a:ext cx="17620" cy="23398"/>
            </a:xfrm>
            <a:custGeom>
              <a:avLst/>
              <a:gdLst/>
              <a:ahLst/>
              <a:cxnLst/>
              <a:rect l="l" t="t" r="r" b="b"/>
              <a:pathLst>
                <a:path w="671" h="891" extrusionOk="0">
                  <a:moveTo>
                    <a:pt x="484" y="1"/>
                  </a:moveTo>
                  <a:cubicBezTo>
                    <a:pt x="466" y="1"/>
                    <a:pt x="447" y="4"/>
                    <a:pt x="431" y="11"/>
                  </a:cubicBezTo>
                  <a:cubicBezTo>
                    <a:pt x="1" y="145"/>
                    <a:pt x="1" y="747"/>
                    <a:pt x="431" y="881"/>
                  </a:cubicBezTo>
                  <a:cubicBezTo>
                    <a:pt x="450" y="888"/>
                    <a:pt x="469" y="891"/>
                    <a:pt x="488" y="891"/>
                  </a:cubicBezTo>
                  <a:cubicBezTo>
                    <a:pt x="584" y="891"/>
                    <a:pt x="671" y="813"/>
                    <a:pt x="671" y="709"/>
                  </a:cubicBezTo>
                  <a:lnTo>
                    <a:pt x="671" y="183"/>
                  </a:lnTo>
                  <a:cubicBezTo>
                    <a:pt x="661" y="125"/>
                    <a:pt x="632" y="7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01" name="Google Shape;11549;p67">
              <a:extLst>
                <a:ext uri="{FF2B5EF4-FFF2-40B4-BE49-F238E27FC236}">
                  <a16:creationId xmlns:a16="http://schemas.microsoft.com/office/drawing/2014/main" xmlns="" id="{7A5829DE-2DC9-739F-4591-152B8F7CCF08}"/>
                </a:ext>
              </a:extLst>
            </p:cNvPr>
            <p:cNvSpPr/>
            <p:nvPr/>
          </p:nvSpPr>
          <p:spPr>
            <a:xfrm>
              <a:off x="5057956" y="2979027"/>
              <a:ext cx="29175" cy="33350"/>
            </a:xfrm>
            <a:custGeom>
              <a:avLst/>
              <a:gdLst/>
              <a:ahLst/>
              <a:cxnLst/>
              <a:rect l="l" t="t" r="r" b="b"/>
              <a:pathLst>
                <a:path w="1111" h="1270" extrusionOk="0">
                  <a:moveTo>
                    <a:pt x="185" y="1"/>
                  </a:moveTo>
                  <a:cubicBezTo>
                    <a:pt x="87" y="1"/>
                    <a:pt x="1" y="79"/>
                    <a:pt x="1" y="179"/>
                  </a:cubicBezTo>
                  <a:lnTo>
                    <a:pt x="1" y="715"/>
                  </a:lnTo>
                  <a:cubicBezTo>
                    <a:pt x="1" y="772"/>
                    <a:pt x="20" y="820"/>
                    <a:pt x="58" y="858"/>
                  </a:cubicBezTo>
                  <a:lnTo>
                    <a:pt x="422" y="1222"/>
                  </a:lnTo>
                  <a:cubicBezTo>
                    <a:pt x="460" y="1251"/>
                    <a:pt x="508" y="1270"/>
                    <a:pt x="556" y="1270"/>
                  </a:cubicBezTo>
                  <a:cubicBezTo>
                    <a:pt x="604" y="1270"/>
                    <a:pt x="651" y="1251"/>
                    <a:pt x="680" y="1212"/>
                  </a:cubicBezTo>
                  <a:lnTo>
                    <a:pt x="1063" y="820"/>
                  </a:lnTo>
                  <a:cubicBezTo>
                    <a:pt x="1092" y="782"/>
                    <a:pt x="1111" y="743"/>
                    <a:pt x="1111" y="696"/>
                  </a:cubicBezTo>
                  <a:lnTo>
                    <a:pt x="1111" y="188"/>
                  </a:lnTo>
                  <a:cubicBezTo>
                    <a:pt x="1111" y="140"/>
                    <a:pt x="1092" y="93"/>
                    <a:pt x="1063" y="54"/>
                  </a:cubicBezTo>
                  <a:cubicBezTo>
                    <a:pt x="1025" y="26"/>
                    <a:pt x="977" y="7"/>
                    <a:pt x="919" y="7"/>
                  </a:cubicBezTo>
                  <a:lnTo>
                    <a:pt x="881" y="7"/>
                  </a:lnTo>
                  <a:cubicBezTo>
                    <a:pt x="814" y="26"/>
                    <a:pt x="738" y="26"/>
                    <a:pt x="671" y="26"/>
                  </a:cubicBezTo>
                  <a:lnTo>
                    <a:pt x="450" y="26"/>
                  </a:lnTo>
                  <a:cubicBezTo>
                    <a:pt x="374" y="26"/>
                    <a:pt x="297" y="16"/>
                    <a:pt x="230" y="7"/>
                  </a:cubicBezTo>
                  <a:cubicBezTo>
                    <a:pt x="215" y="3"/>
                    <a:pt x="200" y="1"/>
                    <a:pt x="185"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02" name="Google Shape;11550;p67">
              <a:extLst>
                <a:ext uri="{FF2B5EF4-FFF2-40B4-BE49-F238E27FC236}">
                  <a16:creationId xmlns:a16="http://schemas.microsoft.com/office/drawing/2014/main" xmlns="" id="{FE46000E-F8FE-B95A-441C-218C65C87B6F}"/>
                </a:ext>
              </a:extLst>
            </p:cNvPr>
            <p:cNvSpPr/>
            <p:nvPr/>
          </p:nvSpPr>
          <p:spPr>
            <a:xfrm>
              <a:off x="5057956" y="2979369"/>
              <a:ext cx="17883" cy="33271"/>
            </a:xfrm>
            <a:custGeom>
              <a:avLst/>
              <a:gdLst/>
              <a:ahLst/>
              <a:cxnLst/>
              <a:rect l="l" t="t" r="r" b="b"/>
              <a:pathLst>
                <a:path w="681" h="1267" extrusionOk="0">
                  <a:moveTo>
                    <a:pt x="189" y="0"/>
                  </a:moveTo>
                  <a:cubicBezTo>
                    <a:pt x="87" y="0"/>
                    <a:pt x="1" y="80"/>
                    <a:pt x="1" y="175"/>
                  </a:cubicBezTo>
                  <a:lnTo>
                    <a:pt x="1" y="711"/>
                  </a:lnTo>
                  <a:cubicBezTo>
                    <a:pt x="1" y="769"/>
                    <a:pt x="20" y="817"/>
                    <a:pt x="58" y="855"/>
                  </a:cubicBezTo>
                  <a:lnTo>
                    <a:pt x="422" y="1219"/>
                  </a:lnTo>
                  <a:cubicBezTo>
                    <a:pt x="460" y="1247"/>
                    <a:pt x="508" y="1266"/>
                    <a:pt x="556" y="1266"/>
                  </a:cubicBezTo>
                  <a:cubicBezTo>
                    <a:pt x="604" y="1266"/>
                    <a:pt x="651" y="1247"/>
                    <a:pt x="680" y="1209"/>
                  </a:cubicBezTo>
                  <a:cubicBezTo>
                    <a:pt x="642" y="1199"/>
                    <a:pt x="613" y="1180"/>
                    <a:pt x="594" y="1152"/>
                  </a:cubicBezTo>
                  <a:lnTo>
                    <a:pt x="221" y="797"/>
                  </a:lnTo>
                  <a:cubicBezTo>
                    <a:pt x="183" y="759"/>
                    <a:pt x="163" y="711"/>
                    <a:pt x="163" y="654"/>
                  </a:cubicBezTo>
                  <a:lnTo>
                    <a:pt x="163" y="118"/>
                  </a:lnTo>
                  <a:cubicBezTo>
                    <a:pt x="163" y="70"/>
                    <a:pt x="183" y="32"/>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03" name="Google Shape;11551;p67">
              <a:extLst>
                <a:ext uri="{FF2B5EF4-FFF2-40B4-BE49-F238E27FC236}">
                  <a16:creationId xmlns:a16="http://schemas.microsoft.com/office/drawing/2014/main" xmlns="" id="{75840C5F-D03E-9DC4-53E8-B9E23F723B8E}"/>
                </a:ext>
              </a:extLst>
            </p:cNvPr>
            <p:cNvSpPr/>
            <p:nvPr/>
          </p:nvSpPr>
          <p:spPr>
            <a:xfrm>
              <a:off x="5041386" y="2920520"/>
              <a:ext cx="62341" cy="66989"/>
            </a:xfrm>
            <a:custGeom>
              <a:avLst/>
              <a:gdLst/>
              <a:ahLst/>
              <a:cxnLst/>
              <a:rect l="l" t="t" r="r" b="b"/>
              <a:pathLst>
                <a:path w="2374" h="2551" extrusionOk="0">
                  <a:moveTo>
                    <a:pt x="1641" y="0"/>
                  </a:moveTo>
                  <a:cubicBezTo>
                    <a:pt x="1629" y="0"/>
                    <a:pt x="1617" y="5"/>
                    <a:pt x="1608" y="14"/>
                  </a:cubicBezTo>
                  <a:cubicBezTo>
                    <a:pt x="1349" y="206"/>
                    <a:pt x="1053" y="349"/>
                    <a:pt x="747" y="445"/>
                  </a:cubicBezTo>
                  <a:cubicBezTo>
                    <a:pt x="651" y="464"/>
                    <a:pt x="555" y="493"/>
                    <a:pt x="459" y="512"/>
                  </a:cubicBezTo>
                  <a:cubicBezTo>
                    <a:pt x="364" y="521"/>
                    <a:pt x="268" y="541"/>
                    <a:pt x="172" y="541"/>
                  </a:cubicBezTo>
                  <a:cubicBezTo>
                    <a:pt x="77" y="550"/>
                    <a:pt x="0" y="627"/>
                    <a:pt x="0" y="722"/>
                  </a:cubicBezTo>
                  <a:lnTo>
                    <a:pt x="0" y="1478"/>
                  </a:lnTo>
                  <a:cubicBezTo>
                    <a:pt x="0" y="2072"/>
                    <a:pt x="479" y="2550"/>
                    <a:pt x="1072" y="2550"/>
                  </a:cubicBezTo>
                  <a:lnTo>
                    <a:pt x="1302" y="2550"/>
                  </a:lnTo>
                  <a:cubicBezTo>
                    <a:pt x="1895" y="2550"/>
                    <a:pt x="2373" y="2072"/>
                    <a:pt x="2373" y="1478"/>
                  </a:cubicBezTo>
                  <a:lnTo>
                    <a:pt x="2373" y="694"/>
                  </a:lnTo>
                  <a:cubicBezTo>
                    <a:pt x="2373" y="617"/>
                    <a:pt x="2326" y="550"/>
                    <a:pt x="2259" y="531"/>
                  </a:cubicBezTo>
                  <a:cubicBezTo>
                    <a:pt x="2239" y="521"/>
                    <a:pt x="2220" y="512"/>
                    <a:pt x="2201" y="502"/>
                  </a:cubicBezTo>
                  <a:cubicBezTo>
                    <a:pt x="1991" y="416"/>
                    <a:pt x="1818" y="253"/>
                    <a:pt x="1713" y="52"/>
                  </a:cubicBezTo>
                  <a:lnTo>
                    <a:pt x="1704" y="43"/>
                  </a:lnTo>
                  <a:cubicBezTo>
                    <a:pt x="1691" y="17"/>
                    <a:pt x="1665" y="0"/>
                    <a:pt x="1641"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104" name="Google Shape;11552;p67">
              <a:extLst>
                <a:ext uri="{FF2B5EF4-FFF2-40B4-BE49-F238E27FC236}">
                  <a16:creationId xmlns:a16="http://schemas.microsoft.com/office/drawing/2014/main" xmlns="" id="{5052E2A8-2D8F-9F95-66A5-F9BDDC5A8F04}"/>
                </a:ext>
              </a:extLst>
            </p:cNvPr>
            <p:cNvSpPr/>
            <p:nvPr/>
          </p:nvSpPr>
          <p:spPr>
            <a:xfrm>
              <a:off x="5041386" y="2920625"/>
              <a:ext cx="45246" cy="66884"/>
            </a:xfrm>
            <a:custGeom>
              <a:avLst/>
              <a:gdLst/>
              <a:ahLst/>
              <a:cxnLst/>
              <a:rect l="l" t="t" r="r" b="b"/>
              <a:pathLst>
                <a:path w="1723" h="2547" extrusionOk="0">
                  <a:moveTo>
                    <a:pt x="1641" y="1"/>
                  </a:moveTo>
                  <a:cubicBezTo>
                    <a:pt x="1629" y="1"/>
                    <a:pt x="1617" y="4"/>
                    <a:pt x="1608" y="10"/>
                  </a:cubicBezTo>
                  <a:cubicBezTo>
                    <a:pt x="1349" y="211"/>
                    <a:pt x="1053" y="355"/>
                    <a:pt x="747" y="441"/>
                  </a:cubicBezTo>
                  <a:cubicBezTo>
                    <a:pt x="651" y="470"/>
                    <a:pt x="555" y="489"/>
                    <a:pt x="459" y="508"/>
                  </a:cubicBezTo>
                  <a:cubicBezTo>
                    <a:pt x="364" y="527"/>
                    <a:pt x="268" y="537"/>
                    <a:pt x="172" y="546"/>
                  </a:cubicBezTo>
                  <a:cubicBezTo>
                    <a:pt x="67" y="546"/>
                    <a:pt x="0" y="632"/>
                    <a:pt x="0" y="728"/>
                  </a:cubicBezTo>
                  <a:lnTo>
                    <a:pt x="0" y="1474"/>
                  </a:lnTo>
                  <a:cubicBezTo>
                    <a:pt x="0" y="2068"/>
                    <a:pt x="479" y="2546"/>
                    <a:pt x="1072" y="2546"/>
                  </a:cubicBezTo>
                  <a:lnTo>
                    <a:pt x="1292" y="2546"/>
                  </a:lnTo>
                  <a:cubicBezTo>
                    <a:pt x="699" y="2546"/>
                    <a:pt x="220" y="2068"/>
                    <a:pt x="220" y="1474"/>
                  </a:cubicBezTo>
                  <a:lnTo>
                    <a:pt x="220" y="728"/>
                  </a:lnTo>
                  <a:cubicBezTo>
                    <a:pt x="220" y="632"/>
                    <a:pt x="287" y="546"/>
                    <a:pt x="392" y="546"/>
                  </a:cubicBezTo>
                  <a:cubicBezTo>
                    <a:pt x="488" y="537"/>
                    <a:pt x="584" y="527"/>
                    <a:pt x="680" y="508"/>
                  </a:cubicBezTo>
                  <a:cubicBezTo>
                    <a:pt x="775" y="489"/>
                    <a:pt x="871" y="470"/>
                    <a:pt x="967" y="441"/>
                  </a:cubicBezTo>
                  <a:cubicBezTo>
                    <a:pt x="1235" y="364"/>
                    <a:pt x="1493" y="240"/>
                    <a:pt x="1723" y="87"/>
                  </a:cubicBezTo>
                  <a:lnTo>
                    <a:pt x="1713" y="58"/>
                  </a:lnTo>
                  <a:lnTo>
                    <a:pt x="1704" y="39"/>
                  </a:lnTo>
                  <a:cubicBezTo>
                    <a:pt x="1691" y="13"/>
                    <a:pt x="1665" y="1"/>
                    <a:pt x="1641"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105" name="Google Shape;11553;p67">
              <a:extLst>
                <a:ext uri="{FF2B5EF4-FFF2-40B4-BE49-F238E27FC236}">
                  <a16:creationId xmlns:a16="http://schemas.microsoft.com/office/drawing/2014/main" xmlns="" id="{A32665C9-81DA-919C-673E-0DB5566E5E73}"/>
                </a:ext>
              </a:extLst>
            </p:cNvPr>
            <p:cNvSpPr/>
            <p:nvPr/>
          </p:nvSpPr>
          <p:spPr>
            <a:xfrm>
              <a:off x="5010714" y="3211139"/>
              <a:ext cx="125680" cy="66648"/>
            </a:xfrm>
            <a:custGeom>
              <a:avLst/>
              <a:gdLst/>
              <a:ahLst/>
              <a:cxnLst/>
              <a:rect l="l" t="t" r="r" b="b"/>
              <a:pathLst>
                <a:path w="4786" h="2538" extrusionOk="0">
                  <a:moveTo>
                    <a:pt x="1819" y="1"/>
                  </a:moveTo>
                  <a:lnTo>
                    <a:pt x="737" y="441"/>
                  </a:lnTo>
                  <a:cubicBezTo>
                    <a:pt x="623" y="479"/>
                    <a:pt x="527" y="537"/>
                    <a:pt x="441" y="604"/>
                  </a:cubicBezTo>
                  <a:lnTo>
                    <a:pt x="412" y="632"/>
                  </a:lnTo>
                  <a:lnTo>
                    <a:pt x="402" y="642"/>
                  </a:lnTo>
                  <a:lnTo>
                    <a:pt x="383" y="652"/>
                  </a:lnTo>
                  <a:lnTo>
                    <a:pt x="355" y="680"/>
                  </a:lnTo>
                  <a:cubicBezTo>
                    <a:pt x="163" y="872"/>
                    <a:pt x="29" y="1121"/>
                    <a:pt x="0" y="1398"/>
                  </a:cubicBezTo>
                  <a:lnTo>
                    <a:pt x="0" y="1446"/>
                  </a:lnTo>
                  <a:lnTo>
                    <a:pt x="0" y="1475"/>
                  </a:lnTo>
                  <a:lnTo>
                    <a:pt x="0" y="1503"/>
                  </a:lnTo>
                  <a:lnTo>
                    <a:pt x="0" y="1532"/>
                  </a:lnTo>
                  <a:lnTo>
                    <a:pt x="0" y="1542"/>
                  </a:lnTo>
                  <a:lnTo>
                    <a:pt x="0" y="1599"/>
                  </a:lnTo>
                  <a:lnTo>
                    <a:pt x="0" y="1771"/>
                  </a:lnTo>
                  <a:lnTo>
                    <a:pt x="0" y="2307"/>
                  </a:lnTo>
                  <a:cubicBezTo>
                    <a:pt x="0" y="2436"/>
                    <a:pt x="115" y="2538"/>
                    <a:pt x="242" y="2538"/>
                  </a:cubicBezTo>
                  <a:cubicBezTo>
                    <a:pt x="248" y="2538"/>
                    <a:pt x="253" y="2537"/>
                    <a:pt x="259" y="2537"/>
                  </a:cubicBezTo>
                  <a:lnTo>
                    <a:pt x="4518" y="2537"/>
                  </a:lnTo>
                  <a:cubicBezTo>
                    <a:pt x="4524" y="2537"/>
                    <a:pt x="4530" y="2538"/>
                    <a:pt x="4536" y="2538"/>
                  </a:cubicBezTo>
                  <a:cubicBezTo>
                    <a:pt x="4671" y="2538"/>
                    <a:pt x="4776" y="2436"/>
                    <a:pt x="4786" y="2307"/>
                  </a:cubicBezTo>
                  <a:lnTo>
                    <a:pt x="4786" y="1771"/>
                  </a:lnTo>
                  <a:lnTo>
                    <a:pt x="4786" y="1590"/>
                  </a:lnTo>
                  <a:lnTo>
                    <a:pt x="4747" y="1590"/>
                  </a:lnTo>
                  <a:lnTo>
                    <a:pt x="4747" y="1532"/>
                  </a:lnTo>
                  <a:lnTo>
                    <a:pt x="4747" y="1523"/>
                  </a:lnTo>
                  <a:lnTo>
                    <a:pt x="4747" y="1494"/>
                  </a:lnTo>
                  <a:lnTo>
                    <a:pt x="4747" y="1456"/>
                  </a:lnTo>
                  <a:lnTo>
                    <a:pt x="4747" y="1446"/>
                  </a:lnTo>
                  <a:lnTo>
                    <a:pt x="4747" y="1398"/>
                  </a:lnTo>
                  <a:cubicBezTo>
                    <a:pt x="4719" y="1121"/>
                    <a:pt x="4585" y="872"/>
                    <a:pt x="4393" y="680"/>
                  </a:cubicBezTo>
                  <a:lnTo>
                    <a:pt x="4365" y="652"/>
                  </a:lnTo>
                  <a:lnTo>
                    <a:pt x="4355" y="642"/>
                  </a:lnTo>
                  <a:lnTo>
                    <a:pt x="4336" y="632"/>
                  </a:lnTo>
                  <a:lnTo>
                    <a:pt x="4307" y="604"/>
                  </a:lnTo>
                  <a:cubicBezTo>
                    <a:pt x="4221" y="537"/>
                    <a:pt x="4125" y="479"/>
                    <a:pt x="4020" y="441"/>
                  </a:cubicBezTo>
                  <a:lnTo>
                    <a:pt x="2929" y="1"/>
                  </a:lnTo>
                  <a:lnTo>
                    <a:pt x="2651" y="288"/>
                  </a:lnTo>
                  <a:lnTo>
                    <a:pt x="2374" y="556"/>
                  </a:lnTo>
                  <a:lnTo>
                    <a:pt x="2096" y="288"/>
                  </a:lnTo>
                  <a:lnTo>
                    <a:pt x="1819" y="1"/>
                  </a:lnTo>
                  <a:close/>
                </a:path>
              </a:pathLst>
            </a:custGeom>
            <a:solidFill>
              <a:srgbClr val="0070C0"/>
            </a:solidFill>
            <a:ln>
              <a:noFill/>
            </a:ln>
          </p:spPr>
          <p:txBody>
            <a:bodyPr spcFirstLastPara="1" wrap="square" lIns="91425" tIns="91425" rIns="91425" bIns="91425" anchor="ctr" anchorCtr="0">
              <a:noAutofit/>
            </a:bodyPr>
            <a:lstStyle/>
            <a:p>
              <a:endParaRPr/>
            </a:p>
          </p:txBody>
        </p:sp>
        <p:sp>
          <p:nvSpPr>
            <p:cNvPr id="106" name="Google Shape;11554;p67">
              <a:extLst>
                <a:ext uri="{FF2B5EF4-FFF2-40B4-BE49-F238E27FC236}">
                  <a16:creationId xmlns:a16="http://schemas.microsoft.com/office/drawing/2014/main" xmlns="" id="{3AF57BD3-65C7-2F0E-3726-067BA30F50FB}"/>
                </a:ext>
              </a:extLst>
            </p:cNvPr>
            <p:cNvSpPr/>
            <p:nvPr/>
          </p:nvSpPr>
          <p:spPr>
            <a:xfrm>
              <a:off x="5009217" y="3211402"/>
              <a:ext cx="51286" cy="65939"/>
            </a:xfrm>
            <a:custGeom>
              <a:avLst/>
              <a:gdLst/>
              <a:ahLst/>
              <a:cxnLst/>
              <a:rect l="l" t="t" r="r" b="b"/>
              <a:pathLst>
                <a:path w="1953" h="2511" extrusionOk="0">
                  <a:moveTo>
                    <a:pt x="1857" y="0"/>
                  </a:moveTo>
                  <a:lnTo>
                    <a:pt x="775" y="422"/>
                  </a:lnTo>
                  <a:cubicBezTo>
                    <a:pt x="306" y="613"/>
                    <a:pt x="0" y="1072"/>
                    <a:pt x="29" y="1580"/>
                  </a:cubicBezTo>
                  <a:lnTo>
                    <a:pt x="29" y="2288"/>
                  </a:lnTo>
                  <a:cubicBezTo>
                    <a:pt x="29" y="2411"/>
                    <a:pt x="134" y="2510"/>
                    <a:pt x="255" y="2510"/>
                  </a:cubicBezTo>
                  <a:cubicBezTo>
                    <a:pt x="266" y="2510"/>
                    <a:pt x="277" y="2509"/>
                    <a:pt x="287" y="2508"/>
                  </a:cubicBezTo>
                  <a:lnTo>
                    <a:pt x="345" y="2508"/>
                  </a:lnTo>
                  <a:lnTo>
                    <a:pt x="345" y="1580"/>
                  </a:lnTo>
                  <a:cubicBezTo>
                    <a:pt x="325" y="1072"/>
                    <a:pt x="622" y="613"/>
                    <a:pt x="1091" y="422"/>
                  </a:cubicBezTo>
                  <a:lnTo>
                    <a:pt x="1952" y="87"/>
                  </a:lnTo>
                  <a:lnTo>
                    <a:pt x="1857" y="0"/>
                  </a:lnTo>
                  <a:close/>
                </a:path>
              </a:pathLst>
            </a:custGeom>
            <a:solidFill>
              <a:srgbClr val="0070C0"/>
            </a:solidFill>
            <a:ln>
              <a:noFill/>
            </a:ln>
          </p:spPr>
          <p:txBody>
            <a:bodyPr spcFirstLastPara="1" wrap="square" lIns="91425" tIns="91425" rIns="91425" bIns="91425" anchor="ctr" anchorCtr="0">
              <a:noAutofit/>
            </a:bodyPr>
            <a:lstStyle/>
            <a:p>
              <a:endParaRPr/>
            </a:p>
          </p:txBody>
        </p:sp>
        <p:sp>
          <p:nvSpPr>
            <p:cNvPr id="107" name="Google Shape;11555;p67">
              <a:extLst>
                <a:ext uri="{FF2B5EF4-FFF2-40B4-BE49-F238E27FC236}">
                  <a16:creationId xmlns:a16="http://schemas.microsoft.com/office/drawing/2014/main" xmlns="" id="{8BF14E72-5AD8-B330-D2D8-0F61F65FC167}"/>
                </a:ext>
              </a:extLst>
            </p:cNvPr>
            <p:cNvSpPr/>
            <p:nvPr/>
          </p:nvSpPr>
          <p:spPr>
            <a:xfrm>
              <a:off x="5032825" y="3106861"/>
              <a:ext cx="79436" cy="56301"/>
            </a:xfrm>
            <a:custGeom>
              <a:avLst/>
              <a:gdLst/>
              <a:ahLst/>
              <a:cxnLst/>
              <a:rect l="l" t="t" r="r" b="b"/>
              <a:pathLst>
                <a:path w="3025" h="2144" extrusionOk="0">
                  <a:moveTo>
                    <a:pt x="2661" y="1847"/>
                  </a:moveTo>
                  <a:lnTo>
                    <a:pt x="2652" y="1857"/>
                  </a:lnTo>
                  <a:lnTo>
                    <a:pt x="2623" y="1876"/>
                  </a:lnTo>
                  <a:lnTo>
                    <a:pt x="2623" y="1876"/>
                  </a:lnTo>
                  <a:lnTo>
                    <a:pt x="2661" y="1847"/>
                  </a:lnTo>
                  <a:close/>
                  <a:moveTo>
                    <a:pt x="1455" y="0"/>
                  </a:moveTo>
                  <a:cubicBezTo>
                    <a:pt x="651" y="0"/>
                    <a:pt x="1" y="651"/>
                    <a:pt x="1" y="1455"/>
                  </a:cubicBezTo>
                  <a:lnTo>
                    <a:pt x="1" y="2144"/>
                  </a:lnTo>
                  <a:cubicBezTo>
                    <a:pt x="1" y="2144"/>
                    <a:pt x="326" y="2106"/>
                    <a:pt x="364" y="1943"/>
                  </a:cubicBezTo>
                  <a:cubicBezTo>
                    <a:pt x="383" y="1933"/>
                    <a:pt x="393" y="1914"/>
                    <a:pt x="403" y="1895"/>
                  </a:cubicBezTo>
                  <a:cubicBezTo>
                    <a:pt x="584" y="1895"/>
                    <a:pt x="1465" y="1886"/>
                    <a:pt x="1972" y="1273"/>
                  </a:cubicBezTo>
                  <a:cubicBezTo>
                    <a:pt x="2077" y="1570"/>
                    <a:pt x="2317" y="1799"/>
                    <a:pt x="2623" y="1886"/>
                  </a:cubicBezTo>
                  <a:cubicBezTo>
                    <a:pt x="2632" y="1905"/>
                    <a:pt x="2642" y="1924"/>
                    <a:pt x="2652" y="1943"/>
                  </a:cubicBezTo>
                  <a:cubicBezTo>
                    <a:pt x="2699" y="2106"/>
                    <a:pt x="3025" y="2134"/>
                    <a:pt x="3025" y="2134"/>
                  </a:cubicBezTo>
                  <a:lnTo>
                    <a:pt x="3025" y="1455"/>
                  </a:lnTo>
                  <a:cubicBezTo>
                    <a:pt x="3025" y="651"/>
                    <a:pt x="2374" y="0"/>
                    <a:pt x="1570" y="0"/>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108" name="Google Shape;11556;p67">
              <a:extLst>
                <a:ext uri="{FF2B5EF4-FFF2-40B4-BE49-F238E27FC236}">
                  <a16:creationId xmlns:a16="http://schemas.microsoft.com/office/drawing/2014/main" xmlns="" id="{6605DF2F-DFD3-62A2-C607-8355106FC9AA}"/>
                </a:ext>
              </a:extLst>
            </p:cNvPr>
            <p:cNvSpPr/>
            <p:nvPr/>
          </p:nvSpPr>
          <p:spPr>
            <a:xfrm>
              <a:off x="5032825" y="3106861"/>
              <a:ext cx="43014" cy="56301"/>
            </a:xfrm>
            <a:custGeom>
              <a:avLst/>
              <a:gdLst/>
              <a:ahLst/>
              <a:cxnLst/>
              <a:rect l="l" t="t" r="r" b="b"/>
              <a:pathLst>
                <a:path w="1638" h="2144" extrusionOk="0">
                  <a:moveTo>
                    <a:pt x="1455" y="0"/>
                  </a:moveTo>
                  <a:cubicBezTo>
                    <a:pt x="651" y="0"/>
                    <a:pt x="1" y="651"/>
                    <a:pt x="1" y="1455"/>
                  </a:cubicBezTo>
                  <a:lnTo>
                    <a:pt x="1" y="2144"/>
                  </a:lnTo>
                  <a:cubicBezTo>
                    <a:pt x="87" y="2134"/>
                    <a:pt x="173" y="2106"/>
                    <a:pt x="249" y="2067"/>
                  </a:cubicBezTo>
                  <a:lnTo>
                    <a:pt x="249" y="1828"/>
                  </a:lnTo>
                  <a:lnTo>
                    <a:pt x="259" y="1838"/>
                  </a:lnTo>
                  <a:lnTo>
                    <a:pt x="259" y="1455"/>
                  </a:lnTo>
                  <a:cubicBezTo>
                    <a:pt x="259" y="680"/>
                    <a:pt x="862" y="38"/>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109" name="Google Shape;11557;p67">
              <a:extLst>
                <a:ext uri="{FF2B5EF4-FFF2-40B4-BE49-F238E27FC236}">
                  <a16:creationId xmlns:a16="http://schemas.microsoft.com/office/drawing/2014/main" xmlns="" id="{433563E6-2024-1845-BBD6-4E2D1A8BEEE1}"/>
                </a:ext>
              </a:extLst>
            </p:cNvPr>
            <p:cNvSpPr/>
            <p:nvPr/>
          </p:nvSpPr>
          <p:spPr>
            <a:xfrm>
              <a:off x="5101442" y="3157385"/>
              <a:ext cx="17358" cy="23345"/>
            </a:xfrm>
            <a:custGeom>
              <a:avLst/>
              <a:gdLst/>
              <a:ahLst/>
              <a:cxnLst/>
              <a:rect l="l" t="t" r="r" b="b"/>
              <a:pathLst>
                <a:path w="661" h="889" extrusionOk="0">
                  <a:moveTo>
                    <a:pt x="183" y="0"/>
                  </a:moveTo>
                  <a:cubicBezTo>
                    <a:pt x="87" y="0"/>
                    <a:pt x="0" y="78"/>
                    <a:pt x="0" y="182"/>
                  </a:cubicBezTo>
                  <a:lnTo>
                    <a:pt x="0" y="708"/>
                  </a:lnTo>
                  <a:cubicBezTo>
                    <a:pt x="0" y="805"/>
                    <a:pt x="90" y="889"/>
                    <a:pt x="187" y="889"/>
                  </a:cubicBezTo>
                  <a:cubicBezTo>
                    <a:pt x="204" y="889"/>
                    <a:pt x="222" y="886"/>
                    <a:pt x="240" y="880"/>
                  </a:cubicBezTo>
                  <a:cubicBezTo>
                    <a:pt x="278" y="871"/>
                    <a:pt x="307" y="852"/>
                    <a:pt x="345" y="832"/>
                  </a:cubicBezTo>
                  <a:cubicBezTo>
                    <a:pt x="374" y="804"/>
                    <a:pt x="412" y="775"/>
                    <a:pt x="450" y="746"/>
                  </a:cubicBezTo>
                  <a:cubicBezTo>
                    <a:pt x="661" y="497"/>
                    <a:pt x="555" y="105"/>
                    <a:pt x="240" y="9"/>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10" name="Google Shape;11558;p67">
              <a:extLst>
                <a:ext uri="{FF2B5EF4-FFF2-40B4-BE49-F238E27FC236}">
                  <a16:creationId xmlns:a16="http://schemas.microsoft.com/office/drawing/2014/main" xmlns="" id="{F93349FF-BEB2-5413-4F9D-AC5B7B4EF2C4}"/>
                </a:ext>
              </a:extLst>
            </p:cNvPr>
            <p:cNvSpPr/>
            <p:nvPr/>
          </p:nvSpPr>
          <p:spPr>
            <a:xfrm>
              <a:off x="5026286" y="3157359"/>
              <a:ext cx="17620" cy="23371"/>
            </a:xfrm>
            <a:custGeom>
              <a:avLst/>
              <a:gdLst/>
              <a:ahLst/>
              <a:cxnLst/>
              <a:rect l="l" t="t" r="r" b="b"/>
              <a:pathLst>
                <a:path w="671" h="890" extrusionOk="0">
                  <a:moveTo>
                    <a:pt x="484" y="1"/>
                  </a:moveTo>
                  <a:cubicBezTo>
                    <a:pt x="466" y="1"/>
                    <a:pt x="447" y="4"/>
                    <a:pt x="431" y="10"/>
                  </a:cubicBezTo>
                  <a:cubicBezTo>
                    <a:pt x="1" y="144"/>
                    <a:pt x="1" y="747"/>
                    <a:pt x="431" y="881"/>
                  </a:cubicBezTo>
                  <a:cubicBezTo>
                    <a:pt x="449" y="887"/>
                    <a:pt x="467" y="890"/>
                    <a:pt x="484" y="890"/>
                  </a:cubicBezTo>
                  <a:cubicBezTo>
                    <a:pt x="581" y="890"/>
                    <a:pt x="671" y="805"/>
                    <a:pt x="671" y="699"/>
                  </a:cubicBezTo>
                  <a:lnTo>
                    <a:pt x="671" y="183"/>
                  </a:lnTo>
                  <a:cubicBezTo>
                    <a:pt x="661" y="125"/>
                    <a:pt x="632" y="6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11" name="Google Shape;11559;p67">
              <a:extLst>
                <a:ext uri="{FF2B5EF4-FFF2-40B4-BE49-F238E27FC236}">
                  <a16:creationId xmlns:a16="http://schemas.microsoft.com/office/drawing/2014/main" xmlns="" id="{7B77EDB3-4F19-86AD-B772-BFA90FD40C99}"/>
                </a:ext>
              </a:extLst>
            </p:cNvPr>
            <p:cNvSpPr/>
            <p:nvPr/>
          </p:nvSpPr>
          <p:spPr>
            <a:xfrm>
              <a:off x="5057956" y="3198272"/>
              <a:ext cx="29175" cy="33271"/>
            </a:xfrm>
            <a:custGeom>
              <a:avLst/>
              <a:gdLst/>
              <a:ahLst/>
              <a:cxnLst/>
              <a:rect l="l" t="t" r="r" b="b"/>
              <a:pathLst>
                <a:path w="1111" h="1267" extrusionOk="0">
                  <a:moveTo>
                    <a:pt x="198" y="0"/>
                  </a:moveTo>
                  <a:cubicBezTo>
                    <a:pt x="95" y="0"/>
                    <a:pt x="1" y="81"/>
                    <a:pt x="1" y="185"/>
                  </a:cubicBezTo>
                  <a:lnTo>
                    <a:pt x="1" y="721"/>
                  </a:lnTo>
                  <a:cubicBezTo>
                    <a:pt x="1" y="768"/>
                    <a:pt x="20" y="826"/>
                    <a:pt x="58" y="864"/>
                  </a:cubicBezTo>
                  <a:lnTo>
                    <a:pt x="422" y="1218"/>
                  </a:lnTo>
                  <a:cubicBezTo>
                    <a:pt x="460" y="1247"/>
                    <a:pt x="508" y="1266"/>
                    <a:pt x="556" y="1266"/>
                  </a:cubicBezTo>
                  <a:cubicBezTo>
                    <a:pt x="604" y="1266"/>
                    <a:pt x="651" y="1247"/>
                    <a:pt x="680" y="1218"/>
                  </a:cubicBezTo>
                  <a:lnTo>
                    <a:pt x="1063" y="816"/>
                  </a:lnTo>
                  <a:cubicBezTo>
                    <a:pt x="1092" y="788"/>
                    <a:pt x="1111" y="740"/>
                    <a:pt x="1111" y="692"/>
                  </a:cubicBezTo>
                  <a:lnTo>
                    <a:pt x="1111" y="194"/>
                  </a:lnTo>
                  <a:cubicBezTo>
                    <a:pt x="1111" y="137"/>
                    <a:pt x="1092" y="89"/>
                    <a:pt x="1063" y="60"/>
                  </a:cubicBezTo>
                  <a:cubicBezTo>
                    <a:pt x="1025" y="22"/>
                    <a:pt x="977" y="3"/>
                    <a:pt x="919" y="3"/>
                  </a:cubicBezTo>
                  <a:lnTo>
                    <a:pt x="881" y="3"/>
                  </a:lnTo>
                  <a:cubicBezTo>
                    <a:pt x="814" y="22"/>
                    <a:pt x="738" y="31"/>
                    <a:pt x="671" y="31"/>
                  </a:cubicBezTo>
                  <a:lnTo>
                    <a:pt x="450" y="31"/>
                  </a:lnTo>
                  <a:cubicBezTo>
                    <a:pt x="374" y="31"/>
                    <a:pt x="297" y="22"/>
                    <a:pt x="230" y="3"/>
                  </a:cubicBezTo>
                  <a:cubicBezTo>
                    <a:pt x="220" y="1"/>
                    <a:pt x="209" y="0"/>
                    <a:pt x="198"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12" name="Google Shape;11560;p67">
              <a:extLst>
                <a:ext uri="{FF2B5EF4-FFF2-40B4-BE49-F238E27FC236}">
                  <a16:creationId xmlns:a16="http://schemas.microsoft.com/office/drawing/2014/main" xmlns="" id="{26569B76-5517-C105-C556-E8778AD0C6C3}"/>
                </a:ext>
              </a:extLst>
            </p:cNvPr>
            <p:cNvSpPr/>
            <p:nvPr/>
          </p:nvSpPr>
          <p:spPr>
            <a:xfrm>
              <a:off x="5057956" y="3198508"/>
              <a:ext cx="17883" cy="33350"/>
            </a:xfrm>
            <a:custGeom>
              <a:avLst/>
              <a:gdLst/>
              <a:ahLst/>
              <a:cxnLst/>
              <a:rect l="l" t="t" r="r" b="b"/>
              <a:pathLst>
                <a:path w="681" h="1270" extrusionOk="0">
                  <a:moveTo>
                    <a:pt x="189" y="1"/>
                  </a:moveTo>
                  <a:cubicBezTo>
                    <a:pt x="87" y="1"/>
                    <a:pt x="1" y="81"/>
                    <a:pt x="1" y="185"/>
                  </a:cubicBezTo>
                  <a:lnTo>
                    <a:pt x="1" y="721"/>
                  </a:lnTo>
                  <a:cubicBezTo>
                    <a:pt x="1" y="769"/>
                    <a:pt x="20" y="826"/>
                    <a:pt x="58" y="865"/>
                  </a:cubicBezTo>
                  <a:lnTo>
                    <a:pt x="422" y="1219"/>
                  </a:lnTo>
                  <a:cubicBezTo>
                    <a:pt x="453" y="1250"/>
                    <a:pt x="492" y="1269"/>
                    <a:pt x="531" y="1269"/>
                  </a:cubicBezTo>
                  <a:cubicBezTo>
                    <a:pt x="539" y="1269"/>
                    <a:pt x="548" y="1268"/>
                    <a:pt x="556" y="1267"/>
                  </a:cubicBezTo>
                  <a:cubicBezTo>
                    <a:pt x="604" y="1267"/>
                    <a:pt x="651" y="1247"/>
                    <a:pt x="680" y="1219"/>
                  </a:cubicBezTo>
                  <a:cubicBezTo>
                    <a:pt x="642" y="1209"/>
                    <a:pt x="613" y="1190"/>
                    <a:pt x="594" y="1161"/>
                  </a:cubicBezTo>
                  <a:lnTo>
                    <a:pt x="221" y="798"/>
                  </a:lnTo>
                  <a:cubicBezTo>
                    <a:pt x="183" y="759"/>
                    <a:pt x="163" y="712"/>
                    <a:pt x="163" y="664"/>
                  </a:cubicBezTo>
                  <a:lnTo>
                    <a:pt x="163" y="128"/>
                  </a:lnTo>
                  <a:cubicBezTo>
                    <a:pt x="163" y="80"/>
                    <a:pt x="183" y="42"/>
                    <a:pt x="221" y="3"/>
                  </a:cubicBezTo>
                  <a:cubicBezTo>
                    <a:pt x="210" y="2"/>
                    <a:pt x="199" y="1"/>
                    <a:pt x="189"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13" name="Google Shape;11561;p67">
              <a:extLst>
                <a:ext uri="{FF2B5EF4-FFF2-40B4-BE49-F238E27FC236}">
                  <a16:creationId xmlns:a16="http://schemas.microsoft.com/office/drawing/2014/main" xmlns="" id="{D728FE6E-CE95-F935-4EA1-949B048AE408}"/>
                </a:ext>
              </a:extLst>
            </p:cNvPr>
            <p:cNvSpPr/>
            <p:nvPr/>
          </p:nvSpPr>
          <p:spPr>
            <a:xfrm>
              <a:off x="5041386" y="3139844"/>
              <a:ext cx="62341" cy="66805"/>
            </a:xfrm>
            <a:custGeom>
              <a:avLst/>
              <a:gdLst/>
              <a:ahLst/>
              <a:cxnLst/>
              <a:rect l="l" t="t" r="r" b="b"/>
              <a:pathLst>
                <a:path w="2374" h="254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77" y="543"/>
                    <a:pt x="0" y="630"/>
                    <a:pt x="0" y="725"/>
                  </a:cubicBezTo>
                  <a:lnTo>
                    <a:pt x="0" y="1472"/>
                  </a:lnTo>
                  <a:cubicBezTo>
                    <a:pt x="0" y="2065"/>
                    <a:pt x="479" y="2544"/>
                    <a:pt x="1072" y="2544"/>
                  </a:cubicBezTo>
                  <a:lnTo>
                    <a:pt x="1302" y="2544"/>
                  </a:lnTo>
                  <a:cubicBezTo>
                    <a:pt x="1895" y="2544"/>
                    <a:pt x="2373" y="2065"/>
                    <a:pt x="2373" y="1472"/>
                  </a:cubicBezTo>
                  <a:lnTo>
                    <a:pt x="2373" y="697"/>
                  </a:lnTo>
                  <a:cubicBezTo>
                    <a:pt x="2373" y="620"/>
                    <a:pt x="2326" y="553"/>
                    <a:pt x="2259" y="524"/>
                  </a:cubicBezTo>
                  <a:cubicBezTo>
                    <a:pt x="2239" y="515"/>
                    <a:pt x="2220" y="505"/>
                    <a:pt x="2201" y="496"/>
                  </a:cubicBezTo>
                  <a:cubicBezTo>
                    <a:pt x="1991" y="409"/>
                    <a:pt x="1818" y="256"/>
                    <a:pt x="1713" y="55"/>
                  </a:cubicBez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114" name="Google Shape;11562;p67">
              <a:extLst>
                <a:ext uri="{FF2B5EF4-FFF2-40B4-BE49-F238E27FC236}">
                  <a16:creationId xmlns:a16="http://schemas.microsoft.com/office/drawing/2014/main" xmlns="" id="{6B108322-493F-D20B-C6C7-163480CF52E0}"/>
                </a:ext>
              </a:extLst>
            </p:cNvPr>
            <p:cNvSpPr/>
            <p:nvPr/>
          </p:nvSpPr>
          <p:spPr>
            <a:xfrm>
              <a:off x="5041386" y="3139844"/>
              <a:ext cx="45246" cy="67068"/>
            </a:xfrm>
            <a:custGeom>
              <a:avLst/>
              <a:gdLst/>
              <a:ahLst/>
              <a:cxnLst/>
              <a:rect l="l" t="t" r="r" b="b"/>
              <a:pathLst>
                <a:path w="1723" h="255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67" y="553"/>
                    <a:pt x="0" y="630"/>
                    <a:pt x="0" y="725"/>
                  </a:cubicBezTo>
                  <a:lnTo>
                    <a:pt x="0" y="1472"/>
                  </a:lnTo>
                  <a:cubicBezTo>
                    <a:pt x="0" y="2065"/>
                    <a:pt x="479" y="2553"/>
                    <a:pt x="1072" y="2553"/>
                  </a:cubicBezTo>
                  <a:lnTo>
                    <a:pt x="1292" y="2553"/>
                  </a:lnTo>
                  <a:cubicBezTo>
                    <a:pt x="699" y="2553"/>
                    <a:pt x="220" y="2065"/>
                    <a:pt x="220" y="1472"/>
                  </a:cubicBezTo>
                  <a:lnTo>
                    <a:pt x="220" y="725"/>
                  </a:lnTo>
                  <a:cubicBezTo>
                    <a:pt x="220" y="630"/>
                    <a:pt x="287" y="553"/>
                    <a:pt x="392" y="543"/>
                  </a:cubicBezTo>
                  <a:cubicBezTo>
                    <a:pt x="488" y="534"/>
                    <a:pt x="584" y="524"/>
                    <a:pt x="680" y="505"/>
                  </a:cubicBezTo>
                  <a:cubicBezTo>
                    <a:pt x="775" y="486"/>
                    <a:pt x="871" y="467"/>
                    <a:pt x="967" y="438"/>
                  </a:cubicBezTo>
                  <a:cubicBezTo>
                    <a:pt x="1235" y="362"/>
                    <a:pt x="1493" y="247"/>
                    <a:pt x="1723" y="84"/>
                  </a:cubicBezTo>
                  <a:lnTo>
                    <a:pt x="1713" y="55"/>
                  </a:ln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grpSp>
      <p:sp>
        <p:nvSpPr>
          <p:cNvPr id="115" name="TextBox 114">
            <a:extLst>
              <a:ext uri="{FF2B5EF4-FFF2-40B4-BE49-F238E27FC236}">
                <a16:creationId xmlns:a16="http://schemas.microsoft.com/office/drawing/2014/main" xmlns="" id="{A8ABBDC5-6252-5BCF-565F-7D1E4D3C1DC6}"/>
              </a:ext>
            </a:extLst>
          </p:cNvPr>
          <p:cNvSpPr txBox="1"/>
          <p:nvPr/>
        </p:nvSpPr>
        <p:spPr>
          <a:xfrm>
            <a:off x="6610805" y="2231705"/>
            <a:ext cx="2207575" cy="2246769"/>
          </a:xfrm>
          <a:prstGeom prst="rect">
            <a:avLst/>
          </a:prstGeom>
          <a:noFill/>
        </p:spPr>
        <p:txBody>
          <a:bodyPr wrap="square" rtlCol="0">
            <a:spAutoFit/>
          </a:bodyPr>
          <a:lstStyle/>
          <a:p>
            <a:endParaRPr lang="en-US" sz="2000" dirty="0">
              <a:latin typeface="#9Slide03 Arima Madurai ExtraBo" panose="00000900000000000000" pitchFamily="2" charset="0"/>
              <a:cs typeface="#9Slide03 Arima Madurai ExtraBo" panose="00000900000000000000" pitchFamily="2" charset="0"/>
            </a:endParaRPr>
          </a:p>
          <a:p>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Yêu</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cầu</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hoàn</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thành</a:t>
            </a:r>
            <a:r>
              <a:rPr lang="en-US" sz="2000" dirty="0">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phiếu</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học</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tập</a:t>
            </a:r>
            <a:r>
              <a:rPr lang="en-US" sz="2000" dirty="0">
                <a:solidFill>
                  <a:srgbClr val="7030A0"/>
                </a:solidFill>
                <a:latin typeface="#9Slide03 Arima Madurai ExtraBo" panose="00000900000000000000" pitchFamily="2" charset="0"/>
                <a:cs typeface="#9Slide03 Arima Madurai ExtraBo" panose="00000900000000000000" pitchFamily="2" charset="0"/>
              </a:rPr>
              <a:t> </a:t>
            </a:r>
            <a:r>
              <a:rPr lang="en-US" sz="2000" dirty="0" err="1">
                <a:solidFill>
                  <a:srgbClr val="7030A0"/>
                </a:solidFill>
                <a:latin typeface="#9Slide03 Arima Madurai ExtraBo" panose="00000900000000000000" pitchFamily="2" charset="0"/>
                <a:cs typeface="#9Slide03 Arima Madurai ExtraBo" panose="00000900000000000000" pitchFamily="2" charset="0"/>
              </a:rPr>
              <a:t>số</a:t>
            </a:r>
            <a:r>
              <a:rPr lang="en-US" sz="2000" dirty="0">
                <a:solidFill>
                  <a:srgbClr val="7030A0"/>
                </a:solidFill>
                <a:latin typeface="#9Slide03 Arima Madurai ExtraBo" panose="00000900000000000000" pitchFamily="2" charset="0"/>
                <a:cs typeface="#9Slide03 Arima Madurai ExtraBo" panose="00000900000000000000" pitchFamily="2" charset="0"/>
              </a:rPr>
              <a:t> 1</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dựa</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vào</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sách</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giáo</a:t>
            </a:r>
            <a:r>
              <a:rPr lang="en-US" sz="2000" dirty="0">
                <a:latin typeface="#9Slide03 Arima Madurai ExtraBo" panose="00000900000000000000" pitchFamily="2" charset="0"/>
                <a:cs typeface="#9Slide03 Arima Madurai ExtraBo" panose="00000900000000000000" pitchFamily="2" charset="0"/>
              </a:rPr>
              <a:t> khoa Tr.62-63?</a:t>
            </a:r>
          </a:p>
          <a:p>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Thời</a:t>
            </a:r>
            <a:r>
              <a:rPr lang="en-US" sz="2000" dirty="0">
                <a:latin typeface="#9Slide03 Arima Madurai ExtraBo" panose="00000900000000000000" pitchFamily="2" charset="0"/>
                <a:cs typeface="#9Slide03 Arima Madurai ExtraBo" panose="00000900000000000000" pitchFamily="2" charset="0"/>
              </a:rPr>
              <a:t> </a:t>
            </a:r>
            <a:r>
              <a:rPr lang="en-US" sz="2000" dirty="0" err="1">
                <a:latin typeface="#9Slide03 Arima Madurai ExtraBo" panose="00000900000000000000" pitchFamily="2" charset="0"/>
                <a:cs typeface="#9Slide03 Arima Madurai ExtraBo" panose="00000900000000000000" pitchFamily="2" charset="0"/>
              </a:rPr>
              <a:t>gian</a:t>
            </a:r>
            <a:r>
              <a:rPr lang="en-US" sz="2000" dirty="0">
                <a:latin typeface="#9Slide03 Arima Madurai ExtraBo" panose="00000900000000000000" pitchFamily="2" charset="0"/>
                <a:cs typeface="#9Slide03 Arima Madurai ExtraBo" panose="00000900000000000000" pitchFamily="2" charset="0"/>
              </a:rPr>
              <a:t>:</a:t>
            </a:r>
          </a:p>
        </p:txBody>
      </p:sp>
      <p:grpSp>
        <p:nvGrpSpPr>
          <p:cNvPr id="138" name="Google Shape;673;p35">
            <a:extLst>
              <a:ext uri="{FF2B5EF4-FFF2-40B4-BE49-F238E27FC236}">
                <a16:creationId xmlns:a16="http://schemas.microsoft.com/office/drawing/2014/main" xmlns="" id="{B60D0962-FA7A-51CE-D600-B1EC05830226}"/>
              </a:ext>
            </a:extLst>
          </p:cNvPr>
          <p:cNvGrpSpPr/>
          <p:nvPr/>
        </p:nvGrpSpPr>
        <p:grpSpPr>
          <a:xfrm>
            <a:off x="7022397" y="1262331"/>
            <a:ext cx="893889" cy="741280"/>
            <a:chOff x="720007" y="1184341"/>
            <a:chExt cx="1468182" cy="1297409"/>
          </a:xfrm>
        </p:grpSpPr>
        <p:sp>
          <p:nvSpPr>
            <p:cNvPr id="139" name="Google Shape;674;p35">
              <a:extLst>
                <a:ext uri="{FF2B5EF4-FFF2-40B4-BE49-F238E27FC236}">
                  <a16:creationId xmlns:a16="http://schemas.microsoft.com/office/drawing/2014/main" xmlns="" id="{C319590C-BCAA-573F-7974-BDA728D18DDE}"/>
                </a:ext>
              </a:extLst>
            </p:cNvPr>
            <p:cNvSpPr/>
            <p:nvPr/>
          </p:nvSpPr>
          <p:spPr>
            <a:xfrm>
              <a:off x="720007" y="1184341"/>
              <a:ext cx="1468182" cy="1297409"/>
            </a:xfrm>
            <a:custGeom>
              <a:avLst/>
              <a:gdLst/>
              <a:ahLst/>
              <a:cxnLst/>
              <a:rect l="l" t="t" r="r" b="b"/>
              <a:pathLst>
                <a:path w="75699" h="66894" extrusionOk="0">
                  <a:moveTo>
                    <a:pt x="30494" y="17677"/>
                  </a:moveTo>
                  <a:cubicBezTo>
                    <a:pt x="30026" y="18190"/>
                    <a:pt x="29714" y="18881"/>
                    <a:pt x="29714" y="19661"/>
                  </a:cubicBezTo>
                  <a:cubicBezTo>
                    <a:pt x="29714" y="21243"/>
                    <a:pt x="31007" y="22536"/>
                    <a:pt x="32589" y="22536"/>
                  </a:cubicBezTo>
                  <a:cubicBezTo>
                    <a:pt x="32834" y="22536"/>
                    <a:pt x="33102" y="22514"/>
                    <a:pt x="33347" y="22425"/>
                  </a:cubicBezTo>
                  <a:lnTo>
                    <a:pt x="33347" y="22425"/>
                  </a:lnTo>
                  <a:cubicBezTo>
                    <a:pt x="32946" y="23695"/>
                    <a:pt x="32366" y="24921"/>
                    <a:pt x="31720" y="25969"/>
                  </a:cubicBezTo>
                  <a:lnTo>
                    <a:pt x="31675" y="25969"/>
                  </a:lnTo>
                  <a:lnTo>
                    <a:pt x="31675" y="27775"/>
                  </a:lnTo>
                  <a:lnTo>
                    <a:pt x="32388" y="27775"/>
                  </a:lnTo>
                  <a:lnTo>
                    <a:pt x="32388" y="56529"/>
                  </a:lnTo>
                  <a:lnTo>
                    <a:pt x="31675" y="56529"/>
                  </a:lnTo>
                  <a:lnTo>
                    <a:pt x="31675" y="58334"/>
                  </a:lnTo>
                  <a:lnTo>
                    <a:pt x="31452" y="58334"/>
                  </a:lnTo>
                  <a:cubicBezTo>
                    <a:pt x="30917" y="58334"/>
                    <a:pt x="30472" y="58780"/>
                    <a:pt x="30472" y="59315"/>
                  </a:cubicBezTo>
                  <a:lnTo>
                    <a:pt x="30472" y="62369"/>
                  </a:lnTo>
                  <a:lnTo>
                    <a:pt x="20798" y="62369"/>
                  </a:lnTo>
                  <a:lnTo>
                    <a:pt x="20798" y="59315"/>
                  </a:lnTo>
                  <a:cubicBezTo>
                    <a:pt x="20798" y="58780"/>
                    <a:pt x="20352" y="58334"/>
                    <a:pt x="19795" y="58334"/>
                  </a:cubicBezTo>
                  <a:lnTo>
                    <a:pt x="19572" y="58334"/>
                  </a:lnTo>
                  <a:lnTo>
                    <a:pt x="19572" y="57420"/>
                  </a:lnTo>
                  <a:lnTo>
                    <a:pt x="19572" y="56507"/>
                  </a:lnTo>
                  <a:lnTo>
                    <a:pt x="18858" y="56507"/>
                  </a:lnTo>
                  <a:lnTo>
                    <a:pt x="18858" y="27775"/>
                  </a:lnTo>
                  <a:lnTo>
                    <a:pt x="19572" y="27775"/>
                  </a:lnTo>
                  <a:lnTo>
                    <a:pt x="19572" y="25969"/>
                  </a:lnTo>
                  <a:lnTo>
                    <a:pt x="19549" y="25969"/>
                  </a:lnTo>
                  <a:cubicBezTo>
                    <a:pt x="18903" y="24921"/>
                    <a:pt x="18323" y="23695"/>
                    <a:pt x="17944" y="22425"/>
                  </a:cubicBezTo>
                  <a:lnTo>
                    <a:pt x="17944" y="22425"/>
                  </a:lnTo>
                  <a:cubicBezTo>
                    <a:pt x="18190" y="22469"/>
                    <a:pt x="18435" y="22536"/>
                    <a:pt x="18680" y="22536"/>
                  </a:cubicBezTo>
                  <a:cubicBezTo>
                    <a:pt x="20285" y="22536"/>
                    <a:pt x="21555" y="21243"/>
                    <a:pt x="21555" y="19661"/>
                  </a:cubicBezTo>
                  <a:cubicBezTo>
                    <a:pt x="21555" y="18903"/>
                    <a:pt x="21243" y="18212"/>
                    <a:pt x="20775" y="17677"/>
                  </a:cubicBezTo>
                  <a:close/>
                  <a:moveTo>
                    <a:pt x="55682" y="17677"/>
                  </a:moveTo>
                  <a:cubicBezTo>
                    <a:pt x="55214" y="18190"/>
                    <a:pt x="54902" y="18881"/>
                    <a:pt x="54902" y="19661"/>
                  </a:cubicBezTo>
                  <a:cubicBezTo>
                    <a:pt x="54902" y="21243"/>
                    <a:pt x="56194" y="22536"/>
                    <a:pt x="57777" y="22536"/>
                  </a:cubicBezTo>
                  <a:cubicBezTo>
                    <a:pt x="58022" y="22536"/>
                    <a:pt x="58290" y="22514"/>
                    <a:pt x="58535" y="22425"/>
                  </a:cubicBezTo>
                  <a:lnTo>
                    <a:pt x="58535" y="22425"/>
                  </a:lnTo>
                  <a:cubicBezTo>
                    <a:pt x="58134" y="23695"/>
                    <a:pt x="57554" y="24921"/>
                    <a:pt x="56908" y="25969"/>
                  </a:cubicBezTo>
                  <a:lnTo>
                    <a:pt x="56863" y="25969"/>
                  </a:lnTo>
                  <a:lnTo>
                    <a:pt x="56863" y="27775"/>
                  </a:lnTo>
                  <a:lnTo>
                    <a:pt x="57576" y="27775"/>
                  </a:lnTo>
                  <a:lnTo>
                    <a:pt x="57576" y="56529"/>
                  </a:lnTo>
                  <a:lnTo>
                    <a:pt x="56863" y="56529"/>
                  </a:lnTo>
                  <a:lnTo>
                    <a:pt x="56863" y="58334"/>
                  </a:lnTo>
                  <a:lnTo>
                    <a:pt x="56640" y="58334"/>
                  </a:lnTo>
                  <a:cubicBezTo>
                    <a:pt x="56105" y="58334"/>
                    <a:pt x="55659" y="58780"/>
                    <a:pt x="55659" y="59315"/>
                  </a:cubicBezTo>
                  <a:lnTo>
                    <a:pt x="55659" y="62369"/>
                  </a:lnTo>
                  <a:lnTo>
                    <a:pt x="45985" y="62369"/>
                  </a:lnTo>
                  <a:lnTo>
                    <a:pt x="45985" y="59315"/>
                  </a:lnTo>
                  <a:cubicBezTo>
                    <a:pt x="45985" y="58780"/>
                    <a:pt x="45540" y="58334"/>
                    <a:pt x="45027" y="58334"/>
                  </a:cubicBezTo>
                  <a:lnTo>
                    <a:pt x="44804" y="58334"/>
                  </a:lnTo>
                  <a:lnTo>
                    <a:pt x="44804" y="57420"/>
                  </a:lnTo>
                  <a:lnTo>
                    <a:pt x="44804" y="56507"/>
                  </a:lnTo>
                  <a:lnTo>
                    <a:pt x="44069" y="56507"/>
                  </a:lnTo>
                  <a:lnTo>
                    <a:pt x="44069" y="27775"/>
                  </a:lnTo>
                  <a:lnTo>
                    <a:pt x="44804" y="27775"/>
                  </a:lnTo>
                  <a:lnTo>
                    <a:pt x="44804" y="25969"/>
                  </a:lnTo>
                  <a:lnTo>
                    <a:pt x="44737" y="25969"/>
                  </a:lnTo>
                  <a:cubicBezTo>
                    <a:pt x="44091" y="24921"/>
                    <a:pt x="43511" y="23695"/>
                    <a:pt x="43132" y="22425"/>
                  </a:cubicBezTo>
                  <a:lnTo>
                    <a:pt x="43132" y="22425"/>
                  </a:lnTo>
                  <a:cubicBezTo>
                    <a:pt x="43378" y="22469"/>
                    <a:pt x="43623" y="22536"/>
                    <a:pt x="43868" y="22536"/>
                  </a:cubicBezTo>
                  <a:cubicBezTo>
                    <a:pt x="45473" y="22536"/>
                    <a:pt x="46743" y="21243"/>
                    <a:pt x="46743" y="19661"/>
                  </a:cubicBezTo>
                  <a:cubicBezTo>
                    <a:pt x="46743" y="18903"/>
                    <a:pt x="46431" y="18212"/>
                    <a:pt x="45963" y="17677"/>
                  </a:cubicBezTo>
                  <a:close/>
                  <a:moveTo>
                    <a:pt x="38295" y="1"/>
                  </a:moveTo>
                  <a:lnTo>
                    <a:pt x="8806" y="15671"/>
                  </a:lnTo>
                  <a:lnTo>
                    <a:pt x="5039" y="15671"/>
                  </a:lnTo>
                  <a:lnTo>
                    <a:pt x="5039" y="17677"/>
                  </a:lnTo>
                  <a:lnTo>
                    <a:pt x="5306" y="17677"/>
                  </a:lnTo>
                  <a:cubicBezTo>
                    <a:pt x="4838" y="18190"/>
                    <a:pt x="4526" y="18881"/>
                    <a:pt x="4526" y="19661"/>
                  </a:cubicBezTo>
                  <a:cubicBezTo>
                    <a:pt x="4526" y="21243"/>
                    <a:pt x="5819" y="22536"/>
                    <a:pt x="7401" y="22536"/>
                  </a:cubicBezTo>
                  <a:cubicBezTo>
                    <a:pt x="7646" y="22536"/>
                    <a:pt x="7914" y="22514"/>
                    <a:pt x="8159" y="22425"/>
                  </a:cubicBezTo>
                  <a:lnTo>
                    <a:pt x="8159" y="22425"/>
                  </a:lnTo>
                  <a:cubicBezTo>
                    <a:pt x="7758" y="23695"/>
                    <a:pt x="7178" y="24921"/>
                    <a:pt x="6532" y="25969"/>
                  </a:cubicBezTo>
                  <a:lnTo>
                    <a:pt x="6487" y="25969"/>
                  </a:lnTo>
                  <a:lnTo>
                    <a:pt x="6487" y="27775"/>
                  </a:lnTo>
                  <a:lnTo>
                    <a:pt x="7201" y="27775"/>
                  </a:lnTo>
                  <a:lnTo>
                    <a:pt x="7201" y="56529"/>
                  </a:lnTo>
                  <a:lnTo>
                    <a:pt x="6487" y="56529"/>
                  </a:lnTo>
                  <a:lnTo>
                    <a:pt x="6487" y="58334"/>
                  </a:lnTo>
                  <a:lnTo>
                    <a:pt x="6264" y="58334"/>
                  </a:lnTo>
                  <a:cubicBezTo>
                    <a:pt x="5729" y="58334"/>
                    <a:pt x="5284" y="58780"/>
                    <a:pt x="5284" y="59315"/>
                  </a:cubicBezTo>
                  <a:lnTo>
                    <a:pt x="5284" y="62369"/>
                  </a:lnTo>
                  <a:lnTo>
                    <a:pt x="3456" y="62369"/>
                  </a:lnTo>
                  <a:lnTo>
                    <a:pt x="3456" y="63684"/>
                  </a:lnTo>
                  <a:lnTo>
                    <a:pt x="3456" y="64642"/>
                  </a:lnTo>
                  <a:lnTo>
                    <a:pt x="1" y="64642"/>
                  </a:lnTo>
                  <a:lnTo>
                    <a:pt x="1" y="66894"/>
                  </a:lnTo>
                  <a:lnTo>
                    <a:pt x="75698" y="66894"/>
                  </a:lnTo>
                  <a:lnTo>
                    <a:pt x="75698" y="64642"/>
                  </a:lnTo>
                  <a:lnTo>
                    <a:pt x="73781" y="64642"/>
                  </a:lnTo>
                  <a:lnTo>
                    <a:pt x="73781" y="63706"/>
                  </a:lnTo>
                  <a:lnTo>
                    <a:pt x="73781" y="62413"/>
                  </a:lnTo>
                  <a:lnTo>
                    <a:pt x="71151" y="62413"/>
                  </a:lnTo>
                  <a:lnTo>
                    <a:pt x="71151" y="59337"/>
                  </a:lnTo>
                  <a:cubicBezTo>
                    <a:pt x="71151" y="58802"/>
                    <a:pt x="70705" y="58357"/>
                    <a:pt x="70170" y="58357"/>
                  </a:cubicBezTo>
                  <a:lnTo>
                    <a:pt x="69947" y="58357"/>
                  </a:lnTo>
                  <a:lnTo>
                    <a:pt x="69947" y="57443"/>
                  </a:lnTo>
                  <a:lnTo>
                    <a:pt x="69947" y="56529"/>
                  </a:lnTo>
                  <a:lnTo>
                    <a:pt x="69234" y="56529"/>
                  </a:lnTo>
                  <a:lnTo>
                    <a:pt x="69234" y="27775"/>
                  </a:lnTo>
                  <a:lnTo>
                    <a:pt x="69947" y="27775"/>
                  </a:lnTo>
                  <a:lnTo>
                    <a:pt x="69947" y="25969"/>
                  </a:lnTo>
                  <a:lnTo>
                    <a:pt x="69903" y="25969"/>
                  </a:lnTo>
                  <a:cubicBezTo>
                    <a:pt x="69256" y="24921"/>
                    <a:pt x="68677" y="23695"/>
                    <a:pt x="68276" y="22425"/>
                  </a:cubicBezTo>
                  <a:lnTo>
                    <a:pt x="68276" y="22425"/>
                  </a:lnTo>
                  <a:cubicBezTo>
                    <a:pt x="68543" y="22469"/>
                    <a:pt x="68788" y="22536"/>
                    <a:pt x="69033" y="22536"/>
                  </a:cubicBezTo>
                  <a:cubicBezTo>
                    <a:pt x="70616" y="22536"/>
                    <a:pt x="71909" y="21243"/>
                    <a:pt x="71909" y="19661"/>
                  </a:cubicBezTo>
                  <a:cubicBezTo>
                    <a:pt x="71909" y="18903"/>
                    <a:pt x="71597" y="18212"/>
                    <a:pt x="71129" y="17677"/>
                  </a:cubicBezTo>
                  <a:lnTo>
                    <a:pt x="71575" y="17677"/>
                  </a:lnTo>
                  <a:lnTo>
                    <a:pt x="71575" y="15671"/>
                  </a:lnTo>
                  <a:lnTo>
                    <a:pt x="67808" y="15671"/>
                  </a:lnTo>
                  <a:lnTo>
                    <a:pt x="38295"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40" name="Google Shape;675;p35">
              <a:extLst>
                <a:ext uri="{FF2B5EF4-FFF2-40B4-BE49-F238E27FC236}">
                  <a16:creationId xmlns:a16="http://schemas.microsoft.com/office/drawing/2014/main" xmlns="" id="{024D7B0B-7E79-E1B6-C1A7-E8B6A55740F8}"/>
                </a:ext>
              </a:extLst>
            </p:cNvPr>
            <p:cNvGrpSpPr/>
            <p:nvPr/>
          </p:nvGrpSpPr>
          <p:grpSpPr>
            <a:xfrm>
              <a:off x="721706" y="1185026"/>
              <a:ext cx="1464786" cy="1296038"/>
              <a:chOff x="2204386" y="1418891"/>
              <a:chExt cx="1468163" cy="1297855"/>
            </a:xfrm>
          </p:grpSpPr>
          <p:sp>
            <p:nvSpPr>
              <p:cNvPr id="141" name="Google Shape;676;p35">
                <a:extLst>
                  <a:ext uri="{FF2B5EF4-FFF2-40B4-BE49-F238E27FC236}">
                    <a16:creationId xmlns:a16="http://schemas.microsoft.com/office/drawing/2014/main" xmlns="" id="{E7113315-70B3-40D6-358D-BAD27783E9BE}"/>
                  </a:ext>
                </a:extLst>
              </p:cNvPr>
              <p:cNvSpPr/>
              <p:nvPr/>
            </p:nvSpPr>
            <p:spPr>
              <a:xfrm>
                <a:off x="2344883" y="1922560"/>
                <a:ext cx="225680" cy="627739"/>
              </a:xfrm>
              <a:custGeom>
                <a:avLst/>
                <a:gdLst/>
                <a:ahLst/>
                <a:cxnLst/>
                <a:rect l="l" t="t" r="r" b="b"/>
                <a:pathLst>
                  <a:path w="11636" h="32366" extrusionOk="0">
                    <a:moveTo>
                      <a:pt x="0" y="0"/>
                    </a:moveTo>
                    <a:lnTo>
                      <a:pt x="0" y="32365"/>
                    </a:lnTo>
                    <a:lnTo>
                      <a:pt x="11636" y="32365"/>
                    </a:lnTo>
                    <a:lnTo>
                      <a:pt x="1163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2" name="Google Shape;677;p35">
                <a:extLst>
                  <a:ext uri="{FF2B5EF4-FFF2-40B4-BE49-F238E27FC236}">
                    <a16:creationId xmlns:a16="http://schemas.microsoft.com/office/drawing/2014/main" xmlns="" id="{7490581F-0874-6B7D-7F2A-0188B0995FDC}"/>
                  </a:ext>
                </a:extLst>
              </p:cNvPr>
              <p:cNvSpPr/>
              <p:nvPr/>
            </p:nvSpPr>
            <p:spPr>
              <a:xfrm>
                <a:off x="2446901"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3" name="Google Shape;678;p35">
                <a:extLst>
                  <a:ext uri="{FF2B5EF4-FFF2-40B4-BE49-F238E27FC236}">
                    <a16:creationId xmlns:a16="http://schemas.microsoft.com/office/drawing/2014/main" xmlns="" id="{FE3A508A-52D9-9163-40B2-45F9422A55AE}"/>
                  </a:ext>
                </a:extLst>
              </p:cNvPr>
              <p:cNvSpPr/>
              <p:nvPr/>
            </p:nvSpPr>
            <p:spPr>
              <a:xfrm>
                <a:off x="240496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4" name="Google Shape;679;p35">
                <a:extLst>
                  <a:ext uri="{FF2B5EF4-FFF2-40B4-BE49-F238E27FC236}">
                    <a16:creationId xmlns:a16="http://schemas.microsoft.com/office/drawing/2014/main" xmlns="" id="{083856DD-1972-39EF-A0D3-EF52B49953CA}"/>
                  </a:ext>
                </a:extLst>
              </p:cNvPr>
              <p:cNvSpPr/>
              <p:nvPr/>
            </p:nvSpPr>
            <p:spPr>
              <a:xfrm>
                <a:off x="236346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5" name="Google Shape;680;p35">
                <a:extLst>
                  <a:ext uri="{FF2B5EF4-FFF2-40B4-BE49-F238E27FC236}">
                    <a16:creationId xmlns:a16="http://schemas.microsoft.com/office/drawing/2014/main" xmlns="" id="{D03A7E87-D611-ACCF-5815-C550236F1055}"/>
                  </a:ext>
                </a:extLst>
              </p:cNvPr>
              <p:cNvSpPr/>
              <p:nvPr/>
            </p:nvSpPr>
            <p:spPr>
              <a:xfrm>
                <a:off x="2530338"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8"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6" name="Google Shape;681;p35">
                <a:extLst>
                  <a:ext uri="{FF2B5EF4-FFF2-40B4-BE49-F238E27FC236}">
                    <a16:creationId xmlns:a16="http://schemas.microsoft.com/office/drawing/2014/main" xmlns="" id="{49D28B40-2F55-7C9C-E34C-758597E045E6}"/>
                  </a:ext>
                </a:extLst>
              </p:cNvPr>
              <p:cNvSpPr/>
              <p:nvPr/>
            </p:nvSpPr>
            <p:spPr>
              <a:xfrm>
                <a:off x="248883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7" name="Google Shape;682;p35">
                <a:extLst>
                  <a:ext uri="{FF2B5EF4-FFF2-40B4-BE49-F238E27FC236}">
                    <a16:creationId xmlns:a16="http://schemas.microsoft.com/office/drawing/2014/main" xmlns="" id="{594C31D6-DB6C-410A-C5DC-C366DA606B1C}"/>
                  </a:ext>
                </a:extLst>
              </p:cNvPr>
              <p:cNvSpPr/>
              <p:nvPr/>
            </p:nvSpPr>
            <p:spPr>
              <a:xfrm>
                <a:off x="2330608" y="1922560"/>
                <a:ext cx="254230" cy="35027"/>
              </a:xfrm>
              <a:custGeom>
                <a:avLst/>
                <a:gdLst/>
                <a:ahLst/>
                <a:cxnLst/>
                <a:rect l="l" t="t" r="r" b="b"/>
                <a:pathLst>
                  <a:path w="13108" h="1806" extrusionOk="0">
                    <a:moveTo>
                      <a:pt x="1" y="0"/>
                    </a:moveTo>
                    <a:lnTo>
                      <a:pt x="1"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8" name="Google Shape;683;p35">
                <a:extLst>
                  <a:ext uri="{FF2B5EF4-FFF2-40B4-BE49-F238E27FC236}">
                    <a16:creationId xmlns:a16="http://schemas.microsoft.com/office/drawing/2014/main" xmlns="" id="{A6089928-2E13-2AC9-7B1C-4340B353BC0A}"/>
                  </a:ext>
                </a:extLst>
              </p:cNvPr>
              <p:cNvSpPr/>
              <p:nvPr/>
            </p:nvSpPr>
            <p:spPr>
              <a:xfrm>
                <a:off x="2331054" y="1744009"/>
                <a:ext cx="253784" cy="179423"/>
              </a:xfrm>
              <a:custGeom>
                <a:avLst/>
                <a:gdLst/>
                <a:ahLst/>
                <a:cxnLst/>
                <a:rect l="l" t="t" r="r" b="b"/>
                <a:pathLst>
                  <a:path w="13085" h="9251" extrusionOk="0">
                    <a:moveTo>
                      <a:pt x="1360" y="0"/>
                    </a:moveTo>
                    <a:cubicBezTo>
                      <a:pt x="3009" y="2630"/>
                      <a:pt x="1627" y="6643"/>
                      <a:pt x="0" y="9251"/>
                    </a:cubicBezTo>
                    <a:lnTo>
                      <a:pt x="13084" y="9251"/>
                    </a:lnTo>
                    <a:cubicBezTo>
                      <a:pt x="11413" y="6643"/>
                      <a:pt x="10053" y="2653"/>
                      <a:pt x="117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9" name="Google Shape;684;p35">
                <a:extLst>
                  <a:ext uri="{FF2B5EF4-FFF2-40B4-BE49-F238E27FC236}">
                    <a16:creationId xmlns:a16="http://schemas.microsoft.com/office/drawing/2014/main" xmlns="" id="{FB1ADB9F-63D2-FE54-8650-6E6C85E4AAEF}"/>
                  </a:ext>
                </a:extLst>
              </p:cNvPr>
              <p:cNvSpPr/>
              <p:nvPr/>
            </p:nvSpPr>
            <p:spPr>
              <a:xfrm>
                <a:off x="2293001" y="1744009"/>
                <a:ext cx="111560" cy="111560"/>
              </a:xfrm>
              <a:custGeom>
                <a:avLst/>
                <a:gdLst/>
                <a:ahLst/>
                <a:cxnLst/>
                <a:rect l="l" t="t" r="r" b="b"/>
                <a:pathLst>
                  <a:path w="5752" h="5752" extrusionOk="0">
                    <a:moveTo>
                      <a:pt x="2876" y="0"/>
                    </a:moveTo>
                    <a:cubicBezTo>
                      <a:pt x="1293" y="0"/>
                      <a:pt x="0" y="1293"/>
                      <a:pt x="0" y="2876"/>
                    </a:cubicBezTo>
                    <a:cubicBezTo>
                      <a:pt x="0" y="4458"/>
                      <a:pt x="1293" y="5751"/>
                      <a:pt x="2876" y="5751"/>
                    </a:cubicBezTo>
                    <a:cubicBezTo>
                      <a:pt x="4459" y="5751"/>
                      <a:pt x="5751" y="4458"/>
                      <a:pt x="5751" y="2876"/>
                    </a:cubicBezTo>
                    <a:cubicBezTo>
                      <a:pt x="5751"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0" name="Google Shape;685;p35">
                <a:extLst>
                  <a:ext uri="{FF2B5EF4-FFF2-40B4-BE49-F238E27FC236}">
                    <a16:creationId xmlns:a16="http://schemas.microsoft.com/office/drawing/2014/main" xmlns="" id="{44EB59A6-B383-045B-EE4D-B8F5DF444BC4}"/>
                  </a:ext>
                </a:extLst>
              </p:cNvPr>
              <p:cNvSpPr/>
              <p:nvPr/>
            </p:nvSpPr>
            <p:spPr>
              <a:xfrm>
                <a:off x="2321531" y="1772539"/>
                <a:ext cx="54054" cy="54054"/>
              </a:xfrm>
              <a:custGeom>
                <a:avLst/>
                <a:gdLst/>
                <a:ahLst/>
                <a:cxnLst/>
                <a:rect l="l" t="t" r="r" b="b"/>
                <a:pathLst>
                  <a:path w="2787"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1" name="Google Shape;686;p35">
                <a:extLst>
                  <a:ext uri="{FF2B5EF4-FFF2-40B4-BE49-F238E27FC236}">
                    <a16:creationId xmlns:a16="http://schemas.microsoft.com/office/drawing/2014/main" xmlns="" id="{209721EF-461B-64C4-F222-3A80D5C60622}"/>
                  </a:ext>
                </a:extLst>
              </p:cNvPr>
              <p:cNvSpPr/>
              <p:nvPr/>
            </p:nvSpPr>
            <p:spPr>
              <a:xfrm>
                <a:off x="2312455"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76"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2" name="Google Shape;687;p35">
                <a:extLst>
                  <a:ext uri="{FF2B5EF4-FFF2-40B4-BE49-F238E27FC236}">
                    <a16:creationId xmlns:a16="http://schemas.microsoft.com/office/drawing/2014/main" xmlns="" id="{FD96B966-2420-8ED3-BC25-86341FD67226}"/>
                  </a:ext>
                </a:extLst>
              </p:cNvPr>
              <p:cNvSpPr/>
              <p:nvPr/>
            </p:nvSpPr>
            <p:spPr>
              <a:xfrm>
                <a:off x="2511312"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30" y="4458"/>
                      <a:pt x="5730" y="2876"/>
                    </a:cubicBezTo>
                    <a:cubicBezTo>
                      <a:pt x="5730"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3" name="Google Shape;688;p35">
                <a:extLst>
                  <a:ext uri="{FF2B5EF4-FFF2-40B4-BE49-F238E27FC236}">
                    <a16:creationId xmlns:a16="http://schemas.microsoft.com/office/drawing/2014/main" xmlns="" id="{DF37675A-CDBA-41F4-1030-85CD6639AC79}"/>
                  </a:ext>
                </a:extLst>
              </p:cNvPr>
              <p:cNvSpPr/>
              <p:nvPr/>
            </p:nvSpPr>
            <p:spPr>
              <a:xfrm>
                <a:off x="2363463" y="1884080"/>
                <a:ext cx="188519" cy="21625"/>
              </a:xfrm>
              <a:custGeom>
                <a:avLst/>
                <a:gdLst/>
                <a:ahLst/>
                <a:cxnLst/>
                <a:rect l="l" t="t" r="r" b="b"/>
                <a:pathLst>
                  <a:path w="9720" h="1115" extrusionOk="0">
                    <a:moveTo>
                      <a:pt x="558" y="0"/>
                    </a:moveTo>
                    <a:cubicBezTo>
                      <a:pt x="246" y="0"/>
                      <a:pt x="1" y="245"/>
                      <a:pt x="1" y="557"/>
                    </a:cubicBezTo>
                    <a:cubicBezTo>
                      <a:pt x="1"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4" name="Google Shape;689;p35">
                <a:extLst>
                  <a:ext uri="{FF2B5EF4-FFF2-40B4-BE49-F238E27FC236}">
                    <a16:creationId xmlns:a16="http://schemas.microsoft.com/office/drawing/2014/main" xmlns="" id="{7C811CA3-DC82-D8BD-9D45-72EE0D1382F0}"/>
                  </a:ext>
                </a:extLst>
              </p:cNvPr>
              <p:cNvSpPr/>
              <p:nvPr/>
            </p:nvSpPr>
            <p:spPr>
              <a:xfrm>
                <a:off x="2337959" y="1762590"/>
                <a:ext cx="239955" cy="21645"/>
              </a:xfrm>
              <a:custGeom>
                <a:avLst/>
                <a:gdLst/>
                <a:ahLst/>
                <a:cxnLst/>
                <a:rect l="l" t="t" r="r" b="b"/>
                <a:pathLst>
                  <a:path w="12372" h="1116" extrusionOk="0">
                    <a:moveTo>
                      <a:pt x="558" y="1"/>
                    </a:moveTo>
                    <a:cubicBezTo>
                      <a:pt x="246" y="1"/>
                      <a:pt x="1" y="246"/>
                      <a:pt x="1" y="558"/>
                    </a:cubicBezTo>
                    <a:cubicBezTo>
                      <a:pt x="1" y="848"/>
                      <a:pt x="246" y="1115"/>
                      <a:pt x="558" y="1115"/>
                    </a:cubicBezTo>
                    <a:lnTo>
                      <a:pt x="11814" y="1115"/>
                    </a:lnTo>
                    <a:cubicBezTo>
                      <a:pt x="12126" y="1115"/>
                      <a:pt x="12372" y="848"/>
                      <a:pt x="12372" y="558"/>
                    </a:cubicBezTo>
                    <a:cubicBezTo>
                      <a:pt x="12372" y="246"/>
                      <a:pt x="12104" y="1"/>
                      <a:pt x="118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5" name="Google Shape;690;p35">
                <a:extLst>
                  <a:ext uri="{FF2B5EF4-FFF2-40B4-BE49-F238E27FC236}">
                    <a16:creationId xmlns:a16="http://schemas.microsoft.com/office/drawing/2014/main" xmlns="" id="{820BE005-BA83-9DF8-D2AC-E093E39BC6B9}"/>
                  </a:ext>
                </a:extLst>
              </p:cNvPr>
              <p:cNvSpPr/>
              <p:nvPr/>
            </p:nvSpPr>
            <p:spPr>
              <a:xfrm>
                <a:off x="2330608" y="2515251"/>
                <a:ext cx="254230" cy="35047"/>
              </a:xfrm>
              <a:custGeom>
                <a:avLst/>
                <a:gdLst/>
                <a:ahLst/>
                <a:cxnLst/>
                <a:rect l="l" t="t" r="r" b="b"/>
                <a:pathLst>
                  <a:path w="13108" h="1807" extrusionOk="0">
                    <a:moveTo>
                      <a:pt x="1" y="1"/>
                    </a:moveTo>
                    <a:lnTo>
                      <a:pt x="1"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6" name="Google Shape;691;p35">
                <a:extLst>
                  <a:ext uri="{FF2B5EF4-FFF2-40B4-BE49-F238E27FC236}">
                    <a16:creationId xmlns:a16="http://schemas.microsoft.com/office/drawing/2014/main" xmlns="" id="{0752787C-E955-408F-D3A5-FD08D82D320B}"/>
                  </a:ext>
                </a:extLst>
              </p:cNvPr>
              <p:cNvSpPr/>
              <p:nvPr/>
            </p:nvSpPr>
            <p:spPr>
              <a:xfrm>
                <a:off x="2307703"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7" name="Google Shape;692;p35">
                <a:extLst>
                  <a:ext uri="{FF2B5EF4-FFF2-40B4-BE49-F238E27FC236}">
                    <a16:creationId xmlns:a16="http://schemas.microsoft.com/office/drawing/2014/main" xmlns="" id="{9CBBDF44-F007-5C9F-A5F3-F8A7861E3954}"/>
                  </a:ext>
                </a:extLst>
              </p:cNvPr>
              <p:cNvSpPr/>
              <p:nvPr/>
            </p:nvSpPr>
            <p:spPr>
              <a:xfrm>
                <a:off x="2539861"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 name="Google Shape;693;p35">
                <a:extLst>
                  <a:ext uri="{FF2B5EF4-FFF2-40B4-BE49-F238E27FC236}">
                    <a16:creationId xmlns:a16="http://schemas.microsoft.com/office/drawing/2014/main" xmlns="" id="{64F2CFC4-A239-6C50-FE78-A129CA41CC0B}"/>
                  </a:ext>
                </a:extLst>
              </p:cNvPr>
              <p:cNvSpPr/>
              <p:nvPr/>
            </p:nvSpPr>
            <p:spPr>
              <a:xfrm>
                <a:off x="2530784" y="1763462"/>
                <a:ext cx="72634" cy="72634"/>
              </a:xfrm>
              <a:custGeom>
                <a:avLst/>
                <a:gdLst/>
                <a:ahLst/>
                <a:cxnLst/>
                <a:rect l="l" t="t" r="r" b="b"/>
                <a:pathLst>
                  <a:path w="3745" h="3745" extrusionOk="0">
                    <a:moveTo>
                      <a:pt x="1872" y="959"/>
                    </a:moveTo>
                    <a:cubicBezTo>
                      <a:pt x="2363" y="959"/>
                      <a:pt x="2786" y="1360"/>
                      <a:pt x="2786" y="1873"/>
                    </a:cubicBezTo>
                    <a:cubicBezTo>
                      <a:pt x="2786" y="2363"/>
                      <a:pt x="2363" y="2786"/>
                      <a:pt x="1872" y="2786"/>
                    </a:cubicBezTo>
                    <a:cubicBezTo>
                      <a:pt x="1360" y="2786"/>
                      <a:pt x="959" y="2363"/>
                      <a:pt x="959" y="1873"/>
                    </a:cubicBezTo>
                    <a:cubicBezTo>
                      <a:pt x="959" y="1360"/>
                      <a:pt x="1360" y="959"/>
                      <a:pt x="1872" y="959"/>
                    </a:cubicBezTo>
                    <a:close/>
                    <a:moveTo>
                      <a:pt x="1872" y="0"/>
                    </a:moveTo>
                    <a:cubicBezTo>
                      <a:pt x="825" y="0"/>
                      <a:pt x="0" y="847"/>
                      <a:pt x="0" y="1873"/>
                    </a:cubicBezTo>
                    <a:cubicBezTo>
                      <a:pt x="0" y="2898"/>
                      <a:pt x="825" y="3745"/>
                      <a:pt x="1872" y="3745"/>
                    </a:cubicBezTo>
                    <a:cubicBezTo>
                      <a:pt x="2898" y="3745"/>
                      <a:pt x="3745" y="2898"/>
                      <a:pt x="3745" y="1873"/>
                    </a:cubicBezTo>
                    <a:cubicBezTo>
                      <a:pt x="3745" y="847"/>
                      <a:pt x="2898" y="0"/>
                      <a:pt x="18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9" name="Google Shape;694;p35">
                <a:extLst>
                  <a:ext uri="{FF2B5EF4-FFF2-40B4-BE49-F238E27FC236}">
                    <a16:creationId xmlns:a16="http://schemas.microsoft.com/office/drawing/2014/main" xmlns="" id="{B90EBC26-4BCB-C59A-4C32-905B8682B1F4}"/>
                  </a:ext>
                </a:extLst>
              </p:cNvPr>
              <p:cNvSpPr/>
              <p:nvPr/>
            </p:nvSpPr>
            <p:spPr>
              <a:xfrm>
                <a:off x="2833404" y="1922560"/>
                <a:ext cx="226107" cy="627739"/>
              </a:xfrm>
              <a:custGeom>
                <a:avLst/>
                <a:gdLst/>
                <a:ahLst/>
                <a:cxnLst/>
                <a:rect l="l" t="t" r="r" b="b"/>
                <a:pathLst>
                  <a:path w="11658" h="32366" extrusionOk="0">
                    <a:moveTo>
                      <a:pt x="0" y="0"/>
                    </a:moveTo>
                    <a:lnTo>
                      <a:pt x="0" y="32365"/>
                    </a:lnTo>
                    <a:lnTo>
                      <a:pt x="11658" y="32365"/>
                    </a:lnTo>
                    <a:lnTo>
                      <a:pt x="1165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0" name="Google Shape;695;p35">
                <a:extLst>
                  <a:ext uri="{FF2B5EF4-FFF2-40B4-BE49-F238E27FC236}">
                    <a16:creationId xmlns:a16="http://schemas.microsoft.com/office/drawing/2014/main" xmlns="" id="{293E912A-439B-BDF7-8909-2B7BF4216B3A}"/>
                  </a:ext>
                </a:extLst>
              </p:cNvPr>
              <p:cNvSpPr/>
              <p:nvPr/>
            </p:nvSpPr>
            <p:spPr>
              <a:xfrm>
                <a:off x="2935422"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1" name="Google Shape;696;p35">
                <a:extLst>
                  <a:ext uri="{FF2B5EF4-FFF2-40B4-BE49-F238E27FC236}">
                    <a16:creationId xmlns:a16="http://schemas.microsoft.com/office/drawing/2014/main" xmlns="" id="{B910D265-446B-3B8F-28DF-08575409CB27}"/>
                  </a:ext>
                </a:extLst>
              </p:cNvPr>
              <p:cNvSpPr/>
              <p:nvPr/>
            </p:nvSpPr>
            <p:spPr>
              <a:xfrm>
                <a:off x="2893490"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2" name="Google Shape;697;p35">
                <a:extLst>
                  <a:ext uri="{FF2B5EF4-FFF2-40B4-BE49-F238E27FC236}">
                    <a16:creationId xmlns:a16="http://schemas.microsoft.com/office/drawing/2014/main" xmlns="" id="{AA7D6009-1BDE-1866-C0E9-78DCE7551A78}"/>
                  </a:ext>
                </a:extLst>
              </p:cNvPr>
              <p:cNvSpPr/>
              <p:nvPr/>
            </p:nvSpPr>
            <p:spPr>
              <a:xfrm>
                <a:off x="285198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3" name="Google Shape;698;p35">
                <a:extLst>
                  <a:ext uri="{FF2B5EF4-FFF2-40B4-BE49-F238E27FC236}">
                    <a16:creationId xmlns:a16="http://schemas.microsoft.com/office/drawing/2014/main" xmlns="" id="{6756C981-3A0E-515A-FB1C-58972B6DD8A9}"/>
                  </a:ext>
                </a:extLst>
              </p:cNvPr>
              <p:cNvSpPr/>
              <p:nvPr/>
            </p:nvSpPr>
            <p:spPr>
              <a:xfrm>
                <a:off x="301885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4" name="Google Shape;699;p35">
                <a:extLst>
                  <a:ext uri="{FF2B5EF4-FFF2-40B4-BE49-F238E27FC236}">
                    <a16:creationId xmlns:a16="http://schemas.microsoft.com/office/drawing/2014/main" xmlns="" id="{ABB07D43-C22F-38E5-2485-189653B68450}"/>
                  </a:ext>
                </a:extLst>
              </p:cNvPr>
              <p:cNvSpPr/>
              <p:nvPr/>
            </p:nvSpPr>
            <p:spPr>
              <a:xfrm>
                <a:off x="2977354"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5" name="Google Shape;700;p35">
                <a:extLst>
                  <a:ext uri="{FF2B5EF4-FFF2-40B4-BE49-F238E27FC236}">
                    <a16:creationId xmlns:a16="http://schemas.microsoft.com/office/drawing/2014/main" xmlns="" id="{C21E98E3-6B2D-3D34-792D-F3B0859A8922}"/>
                  </a:ext>
                </a:extLst>
              </p:cNvPr>
              <p:cNvSpPr/>
              <p:nvPr/>
            </p:nvSpPr>
            <p:spPr>
              <a:xfrm>
                <a:off x="2819556" y="1922560"/>
                <a:ext cx="253803" cy="35027"/>
              </a:xfrm>
              <a:custGeom>
                <a:avLst/>
                <a:gdLst/>
                <a:ahLst/>
                <a:cxnLst/>
                <a:rect l="l" t="t" r="r" b="b"/>
                <a:pathLst>
                  <a:path w="13086" h="1806" extrusionOk="0">
                    <a:moveTo>
                      <a:pt x="1" y="0"/>
                    </a:moveTo>
                    <a:lnTo>
                      <a:pt x="1" y="1806"/>
                    </a:lnTo>
                    <a:lnTo>
                      <a:pt x="13085" y="1806"/>
                    </a:lnTo>
                    <a:lnTo>
                      <a:pt x="13085"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6" name="Google Shape;701;p35">
                <a:extLst>
                  <a:ext uri="{FF2B5EF4-FFF2-40B4-BE49-F238E27FC236}">
                    <a16:creationId xmlns:a16="http://schemas.microsoft.com/office/drawing/2014/main" xmlns="" id="{6CE49480-12FE-9ED6-9E3C-F90571EC6112}"/>
                  </a:ext>
                </a:extLst>
              </p:cNvPr>
              <p:cNvSpPr/>
              <p:nvPr/>
            </p:nvSpPr>
            <p:spPr>
              <a:xfrm>
                <a:off x="2819556" y="1744009"/>
                <a:ext cx="253803" cy="179423"/>
              </a:xfrm>
              <a:custGeom>
                <a:avLst/>
                <a:gdLst/>
                <a:ahLst/>
                <a:cxnLst/>
                <a:rect l="l" t="t" r="r" b="b"/>
                <a:pathLst>
                  <a:path w="13086" h="9251" extrusionOk="0">
                    <a:moveTo>
                      <a:pt x="1361" y="0"/>
                    </a:moveTo>
                    <a:cubicBezTo>
                      <a:pt x="3010" y="2630"/>
                      <a:pt x="1628" y="6643"/>
                      <a:pt x="1" y="9251"/>
                    </a:cubicBezTo>
                    <a:lnTo>
                      <a:pt x="13085" y="9251"/>
                    </a:lnTo>
                    <a:cubicBezTo>
                      <a:pt x="11413" y="6643"/>
                      <a:pt x="10054" y="2653"/>
                      <a:pt x="117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7" name="Google Shape;702;p35">
                <a:extLst>
                  <a:ext uri="{FF2B5EF4-FFF2-40B4-BE49-F238E27FC236}">
                    <a16:creationId xmlns:a16="http://schemas.microsoft.com/office/drawing/2014/main" xmlns="" id="{256AE301-A4A1-AC80-40BF-A354433A8591}"/>
                  </a:ext>
                </a:extLst>
              </p:cNvPr>
              <p:cNvSpPr/>
              <p:nvPr/>
            </p:nvSpPr>
            <p:spPr>
              <a:xfrm>
                <a:off x="2781096" y="1744009"/>
                <a:ext cx="111114" cy="111560"/>
              </a:xfrm>
              <a:custGeom>
                <a:avLst/>
                <a:gdLst/>
                <a:ahLst/>
                <a:cxnLst/>
                <a:rect l="l" t="t" r="r" b="b"/>
                <a:pathLst>
                  <a:path w="5729" h="5752" extrusionOk="0">
                    <a:moveTo>
                      <a:pt x="2875" y="0"/>
                    </a:moveTo>
                    <a:cubicBezTo>
                      <a:pt x="1271" y="0"/>
                      <a:pt x="0" y="1293"/>
                      <a:pt x="0" y="2876"/>
                    </a:cubicBezTo>
                    <a:cubicBezTo>
                      <a:pt x="0" y="4458"/>
                      <a:pt x="1271" y="5751"/>
                      <a:pt x="2875" y="5751"/>
                    </a:cubicBezTo>
                    <a:cubicBezTo>
                      <a:pt x="4458" y="5751"/>
                      <a:pt x="5729" y="4458"/>
                      <a:pt x="5729" y="2876"/>
                    </a:cubicBezTo>
                    <a:cubicBezTo>
                      <a:pt x="5729" y="1293"/>
                      <a:pt x="4458" y="0"/>
                      <a:pt x="287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703;p35">
                <a:extLst>
                  <a:ext uri="{FF2B5EF4-FFF2-40B4-BE49-F238E27FC236}">
                    <a16:creationId xmlns:a16="http://schemas.microsoft.com/office/drawing/2014/main" xmlns="" id="{70331EB1-493E-B3B4-B356-99AB6BB1FD1D}"/>
                  </a:ext>
                </a:extLst>
              </p:cNvPr>
              <p:cNvSpPr/>
              <p:nvPr/>
            </p:nvSpPr>
            <p:spPr>
              <a:xfrm>
                <a:off x="2809626"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 name="Google Shape;704;p35">
                <a:extLst>
                  <a:ext uri="{FF2B5EF4-FFF2-40B4-BE49-F238E27FC236}">
                    <a16:creationId xmlns:a16="http://schemas.microsoft.com/office/drawing/2014/main" xmlns="" id="{D78C5077-9E4F-7324-60F5-39D0DD512881}"/>
                  </a:ext>
                </a:extLst>
              </p:cNvPr>
              <p:cNvSpPr/>
              <p:nvPr/>
            </p:nvSpPr>
            <p:spPr>
              <a:xfrm>
                <a:off x="2800549" y="1763462"/>
                <a:ext cx="72208" cy="72634"/>
              </a:xfrm>
              <a:custGeom>
                <a:avLst/>
                <a:gdLst/>
                <a:ahLst/>
                <a:cxnLst/>
                <a:rect l="l" t="t" r="r" b="b"/>
                <a:pathLst>
                  <a:path w="3723" h="3745" extrusionOk="0">
                    <a:moveTo>
                      <a:pt x="1872" y="959"/>
                    </a:moveTo>
                    <a:cubicBezTo>
                      <a:pt x="2385" y="959"/>
                      <a:pt x="2786" y="1360"/>
                      <a:pt x="2786" y="1873"/>
                    </a:cubicBezTo>
                    <a:cubicBezTo>
                      <a:pt x="2786" y="2363"/>
                      <a:pt x="2363" y="2786"/>
                      <a:pt x="1872" y="2786"/>
                    </a:cubicBezTo>
                    <a:cubicBezTo>
                      <a:pt x="1360" y="2786"/>
                      <a:pt x="936" y="2363"/>
                      <a:pt x="936" y="1873"/>
                    </a:cubicBezTo>
                    <a:cubicBezTo>
                      <a:pt x="936" y="1360"/>
                      <a:pt x="1360" y="959"/>
                      <a:pt x="1872" y="959"/>
                    </a:cubicBezTo>
                    <a:close/>
                    <a:moveTo>
                      <a:pt x="1872" y="0"/>
                    </a:moveTo>
                    <a:cubicBezTo>
                      <a:pt x="825" y="0"/>
                      <a:pt x="0" y="847"/>
                      <a:pt x="0" y="1873"/>
                    </a:cubicBezTo>
                    <a:cubicBezTo>
                      <a:pt x="0" y="2898"/>
                      <a:pt x="825" y="3745"/>
                      <a:pt x="1872" y="3745"/>
                    </a:cubicBezTo>
                    <a:cubicBezTo>
                      <a:pt x="2898" y="3745"/>
                      <a:pt x="3723" y="2898"/>
                      <a:pt x="3723" y="1873"/>
                    </a:cubicBezTo>
                    <a:cubicBezTo>
                      <a:pt x="3723" y="847"/>
                      <a:pt x="2898" y="0"/>
                      <a:pt x="18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 name="Google Shape;705;p35">
                <a:extLst>
                  <a:ext uri="{FF2B5EF4-FFF2-40B4-BE49-F238E27FC236}">
                    <a16:creationId xmlns:a16="http://schemas.microsoft.com/office/drawing/2014/main" xmlns="" id="{4113D6B6-DA3F-ADDF-7093-1B7486AA4418}"/>
                  </a:ext>
                </a:extLst>
              </p:cNvPr>
              <p:cNvSpPr/>
              <p:nvPr/>
            </p:nvSpPr>
            <p:spPr>
              <a:xfrm>
                <a:off x="2999833" y="1744009"/>
                <a:ext cx="111560" cy="111560"/>
              </a:xfrm>
              <a:custGeom>
                <a:avLst/>
                <a:gdLst/>
                <a:ahLst/>
                <a:cxnLst/>
                <a:rect l="l" t="t" r="r" b="b"/>
                <a:pathLst>
                  <a:path w="5752" h="5752" extrusionOk="0">
                    <a:moveTo>
                      <a:pt x="2876" y="0"/>
                    </a:moveTo>
                    <a:cubicBezTo>
                      <a:pt x="1294" y="0"/>
                      <a:pt x="1" y="1293"/>
                      <a:pt x="1" y="2876"/>
                    </a:cubicBezTo>
                    <a:cubicBezTo>
                      <a:pt x="1" y="4458"/>
                      <a:pt x="1294" y="5751"/>
                      <a:pt x="2876" y="5751"/>
                    </a:cubicBezTo>
                    <a:cubicBezTo>
                      <a:pt x="4459" y="5751"/>
                      <a:pt x="5752" y="4458"/>
                      <a:pt x="5752" y="2876"/>
                    </a:cubicBezTo>
                    <a:cubicBezTo>
                      <a:pt x="5752"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706;p35">
                <a:extLst>
                  <a:ext uri="{FF2B5EF4-FFF2-40B4-BE49-F238E27FC236}">
                    <a16:creationId xmlns:a16="http://schemas.microsoft.com/office/drawing/2014/main" xmlns="" id="{4011EB93-3B47-2390-0BF1-FD03541B87E1}"/>
                  </a:ext>
                </a:extLst>
              </p:cNvPr>
              <p:cNvSpPr/>
              <p:nvPr/>
            </p:nvSpPr>
            <p:spPr>
              <a:xfrm>
                <a:off x="2851558" y="1884080"/>
                <a:ext cx="188946" cy="21625"/>
              </a:xfrm>
              <a:custGeom>
                <a:avLst/>
                <a:gdLst/>
                <a:ahLst/>
                <a:cxnLst/>
                <a:rect l="l" t="t" r="r" b="b"/>
                <a:pathLst>
                  <a:path w="9742" h="1115" extrusionOk="0">
                    <a:moveTo>
                      <a:pt x="558" y="0"/>
                    </a:moveTo>
                    <a:cubicBezTo>
                      <a:pt x="268" y="0"/>
                      <a:pt x="0" y="245"/>
                      <a:pt x="0" y="557"/>
                    </a:cubicBezTo>
                    <a:cubicBezTo>
                      <a:pt x="0" y="869"/>
                      <a:pt x="268" y="1115"/>
                      <a:pt x="558" y="1115"/>
                    </a:cubicBezTo>
                    <a:lnTo>
                      <a:pt x="9184" y="1115"/>
                    </a:lnTo>
                    <a:cubicBezTo>
                      <a:pt x="9518" y="1115"/>
                      <a:pt x="9741" y="869"/>
                      <a:pt x="9741" y="557"/>
                    </a:cubicBezTo>
                    <a:cubicBezTo>
                      <a:pt x="9741" y="245"/>
                      <a:pt x="9474" y="0"/>
                      <a:pt x="91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2" name="Google Shape;707;p35">
                <a:extLst>
                  <a:ext uri="{FF2B5EF4-FFF2-40B4-BE49-F238E27FC236}">
                    <a16:creationId xmlns:a16="http://schemas.microsoft.com/office/drawing/2014/main" xmlns="" id="{D7BD88AB-9D99-B17F-C687-D5B9C07F917A}"/>
                  </a:ext>
                </a:extLst>
              </p:cNvPr>
              <p:cNvSpPr/>
              <p:nvPr/>
            </p:nvSpPr>
            <p:spPr>
              <a:xfrm>
                <a:off x="2826054" y="1762590"/>
                <a:ext cx="239955" cy="21645"/>
              </a:xfrm>
              <a:custGeom>
                <a:avLst/>
                <a:gdLst/>
                <a:ahLst/>
                <a:cxnLst/>
                <a:rect l="l" t="t" r="r" b="b"/>
                <a:pathLst>
                  <a:path w="12372" h="1116" extrusionOk="0">
                    <a:moveTo>
                      <a:pt x="557" y="1"/>
                    </a:moveTo>
                    <a:cubicBezTo>
                      <a:pt x="245" y="1"/>
                      <a:pt x="0" y="246"/>
                      <a:pt x="0" y="558"/>
                    </a:cubicBezTo>
                    <a:cubicBezTo>
                      <a:pt x="0" y="848"/>
                      <a:pt x="245" y="1115"/>
                      <a:pt x="557" y="1115"/>
                    </a:cubicBezTo>
                    <a:lnTo>
                      <a:pt x="11836" y="1115"/>
                    </a:lnTo>
                    <a:cubicBezTo>
                      <a:pt x="12148" y="1115"/>
                      <a:pt x="12371" y="848"/>
                      <a:pt x="12371" y="558"/>
                    </a:cubicBezTo>
                    <a:cubicBezTo>
                      <a:pt x="12371" y="246"/>
                      <a:pt x="12104" y="1"/>
                      <a:pt x="118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3" name="Google Shape;708;p35">
                <a:extLst>
                  <a:ext uri="{FF2B5EF4-FFF2-40B4-BE49-F238E27FC236}">
                    <a16:creationId xmlns:a16="http://schemas.microsoft.com/office/drawing/2014/main" xmlns="" id="{D7832CD8-C0BF-8E6F-205D-F844F42FD925}"/>
                  </a:ext>
                </a:extLst>
              </p:cNvPr>
              <p:cNvSpPr/>
              <p:nvPr/>
            </p:nvSpPr>
            <p:spPr>
              <a:xfrm>
                <a:off x="2819556" y="2515251"/>
                <a:ext cx="253803" cy="35047"/>
              </a:xfrm>
              <a:custGeom>
                <a:avLst/>
                <a:gdLst/>
                <a:ahLst/>
                <a:cxnLst/>
                <a:rect l="l" t="t" r="r" b="b"/>
                <a:pathLst>
                  <a:path w="13086" h="1807" extrusionOk="0">
                    <a:moveTo>
                      <a:pt x="1" y="1"/>
                    </a:moveTo>
                    <a:lnTo>
                      <a:pt x="1" y="1806"/>
                    </a:lnTo>
                    <a:lnTo>
                      <a:pt x="13085" y="1806"/>
                    </a:lnTo>
                    <a:lnTo>
                      <a:pt x="130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4" name="Google Shape;709;p35">
                <a:extLst>
                  <a:ext uri="{FF2B5EF4-FFF2-40B4-BE49-F238E27FC236}">
                    <a16:creationId xmlns:a16="http://schemas.microsoft.com/office/drawing/2014/main" xmlns="" id="{A8CDCA7A-A4D1-3343-D37B-51C3A0B918A0}"/>
                  </a:ext>
                </a:extLst>
              </p:cNvPr>
              <p:cNvSpPr/>
              <p:nvPr/>
            </p:nvSpPr>
            <p:spPr>
              <a:xfrm>
                <a:off x="2796224"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5" name="Google Shape;710;p35">
                <a:extLst>
                  <a:ext uri="{FF2B5EF4-FFF2-40B4-BE49-F238E27FC236}">
                    <a16:creationId xmlns:a16="http://schemas.microsoft.com/office/drawing/2014/main" xmlns="" id="{55BB6804-0F3D-CFAD-8A86-ECB1B925AE9D}"/>
                  </a:ext>
                </a:extLst>
              </p:cNvPr>
              <p:cNvSpPr/>
              <p:nvPr/>
            </p:nvSpPr>
            <p:spPr>
              <a:xfrm>
                <a:off x="3028363"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6" name="Google Shape;711;p35">
                <a:extLst>
                  <a:ext uri="{FF2B5EF4-FFF2-40B4-BE49-F238E27FC236}">
                    <a16:creationId xmlns:a16="http://schemas.microsoft.com/office/drawing/2014/main" xmlns="" id="{3C46604D-0EB9-487B-0699-60DCED5FFD4B}"/>
                  </a:ext>
                </a:extLst>
              </p:cNvPr>
              <p:cNvSpPr/>
              <p:nvPr/>
            </p:nvSpPr>
            <p:spPr>
              <a:xfrm>
                <a:off x="3019286" y="1763462"/>
                <a:ext cx="72654" cy="72634"/>
              </a:xfrm>
              <a:custGeom>
                <a:avLst/>
                <a:gdLst/>
                <a:ahLst/>
                <a:cxnLst/>
                <a:rect l="l" t="t" r="r" b="b"/>
                <a:pathLst>
                  <a:path w="3746" h="3745" extrusionOk="0">
                    <a:moveTo>
                      <a:pt x="1873" y="959"/>
                    </a:moveTo>
                    <a:cubicBezTo>
                      <a:pt x="2364"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48" y="0"/>
                      <a:pt x="1" y="847"/>
                      <a:pt x="1" y="1873"/>
                    </a:cubicBezTo>
                    <a:cubicBezTo>
                      <a:pt x="1" y="2898"/>
                      <a:pt x="848" y="3745"/>
                      <a:pt x="1873" y="3745"/>
                    </a:cubicBezTo>
                    <a:cubicBezTo>
                      <a:pt x="2899" y="3745"/>
                      <a:pt x="3746" y="2898"/>
                      <a:pt x="3746" y="1873"/>
                    </a:cubicBezTo>
                    <a:cubicBezTo>
                      <a:pt x="3746" y="847"/>
                      <a:pt x="2899"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7" name="Google Shape;712;p35">
                <a:extLst>
                  <a:ext uri="{FF2B5EF4-FFF2-40B4-BE49-F238E27FC236}">
                    <a16:creationId xmlns:a16="http://schemas.microsoft.com/office/drawing/2014/main" xmlns="" id="{44E63110-A5A0-8BEE-AA70-5842366800B2}"/>
                  </a:ext>
                </a:extLst>
              </p:cNvPr>
              <p:cNvSpPr/>
              <p:nvPr/>
            </p:nvSpPr>
            <p:spPr>
              <a:xfrm>
                <a:off x="3321906" y="1922560"/>
                <a:ext cx="226126" cy="627739"/>
              </a:xfrm>
              <a:custGeom>
                <a:avLst/>
                <a:gdLst/>
                <a:ahLst/>
                <a:cxnLst/>
                <a:rect l="l" t="t" r="r" b="b"/>
                <a:pathLst>
                  <a:path w="11659" h="32366" extrusionOk="0">
                    <a:moveTo>
                      <a:pt x="1" y="0"/>
                    </a:moveTo>
                    <a:lnTo>
                      <a:pt x="1" y="32365"/>
                    </a:lnTo>
                    <a:lnTo>
                      <a:pt x="11659" y="32365"/>
                    </a:lnTo>
                    <a:lnTo>
                      <a:pt x="1165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8" name="Google Shape;713;p35">
                <a:extLst>
                  <a:ext uri="{FF2B5EF4-FFF2-40B4-BE49-F238E27FC236}">
                    <a16:creationId xmlns:a16="http://schemas.microsoft.com/office/drawing/2014/main" xmlns="" id="{17ED116C-0E1D-4630-BF4E-2192A03F2CF2}"/>
                  </a:ext>
                </a:extLst>
              </p:cNvPr>
              <p:cNvSpPr/>
              <p:nvPr/>
            </p:nvSpPr>
            <p:spPr>
              <a:xfrm>
                <a:off x="3423943" y="1958440"/>
                <a:ext cx="21625" cy="549926"/>
              </a:xfrm>
              <a:custGeom>
                <a:avLst/>
                <a:gdLst/>
                <a:ahLst/>
                <a:cxnLst/>
                <a:rect l="l" t="t" r="r" b="b"/>
                <a:pathLst>
                  <a:path w="1115" h="28354" extrusionOk="0">
                    <a:moveTo>
                      <a:pt x="558" y="0"/>
                    </a:moveTo>
                    <a:cubicBezTo>
                      <a:pt x="268" y="0"/>
                      <a:pt x="0" y="245"/>
                      <a:pt x="0" y="557"/>
                    </a:cubicBezTo>
                    <a:lnTo>
                      <a:pt x="0" y="27796"/>
                    </a:lnTo>
                    <a:cubicBezTo>
                      <a:pt x="0"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9" name="Google Shape;714;p35">
                <a:extLst>
                  <a:ext uri="{FF2B5EF4-FFF2-40B4-BE49-F238E27FC236}">
                    <a16:creationId xmlns:a16="http://schemas.microsoft.com/office/drawing/2014/main" xmlns="" id="{8692FF29-67C7-D6C8-D31B-D25E477BF613}"/>
                  </a:ext>
                </a:extLst>
              </p:cNvPr>
              <p:cNvSpPr/>
              <p:nvPr/>
            </p:nvSpPr>
            <p:spPr>
              <a:xfrm>
                <a:off x="338201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0" name="Google Shape;715;p35">
                <a:extLst>
                  <a:ext uri="{FF2B5EF4-FFF2-40B4-BE49-F238E27FC236}">
                    <a16:creationId xmlns:a16="http://schemas.microsoft.com/office/drawing/2014/main" xmlns="" id="{DB0C20F1-8EF3-6E48-3643-79B5EBD98FAC}"/>
                  </a:ext>
                </a:extLst>
              </p:cNvPr>
              <p:cNvSpPr/>
              <p:nvPr/>
            </p:nvSpPr>
            <p:spPr>
              <a:xfrm>
                <a:off x="3340506" y="1958440"/>
                <a:ext cx="21625" cy="549926"/>
              </a:xfrm>
              <a:custGeom>
                <a:avLst/>
                <a:gdLst/>
                <a:ahLst/>
                <a:cxnLst/>
                <a:rect l="l" t="t" r="r" b="b"/>
                <a:pathLst>
                  <a:path w="1115" h="28354" extrusionOk="0">
                    <a:moveTo>
                      <a:pt x="558" y="0"/>
                    </a:moveTo>
                    <a:cubicBezTo>
                      <a:pt x="246" y="0"/>
                      <a:pt x="0" y="245"/>
                      <a:pt x="0" y="557"/>
                    </a:cubicBezTo>
                    <a:lnTo>
                      <a:pt x="0" y="27796"/>
                    </a:lnTo>
                    <a:cubicBezTo>
                      <a:pt x="0" y="28086"/>
                      <a:pt x="246" y="28353"/>
                      <a:pt x="558" y="28353"/>
                    </a:cubicBezTo>
                    <a:cubicBezTo>
                      <a:pt x="847" y="28353"/>
                      <a:pt x="1115" y="28086"/>
                      <a:pt x="1115" y="27796"/>
                    </a:cubicBezTo>
                    <a:lnTo>
                      <a:pt x="1115" y="557"/>
                    </a:lnTo>
                    <a:cubicBezTo>
                      <a:pt x="1115" y="245"/>
                      <a:pt x="847"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 name="Google Shape;716;p35">
                <a:extLst>
                  <a:ext uri="{FF2B5EF4-FFF2-40B4-BE49-F238E27FC236}">
                    <a16:creationId xmlns:a16="http://schemas.microsoft.com/office/drawing/2014/main" xmlns="" id="{4F56E815-D199-29AF-48A4-804FC3761806}"/>
                  </a:ext>
                </a:extLst>
              </p:cNvPr>
              <p:cNvSpPr/>
              <p:nvPr/>
            </p:nvSpPr>
            <p:spPr>
              <a:xfrm>
                <a:off x="350738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 name="Google Shape;717;p35">
                <a:extLst>
                  <a:ext uri="{FF2B5EF4-FFF2-40B4-BE49-F238E27FC236}">
                    <a16:creationId xmlns:a16="http://schemas.microsoft.com/office/drawing/2014/main" xmlns="" id="{D7B00FAA-0BA9-D8C7-9FA8-5FFD359271B9}"/>
                  </a:ext>
                </a:extLst>
              </p:cNvPr>
              <p:cNvSpPr/>
              <p:nvPr/>
            </p:nvSpPr>
            <p:spPr>
              <a:xfrm>
                <a:off x="346587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 name="Google Shape;718;p35">
                <a:extLst>
                  <a:ext uri="{FF2B5EF4-FFF2-40B4-BE49-F238E27FC236}">
                    <a16:creationId xmlns:a16="http://schemas.microsoft.com/office/drawing/2014/main" xmlns="" id="{0D7D48A0-815D-A216-9BD7-D27EEE168EE4}"/>
                  </a:ext>
                </a:extLst>
              </p:cNvPr>
              <p:cNvSpPr/>
              <p:nvPr/>
            </p:nvSpPr>
            <p:spPr>
              <a:xfrm>
                <a:off x="3307651" y="1922560"/>
                <a:ext cx="254210" cy="35027"/>
              </a:xfrm>
              <a:custGeom>
                <a:avLst/>
                <a:gdLst/>
                <a:ahLst/>
                <a:cxnLst/>
                <a:rect l="l" t="t" r="r" b="b"/>
                <a:pathLst>
                  <a:path w="13107" h="1806" extrusionOk="0">
                    <a:moveTo>
                      <a:pt x="0" y="0"/>
                    </a:moveTo>
                    <a:lnTo>
                      <a:pt x="0"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4" name="Google Shape;719;p35">
                <a:extLst>
                  <a:ext uri="{FF2B5EF4-FFF2-40B4-BE49-F238E27FC236}">
                    <a16:creationId xmlns:a16="http://schemas.microsoft.com/office/drawing/2014/main" xmlns="" id="{2B20CF40-AA7E-C772-A8A3-75D194A80BC4}"/>
                  </a:ext>
                </a:extLst>
              </p:cNvPr>
              <p:cNvSpPr/>
              <p:nvPr/>
            </p:nvSpPr>
            <p:spPr>
              <a:xfrm>
                <a:off x="3307224" y="1744009"/>
                <a:ext cx="254210" cy="179423"/>
              </a:xfrm>
              <a:custGeom>
                <a:avLst/>
                <a:gdLst/>
                <a:ahLst/>
                <a:cxnLst/>
                <a:rect l="l" t="t" r="r" b="b"/>
                <a:pathLst>
                  <a:path w="13107" h="9251" extrusionOk="0">
                    <a:moveTo>
                      <a:pt x="1382" y="0"/>
                    </a:moveTo>
                    <a:cubicBezTo>
                      <a:pt x="3009" y="2630"/>
                      <a:pt x="1650" y="6643"/>
                      <a:pt x="0" y="9251"/>
                    </a:cubicBezTo>
                    <a:lnTo>
                      <a:pt x="13107" y="9251"/>
                    </a:lnTo>
                    <a:cubicBezTo>
                      <a:pt x="11457" y="6643"/>
                      <a:pt x="10098" y="2653"/>
                      <a:pt x="1174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5" name="Google Shape;720;p35">
                <a:extLst>
                  <a:ext uri="{FF2B5EF4-FFF2-40B4-BE49-F238E27FC236}">
                    <a16:creationId xmlns:a16="http://schemas.microsoft.com/office/drawing/2014/main" xmlns="" id="{CC74056A-FC9A-A588-DE5F-CE7F949AA087}"/>
                  </a:ext>
                </a:extLst>
              </p:cNvPr>
              <p:cNvSpPr/>
              <p:nvPr/>
            </p:nvSpPr>
            <p:spPr>
              <a:xfrm>
                <a:off x="3269598" y="1744009"/>
                <a:ext cx="111133" cy="111560"/>
              </a:xfrm>
              <a:custGeom>
                <a:avLst/>
                <a:gdLst/>
                <a:ahLst/>
                <a:cxnLst/>
                <a:rect l="l" t="t" r="r" b="b"/>
                <a:pathLst>
                  <a:path w="5730" h="5752" extrusionOk="0">
                    <a:moveTo>
                      <a:pt x="2854" y="0"/>
                    </a:moveTo>
                    <a:cubicBezTo>
                      <a:pt x="1271" y="0"/>
                      <a:pt x="1" y="1293"/>
                      <a:pt x="1" y="2876"/>
                    </a:cubicBezTo>
                    <a:cubicBezTo>
                      <a:pt x="1" y="4458"/>
                      <a:pt x="1271" y="5751"/>
                      <a:pt x="2854" y="5751"/>
                    </a:cubicBezTo>
                    <a:cubicBezTo>
                      <a:pt x="4459" y="5751"/>
                      <a:pt x="5729" y="4458"/>
                      <a:pt x="5729" y="2876"/>
                    </a:cubicBezTo>
                    <a:cubicBezTo>
                      <a:pt x="5729" y="1293"/>
                      <a:pt x="4459" y="0"/>
                      <a:pt x="28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6" name="Google Shape;721;p35">
                <a:extLst>
                  <a:ext uri="{FF2B5EF4-FFF2-40B4-BE49-F238E27FC236}">
                    <a16:creationId xmlns:a16="http://schemas.microsoft.com/office/drawing/2014/main" xmlns="" id="{9A38BD68-73AA-85AF-A272-7C98A2E9C142}"/>
                  </a:ext>
                </a:extLst>
              </p:cNvPr>
              <p:cNvSpPr/>
              <p:nvPr/>
            </p:nvSpPr>
            <p:spPr>
              <a:xfrm>
                <a:off x="3298147" y="1772539"/>
                <a:ext cx="54054" cy="54054"/>
              </a:xfrm>
              <a:custGeom>
                <a:avLst/>
                <a:gdLst/>
                <a:ahLst/>
                <a:cxnLst/>
                <a:rect l="l" t="t" r="r" b="b"/>
                <a:pathLst>
                  <a:path w="2787" h="2787" extrusionOk="0">
                    <a:moveTo>
                      <a:pt x="1382" y="0"/>
                    </a:moveTo>
                    <a:cubicBezTo>
                      <a:pt x="624" y="0"/>
                      <a:pt x="0" y="624"/>
                      <a:pt x="0" y="1405"/>
                    </a:cubicBezTo>
                    <a:cubicBezTo>
                      <a:pt x="0" y="2162"/>
                      <a:pt x="624" y="2787"/>
                      <a:pt x="1382" y="2787"/>
                    </a:cubicBezTo>
                    <a:cubicBezTo>
                      <a:pt x="2162" y="2787"/>
                      <a:pt x="2786" y="2162"/>
                      <a:pt x="2786" y="1405"/>
                    </a:cubicBezTo>
                    <a:cubicBezTo>
                      <a:pt x="2786" y="624"/>
                      <a:pt x="2162" y="0"/>
                      <a:pt x="13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7" name="Google Shape;722;p35">
                <a:extLst>
                  <a:ext uri="{FF2B5EF4-FFF2-40B4-BE49-F238E27FC236}">
                    <a16:creationId xmlns:a16="http://schemas.microsoft.com/office/drawing/2014/main" xmlns="" id="{9808D7C3-2A72-DD1D-5FA8-49258A753337}"/>
                  </a:ext>
                </a:extLst>
              </p:cNvPr>
              <p:cNvSpPr/>
              <p:nvPr/>
            </p:nvSpPr>
            <p:spPr>
              <a:xfrm>
                <a:off x="3289051" y="1763462"/>
                <a:ext cx="72227" cy="72634"/>
              </a:xfrm>
              <a:custGeom>
                <a:avLst/>
                <a:gdLst/>
                <a:ahLst/>
                <a:cxnLst/>
                <a:rect l="l" t="t" r="r" b="b"/>
                <a:pathLst>
                  <a:path w="3724" h="3745" extrusionOk="0">
                    <a:moveTo>
                      <a:pt x="1873" y="959"/>
                    </a:moveTo>
                    <a:cubicBezTo>
                      <a:pt x="2386"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26" y="0"/>
                      <a:pt x="1" y="847"/>
                      <a:pt x="1" y="1873"/>
                    </a:cubicBezTo>
                    <a:cubicBezTo>
                      <a:pt x="1" y="2898"/>
                      <a:pt x="826" y="3745"/>
                      <a:pt x="1873" y="3745"/>
                    </a:cubicBezTo>
                    <a:cubicBezTo>
                      <a:pt x="2899" y="3745"/>
                      <a:pt x="3723" y="2898"/>
                      <a:pt x="3723" y="1873"/>
                    </a:cubicBezTo>
                    <a:cubicBezTo>
                      <a:pt x="3723" y="847"/>
                      <a:pt x="2899"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8" name="Google Shape;723;p35">
                <a:extLst>
                  <a:ext uri="{FF2B5EF4-FFF2-40B4-BE49-F238E27FC236}">
                    <a16:creationId xmlns:a16="http://schemas.microsoft.com/office/drawing/2014/main" xmlns="" id="{6BD5F6BA-6CE7-25F8-B8C4-7305DC630182}"/>
                  </a:ext>
                </a:extLst>
              </p:cNvPr>
              <p:cNvSpPr/>
              <p:nvPr/>
            </p:nvSpPr>
            <p:spPr>
              <a:xfrm>
                <a:off x="3488354"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29" y="4458"/>
                      <a:pt x="5729" y="2876"/>
                    </a:cubicBezTo>
                    <a:cubicBezTo>
                      <a:pt x="5729"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724;p35">
                <a:extLst>
                  <a:ext uri="{FF2B5EF4-FFF2-40B4-BE49-F238E27FC236}">
                    <a16:creationId xmlns:a16="http://schemas.microsoft.com/office/drawing/2014/main" xmlns="" id="{5E79C23C-E1FB-4B19-B8E7-5E21B786A8DC}"/>
                  </a:ext>
                </a:extLst>
              </p:cNvPr>
              <p:cNvSpPr/>
              <p:nvPr/>
            </p:nvSpPr>
            <p:spPr>
              <a:xfrm>
                <a:off x="3340506" y="1884080"/>
                <a:ext cx="188500" cy="21625"/>
              </a:xfrm>
              <a:custGeom>
                <a:avLst/>
                <a:gdLst/>
                <a:ahLst/>
                <a:cxnLst/>
                <a:rect l="l" t="t" r="r" b="b"/>
                <a:pathLst>
                  <a:path w="9719" h="1115" extrusionOk="0">
                    <a:moveTo>
                      <a:pt x="558" y="0"/>
                    </a:moveTo>
                    <a:cubicBezTo>
                      <a:pt x="246" y="0"/>
                      <a:pt x="0" y="245"/>
                      <a:pt x="0" y="557"/>
                    </a:cubicBezTo>
                    <a:cubicBezTo>
                      <a:pt x="0"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 name="Google Shape;725;p35">
                <a:extLst>
                  <a:ext uri="{FF2B5EF4-FFF2-40B4-BE49-F238E27FC236}">
                    <a16:creationId xmlns:a16="http://schemas.microsoft.com/office/drawing/2014/main" xmlns="" id="{BFEFD2A0-6A7F-8EC4-8A23-CBE810A26C0F}"/>
                  </a:ext>
                </a:extLst>
              </p:cNvPr>
              <p:cNvSpPr/>
              <p:nvPr/>
            </p:nvSpPr>
            <p:spPr>
              <a:xfrm>
                <a:off x="3315002" y="1762590"/>
                <a:ext cx="239955" cy="21645"/>
              </a:xfrm>
              <a:custGeom>
                <a:avLst/>
                <a:gdLst/>
                <a:ahLst/>
                <a:cxnLst/>
                <a:rect l="l" t="t" r="r" b="b"/>
                <a:pathLst>
                  <a:path w="12372" h="1116" extrusionOk="0">
                    <a:moveTo>
                      <a:pt x="558" y="1"/>
                    </a:moveTo>
                    <a:cubicBezTo>
                      <a:pt x="246" y="1"/>
                      <a:pt x="0" y="246"/>
                      <a:pt x="0" y="558"/>
                    </a:cubicBezTo>
                    <a:cubicBezTo>
                      <a:pt x="0" y="848"/>
                      <a:pt x="246" y="1115"/>
                      <a:pt x="558" y="1115"/>
                    </a:cubicBezTo>
                    <a:lnTo>
                      <a:pt x="11814" y="1115"/>
                    </a:lnTo>
                    <a:cubicBezTo>
                      <a:pt x="12126" y="1115"/>
                      <a:pt x="12371" y="848"/>
                      <a:pt x="12371" y="558"/>
                    </a:cubicBezTo>
                    <a:cubicBezTo>
                      <a:pt x="12371" y="246"/>
                      <a:pt x="12126" y="1"/>
                      <a:pt x="118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 name="Google Shape;726;p35">
                <a:extLst>
                  <a:ext uri="{FF2B5EF4-FFF2-40B4-BE49-F238E27FC236}">
                    <a16:creationId xmlns:a16="http://schemas.microsoft.com/office/drawing/2014/main" xmlns="" id="{A08B0196-E8AD-CB0A-5C9D-A292EE4EA4FC}"/>
                  </a:ext>
                </a:extLst>
              </p:cNvPr>
              <p:cNvSpPr/>
              <p:nvPr/>
            </p:nvSpPr>
            <p:spPr>
              <a:xfrm>
                <a:off x="3307651" y="2515251"/>
                <a:ext cx="254210" cy="35047"/>
              </a:xfrm>
              <a:custGeom>
                <a:avLst/>
                <a:gdLst/>
                <a:ahLst/>
                <a:cxnLst/>
                <a:rect l="l" t="t" r="r" b="b"/>
                <a:pathLst>
                  <a:path w="13107" h="1807" extrusionOk="0">
                    <a:moveTo>
                      <a:pt x="0" y="1"/>
                    </a:moveTo>
                    <a:lnTo>
                      <a:pt x="0"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727;p35">
                <a:extLst>
                  <a:ext uri="{FF2B5EF4-FFF2-40B4-BE49-F238E27FC236}">
                    <a16:creationId xmlns:a16="http://schemas.microsoft.com/office/drawing/2014/main" xmlns="" id="{DA9A147C-2A1C-0350-4335-AAAE0315AA61}"/>
                  </a:ext>
                </a:extLst>
              </p:cNvPr>
              <p:cNvSpPr/>
              <p:nvPr/>
            </p:nvSpPr>
            <p:spPr>
              <a:xfrm>
                <a:off x="3284745"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3" name="Google Shape;728;p35">
                <a:extLst>
                  <a:ext uri="{FF2B5EF4-FFF2-40B4-BE49-F238E27FC236}">
                    <a16:creationId xmlns:a16="http://schemas.microsoft.com/office/drawing/2014/main" xmlns="" id="{FD9D00C5-B504-D765-0A4B-137934C4B6D2}"/>
                  </a:ext>
                </a:extLst>
              </p:cNvPr>
              <p:cNvSpPr/>
              <p:nvPr/>
            </p:nvSpPr>
            <p:spPr>
              <a:xfrm>
                <a:off x="3516884"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4" name="Google Shape;729;p35">
                <a:extLst>
                  <a:ext uri="{FF2B5EF4-FFF2-40B4-BE49-F238E27FC236}">
                    <a16:creationId xmlns:a16="http://schemas.microsoft.com/office/drawing/2014/main" xmlns="" id="{B07B4AC1-07FF-A209-9181-50C9EC65CA03}"/>
                  </a:ext>
                </a:extLst>
              </p:cNvPr>
              <p:cNvSpPr/>
              <p:nvPr/>
            </p:nvSpPr>
            <p:spPr>
              <a:xfrm>
                <a:off x="3507807"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98"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5" name="Google Shape;730;p35">
                <a:extLst>
                  <a:ext uri="{FF2B5EF4-FFF2-40B4-BE49-F238E27FC236}">
                    <a16:creationId xmlns:a16="http://schemas.microsoft.com/office/drawing/2014/main" xmlns="" id="{9678C4AF-6E44-5E11-4B06-05C656FEC068}"/>
                  </a:ext>
                </a:extLst>
              </p:cNvPr>
              <p:cNvSpPr/>
              <p:nvPr/>
            </p:nvSpPr>
            <p:spPr>
              <a:xfrm>
                <a:off x="2271376" y="2628518"/>
                <a:ext cx="1363992" cy="44550"/>
              </a:xfrm>
              <a:custGeom>
                <a:avLst/>
                <a:gdLst/>
                <a:ahLst/>
                <a:cxnLst/>
                <a:rect l="l" t="t" r="r" b="b"/>
                <a:pathLst>
                  <a:path w="70327" h="2297" extrusionOk="0">
                    <a:moveTo>
                      <a:pt x="1" y="1"/>
                    </a:moveTo>
                    <a:lnTo>
                      <a:pt x="1" y="2297"/>
                    </a:lnTo>
                    <a:lnTo>
                      <a:pt x="70326" y="2297"/>
                    </a:lnTo>
                    <a:lnTo>
                      <a:pt x="7032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 name="Google Shape;731;p35">
                <a:extLst>
                  <a:ext uri="{FF2B5EF4-FFF2-40B4-BE49-F238E27FC236}">
                    <a16:creationId xmlns:a16="http://schemas.microsoft.com/office/drawing/2014/main" xmlns="" id="{C4963DA5-CCEE-9853-5813-37A88512161A}"/>
                  </a:ext>
                </a:extLst>
              </p:cNvPr>
              <p:cNvSpPr/>
              <p:nvPr/>
            </p:nvSpPr>
            <p:spPr>
              <a:xfrm>
                <a:off x="2271376" y="2654023"/>
                <a:ext cx="1363992" cy="19492"/>
              </a:xfrm>
              <a:custGeom>
                <a:avLst/>
                <a:gdLst/>
                <a:ahLst/>
                <a:cxnLst/>
                <a:rect l="l" t="t" r="r" b="b"/>
                <a:pathLst>
                  <a:path w="70327" h="1005" extrusionOk="0">
                    <a:moveTo>
                      <a:pt x="1" y="1"/>
                    </a:moveTo>
                    <a:lnTo>
                      <a:pt x="1" y="1004"/>
                    </a:lnTo>
                    <a:lnTo>
                      <a:pt x="70326" y="1004"/>
                    </a:lnTo>
                    <a:lnTo>
                      <a:pt x="7032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7" name="Google Shape;732;p35">
                <a:extLst>
                  <a:ext uri="{FF2B5EF4-FFF2-40B4-BE49-F238E27FC236}">
                    <a16:creationId xmlns:a16="http://schemas.microsoft.com/office/drawing/2014/main" xmlns="" id="{CF52E8A3-DE67-93CC-77E3-5BC8015AA12B}"/>
                  </a:ext>
                </a:extLst>
              </p:cNvPr>
              <p:cNvSpPr/>
              <p:nvPr/>
            </p:nvSpPr>
            <p:spPr>
              <a:xfrm>
                <a:off x="2204386" y="2673049"/>
                <a:ext cx="1468163" cy="43697"/>
              </a:xfrm>
              <a:custGeom>
                <a:avLst/>
                <a:gdLst/>
                <a:ahLst/>
                <a:cxnLst/>
                <a:rect l="l" t="t" r="r" b="b"/>
                <a:pathLst>
                  <a:path w="75698" h="2253" extrusionOk="0">
                    <a:moveTo>
                      <a:pt x="0" y="1"/>
                    </a:moveTo>
                    <a:lnTo>
                      <a:pt x="0" y="2252"/>
                    </a:lnTo>
                    <a:lnTo>
                      <a:pt x="75697" y="2252"/>
                    </a:lnTo>
                    <a:lnTo>
                      <a:pt x="7569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8" name="Google Shape;733;p35">
                <a:extLst>
                  <a:ext uri="{FF2B5EF4-FFF2-40B4-BE49-F238E27FC236}">
                    <a16:creationId xmlns:a16="http://schemas.microsoft.com/office/drawing/2014/main" xmlns="" id="{421D448A-B236-ADA2-A0D0-37C67A0E8E41}"/>
                  </a:ext>
                </a:extLst>
              </p:cNvPr>
              <p:cNvSpPr/>
              <p:nvPr/>
            </p:nvSpPr>
            <p:spPr>
              <a:xfrm>
                <a:off x="2302078" y="1418891"/>
                <a:ext cx="1291358" cy="342865"/>
              </a:xfrm>
              <a:custGeom>
                <a:avLst/>
                <a:gdLst/>
                <a:ahLst/>
                <a:cxnLst/>
                <a:rect l="l" t="t" r="r" b="b"/>
                <a:pathLst>
                  <a:path w="66582" h="17678" extrusionOk="0">
                    <a:moveTo>
                      <a:pt x="33302" y="1"/>
                    </a:moveTo>
                    <a:lnTo>
                      <a:pt x="1" y="17677"/>
                    </a:lnTo>
                    <a:lnTo>
                      <a:pt x="66581" y="17677"/>
                    </a:lnTo>
                    <a:lnTo>
                      <a:pt x="3330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9" name="Google Shape;734;p35">
                <a:extLst>
                  <a:ext uri="{FF2B5EF4-FFF2-40B4-BE49-F238E27FC236}">
                    <a16:creationId xmlns:a16="http://schemas.microsoft.com/office/drawing/2014/main" xmlns="" id="{D362D417-D45B-F624-FA44-592C86B96283}"/>
                  </a:ext>
                </a:extLst>
              </p:cNvPr>
              <p:cNvSpPr/>
              <p:nvPr/>
            </p:nvSpPr>
            <p:spPr>
              <a:xfrm>
                <a:off x="2484527" y="1477270"/>
                <a:ext cx="926460" cy="245560"/>
              </a:xfrm>
              <a:custGeom>
                <a:avLst/>
                <a:gdLst/>
                <a:ahLst/>
                <a:cxnLst/>
                <a:rect l="l" t="t" r="r" b="b"/>
                <a:pathLst>
                  <a:path w="47768" h="12661" extrusionOk="0">
                    <a:moveTo>
                      <a:pt x="23895" y="0"/>
                    </a:moveTo>
                    <a:lnTo>
                      <a:pt x="0" y="12661"/>
                    </a:lnTo>
                    <a:lnTo>
                      <a:pt x="47768" y="12661"/>
                    </a:lnTo>
                    <a:lnTo>
                      <a:pt x="23895"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0" name="Google Shape;735;p35">
                <a:extLst>
                  <a:ext uri="{FF2B5EF4-FFF2-40B4-BE49-F238E27FC236}">
                    <a16:creationId xmlns:a16="http://schemas.microsoft.com/office/drawing/2014/main" xmlns="" id="{081BF9E7-19F0-CC3E-F85E-3C4A59C367A1}"/>
                  </a:ext>
                </a:extLst>
              </p:cNvPr>
              <p:cNvSpPr/>
              <p:nvPr/>
            </p:nvSpPr>
            <p:spPr>
              <a:xfrm>
                <a:off x="2484527" y="1477270"/>
                <a:ext cx="926460" cy="245560"/>
              </a:xfrm>
              <a:custGeom>
                <a:avLst/>
                <a:gdLst/>
                <a:ahLst/>
                <a:cxnLst/>
                <a:rect l="l" t="t" r="r" b="b"/>
                <a:pathLst>
                  <a:path w="47768" h="12661" extrusionOk="0">
                    <a:moveTo>
                      <a:pt x="23895" y="1271"/>
                    </a:moveTo>
                    <a:lnTo>
                      <a:pt x="43243" y="11546"/>
                    </a:lnTo>
                    <a:lnTo>
                      <a:pt x="4569" y="11546"/>
                    </a:lnTo>
                    <a:lnTo>
                      <a:pt x="23895" y="1271"/>
                    </a:lnTo>
                    <a:close/>
                    <a:moveTo>
                      <a:pt x="23895" y="0"/>
                    </a:moveTo>
                    <a:lnTo>
                      <a:pt x="0" y="12661"/>
                    </a:lnTo>
                    <a:lnTo>
                      <a:pt x="47768" y="12661"/>
                    </a:lnTo>
                    <a:lnTo>
                      <a:pt x="23895"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1" name="Google Shape;736;p35">
                <a:extLst>
                  <a:ext uri="{FF2B5EF4-FFF2-40B4-BE49-F238E27FC236}">
                    <a16:creationId xmlns:a16="http://schemas.microsoft.com/office/drawing/2014/main" xmlns="" id="{B4B4014A-BE8A-103A-A8BC-6A054E701C26}"/>
                  </a:ext>
                </a:extLst>
              </p:cNvPr>
              <p:cNvSpPr/>
              <p:nvPr/>
            </p:nvSpPr>
            <p:spPr>
              <a:xfrm>
                <a:off x="2302078" y="1722811"/>
                <a:ext cx="1290912" cy="38945"/>
              </a:xfrm>
              <a:custGeom>
                <a:avLst/>
                <a:gdLst/>
                <a:ahLst/>
                <a:cxnLst/>
                <a:rect l="l" t="t" r="r" b="b"/>
                <a:pathLst>
                  <a:path w="66559" h="2008" extrusionOk="0">
                    <a:moveTo>
                      <a:pt x="1" y="1"/>
                    </a:moveTo>
                    <a:lnTo>
                      <a:pt x="1" y="2007"/>
                    </a:lnTo>
                    <a:lnTo>
                      <a:pt x="66559" y="2007"/>
                    </a:lnTo>
                    <a:lnTo>
                      <a:pt x="66559" y="1"/>
                    </a:ln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02" name="Google Shape;737;p35">
            <a:extLst>
              <a:ext uri="{FF2B5EF4-FFF2-40B4-BE49-F238E27FC236}">
                <a16:creationId xmlns:a16="http://schemas.microsoft.com/office/drawing/2014/main" xmlns="" id="{7F5B61EB-3869-D249-4B29-0E0036A5C7EC}"/>
              </a:ext>
            </a:extLst>
          </p:cNvPr>
          <p:cNvGrpSpPr/>
          <p:nvPr/>
        </p:nvGrpSpPr>
        <p:grpSpPr>
          <a:xfrm>
            <a:off x="962506" y="1125532"/>
            <a:ext cx="940743" cy="816536"/>
            <a:chOff x="4159040" y="2757547"/>
            <a:chExt cx="1463847" cy="1367971"/>
          </a:xfrm>
        </p:grpSpPr>
        <p:sp>
          <p:nvSpPr>
            <p:cNvPr id="203" name="Google Shape;738;p35">
              <a:extLst>
                <a:ext uri="{FF2B5EF4-FFF2-40B4-BE49-F238E27FC236}">
                  <a16:creationId xmlns:a16="http://schemas.microsoft.com/office/drawing/2014/main" xmlns="" id="{D0D0F4C8-47E2-E59B-4465-0D42DCC0D485}"/>
                </a:ext>
              </a:extLst>
            </p:cNvPr>
            <p:cNvSpPr/>
            <p:nvPr/>
          </p:nvSpPr>
          <p:spPr>
            <a:xfrm>
              <a:off x="4159040" y="2757547"/>
              <a:ext cx="1463847" cy="1367971"/>
            </a:xfrm>
            <a:custGeom>
              <a:avLst/>
              <a:gdLst/>
              <a:ahLst/>
              <a:cxnLst/>
              <a:rect l="l" t="t" r="r" b="b"/>
              <a:pathLst>
                <a:path w="84323" h="78948" extrusionOk="0">
                  <a:moveTo>
                    <a:pt x="30870" y="26921"/>
                  </a:moveTo>
                  <a:cubicBezTo>
                    <a:pt x="31297" y="26921"/>
                    <a:pt x="31846" y="27042"/>
                    <a:pt x="32516" y="27209"/>
                  </a:cubicBezTo>
                  <a:cubicBezTo>
                    <a:pt x="32453" y="27209"/>
                    <a:pt x="32390" y="27251"/>
                    <a:pt x="32327" y="27251"/>
                  </a:cubicBezTo>
                  <a:cubicBezTo>
                    <a:pt x="32244" y="27272"/>
                    <a:pt x="32181" y="27272"/>
                    <a:pt x="32097" y="27293"/>
                  </a:cubicBezTo>
                  <a:cubicBezTo>
                    <a:pt x="31281" y="27481"/>
                    <a:pt x="30465" y="27690"/>
                    <a:pt x="29649" y="27921"/>
                  </a:cubicBezTo>
                  <a:cubicBezTo>
                    <a:pt x="29837" y="27481"/>
                    <a:pt x="30047" y="27146"/>
                    <a:pt x="30319" y="27021"/>
                  </a:cubicBezTo>
                  <a:cubicBezTo>
                    <a:pt x="30472" y="26951"/>
                    <a:pt x="30656" y="26921"/>
                    <a:pt x="30870" y="26921"/>
                  </a:cubicBezTo>
                  <a:close/>
                  <a:moveTo>
                    <a:pt x="25981" y="0"/>
                  </a:moveTo>
                  <a:cubicBezTo>
                    <a:pt x="25934" y="0"/>
                    <a:pt x="25888" y="3"/>
                    <a:pt x="25841" y="8"/>
                  </a:cubicBezTo>
                  <a:cubicBezTo>
                    <a:pt x="24544" y="176"/>
                    <a:pt x="23769" y="2247"/>
                    <a:pt x="24481" y="7813"/>
                  </a:cubicBezTo>
                  <a:cubicBezTo>
                    <a:pt x="24502" y="8043"/>
                    <a:pt x="24544" y="8315"/>
                    <a:pt x="24586" y="8545"/>
                  </a:cubicBezTo>
                  <a:cubicBezTo>
                    <a:pt x="23790" y="6997"/>
                    <a:pt x="23058" y="5742"/>
                    <a:pt x="22389" y="4758"/>
                  </a:cubicBezTo>
                  <a:cubicBezTo>
                    <a:pt x="20816" y="2373"/>
                    <a:pt x="19543" y="1424"/>
                    <a:pt x="18550" y="1424"/>
                  </a:cubicBezTo>
                  <a:cubicBezTo>
                    <a:pt x="18314" y="1424"/>
                    <a:pt x="18094" y="1477"/>
                    <a:pt x="17890" y="1578"/>
                  </a:cubicBezTo>
                  <a:cubicBezTo>
                    <a:pt x="17848" y="1578"/>
                    <a:pt x="17848" y="1620"/>
                    <a:pt x="17848" y="1620"/>
                  </a:cubicBezTo>
                  <a:cubicBezTo>
                    <a:pt x="17848" y="1620"/>
                    <a:pt x="17827" y="1620"/>
                    <a:pt x="17827" y="1641"/>
                  </a:cubicBezTo>
                  <a:cubicBezTo>
                    <a:pt x="16781" y="2164"/>
                    <a:pt x="16488" y="3817"/>
                    <a:pt x="17681" y="7143"/>
                  </a:cubicBezTo>
                  <a:cubicBezTo>
                    <a:pt x="18057" y="8294"/>
                    <a:pt x="18622" y="9612"/>
                    <a:pt x="19376" y="11161"/>
                  </a:cubicBezTo>
                  <a:cubicBezTo>
                    <a:pt x="19187" y="10972"/>
                    <a:pt x="19041" y="10805"/>
                    <a:pt x="18852" y="10638"/>
                  </a:cubicBezTo>
                  <a:cubicBezTo>
                    <a:pt x="15872" y="7765"/>
                    <a:pt x="13928" y="6682"/>
                    <a:pt x="12753" y="6682"/>
                  </a:cubicBezTo>
                  <a:cubicBezTo>
                    <a:pt x="12336" y="6682"/>
                    <a:pt x="12016" y="6819"/>
                    <a:pt x="11780" y="7060"/>
                  </a:cubicBezTo>
                  <a:cubicBezTo>
                    <a:pt x="10901" y="8001"/>
                    <a:pt x="11571" y="10115"/>
                    <a:pt x="15630" y="14006"/>
                  </a:cubicBezTo>
                  <a:cubicBezTo>
                    <a:pt x="16049" y="14425"/>
                    <a:pt x="16530" y="14843"/>
                    <a:pt x="17011" y="15241"/>
                  </a:cubicBezTo>
                  <a:cubicBezTo>
                    <a:pt x="14162" y="13823"/>
                    <a:pt x="12235" y="13262"/>
                    <a:pt x="11008" y="13262"/>
                  </a:cubicBezTo>
                  <a:cubicBezTo>
                    <a:pt x="10136" y="13262"/>
                    <a:pt x="9618" y="13545"/>
                    <a:pt x="9374" y="14006"/>
                  </a:cubicBezTo>
                  <a:cubicBezTo>
                    <a:pt x="8809" y="15157"/>
                    <a:pt x="10106" y="16998"/>
                    <a:pt x="15107" y="19509"/>
                  </a:cubicBezTo>
                  <a:lnTo>
                    <a:pt x="15588" y="19739"/>
                  </a:lnTo>
                  <a:cubicBezTo>
                    <a:pt x="14631" y="19659"/>
                    <a:pt x="13784" y="19621"/>
                    <a:pt x="13038" y="19621"/>
                  </a:cubicBezTo>
                  <a:cubicBezTo>
                    <a:pt x="9725" y="19621"/>
                    <a:pt x="8409" y="20364"/>
                    <a:pt x="8307" y="21371"/>
                  </a:cubicBezTo>
                  <a:cubicBezTo>
                    <a:pt x="8202" y="22439"/>
                    <a:pt x="9479" y="23485"/>
                    <a:pt x="13182" y="24112"/>
                  </a:cubicBezTo>
                  <a:cubicBezTo>
                    <a:pt x="9056" y="26443"/>
                    <a:pt x="6673" y="28300"/>
                    <a:pt x="3489" y="28300"/>
                  </a:cubicBezTo>
                  <a:cubicBezTo>
                    <a:pt x="2443" y="28300"/>
                    <a:pt x="1310" y="28099"/>
                    <a:pt x="0" y="27649"/>
                  </a:cubicBezTo>
                  <a:lnTo>
                    <a:pt x="0" y="27649"/>
                  </a:lnTo>
                  <a:cubicBezTo>
                    <a:pt x="0" y="27649"/>
                    <a:pt x="2574" y="32712"/>
                    <a:pt x="7177" y="36039"/>
                  </a:cubicBezTo>
                  <a:lnTo>
                    <a:pt x="23246" y="68094"/>
                  </a:lnTo>
                  <a:cubicBezTo>
                    <a:pt x="23379" y="68374"/>
                    <a:pt x="23658" y="68540"/>
                    <a:pt x="23943" y="68540"/>
                  </a:cubicBezTo>
                  <a:cubicBezTo>
                    <a:pt x="24062" y="68540"/>
                    <a:pt x="24182" y="68511"/>
                    <a:pt x="24293" y="68450"/>
                  </a:cubicBezTo>
                  <a:cubicBezTo>
                    <a:pt x="24690" y="68261"/>
                    <a:pt x="24837" y="67780"/>
                    <a:pt x="24627" y="67403"/>
                  </a:cubicBezTo>
                  <a:lnTo>
                    <a:pt x="9667" y="37545"/>
                  </a:lnTo>
                  <a:lnTo>
                    <a:pt x="9667" y="37545"/>
                  </a:lnTo>
                  <a:cubicBezTo>
                    <a:pt x="11332" y="38338"/>
                    <a:pt x="13175" y="38845"/>
                    <a:pt x="15186" y="38845"/>
                  </a:cubicBezTo>
                  <a:cubicBezTo>
                    <a:pt x="17420" y="38845"/>
                    <a:pt x="19861" y="38219"/>
                    <a:pt x="22493" y="36667"/>
                  </a:cubicBezTo>
                  <a:lnTo>
                    <a:pt x="22765" y="37148"/>
                  </a:lnTo>
                  <a:lnTo>
                    <a:pt x="24962" y="41207"/>
                  </a:lnTo>
                  <a:lnTo>
                    <a:pt x="39860" y="68596"/>
                  </a:lnTo>
                  <a:cubicBezTo>
                    <a:pt x="38667" y="69287"/>
                    <a:pt x="37726" y="70396"/>
                    <a:pt x="37307" y="71818"/>
                  </a:cubicBezTo>
                  <a:cubicBezTo>
                    <a:pt x="36449" y="74748"/>
                    <a:pt x="38123" y="77823"/>
                    <a:pt x="41052" y="78723"/>
                  </a:cubicBezTo>
                  <a:cubicBezTo>
                    <a:pt x="41572" y="78875"/>
                    <a:pt x="42097" y="78948"/>
                    <a:pt x="42613" y="78948"/>
                  </a:cubicBezTo>
                  <a:cubicBezTo>
                    <a:pt x="45010" y="78948"/>
                    <a:pt x="47234" y="77388"/>
                    <a:pt x="47957" y="74978"/>
                  </a:cubicBezTo>
                  <a:cubicBezTo>
                    <a:pt x="48376" y="73597"/>
                    <a:pt x="48229" y="72153"/>
                    <a:pt x="47622" y="70960"/>
                  </a:cubicBezTo>
                  <a:lnTo>
                    <a:pt x="74970" y="56105"/>
                  </a:lnTo>
                  <a:lnTo>
                    <a:pt x="77627" y="54661"/>
                  </a:lnTo>
                  <a:lnTo>
                    <a:pt x="84322" y="51020"/>
                  </a:lnTo>
                  <a:cubicBezTo>
                    <a:pt x="84071" y="50581"/>
                    <a:pt x="83820" y="50141"/>
                    <a:pt x="83590" y="49723"/>
                  </a:cubicBezTo>
                  <a:cubicBezTo>
                    <a:pt x="83527" y="49618"/>
                    <a:pt x="83485" y="49535"/>
                    <a:pt x="83423" y="49430"/>
                  </a:cubicBezTo>
                  <a:cubicBezTo>
                    <a:pt x="83172" y="49012"/>
                    <a:pt x="82900" y="48572"/>
                    <a:pt x="82649" y="48154"/>
                  </a:cubicBezTo>
                  <a:cubicBezTo>
                    <a:pt x="80828" y="45329"/>
                    <a:pt x="78736" y="42672"/>
                    <a:pt x="76392" y="40266"/>
                  </a:cubicBezTo>
                  <a:lnTo>
                    <a:pt x="76371" y="40245"/>
                  </a:lnTo>
                  <a:cubicBezTo>
                    <a:pt x="75995" y="39847"/>
                    <a:pt x="75597" y="39491"/>
                    <a:pt x="75221" y="39115"/>
                  </a:cubicBezTo>
                  <a:cubicBezTo>
                    <a:pt x="74865" y="38780"/>
                    <a:pt x="74509" y="38466"/>
                    <a:pt x="74133" y="38152"/>
                  </a:cubicBezTo>
                  <a:cubicBezTo>
                    <a:pt x="74070" y="38069"/>
                    <a:pt x="73986" y="38027"/>
                    <a:pt x="73902" y="37943"/>
                  </a:cubicBezTo>
                  <a:cubicBezTo>
                    <a:pt x="71057" y="35453"/>
                    <a:pt x="67897" y="33256"/>
                    <a:pt x="64445" y="31478"/>
                  </a:cubicBezTo>
                  <a:cubicBezTo>
                    <a:pt x="64403" y="31457"/>
                    <a:pt x="64361" y="31457"/>
                    <a:pt x="64340" y="31436"/>
                  </a:cubicBezTo>
                  <a:cubicBezTo>
                    <a:pt x="63106" y="30808"/>
                    <a:pt x="61850" y="30222"/>
                    <a:pt x="60574" y="29678"/>
                  </a:cubicBezTo>
                  <a:lnTo>
                    <a:pt x="60532" y="29678"/>
                  </a:lnTo>
                  <a:lnTo>
                    <a:pt x="59905" y="29448"/>
                  </a:lnTo>
                  <a:cubicBezTo>
                    <a:pt x="59758" y="29385"/>
                    <a:pt x="59633" y="29302"/>
                    <a:pt x="59465" y="29260"/>
                  </a:cubicBezTo>
                  <a:lnTo>
                    <a:pt x="59235" y="29176"/>
                  </a:lnTo>
                  <a:cubicBezTo>
                    <a:pt x="58942" y="29071"/>
                    <a:pt x="58649" y="28967"/>
                    <a:pt x="58335" y="28862"/>
                  </a:cubicBezTo>
                  <a:cubicBezTo>
                    <a:pt x="58126" y="28778"/>
                    <a:pt x="57896" y="28716"/>
                    <a:pt x="57687" y="28653"/>
                  </a:cubicBezTo>
                  <a:lnTo>
                    <a:pt x="57226" y="28506"/>
                  </a:lnTo>
                  <a:cubicBezTo>
                    <a:pt x="56829" y="28360"/>
                    <a:pt x="56431" y="28255"/>
                    <a:pt x="56034" y="28130"/>
                  </a:cubicBezTo>
                  <a:cubicBezTo>
                    <a:pt x="53586" y="27397"/>
                    <a:pt x="51096" y="26874"/>
                    <a:pt x="48648" y="26561"/>
                  </a:cubicBezTo>
                  <a:cubicBezTo>
                    <a:pt x="48585" y="26561"/>
                    <a:pt x="48543" y="26561"/>
                    <a:pt x="48501" y="26540"/>
                  </a:cubicBezTo>
                  <a:lnTo>
                    <a:pt x="47183" y="26372"/>
                  </a:lnTo>
                  <a:cubicBezTo>
                    <a:pt x="47078" y="26372"/>
                    <a:pt x="46995" y="26351"/>
                    <a:pt x="46890" y="26351"/>
                  </a:cubicBezTo>
                  <a:cubicBezTo>
                    <a:pt x="46388" y="26309"/>
                    <a:pt x="45886" y="26268"/>
                    <a:pt x="45404" y="26247"/>
                  </a:cubicBezTo>
                  <a:cubicBezTo>
                    <a:pt x="44693" y="26205"/>
                    <a:pt x="43982" y="26163"/>
                    <a:pt x="43312" y="26163"/>
                  </a:cubicBezTo>
                  <a:cubicBezTo>
                    <a:pt x="57121" y="18944"/>
                    <a:pt x="49025" y="3106"/>
                    <a:pt x="49024" y="3105"/>
                  </a:cubicBezTo>
                  <a:lnTo>
                    <a:pt x="49024" y="3105"/>
                  </a:lnTo>
                  <a:cubicBezTo>
                    <a:pt x="47350" y="8357"/>
                    <a:pt x="44212" y="8985"/>
                    <a:pt x="38625" y="11391"/>
                  </a:cubicBezTo>
                  <a:cubicBezTo>
                    <a:pt x="40341" y="8043"/>
                    <a:pt x="40278" y="6369"/>
                    <a:pt x="39358" y="5825"/>
                  </a:cubicBezTo>
                  <a:cubicBezTo>
                    <a:pt x="39170" y="5711"/>
                    <a:pt x="38958" y="5650"/>
                    <a:pt x="38722" y="5650"/>
                  </a:cubicBezTo>
                  <a:cubicBezTo>
                    <a:pt x="37615" y="5650"/>
                    <a:pt x="35967" y="7003"/>
                    <a:pt x="33708" y="10659"/>
                  </a:cubicBezTo>
                  <a:cubicBezTo>
                    <a:pt x="33729" y="10470"/>
                    <a:pt x="33792" y="10324"/>
                    <a:pt x="33813" y="10136"/>
                  </a:cubicBezTo>
                  <a:cubicBezTo>
                    <a:pt x="34796" y="4612"/>
                    <a:pt x="34127" y="2477"/>
                    <a:pt x="32850" y="2247"/>
                  </a:cubicBezTo>
                  <a:cubicBezTo>
                    <a:pt x="32777" y="2234"/>
                    <a:pt x="32704" y="2227"/>
                    <a:pt x="32630" y="2227"/>
                  </a:cubicBezTo>
                  <a:cubicBezTo>
                    <a:pt x="31438" y="2227"/>
                    <a:pt x="30178" y="4025"/>
                    <a:pt x="29251" y="9089"/>
                  </a:cubicBezTo>
                  <a:cubicBezTo>
                    <a:pt x="29231" y="8462"/>
                    <a:pt x="29189" y="7855"/>
                    <a:pt x="29105" y="7269"/>
                  </a:cubicBezTo>
                  <a:cubicBezTo>
                    <a:pt x="28420" y="1887"/>
                    <a:pt x="27210" y="0"/>
                    <a:pt x="2598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204" name="Google Shape;739;p35">
              <a:extLst>
                <a:ext uri="{FF2B5EF4-FFF2-40B4-BE49-F238E27FC236}">
                  <a16:creationId xmlns:a16="http://schemas.microsoft.com/office/drawing/2014/main" xmlns="" id="{56661A2D-2209-8A06-2E9F-F1E856A8EF14}"/>
                </a:ext>
              </a:extLst>
            </p:cNvPr>
            <p:cNvGrpSpPr/>
            <p:nvPr/>
          </p:nvGrpSpPr>
          <p:grpSpPr>
            <a:xfrm>
              <a:off x="4159260" y="2757551"/>
              <a:ext cx="1463407" cy="1367965"/>
              <a:chOff x="719973" y="2788061"/>
              <a:chExt cx="1629266" cy="1524704"/>
            </a:xfrm>
          </p:grpSpPr>
          <p:sp>
            <p:nvSpPr>
              <p:cNvPr id="205" name="Google Shape;740;p35">
                <a:extLst>
                  <a:ext uri="{FF2B5EF4-FFF2-40B4-BE49-F238E27FC236}">
                    <a16:creationId xmlns:a16="http://schemas.microsoft.com/office/drawing/2014/main" xmlns="" id="{BB0C2D57-4D4D-E237-0D9A-28647923396F}"/>
                  </a:ext>
                </a:extLst>
              </p:cNvPr>
              <p:cNvSpPr/>
              <p:nvPr/>
            </p:nvSpPr>
            <p:spPr>
              <a:xfrm>
                <a:off x="1105676" y="3293188"/>
                <a:ext cx="1243564" cy="917911"/>
              </a:xfrm>
              <a:custGeom>
                <a:avLst/>
                <a:gdLst/>
                <a:ahLst/>
                <a:cxnLst/>
                <a:rect l="l" t="t" r="r" b="b"/>
                <a:pathLst>
                  <a:path w="64425" h="47554" extrusionOk="0">
                    <a:moveTo>
                      <a:pt x="22640" y="1"/>
                    </a:moveTo>
                    <a:cubicBezTo>
                      <a:pt x="14630" y="1"/>
                      <a:pt x="6859" y="2044"/>
                      <a:pt x="0" y="5748"/>
                    </a:cubicBezTo>
                    <a:lnTo>
                      <a:pt x="22682" y="47470"/>
                    </a:lnTo>
                    <a:lnTo>
                      <a:pt x="22619" y="47554"/>
                    </a:lnTo>
                    <a:lnTo>
                      <a:pt x="64424" y="24893"/>
                    </a:lnTo>
                    <a:cubicBezTo>
                      <a:pt x="58608" y="14201"/>
                      <a:pt x="48753" y="5727"/>
                      <a:pt x="36177" y="1982"/>
                    </a:cubicBezTo>
                    <a:cubicBezTo>
                      <a:pt x="31669" y="639"/>
                      <a:pt x="27117" y="1"/>
                      <a:pt x="2264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6" name="Google Shape;741;p35">
                <a:extLst>
                  <a:ext uri="{FF2B5EF4-FFF2-40B4-BE49-F238E27FC236}">
                    <a16:creationId xmlns:a16="http://schemas.microsoft.com/office/drawing/2014/main" xmlns="" id="{1CB93093-CD7B-0849-6F1C-A892038682DF}"/>
                  </a:ext>
                </a:extLst>
              </p:cNvPr>
              <p:cNvSpPr/>
              <p:nvPr/>
            </p:nvSpPr>
            <p:spPr>
              <a:xfrm>
                <a:off x="930390" y="2916809"/>
                <a:ext cx="207212" cy="200186"/>
              </a:xfrm>
              <a:custGeom>
                <a:avLst/>
                <a:gdLst/>
                <a:ahLst/>
                <a:cxnLst/>
                <a:rect l="l" t="t" r="r" b="b"/>
                <a:pathLst>
                  <a:path w="10735" h="10371" extrusionOk="0">
                    <a:moveTo>
                      <a:pt x="1858" y="1"/>
                    </a:moveTo>
                    <a:cubicBezTo>
                      <a:pt x="1445" y="1"/>
                      <a:pt x="1129" y="134"/>
                      <a:pt x="900" y="369"/>
                    </a:cubicBezTo>
                    <a:cubicBezTo>
                      <a:pt x="1" y="1311"/>
                      <a:pt x="691" y="3445"/>
                      <a:pt x="4750" y="7337"/>
                    </a:cubicBezTo>
                    <a:cubicBezTo>
                      <a:pt x="5169" y="7755"/>
                      <a:pt x="5629" y="8173"/>
                      <a:pt x="6131" y="8571"/>
                    </a:cubicBezTo>
                    <a:cubicBezTo>
                      <a:pt x="6173" y="8592"/>
                      <a:pt x="6257" y="8613"/>
                      <a:pt x="6320" y="8634"/>
                    </a:cubicBezTo>
                    <a:cubicBezTo>
                      <a:pt x="7282" y="9157"/>
                      <a:pt x="8245" y="9743"/>
                      <a:pt x="9186" y="10370"/>
                    </a:cubicBezTo>
                    <a:cubicBezTo>
                      <a:pt x="8391" y="9220"/>
                      <a:pt x="8349" y="8487"/>
                      <a:pt x="8705" y="8090"/>
                    </a:cubicBezTo>
                    <a:cubicBezTo>
                      <a:pt x="8864" y="7939"/>
                      <a:pt x="9068" y="7856"/>
                      <a:pt x="9328" y="7856"/>
                    </a:cubicBezTo>
                    <a:cubicBezTo>
                      <a:pt x="9683" y="7856"/>
                      <a:pt x="10142" y="8011"/>
                      <a:pt x="10734" y="8362"/>
                    </a:cubicBezTo>
                    <a:cubicBezTo>
                      <a:pt x="9918" y="7127"/>
                      <a:pt x="9165" y="5851"/>
                      <a:pt x="8537" y="4596"/>
                    </a:cubicBezTo>
                    <a:cubicBezTo>
                      <a:pt x="8517" y="4554"/>
                      <a:pt x="8517" y="4533"/>
                      <a:pt x="8475" y="4491"/>
                    </a:cubicBezTo>
                    <a:cubicBezTo>
                      <a:pt x="8286" y="4303"/>
                      <a:pt x="8140" y="4114"/>
                      <a:pt x="7952" y="3968"/>
                    </a:cubicBezTo>
                    <a:cubicBezTo>
                      <a:pt x="4982" y="1075"/>
                      <a:pt x="3029" y="1"/>
                      <a:pt x="185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7" name="Google Shape;742;p35">
                <a:extLst>
                  <a:ext uri="{FF2B5EF4-FFF2-40B4-BE49-F238E27FC236}">
                    <a16:creationId xmlns:a16="http://schemas.microsoft.com/office/drawing/2014/main" xmlns="" id="{26FDF337-18F0-1B65-7F06-B5D3D8DD8F4A}"/>
                  </a:ext>
                </a:extLst>
              </p:cNvPr>
              <p:cNvSpPr/>
              <p:nvPr/>
            </p:nvSpPr>
            <p:spPr>
              <a:xfrm>
                <a:off x="878697" y="3167201"/>
                <a:ext cx="186211" cy="86707"/>
              </a:xfrm>
              <a:custGeom>
                <a:avLst/>
                <a:gdLst/>
                <a:ahLst/>
                <a:cxnLst/>
                <a:rect l="l" t="t" r="r" b="b"/>
                <a:pathLst>
                  <a:path w="9647" h="4492" extrusionOk="0">
                    <a:moveTo>
                      <a:pt x="4813" y="0"/>
                    </a:moveTo>
                    <a:cubicBezTo>
                      <a:pt x="1508" y="0"/>
                      <a:pt x="207" y="739"/>
                      <a:pt x="105" y="1730"/>
                    </a:cubicBezTo>
                    <a:cubicBezTo>
                      <a:pt x="0" y="2818"/>
                      <a:pt x="1277" y="3864"/>
                      <a:pt x="4959" y="4492"/>
                    </a:cubicBezTo>
                    <a:cubicBezTo>
                      <a:pt x="5817" y="3989"/>
                      <a:pt x="6801" y="3466"/>
                      <a:pt x="7847" y="2943"/>
                    </a:cubicBezTo>
                    <a:cubicBezTo>
                      <a:pt x="8495" y="2650"/>
                      <a:pt x="9060" y="2378"/>
                      <a:pt x="9646" y="2190"/>
                    </a:cubicBezTo>
                    <a:cubicBezTo>
                      <a:pt x="8182" y="1520"/>
                      <a:pt x="7700" y="872"/>
                      <a:pt x="7826" y="328"/>
                    </a:cubicBezTo>
                    <a:cubicBezTo>
                      <a:pt x="7679" y="244"/>
                      <a:pt x="7512" y="202"/>
                      <a:pt x="7366" y="119"/>
                    </a:cubicBezTo>
                    <a:cubicBezTo>
                      <a:pt x="6407" y="38"/>
                      <a:pt x="5559" y="0"/>
                      <a:pt x="481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8" name="Google Shape;743;p35">
                <a:extLst>
                  <a:ext uri="{FF2B5EF4-FFF2-40B4-BE49-F238E27FC236}">
                    <a16:creationId xmlns:a16="http://schemas.microsoft.com/office/drawing/2014/main" xmlns="" id="{5E5733F5-0C01-038F-BCF6-093CF09C3A62}"/>
                  </a:ext>
                </a:extLst>
              </p:cNvPr>
              <p:cNvSpPr/>
              <p:nvPr/>
            </p:nvSpPr>
            <p:spPr>
              <a:xfrm>
                <a:off x="1038638" y="2816725"/>
                <a:ext cx="192658" cy="286932"/>
              </a:xfrm>
              <a:custGeom>
                <a:avLst/>
                <a:gdLst/>
                <a:ahLst/>
                <a:cxnLst/>
                <a:rect l="l" t="t" r="r" b="b"/>
                <a:pathLst>
                  <a:path w="9981" h="14865" extrusionOk="0">
                    <a:moveTo>
                      <a:pt x="2049" y="0"/>
                    </a:moveTo>
                    <a:cubicBezTo>
                      <a:pt x="1811" y="0"/>
                      <a:pt x="1588" y="54"/>
                      <a:pt x="1381" y="156"/>
                    </a:cubicBezTo>
                    <a:cubicBezTo>
                      <a:pt x="1360" y="156"/>
                      <a:pt x="1360" y="177"/>
                      <a:pt x="1360" y="177"/>
                    </a:cubicBezTo>
                    <a:cubicBezTo>
                      <a:pt x="1360" y="177"/>
                      <a:pt x="1318" y="177"/>
                      <a:pt x="1318" y="198"/>
                    </a:cubicBezTo>
                    <a:cubicBezTo>
                      <a:pt x="272" y="721"/>
                      <a:pt x="0" y="2374"/>
                      <a:pt x="1172" y="5700"/>
                    </a:cubicBezTo>
                    <a:cubicBezTo>
                      <a:pt x="1569" y="6851"/>
                      <a:pt x="2113" y="8169"/>
                      <a:pt x="2867" y="9718"/>
                    </a:cubicBezTo>
                    <a:cubicBezTo>
                      <a:pt x="2888" y="9739"/>
                      <a:pt x="2888" y="9781"/>
                      <a:pt x="2929" y="9822"/>
                    </a:cubicBezTo>
                    <a:cubicBezTo>
                      <a:pt x="3557" y="11057"/>
                      <a:pt x="4310" y="12333"/>
                      <a:pt x="5147" y="13568"/>
                    </a:cubicBezTo>
                    <a:cubicBezTo>
                      <a:pt x="5608" y="13861"/>
                      <a:pt x="6194" y="14279"/>
                      <a:pt x="6842" y="14865"/>
                    </a:cubicBezTo>
                    <a:cubicBezTo>
                      <a:pt x="5440" y="11915"/>
                      <a:pt x="5503" y="10576"/>
                      <a:pt x="6214" y="10241"/>
                    </a:cubicBezTo>
                    <a:cubicBezTo>
                      <a:pt x="6319" y="10191"/>
                      <a:pt x="6433" y="10165"/>
                      <a:pt x="6554" y="10165"/>
                    </a:cubicBezTo>
                    <a:cubicBezTo>
                      <a:pt x="7308" y="10165"/>
                      <a:pt x="8384" y="11176"/>
                      <a:pt x="9771" y="13986"/>
                    </a:cubicBezTo>
                    <a:cubicBezTo>
                      <a:pt x="9855" y="14133"/>
                      <a:pt x="9939" y="14300"/>
                      <a:pt x="9981" y="14447"/>
                    </a:cubicBezTo>
                    <a:cubicBezTo>
                      <a:pt x="9792" y="13045"/>
                      <a:pt x="9751" y="11998"/>
                      <a:pt x="9834" y="11245"/>
                    </a:cubicBezTo>
                    <a:cubicBezTo>
                      <a:pt x="9332" y="9843"/>
                      <a:pt x="8746" y="8462"/>
                      <a:pt x="8119" y="7207"/>
                    </a:cubicBezTo>
                    <a:cubicBezTo>
                      <a:pt x="8098" y="7186"/>
                      <a:pt x="8098" y="7165"/>
                      <a:pt x="8077" y="7102"/>
                    </a:cubicBezTo>
                    <a:cubicBezTo>
                      <a:pt x="7282" y="5554"/>
                      <a:pt x="6549" y="4299"/>
                      <a:pt x="5880" y="3315"/>
                    </a:cubicBezTo>
                    <a:cubicBezTo>
                      <a:pt x="4311" y="937"/>
                      <a:pt x="3042" y="0"/>
                      <a:pt x="204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9" name="Google Shape;744;p35">
                <a:extLst>
                  <a:ext uri="{FF2B5EF4-FFF2-40B4-BE49-F238E27FC236}">
                    <a16:creationId xmlns:a16="http://schemas.microsoft.com/office/drawing/2014/main" xmlns="" id="{2C2ED7F4-6753-4C64-A5AC-28E9B1C0A3C1}"/>
                  </a:ext>
                </a:extLst>
              </p:cNvPr>
              <p:cNvSpPr/>
              <p:nvPr/>
            </p:nvSpPr>
            <p:spPr>
              <a:xfrm>
                <a:off x="890009" y="3044147"/>
                <a:ext cx="283940" cy="140696"/>
              </a:xfrm>
              <a:custGeom>
                <a:avLst/>
                <a:gdLst/>
                <a:ahLst/>
                <a:cxnLst/>
                <a:rect l="l" t="t" r="r" b="b"/>
                <a:pathLst>
                  <a:path w="14710" h="7289" extrusionOk="0">
                    <a:moveTo>
                      <a:pt x="2212" y="0"/>
                    </a:moveTo>
                    <a:cubicBezTo>
                      <a:pt x="1337" y="0"/>
                      <a:pt x="822" y="290"/>
                      <a:pt x="586" y="760"/>
                    </a:cubicBezTo>
                    <a:cubicBezTo>
                      <a:pt x="0" y="1911"/>
                      <a:pt x="1318" y="3732"/>
                      <a:pt x="6298" y="6242"/>
                    </a:cubicBezTo>
                    <a:lnTo>
                      <a:pt x="6780" y="6494"/>
                    </a:lnTo>
                    <a:cubicBezTo>
                      <a:pt x="6926" y="6556"/>
                      <a:pt x="7093" y="6640"/>
                      <a:pt x="7240" y="6703"/>
                    </a:cubicBezTo>
                    <a:cubicBezTo>
                      <a:pt x="7282" y="6703"/>
                      <a:pt x="7282" y="6703"/>
                      <a:pt x="7282" y="6661"/>
                    </a:cubicBezTo>
                    <a:cubicBezTo>
                      <a:pt x="7400" y="6210"/>
                      <a:pt x="7903" y="5914"/>
                      <a:pt x="8961" y="5914"/>
                    </a:cubicBezTo>
                    <a:cubicBezTo>
                      <a:pt x="9768" y="5914"/>
                      <a:pt x="10899" y="6086"/>
                      <a:pt x="12429" y="6494"/>
                    </a:cubicBezTo>
                    <a:cubicBezTo>
                      <a:pt x="13182" y="6703"/>
                      <a:pt x="13935" y="6975"/>
                      <a:pt x="14710" y="7289"/>
                    </a:cubicBezTo>
                    <a:cubicBezTo>
                      <a:pt x="14207" y="6912"/>
                      <a:pt x="13705" y="6494"/>
                      <a:pt x="13266" y="6054"/>
                    </a:cubicBezTo>
                    <a:cubicBezTo>
                      <a:pt x="12345" y="5133"/>
                      <a:pt x="11697" y="4401"/>
                      <a:pt x="11278" y="3773"/>
                    </a:cubicBezTo>
                    <a:cubicBezTo>
                      <a:pt x="10337" y="3146"/>
                      <a:pt x="9353" y="2539"/>
                      <a:pt x="8412" y="2058"/>
                    </a:cubicBezTo>
                    <a:cubicBezTo>
                      <a:pt x="8349" y="2037"/>
                      <a:pt x="8265" y="2016"/>
                      <a:pt x="8223" y="1995"/>
                    </a:cubicBezTo>
                    <a:cubicBezTo>
                      <a:pt x="5367" y="567"/>
                      <a:pt x="3437" y="0"/>
                      <a:pt x="221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0" name="Google Shape;745;p35">
                <a:extLst>
                  <a:ext uri="{FF2B5EF4-FFF2-40B4-BE49-F238E27FC236}">
                    <a16:creationId xmlns:a16="http://schemas.microsoft.com/office/drawing/2014/main" xmlns="" id="{8181A539-D13E-F8A4-189F-65D7DE0C1386}"/>
                  </a:ext>
                </a:extLst>
              </p:cNvPr>
              <p:cNvSpPr/>
              <p:nvPr/>
            </p:nvSpPr>
            <p:spPr>
              <a:xfrm>
                <a:off x="1027732" y="3158553"/>
                <a:ext cx="163589" cy="51325"/>
              </a:xfrm>
              <a:custGeom>
                <a:avLst/>
                <a:gdLst/>
                <a:ahLst/>
                <a:cxnLst/>
                <a:rect l="l" t="t" r="r" b="b"/>
                <a:pathLst>
                  <a:path w="8475" h="2659" extrusionOk="0">
                    <a:moveTo>
                      <a:pt x="1848" y="1"/>
                    </a:moveTo>
                    <a:cubicBezTo>
                      <a:pt x="775" y="1"/>
                      <a:pt x="266" y="310"/>
                      <a:pt x="147" y="776"/>
                    </a:cubicBezTo>
                    <a:lnTo>
                      <a:pt x="147" y="797"/>
                    </a:lnTo>
                    <a:cubicBezTo>
                      <a:pt x="0" y="1341"/>
                      <a:pt x="481" y="2010"/>
                      <a:pt x="1946" y="2659"/>
                    </a:cubicBezTo>
                    <a:cubicBezTo>
                      <a:pt x="3566" y="2076"/>
                      <a:pt x="5033" y="1854"/>
                      <a:pt x="6318" y="1854"/>
                    </a:cubicBezTo>
                    <a:cubicBezTo>
                      <a:pt x="7108" y="1854"/>
                      <a:pt x="7829" y="1938"/>
                      <a:pt x="8474" y="2073"/>
                    </a:cubicBezTo>
                    <a:cubicBezTo>
                      <a:pt x="8160" y="1864"/>
                      <a:pt x="7888" y="1634"/>
                      <a:pt x="7596" y="1403"/>
                    </a:cubicBezTo>
                    <a:cubicBezTo>
                      <a:pt x="6800" y="1069"/>
                      <a:pt x="6026" y="776"/>
                      <a:pt x="5294" y="587"/>
                    </a:cubicBezTo>
                    <a:cubicBezTo>
                      <a:pt x="3778" y="175"/>
                      <a:pt x="2654" y="1"/>
                      <a:pt x="18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1" name="Google Shape;746;p35">
                <a:extLst>
                  <a:ext uri="{FF2B5EF4-FFF2-40B4-BE49-F238E27FC236}">
                    <a16:creationId xmlns:a16="http://schemas.microsoft.com/office/drawing/2014/main" xmlns="" id="{8F67089C-99B2-BECB-5CEB-A768005CB7BE}"/>
                  </a:ext>
                </a:extLst>
              </p:cNvPr>
              <p:cNvSpPr/>
              <p:nvPr/>
            </p:nvSpPr>
            <p:spPr>
              <a:xfrm>
                <a:off x="1179179" y="2788061"/>
                <a:ext cx="106241" cy="244524"/>
              </a:xfrm>
              <a:custGeom>
                <a:avLst/>
                <a:gdLst/>
                <a:ahLst/>
                <a:cxnLst/>
                <a:rect l="l" t="t" r="r" b="b"/>
                <a:pathLst>
                  <a:path w="5504" h="12668" extrusionOk="0">
                    <a:moveTo>
                      <a:pt x="2212" y="1"/>
                    </a:moveTo>
                    <a:cubicBezTo>
                      <a:pt x="2166" y="1"/>
                      <a:pt x="2119" y="3"/>
                      <a:pt x="2072" y="9"/>
                    </a:cubicBezTo>
                    <a:cubicBezTo>
                      <a:pt x="796" y="176"/>
                      <a:pt x="1" y="2227"/>
                      <a:pt x="712" y="7813"/>
                    </a:cubicBezTo>
                    <a:cubicBezTo>
                      <a:pt x="733" y="8043"/>
                      <a:pt x="796" y="8294"/>
                      <a:pt x="817" y="8545"/>
                    </a:cubicBezTo>
                    <a:cubicBezTo>
                      <a:pt x="838" y="8566"/>
                      <a:pt x="838" y="8587"/>
                      <a:pt x="879" y="8650"/>
                    </a:cubicBezTo>
                    <a:cubicBezTo>
                      <a:pt x="1507" y="9926"/>
                      <a:pt x="2072" y="11286"/>
                      <a:pt x="2574" y="12667"/>
                    </a:cubicBezTo>
                    <a:cubicBezTo>
                      <a:pt x="2679" y="11496"/>
                      <a:pt x="3076" y="10973"/>
                      <a:pt x="3558" y="10889"/>
                    </a:cubicBezTo>
                    <a:cubicBezTo>
                      <a:pt x="3599" y="10883"/>
                      <a:pt x="3640" y="10880"/>
                      <a:pt x="3680" y="10880"/>
                    </a:cubicBezTo>
                    <a:cubicBezTo>
                      <a:pt x="4198" y="10880"/>
                      <a:pt x="4679" y="11384"/>
                      <a:pt x="5106" y="12626"/>
                    </a:cubicBezTo>
                    <a:cubicBezTo>
                      <a:pt x="5169" y="11496"/>
                      <a:pt x="5294" y="10345"/>
                      <a:pt x="5483" y="9299"/>
                    </a:cubicBezTo>
                    <a:cubicBezTo>
                      <a:pt x="5483" y="9215"/>
                      <a:pt x="5503" y="9173"/>
                      <a:pt x="5503" y="9089"/>
                    </a:cubicBezTo>
                    <a:cubicBezTo>
                      <a:pt x="5483" y="8462"/>
                      <a:pt x="5420" y="7855"/>
                      <a:pt x="5336" y="7248"/>
                    </a:cubicBezTo>
                    <a:cubicBezTo>
                      <a:pt x="4671" y="1886"/>
                      <a:pt x="3443" y="1"/>
                      <a:pt x="221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2" name="Google Shape;747;p35">
                <a:extLst>
                  <a:ext uri="{FF2B5EF4-FFF2-40B4-BE49-F238E27FC236}">
                    <a16:creationId xmlns:a16="http://schemas.microsoft.com/office/drawing/2014/main" xmlns="" id="{4C0B7BB5-77EA-7A6C-ED65-6709863949B0}"/>
                  </a:ext>
                </a:extLst>
              </p:cNvPr>
              <p:cNvSpPr/>
              <p:nvPr/>
            </p:nvSpPr>
            <p:spPr>
              <a:xfrm>
                <a:off x="1369811" y="2896927"/>
                <a:ext cx="130060" cy="155038"/>
              </a:xfrm>
              <a:custGeom>
                <a:avLst/>
                <a:gdLst/>
                <a:ahLst/>
                <a:cxnLst/>
                <a:rect l="l" t="t" r="r" b="b"/>
                <a:pathLst>
                  <a:path w="6738" h="8032" extrusionOk="0">
                    <a:moveTo>
                      <a:pt x="5098" y="0"/>
                    </a:moveTo>
                    <a:cubicBezTo>
                      <a:pt x="3984" y="0"/>
                      <a:pt x="2355" y="1361"/>
                      <a:pt x="105" y="5019"/>
                    </a:cubicBezTo>
                    <a:cubicBezTo>
                      <a:pt x="63" y="5165"/>
                      <a:pt x="21" y="5354"/>
                      <a:pt x="1" y="5521"/>
                    </a:cubicBezTo>
                    <a:cubicBezTo>
                      <a:pt x="524" y="5751"/>
                      <a:pt x="733" y="6504"/>
                      <a:pt x="419" y="8032"/>
                    </a:cubicBezTo>
                    <a:cubicBezTo>
                      <a:pt x="837" y="7760"/>
                      <a:pt x="1277" y="7530"/>
                      <a:pt x="1737" y="7258"/>
                    </a:cubicBezTo>
                    <a:cubicBezTo>
                      <a:pt x="2930" y="6672"/>
                      <a:pt x="4018" y="6190"/>
                      <a:pt x="5022" y="5751"/>
                    </a:cubicBezTo>
                    <a:cubicBezTo>
                      <a:pt x="6738" y="2403"/>
                      <a:pt x="6654" y="729"/>
                      <a:pt x="5755" y="185"/>
                    </a:cubicBezTo>
                    <a:cubicBezTo>
                      <a:pt x="5559" y="65"/>
                      <a:pt x="5341" y="0"/>
                      <a:pt x="509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3" name="Google Shape;748;p35">
                <a:extLst>
                  <a:ext uri="{FF2B5EF4-FFF2-40B4-BE49-F238E27FC236}">
                    <a16:creationId xmlns:a16="http://schemas.microsoft.com/office/drawing/2014/main" xmlns="" id="{653EE854-0170-1044-6FB4-338A656537BC}"/>
                  </a:ext>
                </a:extLst>
              </p:cNvPr>
              <p:cNvSpPr/>
              <p:nvPr/>
            </p:nvSpPr>
            <p:spPr>
              <a:xfrm>
                <a:off x="1268840" y="3219163"/>
                <a:ext cx="425" cy="2432"/>
              </a:xfrm>
              <a:custGeom>
                <a:avLst/>
                <a:gdLst/>
                <a:ahLst/>
                <a:cxnLst/>
                <a:rect l="l" t="t" r="r" b="b"/>
                <a:pathLst>
                  <a:path w="22" h="126" extrusionOk="0">
                    <a:moveTo>
                      <a:pt x="1" y="0"/>
                    </a:moveTo>
                    <a:cubicBezTo>
                      <a:pt x="1" y="63"/>
                      <a:pt x="1" y="84"/>
                      <a:pt x="22" y="126"/>
                    </a:cubicBezTo>
                    <a:lnTo>
                      <a:pt x="22" y="63"/>
                    </a:lnTo>
                    <a:cubicBezTo>
                      <a:pt x="22" y="42"/>
                      <a:pt x="1" y="42"/>
                      <a:pt x="1" y="0"/>
                    </a:cubicBezTo>
                    <a:close/>
                  </a:path>
                </a:pathLst>
              </a:custGeom>
              <a:solidFill>
                <a:srgbClr val="AE0041"/>
              </a:solidFill>
              <a:ln>
                <a:noFill/>
              </a:ln>
            </p:spPr>
            <p:txBody>
              <a:bodyPr spcFirstLastPara="1" wrap="square" lIns="91425" tIns="91425" rIns="91425" bIns="91425" anchor="ctr" anchorCtr="0">
                <a:noAutofit/>
              </a:bodyPr>
              <a:lstStyle/>
              <a:p>
                <a:endParaRPr/>
              </a:p>
            </p:txBody>
          </p:sp>
          <p:sp>
            <p:nvSpPr>
              <p:cNvPr id="214" name="Google Shape;749;p35">
                <a:extLst>
                  <a:ext uri="{FF2B5EF4-FFF2-40B4-BE49-F238E27FC236}">
                    <a16:creationId xmlns:a16="http://schemas.microsoft.com/office/drawing/2014/main" xmlns="" id="{2889E872-197E-CFC3-9F41-7BB782C0C7DE}"/>
                  </a:ext>
                </a:extLst>
              </p:cNvPr>
              <p:cNvSpPr/>
              <p:nvPr/>
            </p:nvSpPr>
            <p:spPr>
              <a:xfrm>
                <a:off x="1277719" y="2830642"/>
                <a:ext cx="114734" cy="294421"/>
              </a:xfrm>
              <a:custGeom>
                <a:avLst/>
                <a:gdLst/>
                <a:ahLst/>
                <a:cxnLst/>
                <a:rect l="l" t="t" r="r" b="b"/>
                <a:pathLst>
                  <a:path w="5944" h="15253" extrusionOk="0">
                    <a:moveTo>
                      <a:pt x="3756" y="0"/>
                    </a:moveTo>
                    <a:cubicBezTo>
                      <a:pt x="2564" y="0"/>
                      <a:pt x="1305" y="1799"/>
                      <a:pt x="398" y="6883"/>
                    </a:cubicBezTo>
                    <a:cubicBezTo>
                      <a:pt x="398" y="6967"/>
                      <a:pt x="378" y="7009"/>
                      <a:pt x="378" y="7093"/>
                    </a:cubicBezTo>
                    <a:cubicBezTo>
                      <a:pt x="189" y="8160"/>
                      <a:pt x="64" y="9290"/>
                      <a:pt x="1" y="10420"/>
                    </a:cubicBezTo>
                    <a:cubicBezTo>
                      <a:pt x="231" y="11152"/>
                      <a:pt x="482" y="12114"/>
                      <a:pt x="629" y="13370"/>
                    </a:cubicBezTo>
                    <a:cubicBezTo>
                      <a:pt x="712" y="13977"/>
                      <a:pt x="754" y="14625"/>
                      <a:pt x="754" y="15253"/>
                    </a:cubicBezTo>
                    <a:cubicBezTo>
                      <a:pt x="963" y="14458"/>
                      <a:pt x="1215" y="13663"/>
                      <a:pt x="1487" y="12951"/>
                    </a:cubicBezTo>
                    <a:cubicBezTo>
                      <a:pt x="2679" y="9913"/>
                      <a:pt x="3690" y="8868"/>
                      <a:pt x="4443" y="8868"/>
                    </a:cubicBezTo>
                    <a:cubicBezTo>
                      <a:pt x="4536" y="8868"/>
                      <a:pt x="4624" y="8883"/>
                      <a:pt x="4709" y="8913"/>
                    </a:cubicBezTo>
                    <a:cubicBezTo>
                      <a:pt x="4709" y="8913"/>
                      <a:pt x="4730" y="8913"/>
                      <a:pt x="4730" y="8955"/>
                    </a:cubicBezTo>
                    <a:cubicBezTo>
                      <a:pt x="4772" y="8788"/>
                      <a:pt x="4813" y="8599"/>
                      <a:pt x="4834" y="8453"/>
                    </a:cubicBezTo>
                    <a:cubicBezTo>
                      <a:pt x="4876" y="8264"/>
                      <a:pt x="4918" y="8118"/>
                      <a:pt x="4939" y="7930"/>
                    </a:cubicBezTo>
                    <a:cubicBezTo>
                      <a:pt x="5943" y="2406"/>
                      <a:pt x="5253" y="272"/>
                      <a:pt x="3976" y="21"/>
                    </a:cubicBezTo>
                    <a:cubicBezTo>
                      <a:pt x="3903" y="7"/>
                      <a:pt x="3830" y="0"/>
                      <a:pt x="37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5" name="Google Shape;750;p35">
                <a:extLst>
                  <a:ext uri="{FF2B5EF4-FFF2-40B4-BE49-F238E27FC236}">
                    <a16:creationId xmlns:a16="http://schemas.microsoft.com/office/drawing/2014/main" xmlns="" id="{DF107B40-25A8-D965-53DD-E84A75AF211A}"/>
                  </a:ext>
                </a:extLst>
              </p:cNvPr>
              <p:cNvSpPr/>
              <p:nvPr/>
            </p:nvSpPr>
            <p:spPr>
              <a:xfrm>
                <a:off x="1293084" y="3002396"/>
                <a:ext cx="90876" cy="135195"/>
              </a:xfrm>
              <a:custGeom>
                <a:avLst/>
                <a:gdLst/>
                <a:ahLst/>
                <a:cxnLst/>
                <a:rect l="l" t="t" r="r" b="b"/>
                <a:pathLst>
                  <a:path w="4708" h="7004" extrusionOk="0">
                    <a:moveTo>
                      <a:pt x="3645" y="0"/>
                    </a:moveTo>
                    <a:cubicBezTo>
                      <a:pt x="2894" y="0"/>
                      <a:pt x="1895" y="1086"/>
                      <a:pt x="732" y="4074"/>
                    </a:cubicBezTo>
                    <a:cubicBezTo>
                      <a:pt x="439" y="4807"/>
                      <a:pt x="209" y="5602"/>
                      <a:pt x="0" y="6376"/>
                    </a:cubicBezTo>
                    <a:lnTo>
                      <a:pt x="0" y="7004"/>
                    </a:lnTo>
                    <a:cubicBezTo>
                      <a:pt x="795" y="5518"/>
                      <a:pt x="2155" y="3907"/>
                      <a:pt x="4394" y="2547"/>
                    </a:cubicBezTo>
                    <a:cubicBezTo>
                      <a:pt x="4708" y="1040"/>
                      <a:pt x="4499" y="287"/>
                      <a:pt x="3976" y="78"/>
                    </a:cubicBezTo>
                    <a:cubicBezTo>
                      <a:pt x="3976" y="78"/>
                      <a:pt x="3934" y="78"/>
                      <a:pt x="3934" y="57"/>
                    </a:cubicBezTo>
                    <a:cubicBezTo>
                      <a:pt x="3842" y="20"/>
                      <a:pt x="3746" y="0"/>
                      <a:pt x="36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751;p35">
                <a:extLst>
                  <a:ext uri="{FF2B5EF4-FFF2-40B4-BE49-F238E27FC236}">
                    <a16:creationId xmlns:a16="http://schemas.microsoft.com/office/drawing/2014/main" xmlns="" id="{1B67B298-51C9-8818-5623-E5AE688988E3}"/>
                  </a:ext>
                </a:extLst>
              </p:cNvPr>
              <p:cNvSpPr/>
              <p:nvPr/>
            </p:nvSpPr>
            <p:spPr>
              <a:xfrm>
                <a:off x="1144049" y="3012375"/>
                <a:ext cx="125621" cy="218504"/>
              </a:xfrm>
              <a:custGeom>
                <a:avLst/>
                <a:gdLst/>
                <a:ahLst/>
                <a:cxnLst/>
                <a:rect l="l" t="t" r="r" b="b"/>
                <a:pathLst>
                  <a:path w="6508" h="11320" extrusionOk="0">
                    <a:moveTo>
                      <a:pt x="1129" y="0"/>
                    </a:moveTo>
                    <a:cubicBezTo>
                      <a:pt x="1001" y="0"/>
                      <a:pt x="883" y="29"/>
                      <a:pt x="774" y="84"/>
                    </a:cubicBezTo>
                    <a:cubicBezTo>
                      <a:pt x="84" y="440"/>
                      <a:pt x="0" y="1779"/>
                      <a:pt x="1402" y="4708"/>
                    </a:cubicBezTo>
                    <a:cubicBezTo>
                      <a:pt x="1674" y="4938"/>
                      <a:pt x="1967" y="5210"/>
                      <a:pt x="2281" y="5524"/>
                    </a:cubicBezTo>
                    <a:cubicBezTo>
                      <a:pt x="4059" y="7261"/>
                      <a:pt x="5671" y="9876"/>
                      <a:pt x="6507" y="11320"/>
                    </a:cubicBezTo>
                    <a:lnTo>
                      <a:pt x="6507" y="10839"/>
                    </a:lnTo>
                    <a:cubicBezTo>
                      <a:pt x="6507" y="10797"/>
                      <a:pt x="6487" y="10755"/>
                      <a:pt x="6487" y="10734"/>
                    </a:cubicBezTo>
                    <a:cubicBezTo>
                      <a:pt x="5775" y="9123"/>
                      <a:pt x="4855" y="6591"/>
                      <a:pt x="4541" y="4373"/>
                    </a:cubicBezTo>
                    <a:lnTo>
                      <a:pt x="4541" y="4290"/>
                    </a:lnTo>
                    <a:cubicBezTo>
                      <a:pt x="4478" y="4122"/>
                      <a:pt x="4415" y="3976"/>
                      <a:pt x="4331" y="3829"/>
                    </a:cubicBezTo>
                    <a:cubicBezTo>
                      <a:pt x="2953" y="1019"/>
                      <a:pt x="1881" y="0"/>
                      <a:pt x="112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 name="Google Shape;752;p35">
                <a:extLst>
                  <a:ext uri="{FF2B5EF4-FFF2-40B4-BE49-F238E27FC236}">
                    <a16:creationId xmlns:a16="http://schemas.microsoft.com/office/drawing/2014/main" xmlns="" id="{3A0C6A8D-259B-A84A-17E2-D568449F385E}"/>
                  </a:ext>
                </a:extLst>
              </p:cNvPr>
              <p:cNvSpPr/>
              <p:nvPr/>
            </p:nvSpPr>
            <p:spPr>
              <a:xfrm>
                <a:off x="1228053" y="2998535"/>
                <a:ext cx="65841" cy="222249"/>
              </a:xfrm>
              <a:custGeom>
                <a:avLst/>
                <a:gdLst/>
                <a:ahLst/>
                <a:cxnLst/>
                <a:rect l="l" t="t" r="r" b="b"/>
                <a:pathLst>
                  <a:path w="3411" h="11514" extrusionOk="0">
                    <a:moveTo>
                      <a:pt x="1163" y="0"/>
                    </a:moveTo>
                    <a:cubicBezTo>
                      <a:pt x="1131" y="0"/>
                      <a:pt x="1099" y="2"/>
                      <a:pt x="1067" y="6"/>
                    </a:cubicBezTo>
                    <a:cubicBezTo>
                      <a:pt x="565" y="90"/>
                      <a:pt x="168" y="613"/>
                      <a:pt x="63" y="1784"/>
                    </a:cubicBezTo>
                    <a:cubicBezTo>
                      <a:pt x="0" y="2579"/>
                      <a:pt x="21" y="3626"/>
                      <a:pt x="231" y="5007"/>
                    </a:cubicBezTo>
                    <a:lnTo>
                      <a:pt x="231" y="5090"/>
                    </a:lnTo>
                    <a:cubicBezTo>
                      <a:pt x="544" y="7308"/>
                      <a:pt x="1465" y="9840"/>
                      <a:pt x="2135" y="11472"/>
                    </a:cubicBezTo>
                    <a:cubicBezTo>
                      <a:pt x="2135" y="11493"/>
                      <a:pt x="2155" y="11493"/>
                      <a:pt x="2155" y="11514"/>
                    </a:cubicBezTo>
                    <a:cubicBezTo>
                      <a:pt x="2197" y="10635"/>
                      <a:pt x="2427" y="9003"/>
                      <a:pt x="3411" y="7224"/>
                    </a:cubicBezTo>
                    <a:cubicBezTo>
                      <a:pt x="3369" y="6994"/>
                      <a:pt x="3369" y="6785"/>
                      <a:pt x="3369" y="6576"/>
                    </a:cubicBezTo>
                    <a:cubicBezTo>
                      <a:pt x="3327" y="5927"/>
                      <a:pt x="3306" y="5300"/>
                      <a:pt x="3223" y="4693"/>
                    </a:cubicBezTo>
                    <a:cubicBezTo>
                      <a:pt x="3055" y="3416"/>
                      <a:pt x="2846" y="2454"/>
                      <a:pt x="2595" y="1742"/>
                    </a:cubicBezTo>
                    <a:cubicBezTo>
                      <a:pt x="2181" y="482"/>
                      <a:pt x="1675" y="0"/>
                      <a:pt x="116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 name="Google Shape;753;p35">
                <a:extLst>
                  <a:ext uri="{FF2B5EF4-FFF2-40B4-BE49-F238E27FC236}">
                    <a16:creationId xmlns:a16="http://schemas.microsoft.com/office/drawing/2014/main" xmlns="" id="{00937F05-3A57-4E5F-C8FF-6D0EB5505904}"/>
                  </a:ext>
                </a:extLst>
              </p:cNvPr>
              <p:cNvSpPr/>
              <p:nvPr/>
            </p:nvSpPr>
            <p:spPr>
              <a:xfrm>
                <a:off x="1091546" y="3068719"/>
                <a:ext cx="178123" cy="167005"/>
              </a:xfrm>
              <a:custGeom>
                <a:avLst/>
                <a:gdLst/>
                <a:ahLst/>
                <a:cxnLst/>
                <a:rect l="l" t="t" r="r" b="b"/>
                <a:pathLst>
                  <a:path w="9228" h="8652" extrusionOk="0">
                    <a:moveTo>
                      <a:pt x="1008" y="1"/>
                    </a:moveTo>
                    <a:cubicBezTo>
                      <a:pt x="743" y="1"/>
                      <a:pt x="541" y="88"/>
                      <a:pt x="398" y="241"/>
                    </a:cubicBezTo>
                    <a:cubicBezTo>
                      <a:pt x="0" y="638"/>
                      <a:pt x="84" y="1350"/>
                      <a:pt x="858" y="2521"/>
                    </a:cubicBezTo>
                    <a:cubicBezTo>
                      <a:pt x="1277" y="3149"/>
                      <a:pt x="1925" y="3902"/>
                      <a:pt x="2846" y="4802"/>
                    </a:cubicBezTo>
                    <a:cubicBezTo>
                      <a:pt x="3285" y="5221"/>
                      <a:pt x="3766" y="5639"/>
                      <a:pt x="4290" y="6057"/>
                    </a:cubicBezTo>
                    <a:cubicBezTo>
                      <a:pt x="4582" y="6288"/>
                      <a:pt x="4896" y="6518"/>
                      <a:pt x="5168" y="6727"/>
                    </a:cubicBezTo>
                    <a:cubicBezTo>
                      <a:pt x="7763" y="7292"/>
                      <a:pt x="9227" y="8652"/>
                      <a:pt x="9227" y="8652"/>
                    </a:cubicBezTo>
                    <a:lnTo>
                      <a:pt x="9227" y="8464"/>
                    </a:lnTo>
                    <a:cubicBezTo>
                      <a:pt x="8391" y="6999"/>
                      <a:pt x="6779" y="4405"/>
                      <a:pt x="5001" y="2647"/>
                    </a:cubicBezTo>
                    <a:cubicBezTo>
                      <a:pt x="4645" y="2312"/>
                      <a:pt x="4373" y="2061"/>
                      <a:pt x="4101" y="1810"/>
                    </a:cubicBezTo>
                    <a:cubicBezTo>
                      <a:pt x="3453" y="1245"/>
                      <a:pt x="2867" y="806"/>
                      <a:pt x="2406" y="513"/>
                    </a:cubicBezTo>
                    <a:cubicBezTo>
                      <a:pt x="1821" y="155"/>
                      <a:pt x="1359" y="1"/>
                      <a:pt x="1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 name="Google Shape;754;p35">
                <a:extLst>
                  <a:ext uri="{FF2B5EF4-FFF2-40B4-BE49-F238E27FC236}">
                    <a16:creationId xmlns:a16="http://schemas.microsoft.com/office/drawing/2014/main" xmlns="" id="{CABA67DC-4E4D-EA2C-3D08-9C4554742F0B}"/>
                  </a:ext>
                </a:extLst>
              </p:cNvPr>
              <p:cNvSpPr/>
              <p:nvPr/>
            </p:nvSpPr>
            <p:spPr>
              <a:xfrm>
                <a:off x="859318" y="3484109"/>
                <a:ext cx="341288" cy="627775"/>
              </a:xfrm>
              <a:custGeom>
                <a:avLst/>
                <a:gdLst/>
                <a:ahLst/>
                <a:cxnLst/>
                <a:rect l="l" t="t" r="r" b="b"/>
                <a:pathLst>
                  <a:path w="17681" h="32523" extrusionOk="0">
                    <a:moveTo>
                      <a:pt x="0" y="0"/>
                    </a:moveTo>
                    <a:lnTo>
                      <a:pt x="16090" y="32076"/>
                    </a:lnTo>
                    <a:cubicBezTo>
                      <a:pt x="16208" y="32356"/>
                      <a:pt x="16493" y="32522"/>
                      <a:pt x="16783" y="32522"/>
                    </a:cubicBezTo>
                    <a:cubicBezTo>
                      <a:pt x="16904" y="32522"/>
                      <a:pt x="17026" y="32493"/>
                      <a:pt x="17137" y="32432"/>
                    </a:cubicBezTo>
                    <a:cubicBezTo>
                      <a:pt x="17513" y="32243"/>
                      <a:pt x="17681" y="31762"/>
                      <a:pt x="17471" y="31385"/>
                    </a:cubicBezTo>
                    <a:lnTo>
                      <a:pt x="2511" y="1507"/>
                    </a:lnTo>
                    <a:cubicBezTo>
                      <a:pt x="1611" y="1088"/>
                      <a:pt x="774" y="565"/>
                      <a:pt x="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 name="Google Shape;755;p35">
                <a:extLst>
                  <a:ext uri="{FF2B5EF4-FFF2-40B4-BE49-F238E27FC236}">
                    <a16:creationId xmlns:a16="http://schemas.microsoft.com/office/drawing/2014/main" xmlns="" id="{01775A85-1476-4295-CBB5-423CBDA8BAE6}"/>
                  </a:ext>
                </a:extLst>
              </p:cNvPr>
              <p:cNvSpPr/>
              <p:nvPr/>
            </p:nvSpPr>
            <p:spPr>
              <a:xfrm>
                <a:off x="719973" y="2847995"/>
                <a:ext cx="1117538" cy="689852"/>
              </a:xfrm>
              <a:custGeom>
                <a:avLst/>
                <a:gdLst/>
                <a:ahLst/>
                <a:cxnLst/>
                <a:rect l="l" t="t" r="r" b="b"/>
                <a:pathLst>
                  <a:path w="57896" h="35739" extrusionOk="0">
                    <a:moveTo>
                      <a:pt x="41975" y="11635"/>
                    </a:moveTo>
                    <a:cubicBezTo>
                      <a:pt x="43205" y="11635"/>
                      <a:pt x="44228" y="11949"/>
                      <a:pt x="44589" y="12680"/>
                    </a:cubicBezTo>
                    <a:cubicBezTo>
                      <a:pt x="45342" y="14187"/>
                      <a:pt x="44254" y="17932"/>
                      <a:pt x="40739" y="19689"/>
                    </a:cubicBezTo>
                    <a:cubicBezTo>
                      <a:pt x="39358" y="20384"/>
                      <a:pt x="38021" y="20647"/>
                      <a:pt x="36875" y="20647"/>
                    </a:cubicBezTo>
                    <a:cubicBezTo>
                      <a:pt x="35120" y="20647"/>
                      <a:pt x="33816" y="20029"/>
                      <a:pt x="33499" y="19397"/>
                    </a:cubicBezTo>
                    <a:cubicBezTo>
                      <a:pt x="32620" y="17597"/>
                      <a:pt x="35445" y="13810"/>
                      <a:pt x="37809" y="12617"/>
                    </a:cubicBezTo>
                    <a:cubicBezTo>
                      <a:pt x="39053" y="12007"/>
                      <a:pt x="40637" y="11635"/>
                      <a:pt x="41975" y="11635"/>
                    </a:cubicBezTo>
                    <a:close/>
                    <a:moveTo>
                      <a:pt x="21021" y="22282"/>
                    </a:moveTo>
                    <a:cubicBezTo>
                      <a:pt x="22797" y="22282"/>
                      <a:pt x="24439" y="22721"/>
                      <a:pt x="24920" y="23707"/>
                    </a:cubicBezTo>
                    <a:cubicBezTo>
                      <a:pt x="25444" y="24753"/>
                      <a:pt x="24314" y="27933"/>
                      <a:pt x="20819" y="29670"/>
                    </a:cubicBezTo>
                    <a:cubicBezTo>
                      <a:pt x="19640" y="30260"/>
                      <a:pt x="18444" y="30498"/>
                      <a:pt x="17347" y="30498"/>
                    </a:cubicBezTo>
                    <a:cubicBezTo>
                      <a:pt x="15175" y="30498"/>
                      <a:pt x="13390" y="29562"/>
                      <a:pt x="12889" y="28561"/>
                    </a:cubicBezTo>
                    <a:cubicBezTo>
                      <a:pt x="12136" y="27034"/>
                      <a:pt x="14542" y="24293"/>
                      <a:pt x="16928" y="23121"/>
                    </a:cubicBezTo>
                    <a:cubicBezTo>
                      <a:pt x="17997" y="22581"/>
                      <a:pt x="19554" y="22282"/>
                      <a:pt x="21021" y="22282"/>
                    </a:cubicBezTo>
                    <a:close/>
                    <a:moveTo>
                      <a:pt x="49087" y="0"/>
                    </a:moveTo>
                    <a:cubicBezTo>
                      <a:pt x="47413" y="5252"/>
                      <a:pt x="44275" y="5880"/>
                      <a:pt x="38688" y="8286"/>
                    </a:cubicBezTo>
                    <a:cubicBezTo>
                      <a:pt x="37663" y="8725"/>
                      <a:pt x="36596" y="9228"/>
                      <a:pt x="35403" y="9793"/>
                    </a:cubicBezTo>
                    <a:cubicBezTo>
                      <a:pt x="34943" y="10023"/>
                      <a:pt x="34503" y="10295"/>
                      <a:pt x="34085" y="10546"/>
                    </a:cubicBezTo>
                    <a:cubicBezTo>
                      <a:pt x="31846" y="11948"/>
                      <a:pt x="30528" y="13517"/>
                      <a:pt x="29691" y="15003"/>
                    </a:cubicBezTo>
                    <a:cubicBezTo>
                      <a:pt x="28708" y="16781"/>
                      <a:pt x="28477" y="18392"/>
                      <a:pt x="28436" y="19292"/>
                    </a:cubicBezTo>
                    <a:lnTo>
                      <a:pt x="28436" y="19355"/>
                    </a:lnTo>
                    <a:lnTo>
                      <a:pt x="28436" y="19836"/>
                    </a:lnTo>
                    <a:lnTo>
                      <a:pt x="28436" y="20024"/>
                    </a:lnTo>
                    <a:cubicBezTo>
                      <a:pt x="28436" y="20024"/>
                      <a:pt x="26992" y="18664"/>
                      <a:pt x="24376" y="18120"/>
                    </a:cubicBezTo>
                    <a:cubicBezTo>
                      <a:pt x="23720" y="17974"/>
                      <a:pt x="22985" y="17885"/>
                      <a:pt x="22178" y="17885"/>
                    </a:cubicBezTo>
                    <a:cubicBezTo>
                      <a:pt x="20903" y="17885"/>
                      <a:pt x="19450" y="18108"/>
                      <a:pt x="17848" y="18685"/>
                    </a:cubicBezTo>
                    <a:cubicBezTo>
                      <a:pt x="17262" y="18894"/>
                      <a:pt x="16656" y="19166"/>
                      <a:pt x="16070" y="19459"/>
                    </a:cubicBezTo>
                    <a:cubicBezTo>
                      <a:pt x="15024" y="19982"/>
                      <a:pt x="14040" y="20505"/>
                      <a:pt x="13182" y="20987"/>
                    </a:cubicBezTo>
                    <a:cubicBezTo>
                      <a:pt x="9081" y="23328"/>
                      <a:pt x="6703" y="25186"/>
                      <a:pt x="3522" y="25186"/>
                    </a:cubicBezTo>
                    <a:cubicBezTo>
                      <a:pt x="2467" y="25186"/>
                      <a:pt x="1324" y="24981"/>
                      <a:pt x="0" y="24523"/>
                    </a:cubicBezTo>
                    <a:lnTo>
                      <a:pt x="0" y="24523"/>
                    </a:lnTo>
                    <a:cubicBezTo>
                      <a:pt x="1" y="24523"/>
                      <a:pt x="2595" y="29607"/>
                      <a:pt x="7198" y="32913"/>
                    </a:cubicBezTo>
                    <a:cubicBezTo>
                      <a:pt x="7972" y="33499"/>
                      <a:pt x="8809" y="34001"/>
                      <a:pt x="9709" y="34441"/>
                    </a:cubicBezTo>
                    <a:cubicBezTo>
                      <a:pt x="11362" y="35235"/>
                      <a:pt x="13203" y="35739"/>
                      <a:pt x="15214" y="35739"/>
                    </a:cubicBezTo>
                    <a:cubicBezTo>
                      <a:pt x="17809" y="35739"/>
                      <a:pt x="20688" y="34900"/>
                      <a:pt x="23812" y="32767"/>
                    </a:cubicBezTo>
                    <a:cubicBezTo>
                      <a:pt x="29712" y="28708"/>
                      <a:pt x="29063" y="24544"/>
                      <a:pt x="30361" y="23895"/>
                    </a:cubicBezTo>
                    <a:cubicBezTo>
                      <a:pt x="30500" y="23828"/>
                      <a:pt x="30670" y="23799"/>
                      <a:pt x="30869" y="23799"/>
                    </a:cubicBezTo>
                    <a:cubicBezTo>
                      <a:pt x="32036" y="23799"/>
                      <a:pt x="34204" y="24787"/>
                      <a:pt x="37019" y="24787"/>
                    </a:cubicBezTo>
                    <a:cubicBezTo>
                      <a:pt x="38350" y="24787"/>
                      <a:pt x="39825" y="24566"/>
                      <a:pt x="41408" y="23916"/>
                    </a:cubicBezTo>
                    <a:cubicBezTo>
                      <a:pt x="57896" y="17262"/>
                      <a:pt x="49088" y="1"/>
                      <a:pt x="490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1" name="Google Shape;756;p35">
                <a:extLst>
                  <a:ext uri="{FF2B5EF4-FFF2-40B4-BE49-F238E27FC236}">
                    <a16:creationId xmlns:a16="http://schemas.microsoft.com/office/drawing/2014/main" xmlns="" id="{BFE84AC4-165C-CC56-C240-C2F4331DFFC3}"/>
                  </a:ext>
                </a:extLst>
              </p:cNvPr>
              <p:cNvSpPr/>
              <p:nvPr/>
            </p:nvSpPr>
            <p:spPr>
              <a:xfrm>
                <a:off x="1105270" y="3377077"/>
                <a:ext cx="404716" cy="771830"/>
              </a:xfrm>
              <a:custGeom>
                <a:avLst/>
                <a:gdLst/>
                <a:ahLst/>
                <a:cxnLst/>
                <a:rect l="l" t="t" r="r" b="b"/>
                <a:pathLst>
                  <a:path w="20967" h="39986" extrusionOk="0">
                    <a:moveTo>
                      <a:pt x="2846" y="0"/>
                    </a:moveTo>
                    <a:cubicBezTo>
                      <a:pt x="1884" y="440"/>
                      <a:pt x="942" y="900"/>
                      <a:pt x="1" y="1402"/>
                    </a:cubicBezTo>
                    <a:lnTo>
                      <a:pt x="20966" y="39985"/>
                    </a:lnTo>
                    <a:lnTo>
                      <a:pt x="2846"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 name="Google Shape;757;p35">
                <a:extLst>
                  <a:ext uri="{FF2B5EF4-FFF2-40B4-BE49-F238E27FC236}">
                    <a16:creationId xmlns:a16="http://schemas.microsoft.com/office/drawing/2014/main" xmlns="" id="{E7397845-2D62-264F-A56C-D1C21C4308D1}"/>
                  </a:ext>
                </a:extLst>
              </p:cNvPr>
              <p:cNvSpPr/>
              <p:nvPr/>
            </p:nvSpPr>
            <p:spPr>
              <a:xfrm>
                <a:off x="1312463" y="3299519"/>
                <a:ext cx="223774" cy="897450"/>
              </a:xfrm>
              <a:custGeom>
                <a:avLst/>
                <a:gdLst/>
                <a:ahLst/>
                <a:cxnLst/>
                <a:rect l="l" t="t" r="r" b="b"/>
                <a:pathLst>
                  <a:path w="11593" h="46494" extrusionOk="0">
                    <a:moveTo>
                      <a:pt x="6382" y="1"/>
                    </a:moveTo>
                    <a:cubicBezTo>
                      <a:pt x="4227" y="273"/>
                      <a:pt x="2093" y="670"/>
                      <a:pt x="0" y="1214"/>
                    </a:cubicBezTo>
                    <a:lnTo>
                      <a:pt x="11425" y="46179"/>
                    </a:lnTo>
                    <a:lnTo>
                      <a:pt x="11592" y="46493"/>
                    </a:lnTo>
                    <a:lnTo>
                      <a:pt x="638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3" name="Google Shape;758;p35">
                <a:extLst>
                  <a:ext uri="{FF2B5EF4-FFF2-40B4-BE49-F238E27FC236}">
                    <a16:creationId xmlns:a16="http://schemas.microsoft.com/office/drawing/2014/main" xmlns="" id="{52B2E2AC-96CD-F613-0668-B27BB93735D8}"/>
                  </a:ext>
                </a:extLst>
              </p:cNvPr>
              <p:cNvSpPr/>
              <p:nvPr/>
            </p:nvSpPr>
            <p:spPr>
              <a:xfrm>
                <a:off x="1537820" y="3295080"/>
                <a:ext cx="184184" cy="906735"/>
              </a:xfrm>
              <a:custGeom>
                <a:avLst/>
                <a:gdLst/>
                <a:ahLst/>
                <a:cxnLst/>
                <a:rect l="l" t="t" r="r" b="b"/>
                <a:pathLst>
                  <a:path w="9542" h="46975" extrusionOk="0">
                    <a:moveTo>
                      <a:pt x="3118" y="1"/>
                    </a:moveTo>
                    <a:lnTo>
                      <a:pt x="1" y="46891"/>
                    </a:lnTo>
                    <a:lnTo>
                      <a:pt x="64" y="46974"/>
                    </a:lnTo>
                    <a:lnTo>
                      <a:pt x="9542" y="838"/>
                    </a:lnTo>
                    <a:cubicBezTo>
                      <a:pt x="7408" y="398"/>
                      <a:pt x="5253" y="126"/>
                      <a:pt x="31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4" name="Google Shape;759;p35">
                <a:extLst>
                  <a:ext uri="{FF2B5EF4-FFF2-40B4-BE49-F238E27FC236}">
                    <a16:creationId xmlns:a16="http://schemas.microsoft.com/office/drawing/2014/main" xmlns="" id="{AD049673-6C1C-EF36-B33B-51249477FEDA}"/>
                  </a:ext>
                </a:extLst>
              </p:cNvPr>
              <p:cNvSpPr/>
              <p:nvPr/>
            </p:nvSpPr>
            <p:spPr>
              <a:xfrm>
                <a:off x="1539441" y="3357292"/>
                <a:ext cx="451563" cy="847746"/>
              </a:xfrm>
              <a:custGeom>
                <a:avLst/>
                <a:gdLst/>
                <a:ahLst/>
                <a:cxnLst/>
                <a:rect l="l" t="t" r="r" b="b"/>
                <a:pathLst>
                  <a:path w="23394" h="43919" extrusionOk="0">
                    <a:moveTo>
                      <a:pt x="17514" y="0"/>
                    </a:moveTo>
                    <a:lnTo>
                      <a:pt x="0" y="43856"/>
                    </a:lnTo>
                    <a:lnTo>
                      <a:pt x="21" y="43919"/>
                    </a:lnTo>
                    <a:lnTo>
                      <a:pt x="23393" y="2804"/>
                    </a:lnTo>
                    <a:cubicBezTo>
                      <a:pt x="21552" y="1716"/>
                      <a:pt x="19585" y="774"/>
                      <a:pt x="175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 name="Google Shape;760;p35">
                <a:extLst>
                  <a:ext uri="{FF2B5EF4-FFF2-40B4-BE49-F238E27FC236}">
                    <a16:creationId xmlns:a16="http://schemas.microsoft.com/office/drawing/2014/main" xmlns="" id="{C06D71EF-27CF-220C-5CDC-2C804AF1050F}"/>
                  </a:ext>
                </a:extLst>
              </p:cNvPr>
              <p:cNvSpPr/>
              <p:nvPr/>
            </p:nvSpPr>
            <p:spPr>
              <a:xfrm>
                <a:off x="1541468" y="3717939"/>
                <a:ext cx="807771" cy="489125"/>
              </a:xfrm>
              <a:custGeom>
                <a:avLst/>
                <a:gdLst/>
                <a:ahLst/>
                <a:cxnLst/>
                <a:rect l="l" t="t" r="r" b="b"/>
                <a:pathLst>
                  <a:path w="41848" h="25340" extrusionOk="0">
                    <a:moveTo>
                      <a:pt x="40132" y="1"/>
                    </a:moveTo>
                    <a:lnTo>
                      <a:pt x="0" y="25297"/>
                    </a:lnTo>
                    <a:lnTo>
                      <a:pt x="21" y="25339"/>
                    </a:lnTo>
                    <a:lnTo>
                      <a:pt x="2323" y="24293"/>
                    </a:lnTo>
                    <a:lnTo>
                      <a:pt x="41847" y="2867"/>
                    </a:lnTo>
                    <a:cubicBezTo>
                      <a:pt x="41282" y="1926"/>
                      <a:pt x="40738" y="963"/>
                      <a:pt x="401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 name="Google Shape;761;p35">
                <a:extLst>
                  <a:ext uri="{FF2B5EF4-FFF2-40B4-BE49-F238E27FC236}">
                    <a16:creationId xmlns:a16="http://schemas.microsoft.com/office/drawing/2014/main" xmlns="" id="{BA35D4C8-1B34-9126-E9BF-331862F7D750}"/>
                  </a:ext>
                </a:extLst>
              </p:cNvPr>
              <p:cNvSpPr/>
              <p:nvPr/>
            </p:nvSpPr>
            <p:spPr>
              <a:xfrm>
                <a:off x="1540657" y="3502678"/>
                <a:ext cx="676514" cy="703171"/>
              </a:xfrm>
              <a:custGeom>
                <a:avLst/>
                <a:gdLst/>
                <a:ahLst/>
                <a:cxnLst/>
                <a:rect l="l" t="t" r="r" b="b"/>
                <a:pathLst>
                  <a:path w="35048" h="36429" extrusionOk="0">
                    <a:moveTo>
                      <a:pt x="30319" y="1"/>
                    </a:moveTo>
                    <a:lnTo>
                      <a:pt x="0" y="36408"/>
                    </a:lnTo>
                    <a:lnTo>
                      <a:pt x="42" y="36429"/>
                    </a:lnTo>
                    <a:lnTo>
                      <a:pt x="35047" y="4457"/>
                    </a:lnTo>
                    <a:cubicBezTo>
                      <a:pt x="33562" y="2867"/>
                      <a:pt x="31992" y="1381"/>
                      <a:pt x="303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 name="Google Shape;762;p35">
                <a:extLst>
                  <a:ext uri="{FF2B5EF4-FFF2-40B4-BE49-F238E27FC236}">
                    <a16:creationId xmlns:a16="http://schemas.microsoft.com/office/drawing/2014/main" xmlns="" id="{C037B8A5-9CA3-C6FF-C5BC-8CE73092C33E}"/>
                  </a:ext>
                </a:extLst>
              </p:cNvPr>
              <p:cNvSpPr/>
              <p:nvPr/>
            </p:nvSpPr>
            <p:spPr>
              <a:xfrm>
                <a:off x="1106081" y="3293362"/>
                <a:ext cx="1241942" cy="578477"/>
              </a:xfrm>
              <a:custGeom>
                <a:avLst/>
                <a:gdLst/>
                <a:ahLst/>
                <a:cxnLst/>
                <a:rect l="l" t="t" r="r" b="b"/>
                <a:pathLst>
                  <a:path w="64341" h="29969" extrusionOk="0">
                    <a:moveTo>
                      <a:pt x="22677" y="1"/>
                    </a:moveTo>
                    <a:cubicBezTo>
                      <a:pt x="14646" y="1"/>
                      <a:pt x="6864" y="2068"/>
                      <a:pt x="0" y="5823"/>
                    </a:cubicBezTo>
                    <a:lnTo>
                      <a:pt x="5043" y="15113"/>
                    </a:lnTo>
                    <a:cubicBezTo>
                      <a:pt x="10388" y="12178"/>
                      <a:pt x="16434" y="10569"/>
                      <a:pt x="22675" y="10569"/>
                    </a:cubicBezTo>
                    <a:cubicBezTo>
                      <a:pt x="26133" y="10569"/>
                      <a:pt x="29652" y="11063"/>
                      <a:pt x="33143" y="12100"/>
                    </a:cubicBezTo>
                    <a:cubicBezTo>
                      <a:pt x="42915" y="15008"/>
                      <a:pt x="50594" y="21620"/>
                      <a:pt x="55050" y="29969"/>
                    </a:cubicBezTo>
                    <a:lnTo>
                      <a:pt x="64341" y="24926"/>
                    </a:lnTo>
                    <a:cubicBezTo>
                      <a:pt x="58775" y="14548"/>
                      <a:pt x="49359" y="6262"/>
                      <a:pt x="37328" y="2329"/>
                    </a:cubicBezTo>
                    <a:cubicBezTo>
                      <a:pt x="36931" y="2203"/>
                      <a:pt x="36533" y="2098"/>
                      <a:pt x="36156" y="1973"/>
                    </a:cubicBezTo>
                    <a:cubicBezTo>
                      <a:pt x="31663" y="637"/>
                      <a:pt x="27132" y="1"/>
                      <a:pt x="226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 name="Google Shape;763;p35">
                <a:extLst>
                  <a:ext uri="{FF2B5EF4-FFF2-40B4-BE49-F238E27FC236}">
                    <a16:creationId xmlns:a16="http://schemas.microsoft.com/office/drawing/2014/main" xmlns="" id="{58928145-4D93-B7E5-0A34-3631BC36B527}"/>
                  </a:ext>
                </a:extLst>
              </p:cNvPr>
              <p:cNvSpPr/>
              <p:nvPr/>
            </p:nvSpPr>
            <p:spPr>
              <a:xfrm>
                <a:off x="1424746" y="4098508"/>
                <a:ext cx="238695" cy="214258"/>
              </a:xfrm>
              <a:custGeom>
                <a:avLst/>
                <a:gdLst/>
                <a:ahLst/>
                <a:cxnLst/>
                <a:rect l="l" t="t" r="r" b="b"/>
                <a:pathLst>
                  <a:path w="12366" h="11100" extrusionOk="0">
                    <a:moveTo>
                      <a:pt x="6193" y="0"/>
                    </a:moveTo>
                    <a:cubicBezTo>
                      <a:pt x="3785" y="0"/>
                      <a:pt x="1564" y="1561"/>
                      <a:pt x="858" y="3970"/>
                    </a:cubicBezTo>
                    <a:cubicBezTo>
                      <a:pt x="0" y="6921"/>
                      <a:pt x="1674" y="10017"/>
                      <a:pt x="4603" y="10875"/>
                    </a:cubicBezTo>
                    <a:cubicBezTo>
                      <a:pt x="5127" y="11027"/>
                      <a:pt x="5654" y="11100"/>
                      <a:pt x="6174" y="11100"/>
                    </a:cubicBezTo>
                    <a:cubicBezTo>
                      <a:pt x="8582" y="11100"/>
                      <a:pt x="10802" y="9540"/>
                      <a:pt x="11508" y="7130"/>
                    </a:cubicBezTo>
                    <a:cubicBezTo>
                      <a:pt x="12366" y="4180"/>
                      <a:pt x="10692" y="1083"/>
                      <a:pt x="7763" y="225"/>
                    </a:cubicBezTo>
                    <a:cubicBezTo>
                      <a:pt x="7240" y="73"/>
                      <a:pt x="6712" y="0"/>
                      <a:pt x="61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 name="Google Shape;764;p35">
                <a:extLst>
                  <a:ext uri="{FF2B5EF4-FFF2-40B4-BE49-F238E27FC236}">
                    <a16:creationId xmlns:a16="http://schemas.microsoft.com/office/drawing/2014/main" xmlns="" id="{9E5670BE-049F-19C6-B820-5AEA340B2FB9}"/>
                  </a:ext>
                </a:extLst>
              </p:cNvPr>
              <p:cNvSpPr/>
              <p:nvPr/>
            </p:nvSpPr>
            <p:spPr>
              <a:xfrm>
                <a:off x="1472404" y="4140992"/>
                <a:ext cx="142993" cy="128516"/>
              </a:xfrm>
              <a:custGeom>
                <a:avLst/>
                <a:gdLst/>
                <a:ahLst/>
                <a:cxnLst/>
                <a:rect l="l" t="t" r="r" b="b"/>
                <a:pathLst>
                  <a:path w="7408" h="6658" extrusionOk="0">
                    <a:moveTo>
                      <a:pt x="3711" y="1"/>
                    </a:moveTo>
                    <a:cubicBezTo>
                      <a:pt x="2276" y="1"/>
                      <a:pt x="954" y="951"/>
                      <a:pt x="523" y="2397"/>
                    </a:cubicBezTo>
                    <a:cubicBezTo>
                      <a:pt x="0" y="4155"/>
                      <a:pt x="1004" y="5996"/>
                      <a:pt x="2762" y="6519"/>
                    </a:cubicBezTo>
                    <a:cubicBezTo>
                      <a:pt x="3077" y="6613"/>
                      <a:pt x="3395" y="6658"/>
                      <a:pt x="3708" y="6658"/>
                    </a:cubicBezTo>
                    <a:cubicBezTo>
                      <a:pt x="5138" y="6658"/>
                      <a:pt x="6455" y="5722"/>
                      <a:pt x="6884" y="4280"/>
                    </a:cubicBezTo>
                    <a:cubicBezTo>
                      <a:pt x="7407" y="2523"/>
                      <a:pt x="6424" y="660"/>
                      <a:pt x="4645" y="137"/>
                    </a:cubicBezTo>
                    <a:cubicBezTo>
                      <a:pt x="4334" y="45"/>
                      <a:pt x="4020" y="1"/>
                      <a:pt x="3711"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30684983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 calcmode="lin" valueType="num">
                                      <p:cBhvr additive="base">
                                        <p:cTn id="10" dur="1000" fill="hold"/>
                                        <p:tgtEl>
                                          <p:spTgt spid="202"/>
                                        </p:tgtEl>
                                        <p:attrNameLst>
                                          <p:attrName>ppt_x</p:attrName>
                                        </p:attrNameLst>
                                      </p:cBhvr>
                                      <p:tavLst>
                                        <p:tav tm="0">
                                          <p:val>
                                            <p:strVal val="#ppt_x"/>
                                          </p:val>
                                        </p:tav>
                                        <p:tav tm="100000">
                                          <p:val>
                                            <p:strVal val="#ppt_x"/>
                                          </p:val>
                                        </p:tav>
                                      </p:tavLst>
                                    </p:anim>
                                    <p:anim calcmode="lin" valueType="num">
                                      <p:cBhvr additive="base">
                                        <p:cTn id="11" dur="1000" fill="hold"/>
                                        <p:tgtEl>
                                          <p:spTgt spid="20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1000" fill="hold"/>
                                        <p:tgtEl>
                                          <p:spTgt spid="138"/>
                                        </p:tgtEl>
                                        <p:attrNameLst>
                                          <p:attrName>ppt_x</p:attrName>
                                        </p:attrNameLst>
                                      </p:cBhvr>
                                      <p:tavLst>
                                        <p:tav tm="0">
                                          <p:val>
                                            <p:strVal val="#ppt_x"/>
                                          </p:val>
                                        </p:tav>
                                        <p:tav tm="100000">
                                          <p:val>
                                            <p:strVal val="#ppt_x"/>
                                          </p:val>
                                        </p:tav>
                                      </p:tavLst>
                                    </p:anim>
                                    <p:anim calcmode="lin" valueType="num">
                                      <p:cBhvr additive="base">
                                        <p:cTn id="15" dur="1000" fill="hold"/>
                                        <p:tgtEl>
                                          <p:spTgt spid="138"/>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20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7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circle(in)">
                                      <p:cBhvr>
                                        <p:cTn id="23" dur="2000"/>
                                        <p:tgtEl>
                                          <p:spTgt spid="6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circle(in)">
                                      <p:cBhvr>
                                        <p:cTn id="26"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9" grpId="0"/>
      <p:bldP spid="1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36"/>
          <p:cNvSpPr txBox="1">
            <a:spLocks noGrp="1"/>
          </p:cNvSpPr>
          <p:nvPr>
            <p:ph type="ctrTitle"/>
          </p:nvPr>
        </p:nvSpPr>
        <p:spPr>
          <a:xfrm>
            <a:off x="1115998" y="51385"/>
            <a:ext cx="6696744" cy="1593600"/>
          </a:xfrm>
          <a:prstGeom prst="rect">
            <a:avLst/>
          </a:prstGeom>
        </p:spPr>
        <p:txBody>
          <a:bodyPr spcFirstLastPara="1" wrap="square" lIns="91425" tIns="91425" rIns="91425" bIns="91425" anchor="ctr" anchorCtr="0">
            <a:noAutofit/>
          </a:bodyPr>
          <a:lstStyle/>
          <a:p>
            <a:r>
              <a:rPr lang="vi-VN" altLang="en-US" sz="5400" b="1" dirty="0">
                <a:latin typeface="+mj-lt"/>
              </a:rPr>
              <a:t>KHỞI ĐỘNG</a:t>
            </a:r>
          </a:p>
        </p:txBody>
      </p:sp>
      <p:sp>
        <p:nvSpPr>
          <p:cNvPr id="4" name="Text Box 3"/>
          <p:cNvSpPr txBox="1"/>
          <p:nvPr/>
        </p:nvSpPr>
        <p:spPr>
          <a:xfrm>
            <a:off x="763905" y="1454785"/>
            <a:ext cx="7907655" cy="3046988"/>
          </a:xfrm>
          <a:prstGeom prst="rect">
            <a:avLst/>
          </a:prstGeom>
          <a:noFill/>
        </p:spPr>
        <p:txBody>
          <a:bodyPr wrap="square" rtlCol="0">
            <a:spAutoFit/>
          </a:bodyPr>
          <a:lstStyle/>
          <a:p>
            <a:r>
              <a:rPr lang="en-US" sz="2400" dirty="0"/>
              <a:t>(?) </a:t>
            </a:r>
            <a:r>
              <a:rPr lang="en-US" sz="2400" i="1" dirty="0" err="1"/>
              <a:t>Những</a:t>
            </a:r>
            <a:r>
              <a:rPr lang="en-US" sz="2400" i="1" dirty="0"/>
              <a:t> </a:t>
            </a:r>
            <a:r>
              <a:rPr lang="en-US" sz="2400" i="1" dirty="0" err="1"/>
              <a:t>hình</a:t>
            </a:r>
            <a:r>
              <a:rPr lang="en-US" sz="2400" i="1" dirty="0"/>
              <a:t> </a:t>
            </a:r>
            <a:r>
              <a:rPr lang="en-US" sz="2400" i="1" dirty="0" err="1"/>
              <a:t>ảnh</a:t>
            </a:r>
            <a:r>
              <a:rPr lang="en-US" sz="2400" i="1" dirty="0"/>
              <a:t> </a:t>
            </a:r>
            <a:r>
              <a:rPr lang="en-US" sz="2400" i="1" dirty="0" err="1"/>
              <a:t>tư</a:t>
            </a:r>
            <a:r>
              <a:rPr lang="en-US" sz="2400" i="1" dirty="0"/>
              <a:t> </a:t>
            </a:r>
            <a:r>
              <a:rPr lang="en-US" sz="2400" i="1" dirty="0" err="1"/>
              <a:t>liệu</a:t>
            </a:r>
            <a:r>
              <a:rPr lang="en-US" sz="2400" i="1" dirty="0"/>
              <a:t> </a:t>
            </a:r>
            <a:r>
              <a:rPr lang="en-US" sz="2400" i="1" dirty="0" err="1"/>
              <a:t>gợi</a:t>
            </a:r>
            <a:r>
              <a:rPr lang="en-US" sz="2400" i="1" dirty="0"/>
              <a:t> </a:t>
            </a:r>
            <a:r>
              <a:rPr lang="en-US" sz="2400" i="1" dirty="0" err="1"/>
              <a:t>cho</a:t>
            </a:r>
            <a:r>
              <a:rPr lang="en-US" sz="2400" i="1" dirty="0"/>
              <a:t> </a:t>
            </a:r>
            <a:r>
              <a:rPr lang="en-US" sz="2400" i="1" dirty="0" err="1"/>
              <a:t>em</a:t>
            </a:r>
            <a:r>
              <a:rPr lang="en-US" sz="2400" i="1" dirty="0"/>
              <a:t> </a:t>
            </a:r>
            <a:r>
              <a:rPr lang="en-US" sz="2400" i="1" dirty="0" err="1"/>
              <a:t>nhớ</a:t>
            </a:r>
            <a:r>
              <a:rPr lang="en-US" sz="2400" i="1" dirty="0"/>
              <a:t> </a:t>
            </a:r>
            <a:r>
              <a:rPr lang="en-US" sz="2400" i="1" dirty="0" err="1"/>
              <a:t>đến</a:t>
            </a:r>
            <a:r>
              <a:rPr lang="en-US" sz="2400" i="1" dirty="0"/>
              <a:t> </a:t>
            </a:r>
            <a:r>
              <a:rPr lang="en-US" sz="2400" i="1" dirty="0" err="1"/>
              <a:t>những</a:t>
            </a:r>
            <a:r>
              <a:rPr lang="en-US" sz="2400" i="1" dirty="0"/>
              <a:t> </a:t>
            </a:r>
            <a:r>
              <a:rPr lang="en-US" sz="2400" i="1" dirty="0" err="1"/>
              <a:t>tác</a:t>
            </a:r>
            <a:r>
              <a:rPr lang="en-US" sz="2400" i="1" dirty="0"/>
              <a:t> </a:t>
            </a:r>
            <a:r>
              <a:rPr lang="en-US" sz="2400" i="1" dirty="0" err="1"/>
              <a:t>phẩm</a:t>
            </a:r>
            <a:r>
              <a:rPr lang="en-US" sz="2400" i="1" dirty="0"/>
              <a:t> </a:t>
            </a:r>
            <a:r>
              <a:rPr lang="en-US" sz="2400" i="1" dirty="0" err="1"/>
              <a:t>văn</a:t>
            </a:r>
            <a:r>
              <a:rPr lang="en-US" sz="2400" i="1" dirty="0"/>
              <a:t> </a:t>
            </a:r>
            <a:r>
              <a:rPr lang="en-US" sz="2400" i="1" dirty="0" err="1"/>
              <a:t>học</a:t>
            </a:r>
            <a:r>
              <a:rPr lang="en-US" sz="2400" i="1" dirty="0"/>
              <a:t> </a:t>
            </a:r>
            <a:r>
              <a:rPr lang="en-US" sz="2400" i="1" dirty="0" err="1"/>
              <a:t>nào</a:t>
            </a:r>
            <a:r>
              <a:rPr lang="en-US" sz="2400" i="1" dirty="0" smtClean="0"/>
              <a:t>? </a:t>
            </a:r>
            <a:r>
              <a:rPr lang="en-US" sz="2400" i="1" dirty="0" err="1" smtClean="0"/>
              <a:t>Hãy</a:t>
            </a:r>
            <a:r>
              <a:rPr lang="en-US" sz="2400" i="1" dirty="0" smtClean="0"/>
              <a:t> </a:t>
            </a:r>
            <a:r>
              <a:rPr lang="en-US" sz="2400" i="1" dirty="0" err="1" smtClean="0"/>
              <a:t>nối</a:t>
            </a:r>
            <a:r>
              <a:rPr lang="en-US" sz="2400" i="1" dirty="0" smtClean="0"/>
              <a:t> </a:t>
            </a:r>
            <a:r>
              <a:rPr lang="en-US" sz="2400" i="1" dirty="0" err="1" smtClean="0"/>
              <a:t>ảnh</a:t>
            </a:r>
            <a:r>
              <a:rPr lang="en-US" sz="2400" i="1" dirty="0" smtClean="0"/>
              <a:t> </a:t>
            </a:r>
            <a:r>
              <a:rPr lang="en-US" sz="2400" i="1" dirty="0" err="1" smtClean="0"/>
              <a:t>với</a:t>
            </a:r>
            <a:r>
              <a:rPr lang="en-US" sz="2400" i="1" dirty="0" smtClean="0"/>
              <a:t> </a:t>
            </a:r>
            <a:r>
              <a:rPr lang="en-US" sz="2400" i="1" dirty="0" err="1" smtClean="0"/>
              <a:t>tác</a:t>
            </a:r>
            <a:r>
              <a:rPr lang="en-US" sz="2400" i="1" dirty="0" smtClean="0"/>
              <a:t> </a:t>
            </a:r>
            <a:r>
              <a:rPr lang="en-US" sz="2400" i="1" dirty="0" err="1" smtClean="0"/>
              <a:t>phẩm</a:t>
            </a:r>
            <a:r>
              <a:rPr lang="en-US" sz="2400" i="1" dirty="0" smtClean="0"/>
              <a:t> </a:t>
            </a:r>
            <a:r>
              <a:rPr lang="en-US" sz="2400" i="1" dirty="0" err="1" smtClean="0"/>
              <a:t>phù</a:t>
            </a:r>
            <a:r>
              <a:rPr lang="en-US" sz="2400" i="1" dirty="0" smtClean="0"/>
              <a:t> </a:t>
            </a:r>
            <a:r>
              <a:rPr lang="en-US" sz="2400" i="1" dirty="0" err="1" smtClean="0"/>
              <a:t>hợp</a:t>
            </a:r>
            <a:r>
              <a:rPr lang="en-US" sz="2400" i="1" smtClean="0"/>
              <a:t>?</a:t>
            </a:r>
            <a:endParaRPr lang="en-US" sz="2400" i="1"/>
          </a:p>
          <a:p>
            <a:r>
              <a:rPr lang="en-US" sz="2400" dirty="0"/>
              <a:t>(?) </a:t>
            </a:r>
            <a:r>
              <a:rPr lang="en-US" sz="2400" i="1" dirty="0" err="1"/>
              <a:t>Vì</a:t>
            </a:r>
            <a:r>
              <a:rPr lang="en-US" sz="2400" i="1" dirty="0"/>
              <a:t> </a:t>
            </a:r>
            <a:r>
              <a:rPr lang="en-US" sz="2400" i="1" dirty="0" err="1"/>
              <a:t>sao</a:t>
            </a:r>
            <a:r>
              <a:rPr lang="en-US" sz="2400" i="1" dirty="0"/>
              <a:t> </a:t>
            </a:r>
            <a:r>
              <a:rPr lang="en-US" sz="2400" i="1" dirty="0" err="1"/>
              <a:t>những</a:t>
            </a:r>
            <a:r>
              <a:rPr lang="en-US" sz="2400" i="1" dirty="0"/>
              <a:t> </a:t>
            </a:r>
            <a:r>
              <a:rPr lang="en-US" sz="2400" i="1" dirty="0" err="1"/>
              <a:t>tác</a:t>
            </a:r>
            <a:r>
              <a:rPr lang="en-US" sz="2400" i="1" dirty="0"/>
              <a:t> </a:t>
            </a:r>
            <a:r>
              <a:rPr lang="en-US" sz="2400" i="1" dirty="0" err="1"/>
              <a:t>phẩm</a:t>
            </a:r>
            <a:r>
              <a:rPr lang="en-US" sz="2400" i="1" dirty="0"/>
              <a:t> </a:t>
            </a:r>
            <a:r>
              <a:rPr lang="en-US" sz="2400" i="1" dirty="0" err="1"/>
              <a:t>này</a:t>
            </a:r>
            <a:r>
              <a:rPr lang="en-US" sz="2400" i="1" dirty="0"/>
              <a:t> </a:t>
            </a:r>
            <a:r>
              <a:rPr lang="en-US" sz="2400" i="1" dirty="0" err="1"/>
              <a:t>được</a:t>
            </a:r>
            <a:r>
              <a:rPr lang="en-US" sz="2400" i="1" dirty="0"/>
              <a:t> </a:t>
            </a:r>
            <a:r>
              <a:rPr lang="en-US" sz="2400" i="1" dirty="0" err="1"/>
              <a:t>chọn</a:t>
            </a:r>
            <a:r>
              <a:rPr lang="en-US" sz="2400" i="1" dirty="0"/>
              <a:t> </a:t>
            </a:r>
            <a:r>
              <a:rPr lang="en-US" sz="2400" i="1" dirty="0" err="1"/>
              <a:t>chuyển</a:t>
            </a:r>
            <a:r>
              <a:rPr lang="en-US" sz="2400" i="1" dirty="0"/>
              <a:t> </a:t>
            </a:r>
            <a:r>
              <a:rPr lang="en-US" sz="2400" i="1" dirty="0" err="1"/>
              <a:t>thể</a:t>
            </a:r>
            <a:r>
              <a:rPr lang="en-US" sz="2400" i="1" dirty="0"/>
              <a:t> </a:t>
            </a:r>
            <a:r>
              <a:rPr lang="en-US" sz="2400" i="1" dirty="0" err="1"/>
              <a:t>thành</a:t>
            </a:r>
            <a:r>
              <a:rPr lang="en-US" sz="2400" i="1" dirty="0"/>
              <a:t> </a:t>
            </a:r>
            <a:r>
              <a:rPr lang="en-US" sz="2400" i="1" dirty="0" err="1"/>
              <a:t>tác</a:t>
            </a:r>
            <a:r>
              <a:rPr lang="en-US" sz="2400" i="1" dirty="0"/>
              <a:t> </a:t>
            </a:r>
            <a:r>
              <a:rPr lang="en-US" sz="2400" i="1" dirty="0" err="1"/>
              <a:t>phẩm</a:t>
            </a:r>
            <a:r>
              <a:rPr lang="en-US" sz="2400" i="1" dirty="0"/>
              <a:t> </a:t>
            </a:r>
            <a:r>
              <a:rPr lang="en-US" sz="2400" i="1" dirty="0" err="1"/>
              <a:t>sân</a:t>
            </a:r>
            <a:r>
              <a:rPr lang="en-US" sz="2400" i="1" dirty="0"/>
              <a:t> </a:t>
            </a:r>
            <a:r>
              <a:rPr lang="en-US" sz="2400" i="1" dirty="0" err="1"/>
              <a:t>khấu</a:t>
            </a:r>
            <a:r>
              <a:rPr lang="en-US" sz="2400" i="1" dirty="0"/>
              <a:t>?</a:t>
            </a:r>
          </a:p>
          <a:p>
            <a:r>
              <a:rPr lang="en-US" sz="2400" dirty="0"/>
              <a:t>(?) </a:t>
            </a:r>
            <a:r>
              <a:rPr lang="en-US" sz="2400" i="1" dirty="0" err="1"/>
              <a:t>Nếu</a:t>
            </a:r>
            <a:r>
              <a:rPr lang="en-US" sz="2400" i="1" dirty="0"/>
              <a:t> </a:t>
            </a:r>
            <a:r>
              <a:rPr lang="en-US" sz="2400" i="1" dirty="0" err="1"/>
              <a:t>được</a:t>
            </a:r>
            <a:r>
              <a:rPr lang="en-US" sz="2400" i="1" dirty="0"/>
              <a:t> </a:t>
            </a:r>
            <a:r>
              <a:rPr lang="en-US" sz="2400" i="1" dirty="0" err="1"/>
              <a:t>yêu</a:t>
            </a:r>
            <a:r>
              <a:rPr lang="en-US" sz="2400" i="1" dirty="0"/>
              <a:t> </a:t>
            </a:r>
            <a:r>
              <a:rPr lang="en-US" sz="2400" i="1" dirty="0" err="1"/>
              <a:t>cầu</a:t>
            </a:r>
            <a:r>
              <a:rPr lang="en-US" sz="2400" i="1" dirty="0"/>
              <a:t> </a:t>
            </a:r>
            <a:r>
              <a:rPr lang="en-US" sz="2400" i="1" dirty="0" err="1"/>
              <a:t>chuyển</a:t>
            </a:r>
            <a:r>
              <a:rPr lang="en-US" sz="2400" i="1" dirty="0"/>
              <a:t> </a:t>
            </a:r>
            <a:r>
              <a:rPr lang="en-US" sz="2400" i="1" dirty="0" err="1"/>
              <a:t>thể</a:t>
            </a:r>
            <a:r>
              <a:rPr lang="en-US" sz="2400" i="1" dirty="0"/>
              <a:t> </a:t>
            </a:r>
            <a:r>
              <a:rPr lang="en-US" sz="2400" i="1" dirty="0" err="1"/>
              <a:t>một</a:t>
            </a:r>
            <a:r>
              <a:rPr lang="en-US" sz="2400" i="1" dirty="0"/>
              <a:t> </a:t>
            </a:r>
            <a:r>
              <a:rPr lang="en-US" sz="2400" i="1" dirty="0" err="1"/>
              <a:t>tác</a:t>
            </a:r>
            <a:r>
              <a:rPr lang="en-US" sz="2400" i="1" dirty="0"/>
              <a:t> </a:t>
            </a:r>
            <a:r>
              <a:rPr lang="en-US" sz="2400" i="1" dirty="0" err="1"/>
              <a:t>phẩm</a:t>
            </a:r>
            <a:r>
              <a:rPr lang="en-US" sz="2400" i="1" dirty="0"/>
              <a:t> </a:t>
            </a:r>
            <a:r>
              <a:rPr lang="en-US" sz="2400" i="1" dirty="0" err="1"/>
              <a:t>văn</a:t>
            </a:r>
            <a:r>
              <a:rPr lang="en-US" sz="2400" i="1" dirty="0"/>
              <a:t> </a:t>
            </a:r>
            <a:r>
              <a:rPr lang="en-US" sz="2400" i="1" dirty="0" err="1"/>
              <a:t>học</a:t>
            </a:r>
            <a:r>
              <a:rPr lang="en-US" sz="2400" i="1" dirty="0"/>
              <a:t> </a:t>
            </a:r>
            <a:r>
              <a:rPr lang="en-US" sz="2400" i="1" dirty="0" err="1"/>
              <a:t>thành</a:t>
            </a:r>
            <a:r>
              <a:rPr lang="en-US" sz="2400" i="1" dirty="0"/>
              <a:t> </a:t>
            </a:r>
            <a:r>
              <a:rPr lang="en-US" sz="2400" i="1" dirty="0" err="1"/>
              <a:t>kịch</a:t>
            </a:r>
            <a:r>
              <a:rPr lang="en-US" sz="2400" i="1" dirty="0"/>
              <a:t> </a:t>
            </a:r>
            <a:r>
              <a:rPr lang="en-US" sz="2400" i="1" dirty="0" err="1"/>
              <a:t>bản</a:t>
            </a:r>
            <a:r>
              <a:rPr lang="en-US" sz="2400" i="1" dirty="0"/>
              <a:t> </a:t>
            </a:r>
            <a:r>
              <a:rPr lang="en-US" sz="2400" i="1" dirty="0" err="1"/>
              <a:t>sân</a:t>
            </a:r>
            <a:r>
              <a:rPr lang="en-US" sz="2400" i="1" dirty="0"/>
              <a:t> </a:t>
            </a:r>
            <a:r>
              <a:rPr lang="en-US" sz="2400" i="1" dirty="0" err="1"/>
              <a:t>khấu</a:t>
            </a:r>
            <a:r>
              <a:rPr lang="en-US" sz="2400" i="1" dirty="0"/>
              <a:t>, </a:t>
            </a:r>
            <a:r>
              <a:rPr lang="en-US" sz="2400" i="1" dirty="0" err="1"/>
              <a:t>em</a:t>
            </a:r>
            <a:r>
              <a:rPr lang="en-US" sz="2400" i="1" dirty="0"/>
              <a:t> </a:t>
            </a:r>
            <a:r>
              <a:rPr lang="en-US" sz="2400" i="1" dirty="0" err="1"/>
              <a:t>sẽ</a:t>
            </a:r>
            <a:r>
              <a:rPr lang="en-US" sz="2400" i="1" dirty="0"/>
              <a:t> </a:t>
            </a:r>
            <a:r>
              <a:rPr lang="en-US" sz="2400" i="1" dirty="0" err="1"/>
              <a:t>chọn</a:t>
            </a:r>
            <a:r>
              <a:rPr lang="en-US" sz="2400" i="1" dirty="0"/>
              <a:t> </a:t>
            </a:r>
            <a:r>
              <a:rPr lang="en-US" sz="2400" i="1" dirty="0" err="1"/>
              <a:t>tác</a:t>
            </a:r>
            <a:r>
              <a:rPr lang="en-US" sz="2400" i="1" dirty="0"/>
              <a:t> </a:t>
            </a:r>
            <a:r>
              <a:rPr lang="en-US" sz="2400" i="1" dirty="0" err="1"/>
              <a:t>phẩm</a:t>
            </a:r>
            <a:r>
              <a:rPr lang="en-US" sz="2400" i="1" dirty="0"/>
              <a:t> </a:t>
            </a:r>
            <a:r>
              <a:rPr lang="en-US" sz="2400" i="1" dirty="0" err="1"/>
              <a:t>nào</a:t>
            </a:r>
            <a:r>
              <a:rPr lang="en-US" sz="2400" i="1" dirty="0"/>
              <a:t>? </a:t>
            </a:r>
            <a:r>
              <a:rPr lang="en-US" sz="2400" i="1" dirty="0" err="1"/>
              <a:t>Vì</a:t>
            </a:r>
            <a:r>
              <a:rPr lang="en-US" sz="2400" i="1" dirty="0"/>
              <a:t> </a:t>
            </a:r>
            <a:r>
              <a:rPr lang="en-US" sz="2400" i="1" dirty="0" err="1"/>
              <a:t>sao</a:t>
            </a:r>
            <a:r>
              <a:rPr lang="en-US" sz="2400" i="1" dirty="0"/>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76B192-98F0-AE05-3870-B95055452D64}"/>
              </a:ext>
            </a:extLst>
          </p:cNvPr>
          <p:cNvSpPr>
            <a:spLocks noGrp="1"/>
          </p:cNvSpPr>
          <p:nvPr>
            <p:ph type="title"/>
          </p:nvPr>
        </p:nvSpPr>
        <p:spPr>
          <a:xfrm>
            <a:off x="1950361" y="294673"/>
            <a:ext cx="4502477" cy="530517"/>
          </a:xfrm>
          <a:ln>
            <a:solidFill>
              <a:schemeClr val="tx1">
                <a:lumMod val="85000"/>
                <a:lumOff val="15000"/>
              </a:schemeClr>
            </a:solidFill>
          </a:ln>
        </p:spPr>
        <p:txBody>
          <a:bodyPr/>
          <a:lstStyle/>
          <a:p>
            <a:r>
              <a:rPr lang="en-US" b="1" dirty="0" err="1">
                <a:solidFill>
                  <a:schemeClr val="accent5">
                    <a:lumMod val="10000"/>
                  </a:schemeClr>
                </a:solidFill>
              </a:rPr>
              <a:t>Phiếu</a:t>
            </a:r>
            <a:r>
              <a:rPr lang="en-US" b="1" dirty="0">
                <a:solidFill>
                  <a:schemeClr val="accent5">
                    <a:lumMod val="10000"/>
                  </a:schemeClr>
                </a:solidFill>
              </a:rPr>
              <a:t> </a:t>
            </a:r>
            <a:r>
              <a:rPr lang="en-US" b="1" dirty="0" err="1">
                <a:solidFill>
                  <a:schemeClr val="accent5">
                    <a:lumMod val="10000"/>
                  </a:schemeClr>
                </a:solidFill>
              </a:rPr>
              <a:t>học</a:t>
            </a:r>
            <a:r>
              <a:rPr lang="en-US" b="1" dirty="0">
                <a:solidFill>
                  <a:schemeClr val="accent5">
                    <a:lumMod val="10000"/>
                  </a:schemeClr>
                </a:solidFill>
              </a:rPr>
              <a:t> </a:t>
            </a:r>
            <a:r>
              <a:rPr lang="en-US" b="1" dirty="0" err="1">
                <a:solidFill>
                  <a:schemeClr val="accent5">
                    <a:lumMod val="10000"/>
                  </a:schemeClr>
                </a:solidFill>
              </a:rPr>
              <a:t>tập</a:t>
            </a:r>
            <a:r>
              <a:rPr lang="en-US" b="1" dirty="0">
                <a:solidFill>
                  <a:schemeClr val="accent5">
                    <a:lumMod val="10000"/>
                  </a:schemeClr>
                </a:solidFill>
              </a:rPr>
              <a:t> </a:t>
            </a:r>
            <a:r>
              <a:rPr lang="en-US" b="1" dirty="0" err="1">
                <a:solidFill>
                  <a:schemeClr val="accent5">
                    <a:lumMod val="10000"/>
                  </a:schemeClr>
                </a:solidFill>
              </a:rPr>
              <a:t>số</a:t>
            </a:r>
            <a:r>
              <a:rPr lang="en-US" b="1" dirty="0">
                <a:solidFill>
                  <a:schemeClr val="accent5">
                    <a:lumMod val="10000"/>
                  </a:schemeClr>
                </a:solidFill>
              </a:rPr>
              <a:t> 1</a:t>
            </a:r>
          </a:p>
        </p:txBody>
      </p:sp>
      <p:grpSp>
        <p:nvGrpSpPr>
          <p:cNvPr id="3" name="Google Shape;439;p29">
            <a:extLst>
              <a:ext uri="{FF2B5EF4-FFF2-40B4-BE49-F238E27FC236}">
                <a16:creationId xmlns:a16="http://schemas.microsoft.com/office/drawing/2014/main" xmlns="" id="{889D96E3-A5AC-94DD-B789-2FBF2F947732}"/>
              </a:ext>
            </a:extLst>
          </p:cNvPr>
          <p:cNvGrpSpPr/>
          <p:nvPr/>
        </p:nvGrpSpPr>
        <p:grpSpPr>
          <a:xfrm rot="-899956">
            <a:off x="1445333" y="282500"/>
            <a:ext cx="820171" cy="650507"/>
            <a:chOff x="-4669200" y="1539525"/>
            <a:chExt cx="1568750" cy="1382325"/>
          </a:xfrm>
        </p:grpSpPr>
        <p:sp>
          <p:nvSpPr>
            <p:cNvPr id="4" name="Google Shape;440;p29">
              <a:extLst>
                <a:ext uri="{FF2B5EF4-FFF2-40B4-BE49-F238E27FC236}">
                  <a16:creationId xmlns:a16="http://schemas.microsoft.com/office/drawing/2014/main" xmlns="" id="{2F7480F0-87D6-12BB-7F34-47B61662FA67}"/>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 name="Google Shape;441;p29">
              <a:extLst>
                <a:ext uri="{FF2B5EF4-FFF2-40B4-BE49-F238E27FC236}">
                  <a16:creationId xmlns:a16="http://schemas.microsoft.com/office/drawing/2014/main" xmlns="" id="{E22C6CA2-5B9D-7309-ABFB-CF12A8915966}"/>
                </a:ext>
              </a:extLst>
            </p:cNvPr>
            <p:cNvGrpSpPr/>
            <p:nvPr/>
          </p:nvGrpSpPr>
          <p:grpSpPr>
            <a:xfrm>
              <a:off x="-4667175" y="1539525"/>
              <a:ext cx="1566725" cy="1382325"/>
              <a:chOff x="-4667175" y="1539525"/>
              <a:chExt cx="1566725" cy="1382325"/>
            </a:xfrm>
          </p:grpSpPr>
          <p:sp>
            <p:nvSpPr>
              <p:cNvPr id="6" name="Google Shape;442;p29">
                <a:extLst>
                  <a:ext uri="{FF2B5EF4-FFF2-40B4-BE49-F238E27FC236}">
                    <a16:creationId xmlns:a16="http://schemas.microsoft.com/office/drawing/2014/main" xmlns="" id="{3173D8DB-0E84-09BC-84C1-74529AC184E3}"/>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443;p29">
                <a:extLst>
                  <a:ext uri="{FF2B5EF4-FFF2-40B4-BE49-F238E27FC236}">
                    <a16:creationId xmlns:a16="http://schemas.microsoft.com/office/drawing/2014/main" xmlns="" id="{9CDD7A85-2244-ED33-9FC4-5ADD0CBBC176}"/>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 name="Google Shape;444;p29">
                <a:extLst>
                  <a:ext uri="{FF2B5EF4-FFF2-40B4-BE49-F238E27FC236}">
                    <a16:creationId xmlns:a16="http://schemas.microsoft.com/office/drawing/2014/main" xmlns="" id="{168959CC-5D78-4B75-6A6F-A188802A6825}"/>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 name="Google Shape;445;p29">
                <a:extLst>
                  <a:ext uri="{FF2B5EF4-FFF2-40B4-BE49-F238E27FC236}">
                    <a16:creationId xmlns:a16="http://schemas.microsoft.com/office/drawing/2014/main" xmlns="" id="{062C6255-F6ED-1499-9223-00F0F630F15D}"/>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446;p29">
                <a:extLst>
                  <a:ext uri="{FF2B5EF4-FFF2-40B4-BE49-F238E27FC236}">
                    <a16:creationId xmlns:a16="http://schemas.microsoft.com/office/drawing/2014/main" xmlns="" id="{B0167365-535F-EEE3-9194-07DDDA59A77D}"/>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 name="Google Shape;447;p29">
                <a:extLst>
                  <a:ext uri="{FF2B5EF4-FFF2-40B4-BE49-F238E27FC236}">
                    <a16:creationId xmlns:a16="http://schemas.microsoft.com/office/drawing/2014/main" xmlns="" id="{0CCD2AEF-92B2-7407-9880-24F15D03A43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 name="Google Shape;448;p29">
                <a:extLst>
                  <a:ext uri="{FF2B5EF4-FFF2-40B4-BE49-F238E27FC236}">
                    <a16:creationId xmlns:a16="http://schemas.microsoft.com/office/drawing/2014/main" xmlns="" id="{70044207-3E05-D750-3FF2-C3DB3099719F}"/>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449;p29">
                <a:extLst>
                  <a:ext uri="{FF2B5EF4-FFF2-40B4-BE49-F238E27FC236}">
                    <a16:creationId xmlns:a16="http://schemas.microsoft.com/office/drawing/2014/main" xmlns="" id="{70FDB30A-C9F3-B2D3-E1D7-BAA5B9F99C43}"/>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 name="Google Shape;450;p29">
                <a:extLst>
                  <a:ext uri="{FF2B5EF4-FFF2-40B4-BE49-F238E27FC236}">
                    <a16:creationId xmlns:a16="http://schemas.microsoft.com/office/drawing/2014/main" xmlns="" id="{2555D608-7791-35ED-EDFF-53439A6F6A5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 name="Google Shape;451;p29">
                <a:extLst>
                  <a:ext uri="{FF2B5EF4-FFF2-40B4-BE49-F238E27FC236}">
                    <a16:creationId xmlns:a16="http://schemas.microsoft.com/office/drawing/2014/main" xmlns="" id="{00FD7428-774E-4AFC-5248-78C23A95578F}"/>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452;p29">
                <a:extLst>
                  <a:ext uri="{FF2B5EF4-FFF2-40B4-BE49-F238E27FC236}">
                    <a16:creationId xmlns:a16="http://schemas.microsoft.com/office/drawing/2014/main" xmlns="" id="{18178F92-3A2A-1B91-199D-93F6A83EF86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 name="Google Shape;453;p29">
                <a:extLst>
                  <a:ext uri="{FF2B5EF4-FFF2-40B4-BE49-F238E27FC236}">
                    <a16:creationId xmlns:a16="http://schemas.microsoft.com/office/drawing/2014/main" xmlns="" id="{F5ACDE17-4204-70CD-5C07-ABB6E590E1CB}"/>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454;p29">
                <a:extLst>
                  <a:ext uri="{FF2B5EF4-FFF2-40B4-BE49-F238E27FC236}">
                    <a16:creationId xmlns:a16="http://schemas.microsoft.com/office/drawing/2014/main" xmlns="" id="{FD35F98A-4229-B232-2D9C-E57590ECDCE4}"/>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 name="Google Shape;455;p29">
                <a:extLst>
                  <a:ext uri="{FF2B5EF4-FFF2-40B4-BE49-F238E27FC236}">
                    <a16:creationId xmlns:a16="http://schemas.microsoft.com/office/drawing/2014/main" xmlns="" id="{DA99988A-C5E3-44E9-AEF1-75C006B7F711}"/>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 name="Google Shape;456;p29">
                <a:extLst>
                  <a:ext uri="{FF2B5EF4-FFF2-40B4-BE49-F238E27FC236}">
                    <a16:creationId xmlns:a16="http://schemas.microsoft.com/office/drawing/2014/main" xmlns="" id="{59E15F95-A48A-1266-A8AC-060FD8EC593F}"/>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 name="Google Shape;457;p29">
                <a:extLst>
                  <a:ext uri="{FF2B5EF4-FFF2-40B4-BE49-F238E27FC236}">
                    <a16:creationId xmlns:a16="http://schemas.microsoft.com/office/drawing/2014/main" xmlns="" id="{66DD9F14-7F71-32E0-FA76-518B04241B02}"/>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458;p29">
                <a:extLst>
                  <a:ext uri="{FF2B5EF4-FFF2-40B4-BE49-F238E27FC236}">
                    <a16:creationId xmlns:a16="http://schemas.microsoft.com/office/drawing/2014/main" xmlns="" id="{6C8A16C0-CA73-362F-9CED-C797870F4F6F}"/>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459;p29">
                <a:extLst>
                  <a:ext uri="{FF2B5EF4-FFF2-40B4-BE49-F238E27FC236}">
                    <a16:creationId xmlns:a16="http://schemas.microsoft.com/office/drawing/2014/main" xmlns="" id="{29E6822D-5C60-DCEC-B3FC-73A9B4D78BCB}"/>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26" name="Google Shape;460;p29">
            <a:extLst>
              <a:ext uri="{FF2B5EF4-FFF2-40B4-BE49-F238E27FC236}">
                <a16:creationId xmlns:a16="http://schemas.microsoft.com/office/drawing/2014/main" xmlns="" id="{21B77770-B264-37F3-08AA-B6916C7D305B}"/>
              </a:ext>
            </a:extLst>
          </p:cNvPr>
          <p:cNvGrpSpPr/>
          <p:nvPr/>
        </p:nvGrpSpPr>
        <p:grpSpPr>
          <a:xfrm rot="900046">
            <a:off x="6166697" y="288129"/>
            <a:ext cx="969791" cy="678828"/>
            <a:chOff x="-4665350" y="238125"/>
            <a:chExt cx="1564900" cy="1273250"/>
          </a:xfrm>
        </p:grpSpPr>
        <p:sp>
          <p:nvSpPr>
            <p:cNvPr id="27" name="Google Shape;461;p29">
              <a:extLst>
                <a:ext uri="{FF2B5EF4-FFF2-40B4-BE49-F238E27FC236}">
                  <a16:creationId xmlns:a16="http://schemas.microsoft.com/office/drawing/2014/main" xmlns="" id="{1ECC82F6-1512-A4CD-B36E-24C899EB13F1}"/>
                </a:ext>
              </a:extLst>
            </p:cNvPr>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28" name="Google Shape;462;p29">
              <a:extLst>
                <a:ext uri="{FF2B5EF4-FFF2-40B4-BE49-F238E27FC236}">
                  <a16:creationId xmlns:a16="http://schemas.microsoft.com/office/drawing/2014/main" xmlns="" id="{73A9F3B8-FECB-A6EF-E269-056A12CC5229}"/>
                </a:ext>
              </a:extLst>
            </p:cNvPr>
            <p:cNvGrpSpPr/>
            <p:nvPr/>
          </p:nvGrpSpPr>
          <p:grpSpPr>
            <a:xfrm>
              <a:off x="-4665350" y="238125"/>
              <a:ext cx="1564900" cy="1273250"/>
              <a:chOff x="-4686175" y="238125"/>
              <a:chExt cx="1564900" cy="1273250"/>
            </a:xfrm>
          </p:grpSpPr>
          <p:sp>
            <p:nvSpPr>
              <p:cNvPr id="29" name="Google Shape;463;p29">
                <a:extLst>
                  <a:ext uri="{FF2B5EF4-FFF2-40B4-BE49-F238E27FC236}">
                    <a16:creationId xmlns:a16="http://schemas.microsoft.com/office/drawing/2014/main" xmlns="" id="{31903BE3-44EE-8A89-2A66-284A2FE644B0}"/>
                  </a:ext>
                </a:extLst>
              </p:cNvPr>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 name="Google Shape;464;p29">
                <a:extLst>
                  <a:ext uri="{FF2B5EF4-FFF2-40B4-BE49-F238E27FC236}">
                    <a16:creationId xmlns:a16="http://schemas.microsoft.com/office/drawing/2014/main" xmlns="" id="{CD8C57F3-536F-7BB8-2A20-B1D55F181FCE}"/>
                  </a:ext>
                </a:extLst>
              </p:cNvPr>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465;p29">
                <a:extLst>
                  <a:ext uri="{FF2B5EF4-FFF2-40B4-BE49-F238E27FC236}">
                    <a16:creationId xmlns:a16="http://schemas.microsoft.com/office/drawing/2014/main" xmlns="" id="{C5A0FFE2-7132-A129-D816-EA091649A6E0}"/>
                  </a:ext>
                </a:extLst>
              </p:cNvPr>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466;p29">
                <a:extLst>
                  <a:ext uri="{FF2B5EF4-FFF2-40B4-BE49-F238E27FC236}">
                    <a16:creationId xmlns:a16="http://schemas.microsoft.com/office/drawing/2014/main" xmlns="" id="{628DFD77-0854-7AAC-2168-381480EC7A1D}"/>
                  </a:ext>
                </a:extLst>
              </p:cNvPr>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467;p29">
                <a:extLst>
                  <a:ext uri="{FF2B5EF4-FFF2-40B4-BE49-F238E27FC236}">
                    <a16:creationId xmlns:a16="http://schemas.microsoft.com/office/drawing/2014/main" xmlns="" id="{1726A460-EF47-F516-2ECF-CD6C68F57B44}"/>
                  </a:ext>
                </a:extLst>
              </p:cNvPr>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468;p29">
                <a:extLst>
                  <a:ext uri="{FF2B5EF4-FFF2-40B4-BE49-F238E27FC236}">
                    <a16:creationId xmlns:a16="http://schemas.microsoft.com/office/drawing/2014/main" xmlns="" id="{0765C178-5A18-5F39-0251-B261F6CB30E7}"/>
                  </a:ext>
                </a:extLst>
              </p:cNvPr>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469;p29">
                <a:extLst>
                  <a:ext uri="{FF2B5EF4-FFF2-40B4-BE49-F238E27FC236}">
                    <a16:creationId xmlns:a16="http://schemas.microsoft.com/office/drawing/2014/main" xmlns="" id="{FBC23C25-1B18-5C39-0498-F073AF08B562}"/>
                  </a:ext>
                </a:extLst>
              </p:cNvPr>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470;p29">
                <a:extLst>
                  <a:ext uri="{FF2B5EF4-FFF2-40B4-BE49-F238E27FC236}">
                    <a16:creationId xmlns:a16="http://schemas.microsoft.com/office/drawing/2014/main" xmlns="" id="{600479EF-86D7-E3C2-44E2-7CD0C6C61B2E}"/>
                  </a:ext>
                </a:extLst>
              </p:cNvPr>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471;p29">
                <a:extLst>
                  <a:ext uri="{FF2B5EF4-FFF2-40B4-BE49-F238E27FC236}">
                    <a16:creationId xmlns:a16="http://schemas.microsoft.com/office/drawing/2014/main" xmlns="" id="{654992B1-6DF2-18EB-529A-2E12B7FBFF1D}"/>
                  </a:ext>
                </a:extLst>
              </p:cNvPr>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 name="Google Shape;472;p29">
                <a:extLst>
                  <a:ext uri="{FF2B5EF4-FFF2-40B4-BE49-F238E27FC236}">
                    <a16:creationId xmlns:a16="http://schemas.microsoft.com/office/drawing/2014/main" xmlns="" id="{F50E7897-4F99-91E0-CD41-21C299E422DD}"/>
                  </a:ext>
                </a:extLst>
              </p:cNvPr>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473;p29">
                <a:extLst>
                  <a:ext uri="{FF2B5EF4-FFF2-40B4-BE49-F238E27FC236}">
                    <a16:creationId xmlns:a16="http://schemas.microsoft.com/office/drawing/2014/main" xmlns="" id="{45B67FC5-54E1-2345-C16C-2EA2D6D4E060}"/>
                  </a:ext>
                </a:extLst>
              </p:cNvPr>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474;p29">
                <a:extLst>
                  <a:ext uri="{FF2B5EF4-FFF2-40B4-BE49-F238E27FC236}">
                    <a16:creationId xmlns:a16="http://schemas.microsoft.com/office/drawing/2014/main" xmlns="" id="{7AD6C86E-DB4F-8213-0620-344B10355317}"/>
                  </a:ext>
                </a:extLst>
              </p:cNvPr>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475;p29">
                <a:extLst>
                  <a:ext uri="{FF2B5EF4-FFF2-40B4-BE49-F238E27FC236}">
                    <a16:creationId xmlns:a16="http://schemas.microsoft.com/office/drawing/2014/main" xmlns="" id="{F5B11522-B247-31CC-A604-753482CC7014}"/>
                  </a:ext>
                </a:extLst>
              </p:cNvPr>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 name="Google Shape;476;p29">
                <a:extLst>
                  <a:ext uri="{FF2B5EF4-FFF2-40B4-BE49-F238E27FC236}">
                    <a16:creationId xmlns:a16="http://schemas.microsoft.com/office/drawing/2014/main" xmlns="" id="{472D6DC3-0047-0D48-9739-3C21833993E5}"/>
                  </a:ext>
                </a:extLst>
              </p:cNvPr>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 name="Google Shape;477;p29">
                <a:extLst>
                  <a:ext uri="{FF2B5EF4-FFF2-40B4-BE49-F238E27FC236}">
                    <a16:creationId xmlns:a16="http://schemas.microsoft.com/office/drawing/2014/main" xmlns="" id="{2DB70F24-7A26-5AFC-9609-7564173B1B25}"/>
                  </a:ext>
                </a:extLst>
              </p:cNvPr>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478;p29">
                <a:extLst>
                  <a:ext uri="{FF2B5EF4-FFF2-40B4-BE49-F238E27FC236}">
                    <a16:creationId xmlns:a16="http://schemas.microsoft.com/office/drawing/2014/main" xmlns="" id="{8158592A-A51A-D289-8F96-6913A6880D4D}"/>
                  </a:ext>
                </a:extLst>
              </p:cNvPr>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 name="Google Shape;479;p29">
                <a:extLst>
                  <a:ext uri="{FF2B5EF4-FFF2-40B4-BE49-F238E27FC236}">
                    <a16:creationId xmlns:a16="http://schemas.microsoft.com/office/drawing/2014/main" xmlns="" id="{28575F0F-7B24-FE34-B821-8D0D3DD047C9}"/>
                  </a:ext>
                </a:extLst>
              </p:cNvPr>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6" name="Google Shape;480;p29">
                <a:extLst>
                  <a:ext uri="{FF2B5EF4-FFF2-40B4-BE49-F238E27FC236}">
                    <a16:creationId xmlns:a16="http://schemas.microsoft.com/office/drawing/2014/main" xmlns="" id="{6A0174CB-920C-FABE-5577-FEFF046C1B08}"/>
                  </a:ext>
                </a:extLst>
              </p:cNvPr>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 name="Google Shape;481;p29">
                <a:extLst>
                  <a:ext uri="{FF2B5EF4-FFF2-40B4-BE49-F238E27FC236}">
                    <a16:creationId xmlns:a16="http://schemas.microsoft.com/office/drawing/2014/main" xmlns="" id="{4249770A-B277-DEA4-9951-039E426BEB4F}"/>
                  </a:ext>
                </a:extLst>
              </p:cNvPr>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 name="Google Shape;482;p29">
                <a:extLst>
                  <a:ext uri="{FF2B5EF4-FFF2-40B4-BE49-F238E27FC236}">
                    <a16:creationId xmlns:a16="http://schemas.microsoft.com/office/drawing/2014/main" xmlns="" id="{8A439B54-8BE9-9EBF-A5B3-A6CF9E09F596}"/>
                  </a:ext>
                </a:extLst>
              </p:cNvPr>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58" name="Google Shape;2064;p52">
            <a:extLst>
              <a:ext uri="{FF2B5EF4-FFF2-40B4-BE49-F238E27FC236}">
                <a16:creationId xmlns:a16="http://schemas.microsoft.com/office/drawing/2014/main" xmlns="" id="{A77DD74E-AE26-0611-5AF1-EC6BBD637878}"/>
              </a:ext>
            </a:extLst>
          </p:cNvPr>
          <p:cNvGrpSpPr/>
          <p:nvPr/>
        </p:nvGrpSpPr>
        <p:grpSpPr>
          <a:xfrm>
            <a:off x="362950" y="1023839"/>
            <a:ext cx="4030630" cy="3860973"/>
            <a:chOff x="4567525" y="2593385"/>
            <a:chExt cx="479533" cy="551596"/>
          </a:xfrm>
        </p:grpSpPr>
        <p:sp>
          <p:nvSpPr>
            <p:cNvPr id="59" name="Google Shape;2065;p52">
              <a:extLst>
                <a:ext uri="{FF2B5EF4-FFF2-40B4-BE49-F238E27FC236}">
                  <a16:creationId xmlns:a16="http://schemas.microsoft.com/office/drawing/2014/main" xmlns="" id="{0A752F89-6D9A-9992-F78E-922ADE8A6C09}"/>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0" name="Google Shape;2066;p52">
              <a:extLst>
                <a:ext uri="{FF2B5EF4-FFF2-40B4-BE49-F238E27FC236}">
                  <a16:creationId xmlns:a16="http://schemas.microsoft.com/office/drawing/2014/main" xmlns="" id="{EB69D860-208D-5BAA-3D13-6D84AB332B71}"/>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1" name="Google Shape;2067;p52">
              <a:extLst>
                <a:ext uri="{FF2B5EF4-FFF2-40B4-BE49-F238E27FC236}">
                  <a16:creationId xmlns:a16="http://schemas.microsoft.com/office/drawing/2014/main" xmlns="" id="{C7EBAD01-7416-8117-97E7-B8F7E13F887F}"/>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2" name="Google Shape;2068;p52">
              <a:extLst>
                <a:ext uri="{FF2B5EF4-FFF2-40B4-BE49-F238E27FC236}">
                  <a16:creationId xmlns:a16="http://schemas.microsoft.com/office/drawing/2014/main" xmlns="" id="{89087E80-E853-3B9D-DAEC-6717ACDC4B1D}"/>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3" name="Google Shape;2069;p52">
              <a:extLst>
                <a:ext uri="{FF2B5EF4-FFF2-40B4-BE49-F238E27FC236}">
                  <a16:creationId xmlns:a16="http://schemas.microsoft.com/office/drawing/2014/main" xmlns="" id="{0081F84B-BB7A-127F-FECA-2E55FF96AEF8}"/>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4" name="Google Shape;2070;p52">
              <a:extLst>
                <a:ext uri="{FF2B5EF4-FFF2-40B4-BE49-F238E27FC236}">
                  <a16:creationId xmlns:a16="http://schemas.microsoft.com/office/drawing/2014/main" xmlns="" id="{12226B7F-5085-CE00-D502-B70FA1CAC602}"/>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5" name="Google Shape;2071;p52">
              <a:extLst>
                <a:ext uri="{FF2B5EF4-FFF2-40B4-BE49-F238E27FC236}">
                  <a16:creationId xmlns:a16="http://schemas.microsoft.com/office/drawing/2014/main" xmlns="" id="{4010FE71-3E15-7435-6EF4-B43AA15A08E5}"/>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6" name="Google Shape;2072;p52">
              <a:extLst>
                <a:ext uri="{FF2B5EF4-FFF2-40B4-BE49-F238E27FC236}">
                  <a16:creationId xmlns:a16="http://schemas.microsoft.com/office/drawing/2014/main" xmlns="" id="{7AC2B2DF-B19D-700E-BB8E-17212CA98AB3}"/>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nvGrpSpPr>
          <p:cNvPr id="67" name="Google Shape;2064;p52">
            <a:extLst>
              <a:ext uri="{FF2B5EF4-FFF2-40B4-BE49-F238E27FC236}">
                <a16:creationId xmlns:a16="http://schemas.microsoft.com/office/drawing/2014/main" xmlns="" id="{0FD9ED91-1CA1-83E7-83A6-D16786DE7132}"/>
              </a:ext>
            </a:extLst>
          </p:cNvPr>
          <p:cNvGrpSpPr/>
          <p:nvPr/>
        </p:nvGrpSpPr>
        <p:grpSpPr>
          <a:xfrm>
            <a:off x="4759379" y="1087019"/>
            <a:ext cx="4030630" cy="3860973"/>
            <a:chOff x="4567525" y="2593385"/>
            <a:chExt cx="479533" cy="551596"/>
          </a:xfrm>
        </p:grpSpPr>
        <p:sp>
          <p:nvSpPr>
            <p:cNvPr id="68" name="Google Shape;2065;p52">
              <a:extLst>
                <a:ext uri="{FF2B5EF4-FFF2-40B4-BE49-F238E27FC236}">
                  <a16:creationId xmlns:a16="http://schemas.microsoft.com/office/drawing/2014/main" xmlns="" id="{484F7A13-18EE-0BA4-BB74-07266EB6BD90}"/>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9" name="Google Shape;2066;p52">
              <a:extLst>
                <a:ext uri="{FF2B5EF4-FFF2-40B4-BE49-F238E27FC236}">
                  <a16:creationId xmlns:a16="http://schemas.microsoft.com/office/drawing/2014/main" xmlns="" id="{84403FB2-A010-5DD9-CFF9-D91C61A02695}"/>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0" name="Google Shape;2067;p52">
              <a:extLst>
                <a:ext uri="{FF2B5EF4-FFF2-40B4-BE49-F238E27FC236}">
                  <a16:creationId xmlns:a16="http://schemas.microsoft.com/office/drawing/2014/main" xmlns="" id="{C47DF7BC-7B67-0E66-1D04-9D61CE221D7C}"/>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1" name="Google Shape;2068;p52">
              <a:extLst>
                <a:ext uri="{FF2B5EF4-FFF2-40B4-BE49-F238E27FC236}">
                  <a16:creationId xmlns:a16="http://schemas.microsoft.com/office/drawing/2014/main" xmlns="" id="{0967EA98-F32F-2AF8-7C97-DBC1941D0303}"/>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2" name="Google Shape;2069;p52">
              <a:extLst>
                <a:ext uri="{FF2B5EF4-FFF2-40B4-BE49-F238E27FC236}">
                  <a16:creationId xmlns:a16="http://schemas.microsoft.com/office/drawing/2014/main" xmlns="" id="{5D0D2F17-3E98-86AA-20DB-267FA616F1BE}"/>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3" name="Google Shape;2070;p52">
              <a:extLst>
                <a:ext uri="{FF2B5EF4-FFF2-40B4-BE49-F238E27FC236}">
                  <a16:creationId xmlns:a16="http://schemas.microsoft.com/office/drawing/2014/main" xmlns="" id="{9A593B92-3DED-C419-09F5-EF313B6915B8}"/>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4" name="Google Shape;2071;p52">
              <a:extLst>
                <a:ext uri="{FF2B5EF4-FFF2-40B4-BE49-F238E27FC236}">
                  <a16:creationId xmlns:a16="http://schemas.microsoft.com/office/drawing/2014/main" xmlns="" id="{71CA9450-D963-7297-F3A2-6ACA725D11BF}"/>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5" name="Google Shape;2072;p52">
              <a:extLst>
                <a:ext uri="{FF2B5EF4-FFF2-40B4-BE49-F238E27FC236}">
                  <a16:creationId xmlns:a16="http://schemas.microsoft.com/office/drawing/2014/main" xmlns="" id="{475237E8-A1D4-1CB1-B772-A4D8B7E84E41}"/>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aphicFrame>
        <p:nvGraphicFramePr>
          <p:cNvPr id="25" name="Table 25">
            <a:extLst>
              <a:ext uri="{FF2B5EF4-FFF2-40B4-BE49-F238E27FC236}">
                <a16:creationId xmlns:a16="http://schemas.microsoft.com/office/drawing/2014/main" xmlns="" id="{E8669CB2-D61D-A8F0-403C-D8B9622747E6}"/>
              </a:ext>
            </a:extLst>
          </p:cNvPr>
          <p:cNvGraphicFramePr>
            <a:graphicFrameLocks noGrp="1"/>
          </p:cNvGraphicFramePr>
          <p:nvPr>
            <p:extLst>
              <p:ext uri="{D42A27DB-BD31-4B8C-83A1-F6EECF244321}">
                <p14:modId xmlns:p14="http://schemas.microsoft.com/office/powerpoint/2010/main" val="3365157138"/>
              </p:ext>
            </p:extLst>
          </p:nvPr>
        </p:nvGraphicFramePr>
        <p:xfrm>
          <a:off x="594432" y="1337207"/>
          <a:ext cx="7918944" cy="3355513"/>
        </p:xfrm>
        <a:graphic>
          <a:graphicData uri="http://schemas.openxmlformats.org/drawingml/2006/table">
            <a:tbl>
              <a:tblPr firstRow="1" bandRow="1"/>
              <a:tblGrid>
                <a:gridCol w="3952038">
                  <a:extLst>
                    <a:ext uri="{9D8B030D-6E8A-4147-A177-3AD203B41FA5}">
                      <a16:colId xmlns:a16="http://schemas.microsoft.com/office/drawing/2014/main" xmlns="" val="41844432"/>
                    </a:ext>
                  </a:extLst>
                </a:gridCol>
                <a:gridCol w="3966906">
                  <a:extLst>
                    <a:ext uri="{9D8B030D-6E8A-4147-A177-3AD203B41FA5}">
                      <a16:colId xmlns:a16="http://schemas.microsoft.com/office/drawing/2014/main" xmlns="" val="2636809966"/>
                    </a:ext>
                  </a:extLst>
                </a:gridCol>
              </a:tblGrid>
              <a:tr h="463861">
                <a:tc>
                  <a:txBody>
                    <a:bodyPr/>
                    <a:lstStyle/>
                    <a:p>
                      <a:pPr algn="ctr"/>
                      <a:r>
                        <a:rPr lang="en-US" sz="2400" b="1" dirty="0" err="1">
                          <a:solidFill>
                            <a:srgbClr val="002060"/>
                          </a:solidFill>
                        </a:rPr>
                        <a:t>Câu</a:t>
                      </a:r>
                      <a:r>
                        <a:rPr lang="en-US" sz="2400" b="1" dirty="0">
                          <a:solidFill>
                            <a:srgbClr val="002060"/>
                          </a:solidFill>
                        </a:rPr>
                        <a:t> </a:t>
                      </a:r>
                      <a:r>
                        <a:rPr lang="en-US" sz="2400" b="1" dirty="0" err="1">
                          <a:solidFill>
                            <a:srgbClr val="002060"/>
                          </a:solidFill>
                        </a:rPr>
                        <a:t>hỏi</a:t>
                      </a:r>
                      <a:endParaRPr lang="en-US" sz="2400" b="1" dirty="0">
                        <a:solidFill>
                          <a:srgbClr val="002060"/>
                        </a:solidFill>
                      </a:endParaRPr>
                    </a:p>
                  </a:txBody>
                  <a:tcPr>
                    <a:solidFill>
                      <a:schemeClr val="accent1">
                        <a:lumMod val="60000"/>
                        <a:lumOff val="40000"/>
                      </a:schemeClr>
                    </a:solidFill>
                  </a:tcPr>
                </a:tc>
                <a:tc>
                  <a:txBody>
                    <a:bodyPr/>
                    <a:lstStyle/>
                    <a:p>
                      <a:pPr algn="ctr"/>
                      <a:r>
                        <a:rPr lang="en-US" sz="2400" b="1" dirty="0" err="1">
                          <a:solidFill>
                            <a:srgbClr val="002060"/>
                          </a:solidFill>
                        </a:rPr>
                        <a:t>Nội</a:t>
                      </a:r>
                      <a:r>
                        <a:rPr lang="en-US" sz="2400" b="1" dirty="0">
                          <a:solidFill>
                            <a:srgbClr val="002060"/>
                          </a:solidFill>
                        </a:rPr>
                        <a:t> dung </a:t>
                      </a:r>
                    </a:p>
                  </a:txBody>
                  <a:tcPr>
                    <a:solidFill>
                      <a:schemeClr val="accent1">
                        <a:lumMod val="60000"/>
                        <a:lumOff val="40000"/>
                      </a:schemeClr>
                    </a:solidFill>
                  </a:tcPr>
                </a:tc>
                <a:extLst>
                  <a:ext uri="{0D108BD9-81ED-4DB2-BD59-A6C34878D82A}">
                    <a16:rowId xmlns:a16="http://schemas.microsoft.com/office/drawing/2014/main" xmlns="" val="2412273166"/>
                  </a:ext>
                </a:extLst>
              </a:tr>
              <a:tr h="722913">
                <a:tc>
                  <a:txBody>
                    <a:bodyPr/>
                    <a:lstStyle/>
                    <a:p>
                      <a:r>
                        <a:rPr lang="en-US" sz="2000" dirty="0" err="1">
                          <a:latin typeface="#9Slide02 Tieu de dai" panose="02000000000000000000" pitchFamily="2" charset="0"/>
                          <a:ea typeface="#9Slide02 Tieu de dai" panose="02000000000000000000" pitchFamily="2" charset="0"/>
                        </a:rPr>
                        <a:t>Tác</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phẩm</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sân</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khấu</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hóa</a:t>
                      </a:r>
                      <a:r>
                        <a:rPr lang="en-US" sz="2000" dirty="0">
                          <a:latin typeface="#9Slide02 Tieu de dai" panose="02000000000000000000" pitchFamily="2" charset="0"/>
                          <a:ea typeface="#9Slide02 Tieu de dai" panose="02000000000000000000" pitchFamily="2" charset="0"/>
                        </a:rPr>
                        <a:t>?</a:t>
                      </a:r>
                    </a:p>
                  </a:txBody>
                  <a:tcPr anchor="ctr"/>
                </a:tc>
                <a:tc>
                  <a:txBody>
                    <a:bodyPr/>
                    <a:lstStyle/>
                    <a:p>
                      <a:endParaRPr lang="en-US"/>
                    </a:p>
                  </a:txBody>
                  <a:tcPr/>
                </a:tc>
                <a:extLst>
                  <a:ext uri="{0D108BD9-81ED-4DB2-BD59-A6C34878D82A}">
                    <a16:rowId xmlns:a16="http://schemas.microsoft.com/office/drawing/2014/main" xmlns="" val="882678144"/>
                  </a:ext>
                </a:extLst>
              </a:tr>
              <a:tr h="722913">
                <a:tc>
                  <a:txBody>
                    <a:bodyPr/>
                    <a:lstStyle/>
                    <a:p>
                      <a:r>
                        <a:rPr lang="en-US" sz="2000" dirty="0" err="1">
                          <a:latin typeface="#9Slide02 Tieu de dai" panose="02000000000000000000" pitchFamily="2" charset="0"/>
                          <a:ea typeface="#9Slide02 Tieu de dai" panose="02000000000000000000" pitchFamily="2" charset="0"/>
                        </a:rPr>
                        <a:t>Lí</a:t>
                      </a:r>
                      <a:r>
                        <a:rPr lang="en-US" sz="2000" dirty="0">
                          <a:latin typeface="#9Slide02 Tieu de dai" panose="02000000000000000000" pitchFamily="2" charset="0"/>
                          <a:ea typeface="#9Slide02 Tieu de dai" panose="02000000000000000000" pitchFamily="2" charset="0"/>
                        </a:rPr>
                        <a:t> do </a:t>
                      </a:r>
                      <a:r>
                        <a:rPr lang="en-US" sz="2000" dirty="0" err="1">
                          <a:latin typeface="#9Slide02 Tieu de dai" panose="02000000000000000000" pitchFamily="2" charset="0"/>
                          <a:ea typeface="#9Slide02 Tieu de dai" panose="02000000000000000000" pitchFamily="2" charset="0"/>
                        </a:rPr>
                        <a:t>chọn</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tác</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phẩm</a:t>
                      </a:r>
                      <a:r>
                        <a:rPr lang="en-US" sz="2000" dirty="0">
                          <a:latin typeface="#9Slide02 Tieu de dai" panose="02000000000000000000" pitchFamily="2" charset="0"/>
                          <a:ea typeface="#9Slide02 Tieu de dai" panose="02000000000000000000" pitchFamily="2" charset="0"/>
                        </a:rPr>
                        <a:t>?</a:t>
                      </a:r>
                    </a:p>
                  </a:txBody>
                  <a:tcPr anchor="ctr"/>
                </a:tc>
                <a:tc>
                  <a:txBody>
                    <a:bodyPr/>
                    <a:lstStyle/>
                    <a:p>
                      <a:endParaRPr lang="en-US" dirty="0"/>
                    </a:p>
                  </a:txBody>
                  <a:tcPr/>
                </a:tc>
                <a:extLst>
                  <a:ext uri="{0D108BD9-81ED-4DB2-BD59-A6C34878D82A}">
                    <a16:rowId xmlns:a16="http://schemas.microsoft.com/office/drawing/2014/main" xmlns="" val="2432599415"/>
                  </a:ext>
                </a:extLst>
              </a:tr>
              <a:tr h="722913">
                <a:tc>
                  <a:txBody>
                    <a:bodyPr/>
                    <a:lstStyle/>
                    <a:p>
                      <a:r>
                        <a:rPr lang="en-US" sz="2000" dirty="0" err="1">
                          <a:latin typeface="#9Slide02 Tieu de dai" panose="02000000000000000000" pitchFamily="2" charset="0"/>
                          <a:ea typeface="#9Slide02 Tieu de dai" panose="02000000000000000000" pitchFamily="2" charset="0"/>
                        </a:rPr>
                        <a:t>Hướng</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sân</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khấu</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hóa</a:t>
                      </a:r>
                      <a:r>
                        <a:rPr lang="en-US" sz="2000" dirty="0">
                          <a:latin typeface="#9Slide02 Tieu de dai" panose="02000000000000000000" pitchFamily="2" charset="0"/>
                          <a:ea typeface="#9Slide02 Tieu de dai" panose="02000000000000000000" pitchFamily="2" charset="0"/>
                        </a:rPr>
                        <a:t>?</a:t>
                      </a:r>
                    </a:p>
                    <a:p>
                      <a:r>
                        <a:rPr lang="en-US" sz="2000" dirty="0">
                          <a:latin typeface="#9Slide02 Tieu de dai" panose="02000000000000000000" pitchFamily="2" charset="0"/>
                          <a:ea typeface="#9Slide02 Tieu de dai" panose="02000000000000000000" pitchFamily="2" charset="0"/>
                        </a:rPr>
                        <a:t>(</a:t>
                      </a:r>
                      <a:r>
                        <a:rPr lang="en-US" sz="2000" dirty="0" err="1">
                          <a:latin typeface="#9Slide02 Tieu de dai" panose="02000000000000000000" pitchFamily="2" charset="0"/>
                          <a:ea typeface="#9Slide02 Tieu de dai" panose="02000000000000000000" pitchFamily="2" charset="0"/>
                        </a:rPr>
                        <a:t>minh</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họa</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phóng</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tác</a:t>
                      </a:r>
                      <a:r>
                        <a:rPr lang="en-US" sz="2000" dirty="0">
                          <a:latin typeface="#9Slide02 Tieu de dai" panose="02000000000000000000" pitchFamily="2" charset="0"/>
                          <a:ea typeface="#9Slide02 Tieu de dai" panose="02000000000000000000" pitchFamily="2" charset="0"/>
                        </a:rPr>
                        <a:t>)</a:t>
                      </a:r>
                    </a:p>
                  </a:txBody>
                  <a:tcPr anchor="ctr"/>
                </a:tc>
                <a:tc>
                  <a:txBody>
                    <a:bodyPr/>
                    <a:lstStyle/>
                    <a:p>
                      <a:endParaRPr lang="en-US" dirty="0"/>
                    </a:p>
                  </a:txBody>
                  <a:tcPr/>
                </a:tc>
                <a:extLst>
                  <a:ext uri="{0D108BD9-81ED-4DB2-BD59-A6C34878D82A}">
                    <a16:rowId xmlns:a16="http://schemas.microsoft.com/office/drawing/2014/main" xmlns="" val="1636758726"/>
                  </a:ext>
                </a:extLst>
              </a:tr>
              <a:tr h="722913">
                <a:tc>
                  <a:txBody>
                    <a:bodyPr/>
                    <a:lstStyle/>
                    <a:p>
                      <a:r>
                        <a:rPr lang="en-US" sz="2000" dirty="0" err="1">
                          <a:latin typeface="#9Slide02 Tieu de dai" panose="02000000000000000000" pitchFamily="2" charset="0"/>
                          <a:ea typeface="#9Slide02 Tieu de dai" panose="02000000000000000000" pitchFamily="2" charset="0"/>
                        </a:rPr>
                        <a:t>Hình</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thức</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biểu</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diễn</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trực</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tiếp</a:t>
                      </a:r>
                      <a:r>
                        <a:rPr lang="en-US" sz="2000" dirty="0">
                          <a:latin typeface="#9Slide02 Tieu de dai" panose="02000000000000000000" pitchFamily="2" charset="0"/>
                          <a:ea typeface="#9Slide02 Tieu de dai" panose="02000000000000000000" pitchFamily="2" charset="0"/>
                        </a:rPr>
                        <a:t>/ video)</a:t>
                      </a:r>
                    </a:p>
                  </a:txBody>
                  <a:tcPr anchor="ctr"/>
                </a:tc>
                <a:tc>
                  <a:txBody>
                    <a:bodyPr/>
                    <a:lstStyle/>
                    <a:p>
                      <a:endParaRPr lang="en-US" dirty="0"/>
                    </a:p>
                  </a:txBody>
                  <a:tcPr/>
                </a:tc>
                <a:extLst>
                  <a:ext uri="{0D108BD9-81ED-4DB2-BD59-A6C34878D82A}">
                    <a16:rowId xmlns:a16="http://schemas.microsoft.com/office/drawing/2014/main" xmlns="" val="1062253671"/>
                  </a:ext>
                </a:extLst>
              </a:tr>
            </a:tbl>
          </a:graphicData>
        </a:graphic>
      </p:graphicFrame>
    </p:spTree>
    <p:extLst>
      <p:ext uri="{BB962C8B-B14F-4D97-AF65-F5344CB8AC3E}">
        <p14:creationId xmlns:p14="http://schemas.microsoft.com/office/powerpoint/2010/main" val="2888478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25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125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800"/>
                                        <p:tgtEl>
                                          <p:spTgt spid="25"/>
                                        </p:tgtEl>
                                      </p:cBhvr>
                                    </p:animEffect>
                                    <p:anim calcmode="lin" valueType="num">
                                      <p:cBhvr>
                                        <p:cTn id="19" dur="1800" fill="hold"/>
                                        <p:tgtEl>
                                          <p:spTgt spid="25"/>
                                        </p:tgtEl>
                                        <p:attrNameLst>
                                          <p:attrName>ppt_x</p:attrName>
                                        </p:attrNameLst>
                                      </p:cBhvr>
                                      <p:tavLst>
                                        <p:tav tm="0">
                                          <p:val>
                                            <p:strVal val="#ppt_x"/>
                                          </p:val>
                                        </p:tav>
                                        <p:tav tm="100000">
                                          <p:val>
                                            <p:strVal val="#ppt_x"/>
                                          </p:val>
                                        </p:tav>
                                      </p:tavLst>
                                    </p:anim>
                                    <p:anim calcmode="lin" valueType="num">
                                      <p:cBhvr>
                                        <p:cTn id="20" dur="1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449;p53">
            <a:extLst>
              <a:ext uri="{FF2B5EF4-FFF2-40B4-BE49-F238E27FC236}">
                <a16:creationId xmlns:a16="http://schemas.microsoft.com/office/drawing/2014/main" xmlns="" id="{A22E571C-AD08-F53B-B487-851702E8FA36}"/>
              </a:ext>
            </a:extLst>
          </p:cNvPr>
          <p:cNvGrpSpPr/>
          <p:nvPr/>
        </p:nvGrpSpPr>
        <p:grpSpPr>
          <a:xfrm>
            <a:off x="-257175" y="-1533525"/>
            <a:ext cx="9658349" cy="7124700"/>
            <a:chOff x="670753" y="787364"/>
            <a:chExt cx="1538006" cy="1368012"/>
          </a:xfrm>
        </p:grpSpPr>
        <p:sp>
          <p:nvSpPr>
            <p:cNvPr id="4" name="Google Shape;2450;p53">
              <a:extLst>
                <a:ext uri="{FF2B5EF4-FFF2-40B4-BE49-F238E27FC236}">
                  <a16:creationId xmlns:a16="http://schemas.microsoft.com/office/drawing/2014/main" xmlns="" id="{0C0CA910-6BA8-34C6-B0A9-0445FFC71696}"/>
                </a:ext>
              </a:extLst>
            </p:cNvPr>
            <p:cNvSpPr/>
            <p:nvPr/>
          </p:nvSpPr>
          <p:spPr>
            <a:xfrm>
              <a:off x="671210" y="787364"/>
              <a:ext cx="1537093" cy="1368012"/>
            </a:xfrm>
            <a:custGeom>
              <a:avLst/>
              <a:gdLst/>
              <a:ahLst/>
              <a:cxnLst/>
              <a:rect l="l" t="t" r="r" b="b"/>
              <a:pathLst>
                <a:path w="78025" h="69363" extrusionOk="0">
                  <a:moveTo>
                    <a:pt x="38584" y="1"/>
                  </a:moveTo>
                  <a:cubicBezTo>
                    <a:pt x="35403" y="1"/>
                    <a:pt x="32725" y="2281"/>
                    <a:pt x="32097" y="5294"/>
                  </a:cubicBezTo>
                  <a:lnTo>
                    <a:pt x="29063" y="5294"/>
                  </a:lnTo>
                  <a:cubicBezTo>
                    <a:pt x="27515" y="5294"/>
                    <a:pt x="26260" y="6550"/>
                    <a:pt x="26260" y="8077"/>
                  </a:cubicBezTo>
                  <a:lnTo>
                    <a:pt x="26260" y="12220"/>
                  </a:lnTo>
                  <a:lnTo>
                    <a:pt x="20296" y="12220"/>
                  </a:lnTo>
                  <a:cubicBezTo>
                    <a:pt x="19731" y="12220"/>
                    <a:pt x="19292" y="12659"/>
                    <a:pt x="19292" y="13245"/>
                  </a:cubicBezTo>
                  <a:cubicBezTo>
                    <a:pt x="19292" y="13810"/>
                    <a:pt x="19731" y="14250"/>
                    <a:pt x="20296" y="14250"/>
                  </a:cubicBezTo>
                  <a:lnTo>
                    <a:pt x="3829" y="14250"/>
                  </a:lnTo>
                  <a:cubicBezTo>
                    <a:pt x="2281" y="14250"/>
                    <a:pt x="1026" y="15505"/>
                    <a:pt x="1026" y="17053"/>
                  </a:cubicBezTo>
                  <a:lnTo>
                    <a:pt x="1026" y="34001"/>
                  </a:lnTo>
                  <a:lnTo>
                    <a:pt x="1026" y="41283"/>
                  </a:lnTo>
                  <a:lnTo>
                    <a:pt x="1026" y="44861"/>
                  </a:lnTo>
                  <a:lnTo>
                    <a:pt x="921" y="44861"/>
                  </a:lnTo>
                  <a:cubicBezTo>
                    <a:pt x="419" y="44861"/>
                    <a:pt x="0" y="45279"/>
                    <a:pt x="0" y="45781"/>
                  </a:cubicBezTo>
                  <a:cubicBezTo>
                    <a:pt x="0" y="46263"/>
                    <a:pt x="419" y="46681"/>
                    <a:pt x="921" y="46681"/>
                  </a:cubicBezTo>
                  <a:lnTo>
                    <a:pt x="1026" y="46681"/>
                  </a:lnTo>
                  <a:lnTo>
                    <a:pt x="1026" y="51870"/>
                  </a:lnTo>
                  <a:lnTo>
                    <a:pt x="1026" y="62039"/>
                  </a:lnTo>
                  <a:lnTo>
                    <a:pt x="1005" y="62039"/>
                  </a:lnTo>
                  <a:lnTo>
                    <a:pt x="1005" y="65450"/>
                  </a:lnTo>
                  <a:cubicBezTo>
                    <a:pt x="1005" y="66872"/>
                    <a:pt x="17995" y="69362"/>
                    <a:pt x="38960" y="69362"/>
                  </a:cubicBezTo>
                  <a:cubicBezTo>
                    <a:pt x="59905" y="69362"/>
                    <a:pt x="76895" y="66914"/>
                    <a:pt x="76895" y="65450"/>
                  </a:cubicBezTo>
                  <a:lnTo>
                    <a:pt x="76895" y="63734"/>
                  </a:lnTo>
                  <a:lnTo>
                    <a:pt x="76895" y="62039"/>
                  </a:lnTo>
                  <a:lnTo>
                    <a:pt x="76895" y="51849"/>
                  </a:lnTo>
                  <a:lnTo>
                    <a:pt x="76895" y="46660"/>
                  </a:lnTo>
                  <a:lnTo>
                    <a:pt x="77104" y="46660"/>
                  </a:lnTo>
                  <a:cubicBezTo>
                    <a:pt x="77606" y="46660"/>
                    <a:pt x="78025" y="46242"/>
                    <a:pt x="78025" y="45740"/>
                  </a:cubicBezTo>
                  <a:cubicBezTo>
                    <a:pt x="78004" y="45279"/>
                    <a:pt x="77585" y="44861"/>
                    <a:pt x="77083" y="44861"/>
                  </a:cubicBezTo>
                  <a:lnTo>
                    <a:pt x="76874" y="44861"/>
                  </a:lnTo>
                  <a:lnTo>
                    <a:pt x="76874" y="41283"/>
                  </a:lnTo>
                  <a:lnTo>
                    <a:pt x="76874" y="34001"/>
                  </a:lnTo>
                  <a:lnTo>
                    <a:pt x="76874" y="17011"/>
                  </a:lnTo>
                  <a:cubicBezTo>
                    <a:pt x="76853" y="15484"/>
                    <a:pt x="75598" y="14250"/>
                    <a:pt x="74070" y="14250"/>
                  </a:cubicBezTo>
                  <a:lnTo>
                    <a:pt x="56892" y="14250"/>
                  </a:lnTo>
                  <a:cubicBezTo>
                    <a:pt x="57457" y="14250"/>
                    <a:pt x="57917" y="13810"/>
                    <a:pt x="57917" y="13245"/>
                  </a:cubicBezTo>
                  <a:cubicBezTo>
                    <a:pt x="57917" y="12659"/>
                    <a:pt x="57457" y="12220"/>
                    <a:pt x="56892" y="12220"/>
                  </a:cubicBezTo>
                  <a:lnTo>
                    <a:pt x="50929" y="12220"/>
                  </a:lnTo>
                  <a:lnTo>
                    <a:pt x="50929" y="8077"/>
                  </a:lnTo>
                  <a:cubicBezTo>
                    <a:pt x="50929" y="6550"/>
                    <a:pt x="49673" y="5294"/>
                    <a:pt x="48125" y="5294"/>
                  </a:cubicBezTo>
                  <a:lnTo>
                    <a:pt x="45070" y="5294"/>
                  </a:lnTo>
                  <a:cubicBezTo>
                    <a:pt x="44442" y="2281"/>
                    <a:pt x="41785" y="1"/>
                    <a:pt x="38584" y="1"/>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 name="Google Shape;2451;p53">
              <a:extLst>
                <a:ext uri="{FF2B5EF4-FFF2-40B4-BE49-F238E27FC236}">
                  <a16:creationId xmlns:a16="http://schemas.microsoft.com/office/drawing/2014/main" xmlns="" id="{32FA5AC5-D8F7-0813-0C6F-6F1C1049BA6B}"/>
                </a:ext>
              </a:extLst>
            </p:cNvPr>
            <p:cNvGrpSpPr/>
            <p:nvPr/>
          </p:nvGrpSpPr>
          <p:grpSpPr>
            <a:xfrm>
              <a:off x="670753" y="787385"/>
              <a:ext cx="1538006" cy="1367969"/>
              <a:chOff x="772476" y="810829"/>
              <a:chExt cx="1506078" cy="1340095"/>
            </a:xfrm>
          </p:grpSpPr>
          <p:sp>
            <p:nvSpPr>
              <p:cNvPr id="6" name="Google Shape;2452;p53">
                <a:extLst>
                  <a:ext uri="{FF2B5EF4-FFF2-40B4-BE49-F238E27FC236}">
                    <a16:creationId xmlns:a16="http://schemas.microsoft.com/office/drawing/2014/main" xmlns="" id="{A9767504-2D9D-78FB-CC2A-02AE1DCA5F0A}"/>
                  </a:ext>
                </a:extLst>
              </p:cNvPr>
              <p:cNvSpPr/>
              <p:nvPr/>
            </p:nvSpPr>
            <p:spPr>
              <a:xfrm>
                <a:off x="792261" y="2011155"/>
                <a:ext cx="1464886" cy="139769"/>
              </a:xfrm>
              <a:custGeom>
                <a:avLst/>
                <a:gdLst/>
                <a:ahLst/>
                <a:cxnLst/>
                <a:rect l="l" t="t" r="r" b="b"/>
                <a:pathLst>
                  <a:path w="75891" h="7241" extrusionOk="0">
                    <a:moveTo>
                      <a:pt x="1" y="1"/>
                    </a:moveTo>
                    <a:lnTo>
                      <a:pt x="1" y="3327"/>
                    </a:lnTo>
                    <a:cubicBezTo>
                      <a:pt x="1" y="4771"/>
                      <a:pt x="16991" y="7240"/>
                      <a:pt x="37935" y="7240"/>
                    </a:cubicBezTo>
                    <a:cubicBezTo>
                      <a:pt x="58901" y="7240"/>
                      <a:pt x="75891" y="4792"/>
                      <a:pt x="75891" y="3327"/>
                    </a:cubicBezTo>
                    <a:lnTo>
                      <a:pt x="75891" y="1633"/>
                    </a:lnTo>
                    <a:lnTo>
                      <a:pt x="75891" y="1"/>
                    </a:lnTo>
                    <a:lnTo>
                      <a:pt x="75870" y="1"/>
                    </a:lnTo>
                    <a:cubicBezTo>
                      <a:pt x="75075" y="1465"/>
                      <a:pt x="58399" y="3830"/>
                      <a:pt x="37935" y="3830"/>
                    </a:cubicBezTo>
                    <a:cubicBezTo>
                      <a:pt x="17493" y="3830"/>
                      <a:pt x="796" y="1465"/>
                      <a:pt x="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Google Shape;2453;p53">
                <a:extLst>
                  <a:ext uri="{FF2B5EF4-FFF2-40B4-BE49-F238E27FC236}">
                    <a16:creationId xmlns:a16="http://schemas.microsoft.com/office/drawing/2014/main" xmlns="" id="{5C0F71B3-0E7E-CF0D-8CAF-9FA36FA5A3CA}"/>
                  </a:ext>
                </a:extLst>
              </p:cNvPr>
              <p:cNvSpPr/>
              <p:nvPr/>
            </p:nvSpPr>
            <p:spPr>
              <a:xfrm>
                <a:off x="792261" y="2009128"/>
                <a:ext cx="19" cy="1641"/>
              </a:xfrm>
              <a:custGeom>
                <a:avLst/>
                <a:gdLst/>
                <a:ahLst/>
                <a:cxnLst/>
                <a:rect l="l" t="t" r="r" b="b"/>
                <a:pathLst>
                  <a:path w="1" h="85" extrusionOk="0">
                    <a:moveTo>
                      <a:pt x="1" y="1"/>
                    </a:moveTo>
                    <a:lnTo>
                      <a:pt x="1" y="1"/>
                    </a:lnTo>
                    <a:lnTo>
                      <a:pt x="1" y="1"/>
                    </a:lnTo>
                    <a:lnTo>
                      <a:pt x="1" y="85"/>
                    </a:lnTo>
                    <a:close/>
                  </a:path>
                </a:pathLst>
              </a:custGeom>
              <a:solidFill>
                <a:srgbClr val="F0CD39"/>
              </a:solidFill>
              <a:ln>
                <a:noFill/>
              </a:ln>
            </p:spPr>
            <p:txBody>
              <a:bodyPr spcFirstLastPara="1" wrap="square" lIns="91425" tIns="91425" rIns="91425" bIns="91425" anchor="ctr" anchorCtr="0">
                <a:noAutofit/>
              </a:bodyPr>
              <a:lstStyle/>
              <a:p>
                <a:endParaRPr/>
              </a:p>
            </p:txBody>
          </p:sp>
          <p:sp>
            <p:nvSpPr>
              <p:cNvPr id="8" name="Google Shape;2454;p53">
                <a:extLst>
                  <a:ext uri="{FF2B5EF4-FFF2-40B4-BE49-F238E27FC236}">
                    <a16:creationId xmlns:a16="http://schemas.microsoft.com/office/drawing/2014/main" xmlns="" id="{82E21ABC-837B-24D3-1CD4-0C0CC17491DF}"/>
                  </a:ext>
                </a:extLst>
              </p:cNvPr>
              <p:cNvSpPr/>
              <p:nvPr/>
            </p:nvSpPr>
            <p:spPr>
              <a:xfrm>
                <a:off x="792666" y="2010344"/>
                <a:ext cx="1464075" cy="74739"/>
              </a:xfrm>
              <a:custGeom>
                <a:avLst/>
                <a:gdLst/>
                <a:ahLst/>
                <a:cxnLst/>
                <a:rect l="l" t="t" r="r" b="b"/>
                <a:pathLst>
                  <a:path w="75849" h="3872" extrusionOk="0">
                    <a:moveTo>
                      <a:pt x="14103" y="1"/>
                    </a:moveTo>
                    <a:lnTo>
                      <a:pt x="14103" y="43"/>
                    </a:lnTo>
                    <a:lnTo>
                      <a:pt x="1" y="43"/>
                    </a:lnTo>
                    <a:cubicBezTo>
                      <a:pt x="775" y="1507"/>
                      <a:pt x="17472" y="3872"/>
                      <a:pt x="37914" y="3872"/>
                    </a:cubicBezTo>
                    <a:cubicBezTo>
                      <a:pt x="58378" y="3872"/>
                      <a:pt x="75054" y="1507"/>
                      <a:pt x="75849" y="43"/>
                    </a:cubicBezTo>
                    <a:lnTo>
                      <a:pt x="61767" y="43"/>
                    </a:lnTo>
                    <a:cubicBezTo>
                      <a:pt x="61746" y="43"/>
                      <a:pt x="61746" y="22"/>
                      <a:pt x="6174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2455;p53">
                <a:extLst>
                  <a:ext uri="{FF2B5EF4-FFF2-40B4-BE49-F238E27FC236}">
                    <a16:creationId xmlns:a16="http://schemas.microsoft.com/office/drawing/2014/main" xmlns="" id="{135766F0-4681-8447-76CF-FFF1AB9C1A9C}"/>
                  </a:ext>
                </a:extLst>
              </p:cNvPr>
              <p:cNvSpPr/>
              <p:nvPr/>
            </p:nvSpPr>
            <p:spPr>
              <a:xfrm>
                <a:off x="2257128" y="2009128"/>
                <a:ext cx="19" cy="19"/>
              </a:xfrm>
              <a:custGeom>
                <a:avLst/>
                <a:gdLst/>
                <a:ahLst/>
                <a:cxnLst/>
                <a:rect l="l" t="t" r="r" b="b"/>
                <a:pathLst>
                  <a:path w="1" h="1" extrusionOk="0">
                    <a:moveTo>
                      <a:pt x="1" y="1"/>
                    </a:moveTo>
                    <a:lnTo>
                      <a:pt x="1" y="1"/>
                    </a:lnTo>
                    <a:lnTo>
                      <a:pt x="1" y="1"/>
                    </a:lnTo>
                    <a:lnTo>
                      <a:pt x="1" y="1"/>
                    </a:lnTo>
                    <a:close/>
                  </a:path>
                </a:pathLst>
              </a:custGeom>
              <a:solidFill>
                <a:srgbClr val="F0CD39"/>
              </a:solidFill>
              <a:ln>
                <a:noFill/>
              </a:ln>
            </p:spPr>
            <p:txBody>
              <a:bodyPr spcFirstLastPara="1" wrap="square" lIns="91425" tIns="91425" rIns="91425" bIns="91425" anchor="ctr" anchorCtr="0">
                <a:noAutofit/>
              </a:bodyPr>
              <a:lstStyle/>
              <a:p>
                <a:endParaRPr/>
              </a:p>
            </p:txBody>
          </p:sp>
          <p:sp>
            <p:nvSpPr>
              <p:cNvPr id="10" name="Google Shape;2456;p53">
                <a:extLst>
                  <a:ext uri="{FF2B5EF4-FFF2-40B4-BE49-F238E27FC236}">
                    <a16:creationId xmlns:a16="http://schemas.microsoft.com/office/drawing/2014/main" xmlns="" id="{892448F2-396C-35E2-4FB5-4FE6175F4846}"/>
                  </a:ext>
                </a:extLst>
              </p:cNvPr>
              <p:cNvSpPr/>
              <p:nvPr/>
            </p:nvSpPr>
            <p:spPr>
              <a:xfrm>
                <a:off x="935640" y="1259534"/>
                <a:ext cx="1176121" cy="750829"/>
              </a:xfrm>
              <a:custGeom>
                <a:avLst/>
                <a:gdLst/>
                <a:ahLst/>
                <a:cxnLst/>
                <a:rect l="l" t="t" r="r" b="b"/>
                <a:pathLst>
                  <a:path w="60931" h="38898" extrusionOk="0">
                    <a:moveTo>
                      <a:pt x="23582" y="1"/>
                    </a:moveTo>
                    <a:cubicBezTo>
                      <a:pt x="21719" y="1361"/>
                      <a:pt x="19481" y="2156"/>
                      <a:pt x="16991" y="2156"/>
                    </a:cubicBezTo>
                    <a:cubicBezTo>
                      <a:pt x="16426" y="2156"/>
                      <a:pt x="15840" y="2093"/>
                      <a:pt x="15296" y="2009"/>
                    </a:cubicBezTo>
                    <a:cubicBezTo>
                      <a:pt x="12157" y="13999"/>
                      <a:pt x="4332" y="19585"/>
                      <a:pt x="670" y="21636"/>
                    </a:cubicBezTo>
                    <a:lnTo>
                      <a:pt x="1047" y="21636"/>
                    </a:lnTo>
                    <a:cubicBezTo>
                      <a:pt x="1528" y="21636"/>
                      <a:pt x="1947" y="22054"/>
                      <a:pt x="1947" y="22556"/>
                    </a:cubicBezTo>
                    <a:cubicBezTo>
                      <a:pt x="1947" y="23038"/>
                      <a:pt x="1528" y="23456"/>
                      <a:pt x="1047" y="23456"/>
                    </a:cubicBezTo>
                    <a:lnTo>
                      <a:pt x="1" y="23456"/>
                    </a:lnTo>
                    <a:cubicBezTo>
                      <a:pt x="5796" y="28164"/>
                      <a:pt x="6592" y="38040"/>
                      <a:pt x="6633" y="38898"/>
                    </a:cubicBezTo>
                    <a:lnTo>
                      <a:pt x="54297" y="38898"/>
                    </a:lnTo>
                    <a:cubicBezTo>
                      <a:pt x="54339" y="38040"/>
                      <a:pt x="55134" y="28164"/>
                      <a:pt x="60930" y="23456"/>
                    </a:cubicBezTo>
                    <a:lnTo>
                      <a:pt x="59968" y="23456"/>
                    </a:lnTo>
                    <a:cubicBezTo>
                      <a:pt x="59466" y="23456"/>
                      <a:pt x="59047" y="23038"/>
                      <a:pt x="59047" y="22556"/>
                    </a:cubicBezTo>
                    <a:cubicBezTo>
                      <a:pt x="59047" y="22054"/>
                      <a:pt x="59466" y="21636"/>
                      <a:pt x="59968" y="21636"/>
                    </a:cubicBezTo>
                    <a:lnTo>
                      <a:pt x="60261" y="21636"/>
                    </a:lnTo>
                    <a:cubicBezTo>
                      <a:pt x="56662" y="19585"/>
                      <a:pt x="48795" y="13978"/>
                      <a:pt x="45677" y="1905"/>
                    </a:cubicBezTo>
                    <a:cubicBezTo>
                      <a:pt x="44924" y="2072"/>
                      <a:pt x="44149" y="2156"/>
                      <a:pt x="43354" y="2156"/>
                    </a:cubicBezTo>
                    <a:cubicBezTo>
                      <a:pt x="40906" y="2156"/>
                      <a:pt x="38626" y="1340"/>
                      <a:pt x="36763" y="1"/>
                    </a:cubicBezTo>
                    <a:cubicBezTo>
                      <a:pt x="34901" y="1361"/>
                      <a:pt x="32662" y="2156"/>
                      <a:pt x="30172" y="2156"/>
                    </a:cubicBezTo>
                    <a:cubicBezTo>
                      <a:pt x="27724" y="2156"/>
                      <a:pt x="25444" y="1340"/>
                      <a:pt x="2358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 name="Google Shape;2457;p53">
                <a:extLst>
                  <a:ext uri="{FF2B5EF4-FFF2-40B4-BE49-F238E27FC236}">
                    <a16:creationId xmlns:a16="http://schemas.microsoft.com/office/drawing/2014/main" xmlns="" id="{90A5CD17-AF94-1BA5-0E2E-C00490CD68B5}"/>
                  </a:ext>
                </a:extLst>
              </p:cNvPr>
              <p:cNvSpPr/>
              <p:nvPr/>
            </p:nvSpPr>
            <p:spPr>
              <a:xfrm>
                <a:off x="828607" y="1712294"/>
                <a:ext cx="236707" cy="298880"/>
              </a:xfrm>
              <a:custGeom>
                <a:avLst/>
                <a:gdLst/>
                <a:ahLst/>
                <a:cxnLst/>
                <a:rect l="l" t="t" r="r" b="b"/>
                <a:pathLst>
                  <a:path w="12263" h="15484" extrusionOk="0">
                    <a:moveTo>
                      <a:pt x="1" y="0"/>
                    </a:moveTo>
                    <a:cubicBezTo>
                      <a:pt x="7366" y="4792"/>
                      <a:pt x="7366" y="15484"/>
                      <a:pt x="7366" y="15484"/>
                    </a:cubicBezTo>
                    <a:lnTo>
                      <a:pt x="12262" y="15484"/>
                    </a:lnTo>
                    <a:cubicBezTo>
                      <a:pt x="12241" y="15484"/>
                      <a:pt x="12241" y="15463"/>
                      <a:pt x="12241" y="15442"/>
                    </a:cubicBezTo>
                    <a:cubicBezTo>
                      <a:pt x="12178" y="14584"/>
                      <a:pt x="11404" y="4708"/>
                      <a:pt x="558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2458;p53">
                <a:extLst>
                  <a:ext uri="{FF2B5EF4-FFF2-40B4-BE49-F238E27FC236}">
                    <a16:creationId xmlns:a16="http://schemas.microsoft.com/office/drawing/2014/main" xmlns="" id="{821199C7-C8A7-0D52-AE12-FB87ACC41C49}"/>
                  </a:ext>
                </a:extLst>
              </p:cNvPr>
              <p:cNvSpPr/>
              <p:nvPr/>
            </p:nvSpPr>
            <p:spPr>
              <a:xfrm>
                <a:off x="840729" y="1279339"/>
                <a:ext cx="390567" cy="397825"/>
              </a:xfrm>
              <a:custGeom>
                <a:avLst/>
                <a:gdLst/>
                <a:ahLst/>
                <a:cxnLst/>
                <a:rect l="l" t="t" r="r" b="b"/>
                <a:pathLst>
                  <a:path w="20234" h="20610" extrusionOk="0">
                    <a:moveTo>
                      <a:pt x="17053" y="0"/>
                    </a:moveTo>
                    <a:cubicBezTo>
                      <a:pt x="12450" y="13098"/>
                      <a:pt x="4018" y="18622"/>
                      <a:pt x="1" y="20610"/>
                    </a:cubicBezTo>
                    <a:lnTo>
                      <a:pt x="5608" y="20610"/>
                    </a:lnTo>
                    <a:cubicBezTo>
                      <a:pt x="9270" y="18601"/>
                      <a:pt x="17095" y="12994"/>
                      <a:pt x="20234" y="983"/>
                    </a:cubicBezTo>
                    <a:cubicBezTo>
                      <a:pt x="19104" y="816"/>
                      <a:pt x="18037" y="460"/>
                      <a:pt x="1705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2459;p53">
                <a:extLst>
                  <a:ext uri="{FF2B5EF4-FFF2-40B4-BE49-F238E27FC236}">
                    <a16:creationId xmlns:a16="http://schemas.microsoft.com/office/drawing/2014/main" xmlns="" id="{75DCF78E-8A54-E119-4549-F77DA931D9EA}"/>
                  </a:ext>
                </a:extLst>
              </p:cNvPr>
              <p:cNvSpPr/>
              <p:nvPr/>
            </p:nvSpPr>
            <p:spPr>
              <a:xfrm>
                <a:off x="1817301" y="1273683"/>
                <a:ext cx="391377" cy="403480"/>
              </a:xfrm>
              <a:custGeom>
                <a:avLst/>
                <a:gdLst/>
                <a:ahLst/>
                <a:cxnLst/>
                <a:rect l="l" t="t" r="r" b="b"/>
                <a:pathLst>
                  <a:path w="20276" h="20903" extrusionOk="0">
                    <a:moveTo>
                      <a:pt x="3119" y="0"/>
                    </a:moveTo>
                    <a:cubicBezTo>
                      <a:pt x="2156" y="544"/>
                      <a:pt x="1110" y="942"/>
                      <a:pt x="1" y="1172"/>
                    </a:cubicBezTo>
                    <a:cubicBezTo>
                      <a:pt x="3119" y="13245"/>
                      <a:pt x="10986" y="18852"/>
                      <a:pt x="14647" y="20903"/>
                    </a:cubicBezTo>
                    <a:lnTo>
                      <a:pt x="20276" y="20903"/>
                    </a:lnTo>
                    <a:cubicBezTo>
                      <a:pt x="16217" y="18915"/>
                      <a:pt x="7680" y="13307"/>
                      <a:pt x="311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2460;p53">
                <a:extLst>
                  <a:ext uri="{FF2B5EF4-FFF2-40B4-BE49-F238E27FC236}">
                    <a16:creationId xmlns:a16="http://schemas.microsoft.com/office/drawing/2014/main" xmlns="" id="{E3557B2E-6E47-D19F-47AD-E12BDCA52183}"/>
                  </a:ext>
                </a:extLst>
              </p:cNvPr>
              <p:cNvSpPr/>
              <p:nvPr/>
            </p:nvSpPr>
            <p:spPr>
              <a:xfrm>
                <a:off x="1984518" y="1712294"/>
                <a:ext cx="237093" cy="298880"/>
              </a:xfrm>
              <a:custGeom>
                <a:avLst/>
                <a:gdLst/>
                <a:ahLst/>
                <a:cxnLst/>
                <a:rect l="l" t="t" r="r" b="b"/>
                <a:pathLst>
                  <a:path w="12283" h="15484" extrusionOk="0">
                    <a:moveTo>
                      <a:pt x="6675" y="0"/>
                    </a:moveTo>
                    <a:cubicBezTo>
                      <a:pt x="837" y="4708"/>
                      <a:pt x="63" y="14584"/>
                      <a:pt x="0" y="15442"/>
                    </a:cubicBezTo>
                    <a:lnTo>
                      <a:pt x="0" y="15484"/>
                    </a:lnTo>
                    <a:lnTo>
                      <a:pt x="4896" y="15484"/>
                    </a:lnTo>
                    <a:cubicBezTo>
                      <a:pt x="4896" y="15484"/>
                      <a:pt x="4896" y="4813"/>
                      <a:pt x="122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2461;p53">
                <a:extLst>
                  <a:ext uri="{FF2B5EF4-FFF2-40B4-BE49-F238E27FC236}">
                    <a16:creationId xmlns:a16="http://schemas.microsoft.com/office/drawing/2014/main" xmlns="" id="{5D3B53CD-1C5D-B59C-4668-B5B22FEF119F}"/>
                  </a:ext>
                </a:extLst>
              </p:cNvPr>
              <p:cNvSpPr/>
              <p:nvPr/>
            </p:nvSpPr>
            <p:spPr>
              <a:xfrm>
                <a:off x="1645258" y="1207032"/>
                <a:ext cx="232248" cy="93714"/>
              </a:xfrm>
              <a:custGeom>
                <a:avLst/>
                <a:gdLst/>
                <a:ahLst/>
                <a:cxnLst/>
                <a:rect l="l" t="t" r="r" b="b"/>
                <a:pathLst>
                  <a:path w="12032" h="4855" extrusionOk="0">
                    <a:moveTo>
                      <a:pt x="10985" y="1"/>
                    </a:moveTo>
                    <a:cubicBezTo>
                      <a:pt x="9730" y="859"/>
                      <a:pt x="8223" y="1382"/>
                      <a:pt x="6591" y="1382"/>
                    </a:cubicBezTo>
                    <a:cubicBezTo>
                      <a:pt x="5085" y="1382"/>
                      <a:pt x="3662" y="963"/>
                      <a:pt x="2490" y="210"/>
                    </a:cubicBezTo>
                    <a:cubicBezTo>
                      <a:pt x="1800" y="1172"/>
                      <a:pt x="984" y="2009"/>
                      <a:pt x="0" y="2721"/>
                    </a:cubicBezTo>
                    <a:cubicBezTo>
                      <a:pt x="1863" y="4081"/>
                      <a:pt x="4122" y="4855"/>
                      <a:pt x="6591" y="4855"/>
                    </a:cubicBezTo>
                    <a:cubicBezTo>
                      <a:pt x="7407" y="4855"/>
                      <a:pt x="8161" y="4792"/>
                      <a:pt x="8914" y="4625"/>
                    </a:cubicBezTo>
                    <a:cubicBezTo>
                      <a:pt x="10023" y="4395"/>
                      <a:pt x="11069" y="3997"/>
                      <a:pt x="12032" y="3453"/>
                    </a:cubicBezTo>
                    <a:cubicBezTo>
                      <a:pt x="11676" y="2344"/>
                      <a:pt x="11299" y="1193"/>
                      <a:pt x="109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 name="Google Shape;2462;p53">
                <a:extLst>
                  <a:ext uri="{FF2B5EF4-FFF2-40B4-BE49-F238E27FC236}">
                    <a16:creationId xmlns:a16="http://schemas.microsoft.com/office/drawing/2014/main" xmlns="" id="{FCB08E8A-062F-8739-3B2D-5EC5D0D68FA9}"/>
                  </a:ext>
                </a:extLst>
              </p:cNvPr>
              <p:cNvSpPr/>
              <p:nvPr/>
            </p:nvSpPr>
            <p:spPr>
              <a:xfrm>
                <a:off x="1693726" y="1085870"/>
                <a:ext cx="163589" cy="147838"/>
              </a:xfrm>
              <a:custGeom>
                <a:avLst/>
                <a:gdLst/>
                <a:ahLst/>
                <a:cxnLst/>
                <a:rect l="l" t="t" r="r" b="b"/>
                <a:pathLst>
                  <a:path w="8475" h="7659" extrusionOk="0">
                    <a:moveTo>
                      <a:pt x="2072" y="1"/>
                    </a:moveTo>
                    <a:cubicBezTo>
                      <a:pt x="2072" y="2407"/>
                      <a:pt x="1318" y="4646"/>
                      <a:pt x="0" y="6487"/>
                    </a:cubicBezTo>
                    <a:cubicBezTo>
                      <a:pt x="1151" y="7240"/>
                      <a:pt x="2574" y="7659"/>
                      <a:pt x="4080" y="7659"/>
                    </a:cubicBezTo>
                    <a:cubicBezTo>
                      <a:pt x="5733" y="7659"/>
                      <a:pt x="7261" y="7136"/>
                      <a:pt x="8474" y="6278"/>
                    </a:cubicBezTo>
                    <a:cubicBezTo>
                      <a:pt x="7951" y="4332"/>
                      <a:pt x="7533" y="2239"/>
                      <a:pt x="719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2463;p53">
                <a:extLst>
                  <a:ext uri="{FF2B5EF4-FFF2-40B4-BE49-F238E27FC236}">
                    <a16:creationId xmlns:a16="http://schemas.microsoft.com/office/drawing/2014/main" xmlns="" id="{6C0DDBCD-1189-0B58-B728-E35F817CCA61}"/>
                  </a:ext>
                </a:extLst>
              </p:cNvPr>
              <p:cNvSpPr/>
              <p:nvPr/>
            </p:nvSpPr>
            <p:spPr>
              <a:xfrm>
                <a:off x="1169895" y="1211066"/>
                <a:ext cx="221747" cy="90085"/>
              </a:xfrm>
              <a:custGeom>
                <a:avLst/>
                <a:gdLst/>
                <a:ahLst/>
                <a:cxnLst/>
                <a:rect l="l" t="t" r="r" b="b"/>
                <a:pathLst>
                  <a:path w="11488" h="4667" extrusionOk="0">
                    <a:moveTo>
                      <a:pt x="8997" y="1"/>
                    </a:moveTo>
                    <a:cubicBezTo>
                      <a:pt x="7805" y="754"/>
                      <a:pt x="6403" y="1173"/>
                      <a:pt x="4876" y="1173"/>
                    </a:cubicBezTo>
                    <a:cubicBezTo>
                      <a:pt x="3495" y="1173"/>
                      <a:pt x="2155" y="817"/>
                      <a:pt x="1047" y="168"/>
                    </a:cubicBezTo>
                    <a:cubicBezTo>
                      <a:pt x="733" y="1340"/>
                      <a:pt x="356" y="2470"/>
                      <a:pt x="0" y="3537"/>
                    </a:cubicBezTo>
                    <a:cubicBezTo>
                      <a:pt x="984" y="3997"/>
                      <a:pt x="2051" y="4374"/>
                      <a:pt x="3181" y="4520"/>
                    </a:cubicBezTo>
                    <a:cubicBezTo>
                      <a:pt x="3725" y="4625"/>
                      <a:pt x="4311" y="4667"/>
                      <a:pt x="4876" y="4667"/>
                    </a:cubicBezTo>
                    <a:cubicBezTo>
                      <a:pt x="7345" y="4667"/>
                      <a:pt x="9625" y="3851"/>
                      <a:pt x="11487" y="2512"/>
                    </a:cubicBezTo>
                    <a:cubicBezTo>
                      <a:pt x="10504" y="1800"/>
                      <a:pt x="9667" y="963"/>
                      <a:pt x="89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2464;p53">
                <a:extLst>
                  <a:ext uri="{FF2B5EF4-FFF2-40B4-BE49-F238E27FC236}">
                    <a16:creationId xmlns:a16="http://schemas.microsoft.com/office/drawing/2014/main" xmlns="" id="{5D993AB7-876C-1677-6669-6450A01200F5}"/>
                  </a:ext>
                </a:extLst>
              </p:cNvPr>
              <p:cNvSpPr/>
              <p:nvPr/>
            </p:nvSpPr>
            <p:spPr>
              <a:xfrm>
                <a:off x="1190896" y="1085870"/>
                <a:ext cx="152683" cy="147838"/>
              </a:xfrm>
              <a:custGeom>
                <a:avLst/>
                <a:gdLst/>
                <a:ahLst/>
                <a:cxnLst/>
                <a:rect l="l" t="t" r="r" b="b"/>
                <a:pathLst>
                  <a:path w="7910" h="7659" extrusionOk="0">
                    <a:moveTo>
                      <a:pt x="1360" y="1"/>
                    </a:moveTo>
                    <a:cubicBezTo>
                      <a:pt x="1026" y="2386"/>
                      <a:pt x="544" y="4583"/>
                      <a:pt x="0" y="6633"/>
                    </a:cubicBezTo>
                    <a:cubicBezTo>
                      <a:pt x="1130" y="7303"/>
                      <a:pt x="2428" y="7659"/>
                      <a:pt x="3850" y="7659"/>
                    </a:cubicBezTo>
                    <a:cubicBezTo>
                      <a:pt x="5315" y="7659"/>
                      <a:pt x="6717" y="7240"/>
                      <a:pt x="7909" y="6487"/>
                    </a:cubicBezTo>
                    <a:cubicBezTo>
                      <a:pt x="6591" y="4646"/>
                      <a:pt x="5838" y="2428"/>
                      <a:pt x="583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2465;p53">
                <a:extLst>
                  <a:ext uri="{FF2B5EF4-FFF2-40B4-BE49-F238E27FC236}">
                    <a16:creationId xmlns:a16="http://schemas.microsoft.com/office/drawing/2014/main" xmlns="" id="{1DAF6572-DF4D-E178-D403-09736F8FFD23}"/>
                  </a:ext>
                </a:extLst>
              </p:cNvPr>
              <p:cNvSpPr/>
              <p:nvPr/>
            </p:nvSpPr>
            <p:spPr>
              <a:xfrm>
                <a:off x="1303584" y="1085870"/>
                <a:ext cx="430137" cy="215281"/>
              </a:xfrm>
              <a:custGeom>
                <a:avLst/>
                <a:gdLst/>
                <a:ahLst/>
                <a:cxnLst/>
                <a:rect l="l" t="t" r="r" b="b"/>
                <a:pathLst>
                  <a:path w="22284" h="11153" extrusionOk="0">
                    <a:moveTo>
                      <a:pt x="0" y="1"/>
                    </a:moveTo>
                    <a:cubicBezTo>
                      <a:pt x="0" y="2407"/>
                      <a:pt x="753" y="4667"/>
                      <a:pt x="2071" y="6487"/>
                    </a:cubicBezTo>
                    <a:cubicBezTo>
                      <a:pt x="2741" y="7449"/>
                      <a:pt x="3578" y="8286"/>
                      <a:pt x="4561" y="8998"/>
                    </a:cubicBezTo>
                    <a:cubicBezTo>
                      <a:pt x="6403" y="10358"/>
                      <a:pt x="8662" y="11153"/>
                      <a:pt x="11152" y="11153"/>
                    </a:cubicBezTo>
                    <a:cubicBezTo>
                      <a:pt x="13600" y="11153"/>
                      <a:pt x="15881" y="10337"/>
                      <a:pt x="17743" y="8998"/>
                    </a:cubicBezTo>
                    <a:cubicBezTo>
                      <a:pt x="18706" y="8286"/>
                      <a:pt x="19543" y="7449"/>
                      <a:pt x="20212" y="6487"/>
                    </a:cubicBezTo>
                    <a:cubicBezTo>
                      <a:pt x="21530" y="4667"/>
                      <a:pt x="22284" y="2428"/>
                      <a:pt x="22284" y="1"/>
                    </a:cubicBezTo>
                    <a:lnTo>
                      <a:pt x="18810" y="1"/>
                    </a:lnTo>
                    <a:cubicBezTo>
                      <a:pt x="18810" y="4248"/>
                      <a:pt x="15379" y="7659"/>
                      <a:pt x="11152" y="7659"/>
                    </a:cubicBezTo>
                    <a:cubicBezTo>
                      <a:pt x="6905" y="7659"/>
                      <a:pt x="3473" y="4248"/>
                      <a:pt x="347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 name="Google Shape;2466;p53">
                <a:extLst>
                  <a:ext uri="{FF2B5EF4-FFF2-40B4-BE49-F238E27FC236}">
                    <a16:creationId xmlns:a16="http://schemas.microsoft.com/office/drawing/2014/main" xmlns="" id="{03AB89BB-4734-8891-D0CD-932B89DB0B8E}"/>
                  </a:ext>
                </a:extLst>
              </p:cNvPr>
              <p:cNvSpPr/>
              <p:nvPr/>
            </p:nvSpPr>
            <p:spPr>
              <a:xfrm>
                <a:off x="1370622" y="1085870"/>
                <a:ext cx="296062" cy="147838"/>
              </a:xfrm>
              <a:custGeom>
                <a:avLst/>
                <a:gdLst/>
                <a:ahLst/>
                <a:cxnLst/>
                <a:rect l="l" t="t" r="r" b="b"/>
                <a:pathLst>
                  <a:path w="15338" h="7659" extrusionOk="0">
                    <a:moveTo>
                      <a:pt x="0" y="1"/>
                    </a:moveTo>
                    <a:cubicBezTo>
                      <a:pt x="0" y="4248"/>
                      <a:pt x="3432" y="7659"/>
                      <a:pt x="7658" y="7659"/>
                    </a:cubicBezTo>
                    <a:cubicBezTo>
                      <a:pt x="11906" y="7659"/>
                      <a:pt x="15337" y="4248"/>
                      <a:pt x="1533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2467;p53">
                <a:extLst>
                  <a:ext uri="{FF2B5EF4-FFF2-40B4-BE49-F238E27FC236}">
                    <a16:creationId xmlns:a16="http://schemas.microsoft.com/office/drawing/2014/main" xmlns="" id="{C419DC56-03A8-BB0B-2365-FFE771347794}"/>
                  </a:ext>
                </a:extLst>
              </p:cNvPr>
              <p:cNvSpPr/>
              <p:nvPr/>
            </p:nvSpPr>
            <p:spPr>
              <a:xfrm>
                <a:off x="2079023" y="1712294"/>
                <a:ext cx="178123" cy="298880"/>
              </a:xfrm>
              <a:custGeom>
                <a:avLst/>
                <a:gdLst/>
                <a:ahLst/>
                <a:cxnLst/>
                <a:rect l="l" t="t" r="r" b="b"/>
                <a:pathLst>
                  <a:path w="9228" h="15484" extrusionOk="0">
                    <a:moveTo>
                      <a:pt x="7366" y="0"/>
                    </a:moveTo>
                    <a:cubicBezTo>
                      <a:pt x="0" y="4792"/>
                      <a:pt x="0" y="15484"/>
                      <a:pt x="0" y="15484"/>
                    </a:cubicBezTo>
                    <a:lnTo>
                      <a:pt x="5629" y="15484"/>
                    </a:lnTo>
                    <a:cubicBezTo>
                      <a:pt x="5629" y="15484"/>
                      <a:pt x="5629" y="8558"/>
                      <a:pt x="9228" y="5189"/>
                    </a:cubicBezTo>
                    <a:lnTo>
                      <a:pt x="9228"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2468;p53">
                <a:extLst>
                  <a:ext uri="{FF2B5EF4-FFF2-40B4-BE49-F238E27FC236}">
                    <a16:creationId xmlns:a16="http://schemas.microsoft.com/office/drawing/2014/main" xmlns="" id="{E4147507-4238-9192-DE94-B33094F12F76}"/>
                  </a:ext>
                </a:extLst>
              </p:cNvPr>
              <p:cNvSpPr/>
              <p:nvPr/>
            </p:nvSpPr>
            <p:spPr>
              <a:xfrm>
                <a:off x="1833052" y="1085870"/>
                <a:ext cx="424095" cy="591293"/>
              </a:xfrm>
              <a:custGeom>
                <a:avLst/>
                <a:gdLst/>
                <a:ahLst/>
                <a:cxnLst/>
                <a:rect l="l" t="t" r="r" b="b"/>
                <a:pathLst>
                  <a:path w="21971" h="30633" extrusionOk="0">
                    <a:moveTo>
                      <a:pt x="1" y="1"/>
                    </a:moveTo>
                    <a:cubicBezTo>
                      <a:pt x="315" y="2260"/>
                      <a:pt x="733" y="4353"/>
                      <a:pt x="1256" y="6278"/>
                    </a:cubicBezTo>
                    <a:cubicBezTo>
                      <a:pt x="1570" y="7491"/>
                      <a:pt x="1905" y="8642"/>
                      <a:pt x="2303" y="9730"/>
                    </a:cubicBezTo>
                    <a:cubicBezTo>
                      <a:pt x="6885" y="23037"/>
                      <a:pt x="15401" y="28645"/>
                      <a:pt x="19460" y="30633"/>
                    </a:cubicBezTo>
                    <a:lnTo>
                      <a:pt x="21971" y="30633"/>
                    </a:lnTo>
                    <a:lnTo>
                      <a:pt x="21971" y="27055"/>
                    </a:lnTo>
                    <a:cubicBezTo>
                      <a:pt x="16635" y="22703"/>
                      <a:pt x="10149" y="14605"/>
                      <a:pt x="803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2469;p53">
                <a:extLst>
                  <a:ext uri="{FF2B5EF4-FFF2-40B4-BE49-F238E27FC236}">
                    <a16:creationId xmlns:a16="http://schemas.microsoft.com/office/drawing/2014/main" xmlns="" id="{CEC15B4F-C386-8334-96AB-17343786C3A9}"/>
                  </a:ext>
                </a:extLst>
              </p:cNvPr>
              <p:cNvSpPr/>
              <p:nvPr/>
            </p:nvSpPr>
            <p:spPr>
              <a:xfrm>
                <a:off x="1987742" y="1086275"/>
                <a:ext cx="269405" cy="521824"/>
              </a:xfrm>
              <a:custGeom>
                <a:avLst/>
                <a:gdLst/>
                <a:ahLst/>
                <a:cxnLst/>
                <a:rect l="l" t="t" r="r" b="b"/>
                <a:pathLst>
                  <a:path w="13957" h="27034" extrusionOk="0">
                    <a:moveTo>
                      <a:pt x="1" y="1"/>
                    </a:moveTo>
                    <a:cubicBezTo>
                      <a:pt x="2135" y="14584"/>
                      <a:pt x="8621" y="22682"/>
                      <a:pt x="13957" y="27034"/>
                    </a:cubicBezTo>
                    <a:lnTo>
                      <a:pt x="13957" y="19752"/>
                    </a:lnTo>
                    <a:cubicBezTo>
                      <a:pt x="10776" y="15066"/>
                      <a:pt x="7952" y="8684"/>
                      <a:pt x="665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2470;p53">
                <a:extLst>
                  <a:ext uri="{FF2B5EF4-FFF2-40B4-BE49-F238E27FC236}">
                    <a16:creationId xmlns:a16="http://schemas.microsoft.com/office/drawing/2014/main" xmlns="" id="{7835E8F3-A90B-8291-4263-BB4E3EA3A4FD}"/>
                  </a:ext>
                </a:extLst>
              </p:cNvPr>
              <p:cNvSpPr/>
              <p:nvPr/>
            </p:nvSpPr>
            <p:spPr>
              <a:xfrm>
                <a:off x="2187658" y="1812049"/>
                <a:ext cx="69084" cy="199125"/>
              </a:xfrm>
              <a:custGeom>
                <a:avLst/>
                <a:gdLst/>
                <a:ahLst/>
                <a:cxnLst/>
                <a:rect l="l" t="t" r="r" b="b"/>
                <a:pathLst>
                  <a:path w="3579" h="10316" extrusionOk="0">
                    <a:moveTo>
                      <a:pt x="3579" y="0"/>
                    </a:moveTo>
                    <a:cubicBezTo>
                      <a:pt x="1" y="3390"/>
                      <a:pt x="1" y="10316"/>
                      <a:pt x="1" y="10316"/>
                    </a:cubicBezTo>
                    <a:lnTo>
                      <a:pt x="3579" y="10316"/>
                    </a:lnTo>
                    <a:lnTo>
                      <a:pt x="3579" y="10211"/>
                    </a:lnTo>
                    <a:lnTo>
                      <a:pt x="3579" y="10190"/>
                    </a:lnTo>
                    <a:lnTo>
                      <a:pt x="357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2471;p53">
                <a:extLst>
                  <a:ext uri="{FF2B5EF4-FFF2-40B4-BE49-F238E27FC236}">
                    <a16:creationId xmlns:a16="http://schemas.microsoft.com/office/drawing/2014/main" xmlns="" id="{106D5297-6EC0-4608-4028-3F99B55D2BFC}"/>
                  </a:ext>
                </a:extLst>
              </p:cNvPr>
              <p:cNvSpPr/>
              <p:nvPr/>
            </p:nvSpPr>
            <p:spPr>
              <a:xfrm>
                <a:off x="2116991" y="1086275"/>
                <a:ext cx="140561" cy="381282"/>
              </a:xfrm>
              <a:custGeom>
                <a:avLst/>
                <a:gdLst/>
                <a:ahLst/>
                <a:cxnLst/>
                <a:rect l="l" t="t" r="r" b="b"/>
                <a:pathLst>
                  <a:path w="7282" h="19753" extrusionOk="0">
                    <a:moveTo>
                      <a:pt x="0" y="1"/>
                    </a:moveTo>
                    <a:cubicBezTo>
                      <a:pt x="1277" y="8684"/>
                      <a:pt x="4080" y="15107"/>
                      <a:pt x="7282" y="19752"/>
                    </a:cubicBezTo>
                    <a:lnTo>
                      <a:pt x="7282" y="2762"/>
                    </a:lnTo>
                    <a:lnTo>
                      <a:pt x="7261" y="2762"/>
                    </a:lnTo>
                    <a:cubicBezTo>
                      <a:pt x="7240" y="1235"/>
                      <a:pt x="5984" y="1"/>
                      <a:pt x="445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6" name="Google Shape;2472;p53">
                <a:extLst>
                  <a:ext uri="{FF2B5EF4-FFF2-40B4-BE49-F238E27FC236}">
                    <a16:creationId xmlns:a16="http://schemas.microsoft.com/office/drawing/2014/main" xmlns="" id="{9BAF0569-78A0-CE29-C181-E38B1A40BC3D}"/>
                  </a:ext>
                </a:extLst>
              </p:cNvPr>
              <p:cNvSpPr/>
              <p:nvPr/>
            </p:nvSpPr>
            <p:spPr>
              <a:xfrm>
                <a:off x="792261" y="1712294"/>
                <a:ext cx="178143" cy="298880"/>
              </a:xfrm>
              <a:custGeom>
                <a:avLst/>
                <a:gdLst/>
                <a:ahLst/>
                <a:cxnLst/>
                <a:rect l="l" t="t" r="r" b="b"/>
                <a:pathLst>
                  <a:path w="9229" h="15484" extrusionOk="0">
                    <a:moveTo>
                      <a:pt x="1" y="0"/>
                    </a:moveTo>
                    <a:lnTo>
                      <a:pt x="1" y="5189"/>
                    </a:lnTo>
                    <a:cubicBezTo>
                      <a:pt x="3600" y="8558"/>
                      <a:pt x="3600" y="15484"/>
                      <a:pt x="3600" y="15484"/>
                    </a:cubicBezTo>
                    <a:lnTo>
                      <a:pt x="9228" y="15484"/>
                    </a:lnTo>
                    <a:cubicBezTo>
                      <a:pt x="9228" y="15484"/>
                      <a:pt x="9228" y="4813"/>
                      <a:pt x="18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7" name="Google Shape;2473;p53">
                <a:extLst>
                  <a:ext uri="{FF2B5EF4-FFF2-40B4-BE49-F238E27FC236}">
                    <a16:creationId xmlns:a16="http://schemas.microsoft.com/office/drawing/2014/main" xmlns="" id="{B3C1FFC2-5A56-CF09-196C-8CC1440E78F9}"/>
                  </a:ext>
                </a:extLst>
              </p:cNvPr>
              <p:cNvSpPr/>
              <p:nvPr/>
            </p:nvSpPr>
            <p:spPr>
              <a:xfrm>
                <a:off x="791856" y="1085870"/>
                <a:ext cx="424501" cy="591293"/>
              </a:xfrm>
              <a:custGeom>
                <a:avLst/>
                <a:gdLst/>
                <a:ahLst/>
                <a:cxnLst/>
                <a:rect l="l" t="t" r="r" b="b"/>
                <a:pathLst>
                  <a:path w="21992" h="30633" extrusionOk="0">
                    <a:moveTo>
                      <a:pt x="13936" y="1"/>
                    </a:moveTo>
                    <a:cubicBezTo>
                      <a:pt x="11781" y="14563"/>
                      <a:pt x="5315" y="22703"/>
                      <a:pt x="1" y="27055"/>
                    </a:cubicBezTo>
                    <a:lnTo>
                      <a:pt x="1" y="30633"/>
                    </a:lnTo>
                    <a:lnTo>
                      <a:pt x="2512" y="30633"/>
                    </a:lnTo>
                    <a:cubicBezTo>
                      <a:pt x="6550" y="28645"/>
                      <a:pt x="15003" y="23121"/>
                      <a:pt x="19585" y="10023"/>
                    </a:cubicBezTo>
                    <a:cubicBezTo>
                      <a:pt x="19941" y="8956"/>
                      <a:pt x="20318" y="7826"/>
                      <a:pt x="20632" y="6633"/>
                    </a:cubicBezTo>
                    <a:cubicBezTo>
                      <a:pt x="21176" y="4604"/>
                      <a:pt x="21636" y="2386"/>
                      <a:pt x="219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 name="Google Shape;2474;p53">
                <a:extLst>
                  <a:ext uri="{FF2B5EF4-FFF2-40B4-BE49-F238E27FC236}">
                    <a16:creationId xmlns:a16="http://schemas.microsoft.com/office/drawing/2014/main" xmlns="" id="{3E80FAFE-FCAB-FE07-231A-CEA4F9527CE7}"/>
                  </a:ext>
                </a:extLst>
              </p:cNvPr>
              <p:cNvSpPr/>
              <p:nvPr/>
            </p:nvSpPr>
            <p:spPr>
              <a:xfrm>
                <a:off x="793072" y="1085870"/>
                <a:ext cx="268594" cy="521418"/>
              </a:xfrm>
              <a:custGeom>
                <a:avLst/>
                <a:gdLst/>
                <a:ahLst/>
                <a:cxnLst/>
                <a:rect l="l" t="t" r="r" b="b"/>
                <a:pathLst>
                  <a:path w="13915" h="27013" extrusionOk="0">
                    <a:moveTo>
                      <a:pt x="7282" y="1"/>
                    </a:moveTo>
                    <a:cubicBezTo>
                      <a:pt x="5985" y="8684"/>
                      <a:pt x="3202" y="15087"/>
                      <a:pt x="1" y="19752"/>
                    </a:cubicBezTo>
                    <a:lnTo>
                      <a:pt x="1" y="27013"/>
                    </a:lnTo>
                    <a:cubicBezTo>
                      <a:pt x="5294" y="22703"/>
                      <a:pt x="11781" y="14605"/>
                      <a:pt x="1391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2475;p53">
                <a:extLst>
                  <a:ext uri="{FF2B5EF4-FFF2-40B4-BE49-F238E27FC236}">
                    <a16:creationId xmlns:a16="http://schemas.microsoft.com/office/drawing/2014/main" xmlns="" id="{6E0CFD6B-3158-649B-6B12-2037586E0A3C}"/>
                  </a:ext>
                </a:extLst>
              </p:cNvPr>
              <p:cNvSpPr/>
              <p:nvPr/>
            </p:nvSpPr>
            <p:spPr>
              <a:xfrm>
                <a:off x="791856" y="1812455"/>
                <a:ext cx="69489" cy="198719"/>
              </a:xfrm>
              <a:custGeom>
                <a:avLst/>
                <a:gdLst/>
                <a:ahLst/>
                <a:cxnLst/>
                <a:rect l="l" t="t" r="r" b="b"/>
                <a:pathLst>
                  <a:path w="3600" h="10295" extrusionOk="0">
                    <a:moveTo>
                      <a:pt x="1" y="0"/>
                    </a:moveTo>
                    <a:lnTo>
                      <a:pt x="1" y="10169"/>
                    </a:lnTo>
                    <a:lnTo>
                      <a:pt x="1" y="10253"/>
                    </a:lnTo>
                    <a:lnTo>
                      <a:pt x="1" y="10295"/>
                    </a:lnTo>
                    <a:lnTo>
                      <a:pt x="3600" y="10295"/>
                    </a:lnTo>
                    <a:cubicBezTo>
                      <a:pt x="3600" y="10295"/>
                      <a:pt x="3600" y="3369"/>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2476;p53">
                <a:extLst>
                  <a:ext uri="{FF2B5EF4-FFF2-40B4-BE49-F238E27FC236}">
                    <a16:creationId xmlns:a16="http://schemas.microsoft.com/office/drawing/2014/main" xmlns="" id="{0F0A9F8C-612D-BC7D-4830-A6224C0D6D75}"/>
                  </a:ext>
                </a:extLst>
              </p:cNvPr>
              <p:cNvSpPr/>
              <p:nvPr/>
            </p:nvSpPr>
            <p:spPr>
              <a:xfrm>
                <a:off x="792666" y="1085870"/>
                <a:ext cx="140175" cy="381282"/>
              </a:xfrm>
              <a:custGeom>
                <a:avLst/>
                <a:gdLst/>
                <a:ahLst/>
                <a:cxnLst/>
                <a:rect l="l" t="t" r="r" b="b"/>
                <a:pathLst>
                  <a:path w="7262" h="19753" extrusionOk="0">
                    <a:moveTo>
                      <a:pt x="2804" y="1"/>
                    </a:moveTo>
                    <a:cubicBezTo>
                      <a:pt x="1256" y="1"/>
                      <a:pt x="1" y="1256"/>
                      <a:pt x="1" y="2804"/>
                    </a:cubicBezTo>
                    <a:lnTo>
                      <a:pt x="1" y="19752"/>
                    </a:lnTo>
                    <a:cubicBezTo>
                      <a:pt x="3181" y="15066"/>
                      <a:pt x="6006" y="8684"/>
                      <a:pt x="726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2477;p53">
                <a:extLst>
                  <a:ext uri="{FF2B5EF4-FFF2-40B4-BE49-F238E27FC236}">
                    <a16:creationId xmlns:a16="http://schemas.microsoft.com/office/drawing/2014/main" xmlns="" id="{33C47E1F-B80F-3335-B119-8E9ECD1ED60D}"/>
                  </a:ext>
                </a:extLst>
              </p:cNvPr>
              <p:cNvSpPr/>
              <p:nvPr/>
            </p:nvSpPr>
            <p:spPr>
              <a:xfrm>
                <a:off x="772476" y="1677144"/>
                <a:ext cx="201557" cy="35169"/>
              </a:xfrm>
              <a:custGeom>
                <a:avLst/>
                <a:gdLst/>
                <a:ahLst/>
                <a:cxnLst/>
                <a:rect l="l" t="t" r="r" b="b"/>
                <a:pathLst>
                  <a:path w="10442" h="1822" extrusionOk="0">
                    <a:moveTo>
                      <a:pt x="921" y="1"/>
                    </a:moveTo>
                    <a:cubicBezTo>
                      <a:pt x="419" y="1"/>
                      <a:pt x="1" y="419"/>
                      <a:pt x="1" y="921"/>
                    </a:cubicBezTo>
                    <a:cubicBezTo>
                      <a:pt x="1" y="1403"/>
                      <a:pt x="419" y="1821"/>
                      <a:pt x="921" y="1821"/>
                    </a:cubicBezTo>
                    <a:lnTo>
                      <a:pt x="9521" y="1821"/>
                    </a:lnTo>
                    <a:cubicBezTo>
                      <a:pt x="10023" y="1821"/>
                      <a:pt x="10441" y="1403"/>
                      <a:pt x="10441" y="921"/>
                    </a:cubicBezTo>
                    <a:cubicBezTo>
                      <a:pt x="10441" y="419"/>
                      <a:pt x="10023" y="1"/>
                      <a:pt x="95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 name="Google Shape;2478;p53">
                <a:extLst>
                  <a:ext uri="{FF2B5EF4-FFF2-40B4-BE49-F238E27FC236}">
                    <a16:creationId xmlns:a16="http://schemas.microsoft.com/office/drawing/2014/main" xmlns="" id="{ECE80B9A-C18C-9EBE-5D2F-7FF814271218}"/>
                  </a:ext>
                </a:extLst>
              </p:cNvPr>
              <p:cNvSpPr/>
              <p:nvPr/>
            </p:nvSpPr>
            <p:spPr>
              <a:xfrm>
                <a:off x="2076591" y="1677144"/>
                <a:ext cx="201962" cy="35169"/>
              </a:xfrm>
              <a:custGeom>
                <a:avLst/>
                <a:gdLst/>
                <a:ahLst/>
                <a:cxnLst/>
                <a:rect l="l" t="t" r="r" b="b"/>
                <a:pathLst>
                  <a:path w="10463" h="1822" extrusionOk="0">
                    <a:moveTo>
                      <a:pt x="901" y="1"/>
                    </a:moveTo>
                    <a:cubicBezTo>
                      <a:pt x="419" y="1"/>
                      <a:pt x="1" y="419"/>
                      <a:pt x="1" y="921"/>
                    </a:cubicBezTo>
                    <a:cubicBezTo>
                      <a:pt x="1" y="1403"/>
                      <a:pt x="419" y="1821"/>
                      <a:pt x="901" y="1821"/>
                    </a:cubicBezTo>
                    <a:lnTo>
                      <a:pt x="9542" y="1821"/>
                    </a:lnTo>
                    <a:cubicBezTo>
                      <a:pt x="10044" y="1821"/>
                      <a:pt x="10463" y="1403"/>
                      <a:pt x="10463" y="921"/>
                    </a:cubicBezTo>
                    <a:cubicBezTo>
                      <a:pt x="10463" y="419"/>
                      <a:pt x="10044" y="1"/>
                      <a:pt x="95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 name="Google Shape;2479;p53">
                <a:extLst>
                  <a:ext uri="{FF2B5EF4-FFF2-40B4-BE49-F238E27FC236}">
                    <a16:creationId xmlns:a16="http://schemas.microsoft.com/office/drawing/2014/main" xmlns="" id="{6C5A5420-0945-22D4-4B56-91B8C8FA76A1}"/>
                  </a:ext>
                </a:extLst>
              </p:cNvPr>
              <p:cNvSpPr/>
              <p:nvPr/>
            </p:nvSpPr>
            <p:spPr>
              <a:xfrm>
                <a:off x="1144454" y="810829"/>
                <a:ext cx="745173" cy="275061"/>
              </a:xfrm>
              <a:custGeom>
                <a:avLst/>
                <a:gdLst/>
                <a:ahLst/>
                <a:cxnLst/>
                <a:rect l="l" t="t" r="r" b="b"/>
                <a:pathLst>
                  <a:path w="38605" h="14250" extrusionOk="0">
                    <a:moveTo>
                      <a:pt x="19334" y="3307"/>
                    </a:moveTo>
                    <a:cubicBezTo>
                      <a:pt x="21175" y="3307"/>
                      <a:pt x="22660" y="4813"/>
                      <a:pt x="22660" y="6633"/>
                    </a:cubicBezTo>
                    <a:cubicBezTo>
                      <a:pt x="22660" y="8475"/>
                      <a:pt x="21175" y="9960"/>
                      <a:pt x="19334" y="9960"/>
                    </a:cubicBezTo>
                    <a:cubicBezTo>
                      <a:pt x="17513" y="9960"/>
                      <a:pt x="16007" y="8475"/>
                      <a:pt x="16007" y="6633"/>
                    </a:cubicBezTo>
                    <a:cubicBezTo>
                      <a:pt x="16007" y="4792"/>
                      <a:pt x="17513" y="3307"/>
                      <a:pt x="19334" y="3307"/>
                    </a:cubicBezTo>
                    <a:close/>
                    <a:moveTo>
                      <a:pt x="19271" y="1"/>
                    </a:moveTo>
                    <a:cubicBezTo>
                      <a:pt x="16090" y="1"/>
                      <a:pt x="13412" y="2260"/>
                      <a:pt x="12784" y="5273"/>
                    </a:cubicBezTo>
                    <a:cubicBezTo>
                      <a:pt x="12722" y="5692"/>
                      <a:pt x="12659" y="6131"/>
                      <a:pt x="12659" y="6612"/>
                    </a:cubicBezTo>
                    <a:cubicBezTo>
                      <a:pt x="12659" y="8956"/>
                      <a:pt x="13893" y="11027"/>
                      <a:pt x="15756" y="12220"/>
                    </a:cubicBezTo>
                    <a:lnTo>
                      <a:pt x="1025" y="12220"/>
                    </a:lnTo>
                    <a:cubicBezTo>
                      <a:pt x="440" y="12220"/>
                      <a:pt x="0" y="12659"/>
                      <a:pt x="0" y="13224"/>
                    </a:cubicBezTo>
                    <a:cubicBezTo>
                      <a:pt x="0" y="13810"/>
                      <a:pt x="460" y="14250"/>
                      <a:pt x="1025" y="14250"/>
                    </a:cubicBezTo>
                    <a:lnTo>
                      <a:pt x="37579" y="14250"/>
                    </a:lnTo>
                    <a:cubicBezTo>
                      <a:pt x="38165" y="14250"/>
                      <a:pt x="38604" y="13810"/>
                      <a:pt x="38604" y="13224"/>
                    </a:cubicBezTo>
                    <a:cubicBezTo>
                      <a:pt x="38604" y="12659"/>
                      <a:pt x="38165" y="12220"/>
                      <a:pt x="37579" y="12220"/>
                    </a:cubicBezTo>
                    <a:lnTo>
                      <a:pt x="22807" y="12220"/>
                    </a:lnTo>
                    <a:cubicBezTo>
                      <a:pt x="24669" y="11027"/>
                      <a:pt x="25904" y="8956"/>
                      <a:pt x="25904" y="6612"/>
                    </a:cubicBezTo>
                    <a:cubicBezTo>
                      <a:pt x="25904" y="6173"/>
                      <a:pt x="25841" y="5713"/>
                      <a:pt x="25757" y="5273"/>
                    </a:cubicBezTo>
                    <a:cubicBezTo>
                      <a:pt x="25129" y="2260"/>
                      <a:pt x="22472" y="1"/>
                      <a:pt x="192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2480;p53">
                <a:extLst>
                  <a:ext uri="{FF2B5EF4-FFF2-40B4-BE49-F238E27FC236}">
                    <a16:creationId xmlns:a16="http://schemas.microsoft.com/office/drawing/2014/main" xmlns="" id="{88D0C75B-2663-013A-1756-A5C92D086EFF}"/>
                  </a:ext>
                </a:extLst>
              </p:cNvPr>
              <p:cNvSpPr/>
              <p:nvPr/>
            </p:nvSpPr>
            <p:spPr>
              <a:xfrm>
                <a:off x="1279746" y="912611"/>
                <a:ext cx="170055" cy="134094"/>
              </a:xfrm>
              <a:custGeom>
                <a:avLst/>
                <a:gdLst/>
                <a:ahLst/>
                <a:cxnLst/>
                <a:rect l="l" t="t" r="r" b="b"/>
                <a:pathLst>
                  <a:path w="8810" h="6947" extrusionOk="0">
                    <a:moveTo>
                      <a:pt x="2804" y="0"/>
                    </a:moveTo>
                    <a:cubicBezTo>
                      <a:pt x="1256" y="0"/>
                      <a:pt x="1" y="1256"/>
                      <a:pt x="1" y="2804"/>
                    </a:cubicBezTo>
                    <a:lnTo>
                      <a:pt x="1" y="6947"/>
                    </a:lnTo>
                    <a:lnTo>
                      <a:pt x="8809" y="6947"/>
                    </a:lnTo>
                    <a:cubicBezTo>
                      <a:pt x="6926" y="5754"/>
                      <a:pt x="5713" y="3704"/>
                      <a:pt x="5713" y="1339"/>
                    </a:cubicBezTo>
                    <a:cubicBezTo>
                      <a:pt x="5713" y="900"/>
                      <a:pt x="5755" y="461"/>
                      <a:pt x="58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5" name="Google Shape;2481;p53">
                <a:extLst>
                  <a:ext uri="{FF2B5EF4-FFF2-40B4-BE49-F238E27FC236}">
                    <a16:creationId xmlns:a16="http://schemas.microsoft.com/office/drawing/2014/main" xmlns="" id="{746FF9CE-7F07-75DE-545D-31D7689893FB}"/>
                  </a:ext>
                </a:extLst>
              </p:cNvPr>
              <p:cNvSpPr/>
              <p:nvPr/>
            </p:nvSpPr>
            <p:spPr>
              <a:xfrm>
                <a:off x="1585883" y="913421"/>
                <a:ext cx="170055" cy="133284"/>
              </a:xfrm>
              <a:custGeom>
                <a:avLst/>
                <a:gdLst/>
                <a:ahLst/>
                <a:cxnLst/>
                <a:rect l="l" t="t" r="r" b="b"/>
                <a:pathLst>
                  <a:path w="8810" h="6905" extrusionOk="0">
                    <a:moveTo>
                      <a:pt x="2951" y="0"/>
                    </a:moveTo>
                    <a:cubicBezTo>
                      <a:pt x="3035" y="419"/>
                      <a:pt x="3076" y="858"/>
                      <a:pt x="3076" y="1318"/>
                    </a:cubicBezTo>
                    <a:cubicBezTo>
                      <a:pt x="3076" y="3662"/>
                      <a:pt x="1842" y="5712"/>
                      <a:pt x="1" y="6905"/>
                    </a:cubicBezTo>
                    <a:lnTo>
                      <a:pt x="8810" y="6905"/>
                    </a:lnTo>
                    <a:lnTo>
                      <a:pt x="8810" y="2783"/>
                    </a:lnTo>
                    <a:cubicBezTo>
                      <a:pt x="8810" y="1256"/>
                      <a:pt x="7554" y="0"/>
                      <a:pt x="600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 name="Google Shape;2482;p53">
                <a:extLst>
                  <a:ext uri="{FF2B5EF4-FFF2-40B4-BE49-F238E27FC236}">
                    <a16:creationId xmlns:a16="http://schemas.microsoft.com/office/drawing/2014/main" xmlns="" id="{4F928DBA-F0DE-D66E-2759-AE080818E4A8}"/>
                  </a:ext>
                </a:extLst>
              </p:cNvPr>
              <p:cNvSpPr/>
              <p:nvPr/>
            </p:nvSpPr>
            <p:spPr>
              <a:xfrm>
                <a:off x="1453410" y="874237"/>
                <a:ext cx="128458" cy="128458"/>
              </a:xfrm>
              <a:custGeom>
                <a:avLst/>
                <a:gdLst/>
                <a:ahLst/>
                <a:cxnLst/>
                <a:rect l="l" t="t" r="r" b="b"/>
                <a:pathLst>
                  <a:path w="6655" h="6655" extrusionOk="0">
                    <a:moveTo>
                      <a:pt x="3328" y="1"/>
                    </a:moveTo>
                    <a:cubicBezTo>
                      <a:pt x="1507" y="1"/>
                      <a:pt x="1" y="1507"/>
                      <a:pt x="1" y="3327"/>
                    </a:cubicBezTo>
                    <a:cubicBezTo>
                      <a:pt x="1" y="5169"/>
                      <a:pt x="1507" y="6654"/>
                      <a:pt x="3328" y="6654"/>
                    </a:cubicBezTo>
                    <a:cubicBezTo>
                      <a:pt x="5169" y="6654"/>
                      <a:pt x="6654" y="5169"/>
                      <a:pt x="6654" y="3327"/>
                    </a:cubicBezTo>
                    <a:cubicBezTo>
                      <a:pt x="6654" y="1507"/>
                      <a:pt x="5169" y="1"/>
                      <a:pt x="332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2" name="Title 1">
            <a:extLst>
              <a:ext uri="{FF2B5EF4-FFF2-40B4-BE49-F238E27FC236}">
                <a16:creationId xmlns:a16="http://schemas.microsoft.com/office/drawing/2014/main" xmlns="" id="{40AAE3E0-A4EA-A12F-E24A-C2ACA06E7976}"/>
              </a:ext>
            </a:extLst>
          </p:cNvPr>
          <p:cNvSpPr>
            <a:spLocks noGrp="1"/>
          </p:cNvSpPr>
          <p:nvPr>
            <p:ph type="title"/>
          </p:nvPr>
        </p:nvSpPr>
        <p:spPr>
          <a:xfrm>
            <a:off x="2572002" y="2248945"/>
            <a:ext cx="4391896" cy="1242000"/>
          </a:xfrm>
        </p:spPr>
        <p:txBody>
          <a:bodyPr/>
          <a:lstStyle/>
          <a:p>
            <a:r>
              <a:rPr lang="en-US" sz="4400" b="1" dirty="0" err="1">
                <a:solidFill>
                  <a:schemeClr val="bg1">
                    <a:lumMod val="75000"/>
                  </a:schemeClr>
                </a:solidFill>
                <a:latin typeface="#9Slide07 SVNHogfish" panose="02000503000000020004" pitchFamily="2" charset="0"/>
              </a:rPr>
              <a:t>Trình</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bày</a:t>
            </a:r>
            <a:r>
              <a:rPr lang="en-US" sz="4400" b="1" dirty="0">
                <a:solidFill>
                  <a:schemeClr val="bg1">
                    <a:lumMod val="75000"/>
                  </a:schemeClr>
                </a:solidFill>
                <a:latin typeface="#9Slide07 SVNHogfish" panose="02000503000000020004" pitchFamily="2" charset="0"/>
              </a:rPr>
              <a:t> </a:t>
            </a:r>
            <a:br>
              <a:rPr lang="en-US" sz="4400" b="1" dirty="0">
                <a:solidFill>
                  <a:schemeClr val="bg1">
                    <a:lumMod val="75000"/>
                  </a:schemeClr>
                </a:solidFill>
                <a:latin typeface="#9Slide07 SVNHogfish" panose="02000503000000020004" pitchFamily="2" charset="0"/>
              </a:rPr>
            </a:br>
            <a:r>
              <a:rPr lang="en-US" sz="4400" b="1" dirty="0" err="1">
                <a:solidFill>
                  <a:schemeClr val="bg1">
                    <a:lumMod val="75000"/>
                  </a:schemeClr>
                </a:solidFill>
                <a:latin typeface="#9Slide07 SVNHogfish" panose="02000503000000020004" pitchFamily="2" charset="0"/>
              </a:rPr>
              <a:t>kết</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quả</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thảo</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luận</a:t>
            </a:r>
            <a:endParaRPr lang="en-US" sz="4400" b="1" dirty="0">
              <a:solidFill>
                <a:schemeClr val="bg1">
                  <a:lumMod val="75000"/>
                </a:schemeClr>
              </a:solidFill>
              <a:latin typeface="#9Slide07 SVNHogfish" panose="02000503000000020004" pitchFamily="2" charset="0"/>
            </a:endParaRPr>
          </a:p>
        </p:txBody>
      </p:sp>
    </p:spTree>
    <p:extLst>
      <p:ext uri="{BB962C8B-B14F-4D97-AF65-F5344CB8AC3E}">
        <p14:creationId xmlns:p14="http://schemas.microsoft.com/office/powerpoint/2010/main" val="273570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76B192-98F0-AE05-3870-B95055452D64}"/>
              </a:ext>
            </a:extLst>
          </p:cNvPr>
          <p:cNvSpPr>
            <a:spLocks noGrp="1"/>
          </p:cNvSpPr>
          <p:nvPr>
            <p:ph type="title"/>
          </p:nvPr>
        </p:nvSpPr>
        <p:spPr>
          <a:xfrm>
            <a:off x="1950361" y="294673"/>
            <a:ext cx="4502477" cy="530517"/>
          </a:xfrm>
          <a:ln>
            <a:solidFill>
              <a:schemeClr val="tx1">
                <a:lumMod val="85000"/>
                <a:lumOff val="15000"/>
              </a:schemeClr>
            </a:solidFill>
          </a:ln>
        </p:spPr>
        <p:txBody>
          <a:bodyPr/>
          <a:lstStyle/>
          <a:p>
            <a:r>
              <a:rPr lang="en-US" b="1" dirty="0" err="1">
                <a:solidFill>
                  <a:schemeClr val="accent5">
                    <a:lumMod val="10000"/>
                  </a:schemeClr>
                </a:solidFill>
              </a:rPr>
              <a:t>Phiếu</a:t>
            </a:r>
            <a:r>
              <a:rPr lang="en-US" b="1" dirty="0">
                <a:solidFill>
                  <a:schemeClr val="accent5">
                    <a:lumMod val="10000"/>
                  </a:schemeClr>
                </a:solidFill>
              </a:rPr>
              <a:t> </a:t>
            </a:r>
            <a:r>
              <a:rPr lang="en-US" b="1" dirty="0" err="1">
                <a:solidFill>
                  <a:schemeClr val="accent5">
                    <a:lumMod val="10000"/>
                  </a:schemeClr>
                </a:solidFill>
              </a:rPr>
              <a:t>học</a:t>
            </a:r>
            <a:r>
              <a:rPr lang="en-US" b="1" dirty="0">
                <a:solidFill>
                  <a:schemeClr val="accent5">
                    <a:lumMod val="10000"/>
                  </a:schemeClr>
                </a:solidFill>
              </a:rPr>
              <a:t> </a:t>
            </a:r>
            <a:r>
              <a:rPr lang="en-US" b="1" dirty="0" err="1">
                <a:solidFill>
                  <a:schemeClr val="accent5">
                    <a:lumMod val="10000"/>
                  </a:schemeClr>
                </a:solidFill>
              </a:rPr>
              <a:t>tập</a:t>
            </a:r>
            <a:r>
              <a:rPr lang="en-US" b="1" dirty="0">
                <a:solidFill>
                  <a:schemeClr val="accent5">
                    <a:lumMod val="10000"/>
                  </a:schemeClr>
                </a:solidFill>
              </a:rPr>
              <a:t> </a:t>
            </a:r>
            <a:r>
              <a:rPr lang="en-US" b="1" dirty="0" err="1">
                <a:solidFill>
                  <a:schemeClr val="accent5">
                    <a:lumMod val="10000"/>
                  </a:schemeClr>
                </a:solidFill>
              </a:rPr>
              <a:t>số</a:t>
            </a:r>
            <a:r>
              <a:rPr lang="en-US" b="1" dirty="0">
                <a:solidFill>
                  <a:schemeClr val="accent5">
                    <a:lumMod val="10000"/>
                  </a:schemeClr>
                </a:solidFill>
              </a:rPr>
              <a:t> 1</a:t>
            </a:r>
          </a:p>
        </p:txBody>
      </p:sp>
      <p:grpSp>
        <p:nvGrpSpPr>
          <p:cNvPr id="3" name="Google Shape;439;p29">
            <a:extLst>
              <a:ext uri="{FF2B5EF4-FFF2-40B4-BE49-F238E27FC236}">
                <a16:creationId xmlns:a16="http://schemas.microsoft.com/office/drawing/2014/main" xmlns="" id="{889D96E3-A5AC-94DD-B789-2FBF2F947732}"/>
              </a:ext>
            </a:extLst>
          </p:cNvPr>
          <p:cNvGrpSpPr/>
          <p:nvPr/>
        </p:nvGrpSpPr>
        <p:grpSpPr>
          <a:xfrm rot="-899956">
            <a:off x="1445333" y="282500"/>
            <a:ext cx="820171" cy="650507"/>
            <a:chOff x="-4669200" y="1539525"/>
            <a:chExt cx="1568750" cy="1382325"/>
          </a:xfrm>
        </p:grpSpPr>
        <p:sp>
          <p:nvSpPr>
            <p:cNvPr id="4" name="Google Shape;440;p29">
              <a:extLst>
                <a:ext uri="{FF2B5EF4-FFF2-40B4-BE49-F238E27FC236}">
                  <a16:creationId xmlns:a16="http://schemas.microsoft.com/office/drawing/2014/main" xmlns="" id="{2F7480F0-87D6-12BB-7F34-47B61662FA67}"/>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 name="Google Shape;441;p29">
              <a:extLst>
                <a:ext uri="{FF2B5EF4-FFF2-40B4-BE49-F238E27FC236}">
                  <a16:creationId xmlns:a16="http://schemas.microsoft.com/office/drawing/2014/main" xmlns="" id="{E22C6CA2-5B9D-7309-ABFB-CF12A8915966}"/>
                </a:ext>
              </a:extLst>
            </p:cNvPr>
            <p:cNvGrpSpPr/>
            <p:nvPr/>
          </p:nvGrpSpPr>
          <p:grpSpPr>
            <a:xfrm>
              <a:off x="-4667175" y="1539525"/>
              <a:ext cx="1566725" cy="1382325"/>
              <a:chOff x="-4667175" y="1539525"/>
              <a:chExt cx="1566725" cy="1382325"/>
            </a:xfrm>
          </p:grpSpPr>
          <p:sp>
            <p:nvSpPr>
              <p:cNvPr id="6" name="Google Shape;442;p29">
                <a:extLst>
                  <a:ext uri="{FF2B5EF4-FFF2-40B4-BE49-F238E27FC236}">
                    <a16:creationId xmlns:a16="http://schemas.microsoft.com/office/drawing/2014/main" xmlns="" id="{3173D8DB-0E84-09BC-84C1-74529AC184E3}"/>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443;p29">
                <a:extLst>
                  <a:ext uri="{FF2B5EF4-FFF2-40B4-BE49-F238E27FC236}">
                    <a16:creationId xmlns:a16="http://schemas.microsoft.com/office/drawing/2014/main" xmlns="" id="{9CDD7A85-2244-ED33-9FC4-5ADD0CBBC176}"/>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 name="Google Shape;444;p29">
                <a:extLst>
                  <a:ext uri="{FF2B5EF4-FFF2-40B4-BE49-F238E27FC236}">
                    <a16:creationId xmlns:a16="http://schemas.microsoft.com/office/drawing/2014/main" xmlns="" id="{168959CC-5D78-4B75-6A6F-A188802A6825}"/>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 name="Google Shape;445;p29">
                <a:extLst>
                  <a:ext uri="{FF2B5EF4-FFF2-40B4-BE49-F238E27FC236}">
                    <a16:creationId xmlns:a16="http://schemas.microsoft.com/office/drawing/2014/main" xmlns="" id="{062C6255-F6ED-1499-9223-00F0F630F15D}"/>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446;p29">
                <a:extLst>
                  <a:ext uri="{FF2B5EF4-FFF2-40B4-BE49-F238E27FC236}">
                    <a16:creationId xmlns:a16="http://schemas.microsoft.com/office/drawing/2014/main" xmlns="" id="{B0167365-535F-EEE3-9194-07DDDA59A77D}"/>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 name="Google Shape;447;p29">
                <a:extLst>
                  <a:ext uri="{FF2B5EF4-FFF2-40B4-BE49-F238E27FC236}">
                    <a16:creationId xmlns:a16="http://schemas.microsoft.com/office/drawing/2014/main" xmlns="" id="{0CCD2AEF-92B2-7407-9880-24F15D03A43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 name="Google Shape;448;p29">
                <a:extLst>
                  <a:ext uri="{FF2B5EF4-FFF2-40B4-BE49-F238E27FC236}">
                    <a16:creationId xmlns:a16="http://schemas.microsoft.com/office/drawing/2014/main" xmlns="" id="{70044207-3E05-D750-3FF2-C3DB3099719F}"/>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449;p29">
                <a:extLst>
                  <a:ext uri="{FF2B5EF4-FFF2-40B4-BE49-F238E27FC236}">
                    <a16:creationId xmlns:a16="http://schemas.microsoft.com/office/drawing/2014/main" xmlns="" id="{70FDB30A-C9F3-B2D3-E1D7-BAA5B9F99C43}"/>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 name="Google Shape;450;p29">
                <a:extLst>
                  <a:ext uri="{FF2B5EF4-FFF2-40B4-BE49-F238E27FC236}">
                    <a16:creationId xmlns:a16="http://schemas.microsoft.com/office/drawing/2014/main" xmlns="" id="{2555D608-7791-35ED-EDFF-53439A6F6A5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 name="Google Shape;451;p29">
                <a:extLst>
                  <a:ext uri="{FF2B5EF4-FFF2-40B4-BE49-F238E27FC236}">
                    <a16:creationId xmlns:a16="http://schemas.microsoft.com/office/drawing/2014/main" xmlns="" id="{00FD7428-774E-4AFC-5248-78C23A95578F}"/>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452;p29">
                <a:extLst>
                  <a:ext uri="{FF2B5EF4-FFF2-40B4-BE49-F238E27FC236}">
                    <a16:creationId xmlns:a16="http://schemas.microsoft.com/office/drawing/2014/main" xmlns="" id="{18178F92-3A2A-1B91-199D-93F6A83EF86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 name="Google Shape;453;p29">
                <a:extLst>
                  <a:ext uri="{FF2B5EF4-FFF2-40B4-BE49-F238E27FC236}">
                    <a16:creationId xmlns:a16="http://schemas.microsoft.com/office/drawing/2014/main" xmlns="" id="{F5ACDE17-4204-70CD-5C07-ABB6E590E1CB}"/>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454;p29">
                <a:extLst>
                  <a:ext uri="{FF2B5EF4-FFF2-40B4-BE49-F238E27FC236}">
                    <a16:creationId xmlns:a16="http://schemas.microsoft.com/office/drawing/2014/main" xmlns="" id="{FD35F98A-4229-B232-2D9C-E57590ECDCE4}"/>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 name="Google Shape;455;p29">
                <a:extLst>
                  <a:ext uri="{FF2B5EF4-FFF2-40B4-BE49-F238E27FC236}">
                    <a16:creationId xmlns:a16="http://schemas.microsoft.com/office/drawing/2014/main" xmlns="" id="{DA99988A-C5E3-44E9-AEF1-75C006B7F711}"/>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 name="Google Shape;456;p29">
                <a:extLst>
                  <a:ext uri="{FF2B5EF4-FFF2-40B4-BE49-F238E27FC236}">
                    <a16:creationId xmlns:a16="http://schemas.microsoft.com/office/drawing/2014/main" xmlns="" id="{59E15F95-A48A-1266-A8AC-060FD8EC593F}"/>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 name="Google Shape;457;p29">
                <a:extLst>
                  <a:ext uri="{FF2B5EF4-FFF2-40B4-BE49-F238E27FC236}">
                    <a16:creationId xmlns:a16="http://schemas.microsoft.com/office/drawing/2014/main" xmlns="" id="{66DD9F14-7F71-32E0-FA76-518B04241B02}"/>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458;p29">
                <a:extLst>
                  <a:ext uri="{FF2B5EF4-FFF2-40B4-BE49-F238E27FC236}">
                    <a16:creationId xmlns:a16="http://schemas.microsoft.com/office/drawing/2014/main" xmlns="" id="{6C8A16C0-CA73-362F-9CED-C797870F4F6F}"/>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459;p29">
                <a:extLst>
                  <a:ext uri="{FF2B5EF4-FFF2-40B4-BE49-F238E27FC236}">
                    <a16:creationId xmlns:a16="http://schemas.microsoft.com/office/drawing/2014/main" xmlns="" id="{29E6822D-5C60-DCEC-B3FC-73A9B4D78BCB}"/>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26" name="Google Shape;460;p29">
            <a:extLst>
              <a:ext uri="{FF2B5EF4-FFF2-40B4-BE49-F238E27FC236}">
                <a16:creationId xmlns:a16="http://schemas.microsoft.com/office/drawing/2014/main" xmlns="" id="{21B77770-B264-37F3-08AA-B6916C7D305B}"/>
              </a:ext>
            </a:extLst>
          </p:cNvPr>
          <p:cNvGrpSpPr/>
          <p:nvPr/>
        </p:nvGrpSpPr>
        <p:grpSpPr>
          <a:xfrm rot="900046">
            <a:off x="6166697" y="288129"/>
            <a:ext cx="969791" cy="678828"/>
            <a:chOff x="-4665350" y="238125"/>
            <a:chExt cx="1564900" cy="1273250"/>
          </a:xfrm>
        </p:grpSpPr>
        <p:sp>
          <p:nvSpPr>
            <p:cNvPr id="27" name="Google Shape;461;p29">
              <a:extLst>
                <a:ext uri="{FF2B5EF4-FFF2-40B4-BE49-F238E27FC236}">
                  <a16:creationId xmlns:a16="http://schemas.microsoft.com/office/drawing/2014/main" xmlns="" id="{1ECC82F6-1512-A4CD-B36E-24C899EB13F1}"/>
                </a:ext>
              </a:extLst>
            </p:cNvPr>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28" name="Google Shape;462;p29">
              <a:extLst>
                <a:ext uri="{FF2B5EF4-FFF2-40B4-BE49-F238E27FC236}">
                  <a16:creationId xmlns:a16="http://schemas.microsoft.com/office/drawing/2014/main" xmlns="" id="{73A9F3B8-FECB-A6EF-E269-056A12CC5229}"/>
                </a:ext>
              </a:extLst>
            </p:cNvPr>
            <p:cNvGrpSpPr/>
            <p:nvPr/>
          </p:nvGrpSpPr>
          <p:grpSpPr>
            <a:xfrm>
              <a:off x="-4665350" y="238125"/>
              <a:ext cx="1564900" cy="1273250"/>
              <a:chOff x="-4686175" y="238125"/>
              <a:chExt cx="1564900" cy="1273250"/>
            </a:xfrm>
          </p:grpSpPr>
          <p:sp>
            <p:nvSpPr>
              <p:cNvPr id="29" name="Google Shape;463;p29">
                <a:extLst>
                  <a:ext uri="{FF2B5EF4-FFF2-40B4-BE49-F238E27FC236}">
                    <a16:creationId xmlns:a16="http://schemas.microsoft.com/office/drawing/2014/main" xmlns="" id="{31903BE3-44EE-8A89-2A66-284A2FE644B0}"/>
                  </a:ext>
                </a:extLst>
              </p:cNvPr>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 name="Google Shape;464;p29">
                <a:extLst>
                  <a:ext uri="{FF2B5EF4-FFF2-40B4-BE49-F238E27FC236}">
                    <a16:creationId xmlns:a16="http://schemas.microsoft.com/office/drawing/2014/main" xmlns="" id="{CD8C57F3-536F-7BB8-2A20-B1D55F181FCE}"/>
                  </a:ext>
                </a:extLst>
              </p:cNvPr>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465;p29">
                <a:extLst>
                  <a:ext uri="{FF2B5EF4-FFF2-40B4-BE49-F238E27FC236}">
                    <a16:creationId xmlns:a16="http://schemas.microsoft.com/office/drawing/2014/main" xmlns="" id="{C5A0FFE2-7132-A129-D816-EA091649A6E0}"/>
                  </a:ext>
                </a:extLst>
              </p:cNvPr>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466;p29">
                <a:extLst>
                  <a:ext uri="{FF2B5EF4-FFF2-40B4-BE49-F238E27FC236}">
                    <a16:creationId xmlns:a16="http://schemas.microsoft.com/office/drawing/2014/main" xmlns="" id="{628DFD77-0854-7AAC-2168-381480EC7A1D}"/>
                  </a:ext>
                </a:extLst>
              </p:cNvPr>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467;p29">
                <a:extLst>
                  <a:ext uri="{FF2B5EF4-FFF2-40B4-BE49-F238E27FC236}">
                    <a16:creationId xmlns:a16="http://schemas.microsoft.com/office/drawing/2014/main" xmlns="" id="{1726A460-EF47-F516-2ECF-CD6C68F57B44}"/>
                  </a:ext>
                </a:extLst>
              </p:cNvPr>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468;p29">
                <a:extLst>
                  <a:ext uri="{FF2B5EF4-FFF2-40B4-BE49-F238E27FC236}">
                    <a16:creationId xmlns:a16="http://schemas.microsoft.com/office/drawing/2014/main" xmlns="" id="{0765C178-5A18-5F39-0251-B261F6CB30E7}"/>
                  </a:ext>
                </a:extLst>
              </p:cNvPr>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469;p29">
                <a:extLst>
                  <a:ext uri="{FF2B5EF4-FFF2-40B4-BE49-F238E27FC236}">
                    <a16:creationId xmlns:a16="http://schemas.microsoft.com/office/drawing/2014/main" xmlns="" id="{FBC23C25-1B18-5C39-0498-F073AF08B562}"/>
                  </a:ext>
                </a:extLst>
              </p:cNvPr>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470;p29">
                <a:extLst>
                  <a:ext uri="{FF2B5EF4-FFF2-40B4-BE49-F238E27FC236}">
                    <a16:creationId xmlns:a16="http://schemas.microsoft.com/office/drawing/2014/main" xmlns="" id="{600479EF-86D7-E3C2-44E2-7CD0C6C61B2E}"/>
                  </a:ext>
                </a:extLst>
              </p:cNvPr>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471;p29">
                <a:extLst>
                  <a:ext uri="{FF2B5EF4-FFF2-40B4-BE49-F238E27FC236}">
                    <a16:creationId xmlns:a16="http://schemas.microsoft.com/office/drawing/2014/main" xmlns="" id="{654992B1-6DF2-18EB-529A-2E12B7FBFF1D}"/>
                  </a:ext>
                </a:extLst>
              </p:cNvPr>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 name="Google Shape;472;p29">
                <a:extLst>
                  <a:ext uri="{FF2B5EF4-FFF2-40B4-BE49-F238E27FC236}">
                    <a16:creationId xmlns:a16="http://schemas.microsoft.com/office/drawing/2014/main" xmlns="" id="{F50E7897-4F99-91E0-CD41-21C299E422DD}"/>
                  </a:ext>
                </a:extLst>
              </p:cNvPr>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473;p29">
                <a:extLst>
                  <a:ext uri="{FF2B5EF4-FFF2-40B4-BE49-F238E27FC236}">
                    <a16:creationId xmlns:a16="http://schemas.microsoft.com/office/drawing/2014/main" xmlns="" id="{45B67FC5-54E1-2345-C16C-2EA2D6D4E060}"/>
                  </a:ext>
                </a:extLst>
              </p:cNvPr>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474;p29">
                <a:extLst>
                  <a:ext uri="{FF2B5EF4-FFF2-40B4-BE49-F238E27FC236}">
                    <a16:creationId xmlns:a16="http://schemas.microsoft.com/office/drawing/2014/main" xmlns="" id="{7AD6C86E-DB4F-8213-0620-344B10355317}"/>
                  </a:ext>
                </a:extLst>
              </p:cNvPr>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475;p29">
                <a:extLst>
                  <a:ext uri="{FF2B5EF4-FFF2-40B4-BE49-F238E27FC236}">
                    <a16:creationId xmlns:a16="http://schemas.microsoft.com/office/drawing/2014/main" xmlns="" id="{F5B11522-B247-31CC-A604-753482CC7014}"/>
                  </a:ext>
                </a:extLst>
              </p:cNvPr>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 name="Google Shape;476;p29">
                <a:extLst>
                  <a:ext uri="{FF2B5EF4-FFF2-40B4-BE49-F238E27FC236}">
                    <a16:creationId xmlns:a16="http://schemas.microsoft.com/office/drawing/2014/main" xmlns="" id="{472D6DC3-0047-0D48-9739-3C21833993E5}"/>
                  </a:ext>
                </a:extLst>
              </p:cNvPr>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 name="Google Shape;477;p29">
                <a:extLst>
                  <a:ext uri="{FF2B5EF4-FFF2-40B4-BE49-F238E27FC236}">
                    <a16:creationId xmlns:a16="http://schemas.microsoft.com/office/drawing/2014/main" xmlns="" id="{2DB70F24-7A26-5AFC-9609-7564173B1B25}"/>
                  </a:ext>
                </a:extLst>
              </p:cNvPr>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478;p29">
                <a:extLst>
                  <a:ext uri="{FF2B5EF4-FFF2-40B4-BE49-F238E27FC236}">
                    <a16:creationId xmlns:a16="http://schemas.microsoft.com/office/drawing/2014/main" xmlns="" id="{8158592A-A51A-D289-8F96-6913A6880D4D}"/>
                  </a:ext>
                </a:extLst>
              </p:cNvPr>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 name="Google Shape;479;p29">
                <a:extLst>
                  <a:ext uri="{FF2B5EF4-FFF2-40B4-BE49-F238E27FC236}">
                    <a16:creationId xmlns:a16="http://schemas.microsoft.com/office/drawing/2014/main" xmlns="" id="{28575F0F-7B24-FE34-B821-8D0D3DD047C9}"/>
                  </a:ext>
                </a:extLst>
              </p:cNvPr>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6" name="Google Shape;480;p29">
                <a:extLst>
                  <a:ext uri="{FF2B5EF4-FFF2-40B4-BE49-F238E27FC236}">
                    <a16:creationId xmlns:a16="http://schemas.microsoft.com/office/drawing/2014/main" xmlns="" id="{6A0174CB-920C-FABE-5577-FEFF046C1B08}"/>
                  </a:ext>
                </a:extLst>
              </p:cNvPr>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 name="Google Shape;481;p29">
                <a:extLst>
                  <a:ext uri="{FF2B5EF4-FFF2-40B4-BE49-F238E27FC236}">
                    <a16:creationId xmlns:a16="http://schemas.microsoft.com/office/drawing/2014/main" xmlns="" id="{4249770A-B277-DEA4-9951-039E426BEB4F}"/>
                  </a:ext>
                </a:extLst>
              </p:cNvPr>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 name="Google Shape;482;p29">
                <a:extLst>
                  <a:ext uri="{FF2B5EF4-FFF2-40B4-BE49-F238E27FC236}">
                    <a16:creationId xmlns:a16="http://schemas.microsoft.com/office/drawing/2014/main" xmlns="" id="{8A439B54-8BE9-9EBF-A5B3-A6CF9E09F596}"/>
                  </a:ext>
                </a:extLst>
              </p:cNvPr>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58" name="Google Shape;2064;p52">
            <a:extLst>
              <a:ext uri="{FF2B5EF4-FFF2-40B4-BE49-F238E27FC236}">
                <a16:creationId xmlns:a16="http://schemas.microsoft.com/office/drawing/2014/main" xmlns="" id="{A77DD74E-AE26-0611-5AF1-EC6BBD637878}"/>
              </a:ext>
            </a:extLst>
          </p:cNvPr>
          <p:cNvGrpSpPr/>
          <p:nvPr/>
        </p:nvGrpSpPr>
        <p:grpSpPr>
          <a:xfrm>
            <a:off x="362950" y="1023839"/>
            <a:ext cx="4030630" cy="3860973"/>
            <a:chOff x="4567525" y="2593385"/>
            <a:chExt cx="479533" cy="551596"/>
          </a:xfrm>
        </p:grpSpPr>
        <p:sp>
          <p:nvSpPr>
            <p:cNvPr id="59" name="Google Shape;2065;p52">
              <a:extLst>
                <a:ext uri="{FF2B5EF4-FFF2-40B4-BE49-F238E27FC236}">
                  <a16:creationId xmlns:a16="http://schemas.microsoft.com/office/drawing/2014/main" xmlns="" id="{0A752F89-6D9A-9992-F78E-922ADE8A6C09}"/>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0" name="Google Shape;2066;p52">
              <a:extLst>
                <a:ext uri="{FF2B5EF4-FFF2-40B4-BE49-F238E27FC236}">
                  <a16:creationId xmlns:a16="http://schemas.microsoft.com/office/drawing/2014/main" xmlns="" id="{EB69D860-208D-5BAA-3D13-6D84AB332B71}"/>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1" name="Google Shape;2067;p52">
              <a:extLst>
                <a:ext uri="{FF2B5EF4-FFF2-40B4-BE49-F238E27FC236}">
                  <a16:creationId xmlns:a16="http://schemas.microsoft.com/office/drawing/2014/main" xmlns="" id="{C7EBAD01-7416-8117-97E7-B8F7E13F887F}"/>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2" name="Google Shape;2068;p52">
              <a:extLst>
                <a:ext uri="{FF2B5EF4-FFF2-40B4-BE49-F238E27FC236}">
                  <a16:creationId xmlns:a16="http://schemas.microsoft.com/office/drawing/2014/main" xmlns="" id="{89087E80-E853-3B9D-DAEC-6717ACDC4B1D}"/>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3" name="Google Shape;2069;p52">
              <a:extLst>
                <a:ext uri="{FF2B5EF4-FFF2-40B4-BE49-F238E27FC236}">
                  <a16:creationId xmlns:a16="http://schemas.microsoft.com/office/drawing/2014/main" xmlns="" id="{0081F84B-BB7A-127F-FECA-2E55FF96AEF8}"/>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4" name="Google Shape;2070;p52">
              <a:extLst>
                <a:ext uri="{FF2B5EF4-FFF2-40B4-BE49-F238E27FC236}">
                  <a16:creationId xmlns:a16="http://schemas.microsoft.com/office/drawing/2014/main" xmlns="" id="{12226B7F-5085-CE00-D502-B70FA1CAC602}"/>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5" name="Google Shape;2071;p52">
              <a:extLst>
                <a:ext uri="{FF2B5EF4-FFF2-40B4-BE49-F238E27FC236}">
                  <a16:creationId xmlns:a16="http://schemas.microsoft.com/office/drawing/2014/main" xmlns="" id="{4010FE71-3E15-7435-6EF4-B43AA15A08E5}"/>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6" name="Google Shape;2072;p52">
              <a:extLst>
                <a:ext uri="{FF2B5EF4-FFF2-40B4-BE49-F238E27FC236}">
                  <a16:creationId xmlns:a16="http://schemas.microsoft.com/office/drawing/2014/main" xmlns="" id="{7AC2B2DF-B19D-700E-BB8E-17212CA98AB3}"/>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nvGrpSpPr>
          <p:cNvPr id="67" name="Google Shape;2064;p52">
            <a:extLst>
              <a:ext uri="{FF2B5EF4-FFF2-40B4-BE49-F238E27FC236}">
                <a16:creationId xmlns:a16="http://schemas.microsoft.com/office/drawing/2014/main" xmlns="" id="{0FD9ED91-1CA1-83E7-83A6-D16786DE7132}"/>
              </a:ext>
            </a:extLst>
          </p:cNvPr>
          <p:cNvGrpSpPr/>
          <p:nvPr/>
        </p:nvGrpSpPr>
        <p:grpSpPr>
          <a:xfrm>
            <a:off x="4759379" y="1087019"/>
            <a:ext cx="4030630" cy="3860973"/>
            <a:chOff x="4567525" y="2593385"/>
            <a:chExt cx="479533" cy="551596"/>
          </a:xfrm>
        </p:grpSpPr>
        <p:sp>
          <p:nvSpPr>
            <p:cNvPr id="68" name="Google Shape;2065;p52">
              <a:extLst>
                <a:ext uri="{FF2B5EF4-FFF2-40B4-BE49-F238E27FC236}">
                  <a16:creationId xmlns:a16="http://schemas.microsoft.com/office/drawing/2014/main" xmlns="" id="{484F7A13-18EE-0BA4-BB74-07266EB6BD90}"/>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69" name="Google Shape;2066;p52">
              <a:extLst>
                <a:ext uri="{FF2B5EF4-FFF2-40B4-BE49-F238E27FC236}">
                  <a16:creationId xmlns:a16="http://schemas.microsoft.com/office/drawing/2014/main" xmlns="" id="{84403FB2-A010-5DD9-CFF9-D91C61A02695}"/>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0" name="Google Shape;2067;p52">
              <a:extLst>
                <a:ext uri="{FF2B5EF4-FFF2-40B4-BE49-F238E27FC236}">
                  <a16:creationId xmlns:a16="http://schemas.microsoft.com/office/drawing/2014/main" xmlns="" id="{C47DF7BC-7B67-0E66-1D04-9D61CE221D7C}"/>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1" name="Google Shape;2068;p52">
              <a:extLst>
                <a:ext uri="{FF2B5EF4-FFF2-40B4-BE49-F238E27FC236}">
                  <a16:creationId xmlns:a16="http://schemas.microsoft.com/office/drawing/2014/main" xmlns="" id="{0967EA98-F32F-2AF8-7C97-DBC1941D0303}"/>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2" name="Google Shape;2069;p52">
              <a:extLst>
                <a:ext uri="{FF2B5EF4-FFF2-40B4-BE49-F238E27FC236}">
                  <a16:creationId xmlns:a16="http://schemas.microsoft.com/office/drawing/2014/main" xmlns="" id="{5D0D2F17-3E98-86AA-20DB-267FA616F1BE}"/>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3" name="Google Shape;2070;p52">
              <a:extLst>
                <a:ext uri="{FF2B5EF4-FFF2-40B4-BE49-F238E27FC236}">
                  <a16:creationId xmlns:a16="http://schemas.microsoft.com/office/drawing/2014/main" xmlns="" id="{9A593B92-3DED-C419-09F5-EF313B6915B8}"/>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4" name="Google Shape;2071;p52">
              <a:extLst>
                <a:ext uri="{FF2B5EF4-FFF2-40B4-BE49-F238E27FC236}">
                  <a16:creationId xmlns:a16="http://schemas.microsoft.com/office/drawing/2014/main" xmlns="" id="{71CA9450-D963-7297-F3A2-6ACA725D11BF}"/>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5" name="Google Shape;2072;p52">
              <a:extLst>
                <a:ext uri="{FF2B5EF4-FFF2-40B4-BE49-F238E27FC236}">
                  <a16:creationId xmlns:a16="http://schemas.microsoft.com/office/drawing/2014/main" xmlns="" id="{475237E8-A1D4-1CB1-B772-A4D8B7E84E41}"/>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aphicFrame>
        <p:nvGraphicFramePr>
          <p:cNvPr id="25" name="Table 25">
            <a:extLst>
              <a:ext uri="{FF2B5EF4-FFF2-40B4-BE49-F238E27FC236}">
                <a16:creationId xmlns:a16="http://schemas.microsoft.com/office/drawing/2014/main" xmlns="" id="{E8669CB2-D61D-A8F0-403C-D8B9622747E6}"/>
              </a:ext>
            </a:extLst>
          </p:cNvPr>
          <p:cNvGraphicFramePr>
            <a:graphicFrameLocks noGrp="1"/>
          </p:cNvGraphicFramePr>
          <p:nvPr>
            <p:extLst>
              <p:ext uri="{D42A27DB-BD31-4B8C-83A1-F6EECF244321}">
                <p14:modId xmlns:p14="http://schemas.microsoft.com/office/powerpoint/2010/main" val="2393516911"/>
              </p:ext>
            </p:extLst>
          </p:nvPr>
        </p:nvGraphicFramePr>
        <p:xfrm>
          <a:off x="241610" y="1406054"/>
          <a:ext cx="8660780" cy="3638440"/>
        </p:xfrm>
        <a:graphic>
          <a:graphicData uri="http://schemas.openxmlformats.org/drawingml/2006/table">
            <a:tbl>
              <a:tblPr firstRow="1" bandRow="1"/>
              <a:tblGrid>
                <a:gridCol w="3070302">
                  <a:extLst>
                    <a:ext uri="{9D8B030D-6E8A-4147-A177-3AD203B41FA5}">
                      <a16:colId xmlns:a16="http://schemas.microsoft.com/office/drawing/2014/main" xmlns="" val="41844432"/>
                    </a:ext>
                  </a:extLst>
                </a:gridCol>
                <a:gridCol w="5590478">
                  <a:extLst>
                    <a:ext uri="{9D8B030D-6E8A-4147-A177-3AD203B41FA5}">
                      <a16:colId xmlns:a16="http://schemas.microsoft.com/office/drawing/2014/main" xmlns="" val="2636809966"/>
                    </a:ext>
                  </a:extLst>
                </a:gridCol>
              </a:tblGrid>
              <a:tr h="463861">
                <a:tc>
                  <a:txBody>
                    <a:bodyPr/>
                    <a:lstStyle/>
                    <a:p>
                      <a:pPr algn="ctr"/>
                      <a:r>
                        <a:rPr lang="en-US" sz="2400" b="1" dirty="0" err="1">
                          <a:solidFill>
                            <a:srgbClr val="002060"/>
                          </a:solidFill>
                        </a:rPr>
                        <a:t>Câu</a:t>
                      </a:r>
                      <a:r>
                        <a:rPr lang="en-US" sz="2400" b="1" dirty="0">
                          <a:solidFill>
                            <a:srgbClr val="002060"/>
                          </a:solidFill>
                        </a:rPr>
                        <a:t> </a:t>
                      </a:r>
                      <a:r>
                        <a:rPr lang="en-US" sz="2400" b="1" dirty="0" err="1">
                          <a:solidFill>
                            <a:srgbClr val="002060"/>
                          </a:solidFill>
                        </a:rPr>
                        <a:t>hỏi</a:t>
                      </a:r>
                      <a:endParaRPr lang="en-US" sz="2400" b="1" dirty="0">
                        <a:solidFill>
                          <a:srgbClr val="002060"/>
                        </a:solidFill>
                      </a:endParaRPr>
                    </a:p>
                  </a:txBody>
                  <a:tcPr>
                    <a:solidFill>
                      <a:schemeClr val="accent2"/>
                    </a:solidFill>
                  </a:tcPr>
                </a:tc>
                <a:tc>
                  <a:txBody>
                    <a:bodyPr/>
                    <a:lstStyle/>
                    <a:p>
                      <a:pPr algn="ctr"/>
                      <a:r>
                        <a:rPr lang="en-US" sz="2400" b="1" dirty="0" err="1">
                          <a:solidFill>
                            <a:srgbClr val="002060"/>
                          </a:solidFill>
                        </a:rPr>
                        <a:t>Nội</a:t>
                      </a:r>
                      <a:r>
                        <a:rPr lang="en-US" sz="2400" b="1" dirty="0">
                          <a:solidFill>
                            <a:srgbClr val="002060"/>
                          </a:solidFill>
                        </a:rPr>
                        <a:t> dung </a:t>
                      </a:r>
                    </a:p>
                  </a:txBody>
                  <a:tcPr>
                    <a:solidFill>
                      <a:schemeClr val="accent2"/>
                    </a:solidFill>
                  </a:tcPr>
                </a:tc>
                <a:extLst>
                  <a:ext uri="{0D108BD9-81ED-4DB2-BD59-A6C34878D82A}">
                    <a16:rowId xmlns:a16="http://schemas.microsoft.com/office/drawing/2014/main" xmlns="" val="2412273166"/>
                  </a:ext>
                </a:extLst>
              </a:tr>
              <a:tr h="722913">
                <a:tc>
                  <a:txBody>
                    <a:bodyPr/>
                    <a:lstStyle/>
                    <a:p>
                      <a:r>
                        <a:rPr lang="en-US" sz="2000" dirty="0" err="1">
                          <a:latin typeface="#9Slide02 Tieu de dai" panose="02000000000000000000" pitchFamily="2" charset="0"/>
                          <a:ea typeface="#9Slide02 Tieu de dai" panose="02000000000000000000" pitchFamily="2" charset="0"/>
                        </a:rPr>
                        <a:t>Tác</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phẩm</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sân</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khấu</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hóa</a:t>
                      </a:r>
                      <a:r>
                        <a:rPr lang="en-US" sz="2000" dirty="0">
                          <a:latin typeface="#9Slide02 Tieu de dai" panose="02000000000000000000" pitchFamily="2" charset="0"/>
                          <a:ea typeface="#9Slide02 Tieu de dai" panose="02000000000000000000" pitchFamily="2" charset="0"/>
                        </a:rPr>
                        <a:t>?</a:t>
                      </a:r>
                    </a:p>
                  </a:txBody>
                  <a:tcPr anchor="ctr"/>
                </a:tc>
                <a:tc>
                  <a:txBody>
                    <a:bodyPr/>
                    <a:lstStyle/>
                    <a:p>
                      <a:r>
                        <a:rPr lang="en-US" sz="2000" dirty="0" err="1">
                          <a:latin typeface="#9Slide02 Noi dung dai" panose="02000000000000000000" pitchFamily="2" charset="0"/>
                          <a:ea typeface="#9Slide02 Noi dung dai" panose="02000000000000000000" pitchFamily="2" charset="0"/>
                        </a:rPr>
                        <a:t>Chuyện</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chức</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phán</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sự</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đền</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Tản</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Viên</a:t>
                      </a:r>
                      <a:endParaRPr lang="en-US" sz="2000" dirty="0">
                        <a:latin typeface="#9Slide02 Noi dung dai" panose="02000000000000000000" pitchFamily="2" charset="0"/>
                        <a:ea typeface="#9Slide02 Noi dung dai" panose="02000000000000000000" pitchFamily="2" charset="0"/>
                      </a:endParaRPr>
                    </a:p>
                  </a:txBody>
                  <a:tcPr anchor="ctr"/>
                </a:tc>
                <a:extLst>
                  <a:ext uri="{0D108BD9-81ED-4DB2-BD59-A6C34878D82A}">
                    <a16:rowId xmlns:a16="http://schemas.microsoft.com/office/drawing/2014/main" xmlns="" val="882678144"/>
                  </a:ext>
                </a:extLst>
              </a:tr>
              <a:tr h="722913">
                <a:tc>
                  <a:txBody>
                    <a:bodyPr/>
                    <a:lstStyle/>
                    <a:p>
                      <a:r>
                        <a:rPr lang="en-US" sz="2000" dirty="0" err="1">
                          <a:latin typeface="#9Slide02 Tieu de dai" panose="02000000000000000000" pitchFamily="2" charset="0"/>
                          <a:ea typeface="#9Slide02 Tieu de dai" panose="02000000000000000000" pitchFamily="2" charset="0"/>
                        </a:rPr>
                        <a:t>Lí</a:t>
                      </a:r>
                      <a:r>
                        <a:rPr lang="en-US" sz="2000" dirty="0">
                          <a:latin typeface="#9Slide02 Tieu de dai" panose="02000000000000000000" pitchFamily="2" charset="0"/>
                          <a:ea typeface="#9Slide02 Tieu de dai" panose="02000000000000000000" pitchFamily="2" charset="0"/>
                        </a:rPr>
                        <a:t> do </a:t>
                      </a:r>
                      <a:r>
                        <a:rPr lang="en-US" sz="2000" dirty="0" err="1">
                          <a:latin typeface="#9Slide02 Tieu de dai" panose="02000000000000000000" pitchFamily="2" charset="0"/>
                          <a:ea typeface="#9Slide02 Tieu de dai" panose="02000000000000000000" pitchFamily="2" charset="0"/>
                        </a:rPr>
                        <a:t>chọn</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tác</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phẩm</a:t>
                      </a:r>
                      <a:r>
                        <a:rPr lang="en-US" sz="2000" dirty="0">
                          <a:latin typeface="#9Slide02 Tieu de dai" panose="02000000000000000000" pitchFamily="2" charset="0"/>
                          <a:ea typeface="#9Slide02 Tieu de dai" panose="02000000000000000000" pitchFamily="2" charset="0"/>
                        </a:rPr>
                        <a:t>?</a:t>
                      </a:r>
                    </a:p>
                  </a:txBody>
                  <a:tcPr anchor="ctr"/>
                </a:tc>
                <a:tc>
                  <a:txBody>
                    <a:bodyPr/>
                    <a:lstStyle/>
                    <a:p>
                      <a:r>
                        <a:rPr lang="en-US" sz="2000" dirty="0" err="1">
                          <a:latin typeface="#9Slide02 Noi dung dai" panose="02000000000000000000" pitchFamily="2" charset="0"/>
                          <a:ea typeface="#9Slide02 Noi dung dai" panose="02000000000000000000" pitchFamily="2" charset="0"/>
                        </a:rPr>
                        <a:t>Gợi</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nhiều</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suy</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ngẫm</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có</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nên</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dũng</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cảm</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đương</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đầu</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với</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nguy</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hiểm</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để</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bảo</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vệ</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công</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lí</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chống</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lại</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cái</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xấu</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cái</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ác</a:t>
                      </a:r>
                      <a:r>
                        <a:rPr lang="en-US" sz="2000" dirty="0">
                          <a:latin typeface="#9Slide02 Noi dung dai" panose="02000000000000000000" pitchFamily="2" charset="0"/>
                          <a:ea typeface="#9Slide02 Noi dung dai" panose="02000000000000000000" pitchFamily="2" charset="0"/>
                        </a:rPr>
                        <a:t>…?</a:t>
                      </a:r>
                    </a:p>
                  </a:txBody>
                  <a:tcPr anchor="ctr"/>
                </a:tc>
                <a:extLst>
                  <a:ext uri="{0D108BD9-81ED-4DB2-BD59-A6C34878D82A}">
                    <a16:rowId xmlns:a16="http://schemas.microsoft.com/office/drawing/2014/main" xmlns="" val="2432599415"/>
                  </a:ext>
                </a:extLst>
              </a:tr>
              <a:tr h="722913">
                <a:tc>
                  <a:txBody>
                    <a:bodyPr/>
                    <a:lstStyle/>
                    <a:p>
                      <a:r>
                        <a:rPr lang="en-US" sz="2000" dirty="0" err="1">
                          <a:latin typeface="#9Slide02 Tieu de dai" panose="02000000000000000000" pitchFamily="2" charset="0"/>
                          <a:ea typeface="#9Slide02 Tieu de dai" panose="02000000000000000000" pitchFamily="2" charset="0"/>
                        </a:rPr>
                        <a:t>Hướng</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sân</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khấu</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hóa</a:t>
                      </a:r>
                      <a:r>
                        <a:rPr lang="en-US" sz="2000" dirty="0">
                          <a:latin typeface="#9Slide02 Tieu de dai" panose="02000000000000000000" pitchFamily="2" charset="0"/>
                          <a:ea typeface="#9Slide02 Tieu de dai" panose="02000000000000000000" pitchFamily="2" charset="0"/>
                        </a:rPr>
                        <a:t>?</a:t>
                      </a:r>
                    </a:p>
                    <a:p>
                      <a:r>
                        <a:rPr lang="en-US" sz="2000" dirty="0">
                          <a:latin typeface="#9Slide02 Tieu de dai" panose="02000000000000000000" pitchFamily="2" charset="0"/>
                          <a:ea typeface="#9Slide02 Tieu de dai" panose="02000000000000000000" pitchFamily="2" charset="0"/>
                        </a:rPr>
                        <a:t>(</a:t>
                      </a:r>
                      <a:r>
                        <a:rPr lang="en-US" sz="2000" dirty="0" err="1">
                          <a:latin typeface="#9Slide02 Tieu de dai" panose="02000000000000000000" pitchFamily="2" charset="0"/>
                          <a:ea typeface="#9Slide02 Tieu de dai" panose="02000000000000000000" pitchFamily="2" charset="0"/>
                        </a:rPr>
                        <a:t>minh</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họa</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phóng</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tác</a:t>
                      </a:r>
                      <a:r>
                        <a:rPr lang="en-US" sz="2000" dirty="0">
                          <a:latin typeface="#9Slide02 Tieu de dai" panose="02000000000000000000" pitchFamily="2" charset="0"/>
                          <a:ea typeface="#9Slide02 Tieu de dai" panose="02000000000000000000" pitchFamily="2" charset="0"/>
                        </a:rPr>
                        <a:t>)</a:t>
                      </a:r>
                    </a:p>
                  </a:txBody>
                  <a:tcPr anchor="ctr"/>
                </a:tc>
                <a:tc>
                  <a:txBody>
                    <a:bodyPr/>
                    <a:lstStyle/>
                    <a:p>
                      <a:r>
                        <a:rPr lang="en-US" sz="2000" dirty="0" err="1">
                          <a:latin typeface="#9Slide02 Noi dung dai" panose="02000000000000000000" pitchFamily="2" charset="0"/>
                          <a:ea typeface="#9Slide02 Noi dung dai" panose="02000000000000000000" pitchFamily="2" charset="0"/>
                        </a:rPr>
                        <a:t>Phóng</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tác</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thay</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đổi</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cái</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kết</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để</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Tử</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Văn</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tiếp</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tục</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bảo</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vệ</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công</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lí</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ngay</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trên</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cõi</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sống</a:t>
                      </a:r>
                      <a:endParaRPr lang="en-US" sz="2000" dirty="0">
                        <a:latin typeface="#9Slide02 Noi dung dai" panose="02000000000000000000" pitchFamily="2" charset="0"/>
                        <a:ea typeface="#9Slide02 Noi dung dai" panose="02000000000000000000" pitchFamily="2" charset="0"/>
                      </a:endParaRPr>
                    </a:p>
                  </a:txBody>
                  <a:tcPr anchor="ctr"/>
                </a:tc>
                <a:extLst>
                  <a:ext uri="{0D108BD9-81ED-4DB2-BD59-A6C34878D82A}">
                    <a16:rowId xmlns:a16="http://schemas.microsoft.com/office/drawing/2014/main" xmlns="" val="1636758726"/>
                  </a:ext>
                </a:extLst>
              </a:tr>
              <a:tr h="722913">
                <a:tc>
                  <a:txBody>
                    <a:bodyPr/>
                    <a:lstStyle/>
                    <a:p>
                      <a:r>
                        <a:rPr lang="en-US" sz="2000" dirty="0" err="1">
                          <a:latin typeface="#9Slide02 Tieu de dai" panose="02000000000000000000" pitchFamily="2" charset="0"/>
                          <a:ea typeface="#9Slide02 Tieu de dai" panose="02000000000000000000" pitchFamily="2" charset="0"/>
                        </a:rPr>
                        <a:t>Hình</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thức</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biểu</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diễn</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trực</a:t>
                      </a:r>
                      <a:r>
                        <a:rPr lang="en-US" sz="2000" dirty="0">
                          <a:latin typeface="#9Slide02 Tieu de dai" panose="02000000000000000000" pitchFamily="2" charset="0"/>
                          <a:ea typeface="#9Slide02 Tieu de dai" panose="02000000000000000000" pitchFamily="2" charset="0"/>
                        </a:rPr>
                        <a:t> </a:t>
                      </a:r>
                      <a:r>
                        <a:rPr lang="en-US" sz="2000" dirty="0" err="1">
                          <a:latin typeface="#9Slide02 Tieu de dai" panose="02000000000000000000" pitchFamily="2" charset="0"/>
                          <a:ea typeface="#9Slide02 Tieu de dai" panose="02000000000000000000" pitchFamily="2" charset="0"/>
                        </a:rPr>
                        <a:t>tiếp</a:t>
                      </a:r>
                      <a:r>
                        <a:rPr lang="en-US" sz="2000" dirty="0">
                          <a:latin typeface="#9Slide02 Tieu de dai" panose="02000000000000000000" pitchFamily="2" charset="0"/>
                          <a:ea typeface="#9Slide02 Tieu de dai" panose="02000000000000000000" pitchFamily="2" charset="0"/>
                        </a:rPr>
                        <a:t>/ video)</a:t>
                      </a:r>
                    </a:p>
                  </a:txBody>
                  <a:tcPr anchor="ctr"/>
                </a:tc>
                <a:tc>
                  <a:txBody>
                    <a:bodyPr/>
                    <a:lstStyle/>
                    <a:p>
                      <a:r>
                        <a:rPr lang="en-US" sz="2000" dirty="0" err="1">
                          <a:latin typeface="#9Slide02 Noi dung dai" panose="02000000000000000000" pitchFamily="2" charset="0"/>
                          <a:ea typeface="#9Slide02 Noi dung dai" panose="02000000000000000000" pitchFamily="2" charset="0"/>
                        </a:rPr>
                        <a:t>Xây</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dựng</a:t>
                      </a:r>
                      <a:r>
                        <a:rPr lang="en-US" sz="2000" dirty="0">
                          <a:latin typeface="#9Slide02 Noi dung dai" panose="02000000000000000000" pitchFamily="2" charset="0"/>
                          <a:ea typeface="#9Slide02 Noi dung dai" panose="02000000000000000000" pitchFamily="2" charset="0"/>
                        </a:rPr>
                        <a:t> 1 video </a:t>
                      </a:r>
                      <a:r>
                        <a:rPr lang="en-US" sz="2000" dirty="0" err="1">
                          <a:latin typeface="#9Slide02 Noi dung dai" panose="02000000000000000000" pitchFamily="2" charset="0"/>
                          <a:ea typeface="#9Slide02 Noi dung dai" panose="02000000000000000000" pitchFamily="2" charset="0"/>
                        </a:rPr>
                        <a:t>kịch</a:t>
                      </a:r>
                      <a:r>
                        <a:rPr lang="en-US" sz="2000" dirty="0">
                          <a:latin typeface="#9Slide02 Noi dung dai" panose="02000000000000000000" pitchFamily="2" charset="0"/>
                          <a:ea typeface="#9Slide02 Noi dung dai" panose="02000000000000000000" pitchFamily="2" charset="0"/>
                        </a:rPr>
                        <a:t> </a:t>
                      </a:r>
                      <a:r>
                        <a:rPr lang="en-US" sz="2000" dirty="0" err="1">
                          <a:latin typeface="#9Slide02 Noi dung dai" panose="02000000000000000000" pitchFamily="2" charset="0"/>
                          <a:ea typeface="#9Slide02 Noi dung dai" panose="02000000000000000000" pitchFamily="2" charset="0"/>
                        </a:rPr>
                        <a:t>ngắn</a:t>
                      </a:r>
                      <a:endParaRPr lang="en-US" sz="2000" dirty="0">
                        <a:latin typeface="#9Slide02 Noi dung dai" panose="02000000000000000000" pitchFamily="2" charset="0"/>
                        <a:ea typeface="#9Slide02 Noi dung dai" panose="02000000000000000000" pitchFamily="2" charset="0"/>
                      </a:endParaRPr>
                    </a:p>
                  </a:txBody>
                  <a:tcPr anchor="ctr"/>
                </a:tc>
                <a:extLst>
                  <a:ext uri="{0D108BD9-81ED-4DB2-BD59-A6C34878D82A}">
                    <a16:rowId xmlns:a16="http://schemas.microsoft.com/office/drawing/2014/main" xmlns="" val="1062253671"/>
                  </a:ext>
                </a:extLst>
              </a:tr>
            </a:tbl>
          </a:graphicData>
        </a:graphic>
      </p:graphicFrame>
      <p:sp>
        <p:nvSpPr>
          <p:cNvPr id="24" name="TextBox 23">
            <a:extLst>
              <a:ext uri="{FF2B5EF4-FFF2-40B4-BE49-F238E27FC236}">
                <a16:creationId xmlns:a16="http://schemas.microsoft.com/office/drawing/2014/main" xmlns="" id="{E373317B-C540-30C7-E9A6-57D4C9CEAF8B}"/>
              </a:ext>
            </a:extLst>
          </p:cNvPr>
          <p:cNvSpPr txBox="1"/>
          <p:nvPr/>
        </p:nvSpPr>
        <p:spPr>
          <a:xfrm>
            <a:off x="1469968" y="991376"/>
            <a:ext cx="5690502" cy="400110"/>
          </a:xfrm>
          <a:prstGeom prst="rect">
            <a:avLst/>
          </a:prstGeom>
          <a:noFill/>
        </p:spPr>
        <p:txBody>
          <a:bodyPr wrap="square" rtlCol="0">
            <a:spAutoFit/>
          </a:bodyPr>
          <a:lstStyle/>
          <a:p>
            <a:r>
              <a:rPr lang="en-US" sz="2000" dirty="0" err="1">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Gợi</a:t>
            </a:r>
            <a:r>
              <a:rPr lang="en-US" sz="2000" dirty="0">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 ý: </a:t>
            </a:r>
            <a:r>
              <a:rPr lang="en-US" sz="2000" dirty="0" err="1">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Chuyện</a:t>
            </a:r>
            <a:r>
              <a:rPr lang="en-US" sz="2000" dirty="0">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 </a:t>
            </a:r>
            <a:r>
              <a:rPr lang="en-US" sz="2000" dirty="0" err="1">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chức</a:t>
            </a:r>
            <a:r>
              <a:rPr lang="en-US" sz="2000" dirty="0">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 </a:t>
            </a:r>
            <a:r>
              <a:rPr lang="en-US" sz="2000" dirty="0" err="1">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phán</a:t>
            </a:r>
            <a:r>
              <a:rPr lang="en-US" sz="2000" dirty="0">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 </a:t>
            </a:r>
            <a:r>
              <a:rPr lang="en-US" sz="2000" dirty="0" err="1">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sự</a:t>
            </a:r>
            <a:r>
              <a:rPr lang="en-US" sz="2000" dirty="0">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 </a:t>
            </a:r>
            <a:r>
              <a:rPr lang="en-US" sz="2000" dirty="0" err="1">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đền</a:t>
            </a:r>
            <a:r>
              <a:rPr lang="en-US" sz="2000" dirty="0">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 </a:t>
            </a:r>
            <a:r>
              <a:rPr lang="en-US" sz="2000" dirty="0" err="1">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Tản</a:t>
            </a:r>
            <a:r>
              <a:rPr lang="en-US" sz="2000" dirty="0">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 </a:t>
            </a:r>
            <a:r>
              <a:rPr lang="en-US" sz="2000" dirty="0" err="1">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Viên</a:t>
            </a:r>
            <a:endParaRPr lang="en-US" sz="2000" dirty="0">
              <a:solidFill>
                <a:srgbClr val="CC2342">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endParaRPr>
          </a:p>
        </p:txBody>
      </p:sp>
    </p:spTree>
    <p:extLst>
      <p:ext uri="{BB962C8B-B14F-4D97-AF65-F5344CB8AC3E}">
        <p14:creationId xmlns:p14="http://schemas.microsoft.com/office/powerpoint/2010/main" val="3115703561"/>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4761A93A-361D-8DF6-791E-6518FC70C4B1}"/>
              </a:ext>
            </a:extLst>
          </p:cNvPr>
          <p:cNvSpPr>
            <a:spLocks noGrp="1"/>
          </p:cNvSpPr>
          <p:nvPr>
            <p:ph type="subTitle" idx="1"/>
          </p:nvPr>
        </p:nvSpPr>
        <p:spPr>
          <a:xfrm>
            <a:off x="1304025" y="2891363"/>
            <a:ext cx="3225600" cy="2030400"/>
          </a:xfrm>
        </p:spPr>
        <p:txBody>
          <a:bodyPr/>
          <a:lstStyle/>
          <a:p>
            <a:pPr algn="ctr"/>
            <a:r>
              <a:rPr lang="en-US" sz="3200" dirty="0" err="1">
                <a:latin typeface="#9Slide07 SVNMomento" panose="00000500000000000000" pitchFamily="2" charset="0"/>
              </a:rPr>
              <a:t>Thể</a:t>
            </a:r>
            <a:r>
              <a:rPr lang="en-US" sz="3200" dirty="0">
                <a:latin typeface="#9Slide07 SVNMomento" panose="00000500000000000000" pitchFamily="2" charset="0"/>
              </a:rPr>
              <a:t> </a:t>
            </a:r>
            <a:r>
              <a:rPr lang="en-US" sz="3200" dirty="0" err="1">
                <a:latin typeface="#9Slide07 SVNMomento" panose="00000500000000000000" pitchFamily="2" charset="0"/>
              </a:rPr>
              <a:t>hiện</a:t>
            </a:r>
            <a:r>
              <a:rPr lang="en-US" sz="3200" dirty="0">
                <a:latin typeface="#9Slide07 SVNMomento" panose="00000500000000000000" pitchFamily="2" charset="0"/>
              </a:rPr>
              <a:t> </a:t>
            </a:r>
            <a:r>
              <a:rPr lang="en-US" sz="3200" dirty="0" err="1">
                <a:latin typeface="#9Slide07 SVNMomento" panose="00000500000000000000" pitchFamily="2" charset="0"/>
              </a:rPr>
              <a:t>được</a:t>
            </a:r>
            <a:r>
              <a:rPr lang="en-US" sz="3200" dirty="0">
                <a:latin typeface="#9Slide07 SVNMomento" panose="00000500000000000000" pitchFamily="2" charset="0"/>
              </a:rPr>
              <a:t> </a:t>
            </a:r>
            <a:r>
              <a:rPr lang="en-US" sz="3200" dirty="0" err="1">
                <a:latin typeface="#9Slide07 SVNMomento" panose="00000500000000000000" pitchFamily="2" charset="0"/>
              </a:rPr>
              <a:t>quan</a:t>
            </a:r>
            <a:r>
              <a:rPr lang="en-US" sz="3200" dirty="0">
                <a:latin typeface="#9Slide07 SVNMomento" panose="00000500000000000000" pitchFamily="2" charset="0"/>
              </a:rPr>
              <a:t> </a:t>
            </a:r>
            <a:r>
              <a:rPr lang="en-US" sz="3200" dirty="0" err="1">
                <a:latin typeface="#9Slide07 SVNMomento" panose="00000500000000000000" pitchFamily="2" charset="0"/>
              </a:rPr>
              <a:t>niệm</a:t>
            </a:r>
            <a:r>
              <a:rPr lang="en-US" sz="3200" dirty="0">
                <a:latin typeface="#9Slide07 SVNMomento" panose="00000500000000000000" pitchFamily="2" charset="0"/>
              </a:rPr>
              <a:t>, </a:t>
            </a:r>
            <a:r>
              <a:rPr lang="en-US" sz="3200" dirty="0" err="1">
                <a:latin typeface="#9Slide07 SVNMomento" panose="00000500000000000000" pitchFamily="2" charset="0"/>
              </a:rPr>
              <a:t>cái</a:t>
            </a:r>
            <a:r>
              <a:rPr lang="en-US" sz="3200" dirty="0">
                <a:latin typeface="#9Slide07 SVNMomento" panose="00000500000000000000" pitchFamily="2" charset="0"/>
              </a:rPr>
              <a:t> </a:t>
            </a:r>
            <a:r>
              <a:rPr lang="en-US" sz="3200" dirty="0" err="1">
                <a:latin typeface="#9Slide07 SVNMomento" panose="00000500000000000000" pitchFamily="2" charset="0"/>
              </a:rPr>
              <a:t>nhìn</a:t>
            </a:r>
            <a:endParaRPr lang="en-US" sz="3200" dirty="0">
              <a:latin typeface="#9Slide07 SVNMomento" panose="00000500000000000000" pitchFamily="2" charset="0"/>
            </a:endParaRPr>
          </a:p>
          <a:p>
            <a:pPr algn="ctr"/>
            <a:endParaRPr lang="en-US" sz="3200" dirty="0">
              <a:latin typeface="#9Slide07 SVNMomento" panose="00000500000000000000" pitchFamily="2" charset="0"/>
            </a:endParaRPr>
          </a:p>
        </p:txBody>
      </p:sp>
      <p:sp>
        <p:nvSpPr>
          <p:cNvPr id="3" name="Title 2">
            <a:extLst>
              <a:ext uri="{FF2B5EF4-FFF2-40B4-BE49-F238E27FC236}">
                <a16:creationId xmlns:a16="http://schemas.microsoft.com/office/drawing/2014/main" xmlns="" id="{A5D15E77-DDF8-7D0D-3873-E8E2D4EBD735}"/>
              </a:ext>
            </a:extLst>
          </p:cNvPr>
          <p:cNvSpPr>
            <a:spLocks noGrp="1"/>
          </p:cNvSpPr>
          <p:nvPr>
            <p:ph type="title"/>
          </p:nvPr>
        </p:nvSpPr>
        <p:spPr>
          <a:xfrm>
            <a:off x="2538879" y="260092"/>
            <a:ext cx="6164020" cy="1427573"/>
          </a:xfrm>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err="1">
                <a:latin typeface="#9Slide07 SVNDessert Menu Scrip" panose="00000500000000000000" pitchFamily="2" charset="0"/>
              </a:rPr>
              <a:t>Tầm</a:t>
            </a:r>
            <a:r>
              <a:rPr lang="en-US" dirty="0">
                <a:latin typeface="#9Slide07 SVNDessert Menu Scrip" panose="00000500000000000000" pitchFamily="2" charset="0"/>
              </a:rPr>
              <a:t> </a:t>
            </a:r>
            <a:r>
              <a:rPr lang="en-US" dirty="0" err="1">
                <a:latin typeface="#9Slide07 SVNDessert Menu Scrip" panose="00000500000000000000" pitchFamily="2" charset="0"/>
              </a:rPr>
              <a:t>quan</a:t>
            </a:r>
            <a:r>
              <a:rPr lang="en-US" dirty="0">
                <a:latin typeface="#9Slide07 SVNDessert Menu Scrip" panose="00000500000000000000" pitchFamily="2" charset="0"/>
              </a:rPr>
              <a:t> </a:t>
            </a:r>
            <a:r>
              <a:rPr lang="en-US" dirty="0" err="1">
                <a:latin typeface="#9Slide07 SVNDessert Menu Scrip" panose="00000500000000000000" pitchFamily="2" charset="0"/>
              </a:rPr>
              <a:t>trọng</a:t>
            </a:r>
            <a:r>
              <a:rPr lang="en-US" dirty="0">
                <a:latin typeface="#9Slide07 SVNDessert Menu Scrip" panose="00000500000000000000" pitchFamily="2" charset="0"/>
              </a:rPr>
              <a:t> </a:t>
            </a:r>
            <a:r>
              <a:rPr lang="en-US" dirty="0" err="1">
                <a:latin typeface="#9Slide07 SVNDessert Menu Scrip" panose="00000500000000000000" pitchFamily="2" charset="0"/>
              </a:rPr>
              <a:t>của</a:t>
            </a:r>
            <a:r>
              <a:rPr lang="en-US" dirty="0">
                <a:latin typeface="#9Slide07 SVNDessert Menu Scrip" panose="00000500000000000000" pitchFamily="2" charset="0"/>
              </a:rPr>
              <a:t> </a:t>
            </a:r>
            <a:r>
              <a:rPr lang="en-US" dirty="0" err="1">
                <a:latin typeface="#9Slide07 SVNDessert Menu Scrip" panose="00000500000000000000" pitchFamily="2" charset="0"/>
              </a:rPr>
              <a:t>việc</a:t>
            </a:r>
            <a:r>
              <a:rPr lang="en-US" dirty="0">
                <a:latin typeface="#9Slide07 SVNDessert Menu Scrip" panose="00000500000000000000" pitchFamily="2" charset="0"/>
              </a:rPr>
              <a:t> </a:t>
            </a:r>
            <a:r>
              <a:rPr lang="en-US" dirty="0" err="1">
                <a:latin typeface="#9Slide07 SVNDessert Menu Scrip" panose="00000500000000000000" pitchFamily="2" charset="0"/>
              </a:rPr>
              <a:t>xây</a:t>
            </a:r>
            <a:r>
              <a:rPr lang="en-US" dirty="0">
                <a:latin typeface="#9Slide07 SVNDessert Menu Scrip" panose="00000500000000000000" pitchFamily="2" charset="0"/>
              </a:rPr>
              <a:t> </a:t>
            </a:r>
            <a:r>
              <a:rPr lang="en-US" dirty="0" err="1">
                <a:latin typeface="#9Slide07 SVNDessert Menu Scrip" panose="00000500000000000000" pitchFamily="2" charset="0"/>
              </a:rPr>
              <a:t>dựng</a:t>
            </a:r>
            <a:r>
              <a:rPr lang="en-US" dirty="0">
                <a:latin typeface="#9Slide07 SVNDessert Menu Scrip" panose="00000500000000000000" pitchFamily="2" charset="0"/>
              </a:rPr>
              <a:t> ý </a:t>
            </a:r>
            <a:r>
              <a:rPr lang="en-US" dirty="0" err="1">
                <a:latin typeface="#9Slide07 SVNDessert Menu Scrip" panose="00000500000000000000" pitchFamily="2" charset="0"/>
              </a:rPr>
              <a:t>tưởng</a:t>
            </a:r>
            <a:endParaRPr lang="en-US" dirty="0">
              <a:latin typeface="#9Slide07 SVNDessert Menu Scrip" panose="00000500000000000000" pitchFamily="2" charset="0"/>
            </a:endParaRPr>
          </a:p>
        </p:txBody>
      </p:sp>
      <p:grpSp>
        <p:nvGrpSpPr>
          <p:cNvPr id="4" name="Google Shape;439;p29">
            <a:extLst>
              <a:ext uri="{FF2B5EF4-FFF2-40B4-BE49-F238E27FC236}">
                <a16:creationId xmlns:a16="http://schemas.microsoft.com/office/drawing/2014/main" xmlns="" id="{B30208AA-843E-1F00-CB35-5BC32C08EAB8}"/>
              </a:ext>
            </a:extLst>
          </p:cNvPr>
          <p:cNvGrpSpPr/>
          <p:nvPr/>
        </p:nvGrpSpPr>
        <p:grpSpPr>
          <a:xfrm rot="-899956">
            <a:off x="171330" y="37849"/>
            <a:ext cx="1739091" cy="1552943"/>
            <a:chOff x="-4669200" y="1539525"/>
            <a:chExt cx="1568750" cy="1382325"/>
          </a:xfrm>
        </p:grpSpPr>
        <p:sp>
          <p:nvSpPr>
            <p:cNvPr id="5" name="Google Shape;440;p29">
              <a:extLst>
                <a:ext uri="{FF2B5EF4-FFF2-40B4-BE49-F238E27FC236}">
                  <a16:creationId xmlns:a16="http://schemas.microsoft.com/office/drawing/2014/main" xmlns="" id="{B231E232-DAB1-88D0-D03B-302B4EABC86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6" name="Google Shape;441;p29">
              <a:extLst>
                <a:ext uri="{FF2B5EF4-FFF2-40B4-BE49-F238E27FC236}">
                  <a16:creationId xmlns:a16="http://schemas.microsoft.com/office/drawing/2014/main" xmlns="" id="{67A24C1F-8BDF-502F-5782-551703607E48}"/>
                </a:ext>
              </a:extLst>
            </p:cNvPr>
            <p:cNvGrpSpPr/>
            <p:nvPr/>
          </p:nvGrpSpPr>
          <p:grpSpPr>
            <a:xfrm>
              <a:off x="-4667175" y="1539525"/>
              <a:ext cx="1566725" cy="1382325"/>
              <a:chOff x="-4667175" y="1539525"/>
              <a:chExt cx="1566725" cy="1382325"/>
            </a:xfrm>
          </p:grpSpPr>
          <p:sp>
            <p:nvSpPr>
              <p:cNvPr id="7" name="Google Shape;442;p29">
                <a:extLst>
                  <a:ext uri="{FF2B5EF4-FFF2-40B4-BE49-F238E27FC236}">
                    <a16:creationId xmlns:a16="http://schemas.microsoft.com/office/drawing/2014/main" xmlns="" id="{FC7197C2-AE1B-2084-40F7-05C56B9BFC8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 name="Google Shape;443;p29">
                <a:extLst>
                  <a:ext uri="{FF2B5EF4-FFF2-40B4-BE49-F238E27FC236}">
                    <a16:creationId xmlns:a16="http://schemas.microsoft.com/office/drawing/2014/main" xmlns="" id="{D4D98C78-F8A5-73C7-E80F-6CBFE2D0F4A8}"/>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 name="Google Shape;444;p29">
                <a:extLst>
                  <a:ext uri="{FF2B5EF4-FFF2-40B4-BE49-F238E27FC236}">
                    <a16:creationId xmlns:a16="http://schemas.microsoft.com/office/drawing/2014/main" xmlns="" id="{577603D7-FF07-C47D-1990-0A2C788E6871}"/>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 name="Google Shape;445;p29">
                <a:extLst>
                  <a:ext uri="{FF2B5EF4-FFF2-40B4-BE49-F238E27FC236}">
                    <a16:creationId xmlns:a16="http://schemas.microsoft.com/office/drawing/2014/main" xmlns="" id="{C42E675E-336A-EF31-34A0-79136534F785}"/>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 name="Google Shape;446;p29">
                <a:extLst>
                  <a:ext uri="{FF2B5EF4-FFF2-40B4-BE49-F238E27FC236}">
                    <a16:creationId xmlns:a16="http://schemas.microsoft.com/office/drawing/2014/main" xmlns="" id="{F6512AE4-CA6B-FA1F-738C-DF4927B8CF5C}"/>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 name="Google Shape;447;p29">
                <a:extLst>
                  <a:ext uri="{FF2B5EF4-FFF2-40B4-BE49-F238E27FC236}">
                    <a16:creationId xmlns:a16="http://schemas.microsoft.com/office/drawing/2014/main" xmlns="" id="{7C79D6B2-9688-539B-3DBC-38B6EA23FF60}"/>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 name="Google Shape;448;p29">
                <a:extLst>
                  <a:ext uri="{FF2B5EF4-FFF2-40B4-BE49-F238E27FC236}">
                    <a16:creationId xmlns:a16="http://schemas.microsoft.com/office/drawing/2014/main" xmlns="" id="{10FDD4B2-D85D-5E3E-C71C-36951D8480BC}"/>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449;p29">
                <a:extLst>
                  <a:ext uri="{FF2B5EF4-FFF2-40B4-BE49-F238E27FC236}">
                    <a16:creationId xmlns:a16="http://schemas.microsoft.com/office/drawing/2014/main" xmlns="" id="{63D10E6F-D413-A995-2147-5F1B3A78A1D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 name="Google Shape;450;p29">
                <a:extLst>
                  <a:ext uri="{FF2B5EF4-FFF2-40B4-BE49-F238E27FC236}">
                    <a16:creationId xmlns:a16="http://schemas.microsoft.com/office/drawing/2014/main" xmlns="" id="{85007F1F-BC94-7387-6E5D-61BE3B53EC3D}"/>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 name="Google Shape;451;p29">
                <a:extLst>
                  <a:ext uri="{FF2B5EF4-FFF2-40B4-BE49-F238E27FC236}">
                    <a16:creationId xmlns:a16="http://schemas.microsoft.com/office/drawing/2014/main" xmlns="" id="{619BC798-92CE-6731-62DE-9522FDCF36DD}"/>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 name="Google Shape;452;p29">
                <a:extLst>
                  <a:ext uri="{FF2B5EF4-FFF2-40B4-BE49-F238E27FC236}">
                    <a16:creationId xmlns:a16="http://schemas.microsoft.com/office/drawing/2014/main" xmlns="" id="{0CA37B5B-B85B-E00D-98F6-FE247DAFC547}"/>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453;p29">
                <a:extLst>
                  <a:ext uri="{FF2B5EF4-FFF2-40B4-BE49-F238E27FC236}">
                    <a16:creationId xmlns:a16="http://schemas.microsoft.com/office/drawing/2014/main" xmlns="" id="{F8810063-C5B7-BA78-C54A-53BBFF961A54}"/>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 name="Google Shape;454;p29">
                <a:extLst>
                  <a:ext uri="{FF2B5EF4-FFF2-40B4-BE49-F238E27FC236}">
                    <a16:creationId xmlns:a16="http://schemas.microsoft.com/office/drawing/2014/main" xmlns="" id="{FFD28E05-2036-3371-0FEE-761BB7E74F11}"/>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 name="Google Shape;455;p29">
                <a:extLst>
                  <a:ext uri="{FF2B5EF4-FFF2-40B4-BE49-F238E27FC236}">
                    <a16:creationId xmlns:a16="http://schemas.microsoft.com/office/drawing/2014/main" xmlns="" id="{7517560C-2351-CB41-3986-3EB06FFA76C2}"/>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1" name="Google Shape;456;p29">
                <a:extLst>
                  <a:ext uri="{FF2B5EF4-FFF2-40B4-BE49-F238E27FC236}">
                    <a16:creationId xmlns:a16="http://schemas.microsoft.com/office/drawing/2014/main" xmlns="" id="{ED8FCEF5-140F-F50C-0DE1-819FA718FB91}"/>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457;p29">
                <a:extLst>
                  <a:ext uri="{FF2B5EF4-FFF2-40B4-BE49-F238E27FC236}">
                    <a16:creationId xmlns:a16="http://schemas.microsoft.com/office/drawing/2014/main" xmlns="" id="{FB3AB933-4A37-A664-6830-094CCDA02FF6}"/>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458;p29">
                <a:extLst>
                  <a:ext uri="{FF2B5EF4-FFF2-40B4-BE49-F238E27FC236}">
                    <a16:creationId xmlns:a16="http://schemas.microsoft.com/office/drawing/2014/main" xmlns="" id="{6340FB13-0411-A68D-B54A-13444AC75FF7}"/>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4" name="Google Shape;459;p29">
                <a:extLst>
                  <a:ext uri="{FF2B5EF4-FFF2-40B4-BE49-F238E27FC236}">
                    <a16:creationId xmlns:a16="http://schemas.microsoft.com/office/drawing/2014/main" xmlns="" id="{F034041D-548A-E033-A04F-4579C3B2B3D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25" name="Google Shape;1721;p52">
            <a:extLst>
              <a:ext uri="{FF2B5EF4-FFF2-40B4-BE49-F238E27FC236}">
                <a16:creationId xmlns:a16="http://schemas.microsoft.com/office/drawing/2014/main" xmlns="" id="{09D5504D-F91B-2ECA-AD58-6F97FD79C203}"/>
              </a:ext>
            </a:extLst>
          </p:cNvPr>
          <p:cNvGrpSpPr/>
          <p:nvPr/>
        </p:nvGrpSpPr>
        <p:grpSpPr>
          <a:xfrm>
            <a:off x="2601149" y="2150251"/>
            <a:ext cx="952374" cy="713755"/>
            <a:chOff x="2308404" y="1315359"/>
            <a:chExt cx="551596" cy="551596"/>
          </a:xfrm>
        </p:grpSpPr>
        <p:sp>
          <p:nvSpPr>
            <p:cNvPr id="26" name="Google Shape;1722;p52">
              <a:extLst>
                <a:ext uri="{FF2B5EF4-FFF2-40B4-BE49-F238E27FC236}">
                  <a16:creationId xmlns:a16="http://schemas.microsoft.com/office/drawing/2014/main" xmlns="" id="{538A4F9A-2D89-8FBD-5488-B56C591F61F2}"/>
                </a:ext>
              </a:extLst>
            </p:cNvPr>
            <p:cNvSpPr/>
            <p:nvPr/>
          </p:nvSpPr>
          <p:spPr>
            <a:xfrm>
              <a:off x="2822497" y="1460456"/>
              <a:ext cx="23091" cy="406498"/>
            </a:xfrm>
            <a:custGeom>
              <a:avLst/>
              <a:gdLst/>
              <a:ahLst/>
              <a:cxnLst/>
              <a:rect l="l" t="t" r="r" b="b"/>
              <a:pathLst>
                <a:path w="761" h="13397" extrusionOk="0">
                  <a:moveTo>
                    <a:pt x="1" y="1"/>
                  </a:moveTo>
                  <a:lnTo>
                    <a:pt x="1" y="13396"/>
                  </a:lnTo>
                  <a:lnTo>
                    <a:pt x="444" y="13396"/>
                  </a:lnTo>
                  <a:lnTo>
                    <a:pt x="76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1723;p52">
              <a:extLst>
                <a:ext uri="{FF2B5EF4-FFF2-40B4-BE49-F238E27FC236}">
                  <a16:creationId xmlns:a16="http://schemas.microsoft.com/office/drawing/2014/main" xmlns="" id="{D9F938B3-1297-A845-4312-E5F0511743E7}"/>
                </a:ext>
              </a:extLst>
            </p:cNvPr>
            <p:cNvSpPr/>
            <p:nvPr/>
          </p:nvSpPr>
          <p:spPr>
            <a:xfrm>
              <a:off x="2822497" y="1460456"/>
              <a:ext cx="23091" cy="66329"/>
            </a:xfrm>
            <a:custGeom>
              <a:avLst/>
              <a:gdLst/>
              <a:ahLst/>
              <a:cxnLst/>
              <a:rect l="l" t="t" r="r" b="b"/>
              <a:pathLst>
                <a:path w="761" h="2186" extrusionOk="0">
                  <a:moveTo>
                    <a:pt x="1" y="1"/>
                  </a:moveTo>
                  <a:lnTo>
                    <a:pt x="1" y="2186"/>
                  </a:lnTo>
                  <a:lnTo>
                    <a:pt x="729" y="2027"/>
                  </a:lnTo>
                  <a:lnTo>
                    <a:pt x="76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 name="Google Shape;1724;p52">
              <a:extLst>
                <a:ext uri="{FF2B5EF4-FFF2-40B4-BE49-F238E27FC236}">
                  <a16:creationId xmlns:a16="http://schemas.microsoft.com/office/drawing/2014/main" xmlns="" id="{DDD2B26B-4B93-40CD-532E-768566D04C0A}"/>
                </a:ext>
              </a:extLst>
            </p:cNvPr>
            <p:cNvSpPr/>
            <p:nvPr/>
          </p:nvSpPr>
          <p:spPr>
            <a:xfrm>
              <a:off x="2474651" y="1315359"/>
              <a:ext cx="172983" cy="168188"/>
            </a:xfrm>
            <a:custGeom>
              <a:avLst/>
              <a:gdLst/>
              <a:ahLst/>
              <a:cxnLst/>
              <a:rect l="l" t="t" r="r" b="b"/>
              <a:pathLst>
                <a:path w="5701" h="5543" extrusionOk="0">
                  <a:moveTo>
                    <a:pt x="2851" y="1"/>
                  </a:moveTo>
                  <a:cubicBezTo>
                    <a:pt x="1267" y="1"/>
                    <a:pt x="1" y="1236"/>
                    <a:pt x="1" y="2756"/>
                  </a:cubicBezTo>
                  <a:cubicBezTo>
                    <a:pt x="1" y="4308"/>
                    <a:pt x="1267" y="5543"/>
                    <a:pt x="2851" y="5543"/>
                  </a:cubicBezTo>
                  <a:cubicBezTo>
                    <a:pt x="4434" y="5543"/>
                    <a:pt x="5701" y="4308"/>
                    <a:pt x="5701" y="2756"/>
                  </a:cubicBezTo>
                  <a:cubicBezTo>
                    <a:pt x="5701" y="1236"/>
                    <a:pt x="4434" y="1"/>
                    <a:pt x="28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1725;p52">
              <a:extLst>
                <a:ext uri="{FF2B5EF4-FFF2-40B4-BE49-F238E27FC236}">
                  <a16:creationId xmlns:a16="http://schemas.microsoft.com/office/drawing/2014/main" xmlns="" id="{D92B63DF-5940-81AA-B153-0F7B5903AF23}"/>
                </a:ext>
              </a:extLst>
            </p:cNvPr>
            <p:cNvSpPr/>
            <p:nvPr/>
          </p:nvSpPr>
          <p:spPr>
            <a:xfrm>
              <a:off x="2505388" y="1346095"/>
              <a:ext cx="110538" cy="110538"/>
            </a:xfrm>
            <a:custGeom>
              <a:avLst/>
              <a:gdLst/>
              <a:ahLst/>
              <a:cxnLst/>
              <a:rect l="l" t="t" r="r" b="b"/>
              <a:pathLst>
                <a:path w="3643" h="3643" extrusionOk="0">
                  <a:moveTo>
                    <a:pt x="1838" y="1"/>
                  </a:moveTo>
                  <a:cubicBezTo>
                    <a:pt x="793" y="1"/>
                    <a:pt x="1" y="793"/>
                    <a:pt x="1" y="1838"/>
                  </a:cubicBezTo>
                  <a:cubicBezTo>
                    <a:pt x="1" y="2851"/>
                    <a:pt x="824" y="3643"/>
                    <a:pt x="1838" y="3643"/>
                  </a:cubicBezTo>
                  <a:cubicBezTo>
                    <a:pt x="2851" y="3643"/>
                    <a:pt x="3643" y="2851"/>
                    <a:pt x="3643" y="1838"/>
                  </a:cubicBezTo>
                  <a:cubicBezTo>
                    <a:pt x="3643" y="793"/>
                    <a:pt x="2820" y="1"/>
                    <a:pt x="18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 name="Google Shape;1726;p52">
              <a:extLst>
                <a:ext uri="{FF2B5EF4-FFF2-40B4-BE49-F238E27FC236}">
                  <a16:creationId xmlns:a16="http://schemas.microsoft.com/office/drawing/2014/main" xmlns="" id="{FC36F36D-84DB-0525-E494-E53FB0F8C1F9}"/>
                </a:ext>
              </a:extLst>
            </p:cNvPr>
            <p:cNvSpPr/>
            <p:nvPr/>
          </p:nvSpPr>
          <p:spPr>
            <a:xfrm>
              <a:off x="2530390" y="1372069"/>
              <a:ext cx="57681" cy="59593"/>
            </a:xfrm>
            <a:custGeom>
              <a:avLst/>
              <a:gdLst/>
              <a:ahLst/>
              <a:cxnLst/>
              <a:rect l="l" t="t" r="r" b="b"/>
              <a:pathLst>
                <a:path w="1901" h="1964" extrusionOk="0">
                  <a:moveTo>
                    <a:pt x="950" y="0"/>
                  </a:moveTo>
                  <a:cubicBezTo>
                    <a:pt x="412" y="0"/>
                    <a:pt x="0" y="412"/>
                    <a:pt x="0" y="982"/>
                  </a:cubicBezTo>
                  <a:cubicBezTo>
                    <a:pt x="0" y="1520"/>
                    <a:pt x="444" y="1963"/>
                    <a:pt x="950" y="1963"/>
                  </a:cubicBezTo>
                  <a:cubicBezTo>
                    <a:pt x="1489" y="1963"/>
                    <a:pt x="1901" y="1520"/>
                    <a:pt x="1901" y="982"/>
                  </a:cubicBezTo>
                  <a:cubicBezTo>
                    <a:pt x="1901" y="412"/>
                    <a:pt x="1489" y="0"/>
                    <a:pt x="95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 name="Google Shape;1727;p52">
              <a:extLst>
                <a:ext uri="{FF2B5EF4-FFF2-40B4-BE49-F238E27FC236}">
                  <a16:creationId xmlns:a16="http://schemas.microsoft.com/office/drawing/2014/main" xmlns="" id="{1B630B0B-4CDA-87E0-7606-AA1DEB758B2C}"/>
                </a:ext>
              </a:extLst>
            </p:cNvPr>
            <p:cNvSpPr/>
            <p:nvPr/>
          </p:nvSpPr>
          <p:spPr>
            <a:xfrm>
              <a:off x="2474651" y="1348037"/>
              <a:ext cx="86506" cy="134539"/>
            </a:xfrm>
            <a:custGeom>
              <a:avLst/>
              <a:gdLst/>
              <a:ahLst/>
              <a:cxnLst/>
              <a:rect l="l" t="t" r="r" b="b"/>
              <a:pathLst>
                <a:path w="2851" h="4434" extrusionOk="0">
                  <a:moveTo>
                    <a:pt x="634" y="0"/>
                  </a:moveTo>
                  <a:cubicBezTo>
                    <a:pt x="222" y="475"/>
                    <a:pt x="1" y="1045"/>
                    <a:pt x="1" y="1742"/>
                  </a:cubicBezTo>
                  <a:cubicBezTo>
                    <a:pt x="1" y="3072"/>
                    <a:pt x="951" y="4149"/>
                    <a:pt x="2217" y="4434"/>
                  </a:cubicBezTo>
                  <a:cubicBezTo>
                    <a:pt x="2851" y="1805"/>
                    <a:pt x="1172" y="380"/>
                    <a:pt x="6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1728;p52">
              <a:extLst>
                <a:ext uri="{FF2B5EF4-FFF2-40B4-BE49-F238E27FC236}">
                  <a16:creationId xmlns:a16="http://schemas.microsoft.com/office/drawing/2014/main" xmlns="" id="{55C0C892-511D-F190-45FD-5653115AE1AC}"/>
                </a:ext>
              </a:extLst>
            </p:cNvPr>
            <p:cNvSpPr/>
            <p:nvPr/>
          </p:nvSpPr>
          <p:spPr>
            <a:xfrm>
              <a:off x="2561127" y="1348978"/>
              <a:ext cx="86506" cy="133598"/>
            </a:xfrm>
            <a:custGeom>
              <a:avLst/>
              <a:gdLst/>
              <a:ahLst/>
              <a:cxnLst/>
              <a:rect l="l" t="t" r="r" b="b"/>
              <a:pathLst>
                <a:path w="2851" h="4403" extrusionOk="0">
                  <a:moveTo>
                    <a:pt x="2249" y="1"/>
                  </a:moveTo>
                  <a:cubicBezTo>
                    <a:pt x="1458" y="444"/>
                    <a:pt x="1" y="1616"/>
                    <a:pt x="539" y="4403"/>
                  </a:cubicBezTo>
                  <a:cubicBezTo>
                    <a:pt x="1838" y="4150"/>
                    <a:pt x="2851" y="3010"/>
                    <a:pt x="2851" y="1648"/>
                  </a:cubicBezTo>
                  <a:cubicBezTo>
                    <a:pt x="2851" y="1014"/>
                    <a:pt x="2629" y="444"/>
                    <a:pt x="22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 name="Google Shape;1729;p52">
              <a:extLst>
                <a:ext uri="{FF2B5EF4-FFF2-40B4-BE49-F238E27FC236}">
                  <a16:creationId xmlns:a16="http://schemas.microsoft.com/office/drawing/2014/main" xmlns="" id="{790D6E9E-B9D2-9F5E-45E8-FDA9CC1D762B}"/>
                </a:ext>
              </a:extLst>
            </p:cNvPr>
            <p:cNvSpPr/>
            <p:nvPr/>
          </p:nvSpPr>
          <p:spPr>
            <a:xfrm>
              <a:off x="2789849" y="1389364"/>
              <a:ext cx="70152" cy="104742"/>
            </a:xfrm>
            <a:custGeom>
              <a:avLst/>
              <a:gdLst/>
              <a:ahLst/>
              <a:cxnLst/>
              <a:rect l="l" t="t" r="r" b="b"/>
              <a:pathLst>
                <a:path w="2312" h="3452" extrusionOk="0">
                  <a:moveTo>
                    <a:pt x="0" y="0"/>
                  </a:moveTo>
                  <a:lnTo>
                    <a:pt x="0" y="3452"/>
                  </a:lnTo>
                  <a:lnTo>
                    <a:pt x="2312" y="2819"/>
                  </a:lnTo>
                  <a:lnTo>
                    <a:pt x="2280" y="475"/>
                  </a:lnTo>
                  <a:lnTo>
                    <a:pt x="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 name="Google Shape;1730;p52">
              <a:extLst>
                <a:ext uri="{FF2B5EF4-FFF2-40B4-BE49-F238E27FC236}">
                  <a16:creationId xmlns:a16="http://schemas.microsoft.com/office/drawing/2014/main" xmlns="" id="{7622B89C-758D-3B9C-4305-40FDC596FFBB}"/>
                </a:ext>
              </a:extLst>
            </p:cNvPr>
            <p:cNvSpPr/>
            <p:nvPr/>
          </p:nvSpPr>
          <p:spPr>
            <a:xfrm>
              <a:off x="2308404" y="1341301"/>
              <a:ext cx="214339" cy="201838"/>
            </a:xfrm>
            <a:custGeom>
              <a:avLst/>
              <a:gdLst/>
              <a:ahLst/>
              <a:cxnLst/>
              <a:rect l="l" t="t" r="r" b="b"/>
              <a:pathLst>
                <a:path w="7064" h="6652" extrusionOk="0">
                  <a:moveTo>
                    <a:pt x="3516" y="1"/>
                  </a:moveTo>
                  <a:cubicBezTo>
                    <a:pt x="1584" y="1"/>
                    <a:pt x="1" y="1489"/>
                    <a:pt x="1" y="3326"/>
                  </a:cubicBezTo>
                  <a:cubicBezTo>
                    <a:pt x="1" y="5163"/>
                    <a:pt x="1584" y="6651"/>
                    <a:pt x="3516" y="6651"/>
                  </a:cubicBezTo>
                  <a:cubicBezTo>
                    <a:pt x="5480" y="6651"/>
                    <a:pt x="7063" y="5194"/>
                    <a:pt x="7063" y="3326"/>
                  </a:cubicBezTo>
                  <a:cubicBezTo>
                    <a:pt x="7063" y="1521"/>
                    <a:pt x="5480" y="1"/>
                    <a:pt x="35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 name="Google Shape;1731;p52">
              <a:extLst>
                <a:ext uri="{FF2B5EF4-FFF2-40B4-BE49-F238E27FC236}">
                  <a16:creationId xmlns:a16="http://schemas.microsoft.com/office/drawing/2014/main" xmlns="" id="{83DC46D4-5F78-CE7D-8946-4C26CC936001}"/>
                </a:ext>
              </a:extLst>
            </p:cNvPr>
            <p:cNvSpPr/>
            <p:nvPr/>
          </p:nvSpPr>
          <p:spPr>
            <a:xfrm>
              <a:off x="2341083" y="1372069"/>
              <a:ext cx="150893" cy="141275"/>
            </a:xfrm>
            <a:custGeom>
              <a:avLst/>
              <a:gdLst/>
              <a:ahLst/>
              <a:cxnLst/>
              <a:rect l="l" t="t" r="r" b="b"/>
              <a:pathLst>
                <a:path w="4973" h="4656" extrusionOk="0">
                  <a:moveTo>
                    <a:pt x="2502" y="0"/>
                  </a:moveTo>
                  <a:cubicBezTo>
                    <a:pt x="1109" y="0"/>
                    <a:pt x="1" y="1013"/>
                    <a:pt x="1" y="2312"/>
                  </a:cubicBezTo>
                  <a:cubicBezTo>
                    <a:pt x="1" y="3642"/>
                    <a:pt x="1109" y="4655"/>
                    <a:pt x="2502" y="4655"/>
                  </a:cubicBezTo>
                  <a:cubicBezTo>
                    <a:pt x="3864" y="4655"/>
                    <a:pt x="4973" y="3642"/>
                    <a:pt x="4973" y="2312"/>
                  </a:cubicBezTo>
                  <a:cubicBezTo>
                    <a:pt x="4973" y="1045"/>
                    <a:pt x="3864" y="0"/>
                    <a:pt x="250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 name="Google Shape;1732;p52">
              <a:extLst>
                <a:ext uri="{FF2B5EF4-FFF2-40B4-BE49-F238E27FC236}">
                  <a16:creationId xmlns:a16="http://schemas.microsoft.com/office/drawing/2014/main" xmlns="" id="{F1B225FC-335A-01E1-28BC-2B1B57C8CA39}"/>
                </a:ext>
              </a:extLst>
            </p:cNvPr>
            <p:cNvSpPr/>
            <p:nvPr/>
          </p:nvSpPr>
          <p:spPr>
            <a:xfrm>
              <a:off x="2362232" y="1393187"/>
              <a:ext cx="105713" cy="98037"/>
            </a:xfrm>
            <a:custGeom>
              <a:avLst/>
              <a:gdLst/>
              <a:ahLst/>
              <a:cxnLst/>
              <a:rect l="l" t="t" r="r" b="b"/>
              <a:pathLst>
                <a:path w="3484" h="3231" extrusionOk="0">
                  <a:moveTo>
                    <a:pt x="1742" y="1"/>
                  </a:moveTo>
                  <a:cubicBezTo>
                    <a:pt x="760" y="1"/>
                    <a:pt x="0" y="729"/>
                    <a:pt x="0" y="1616"/>
                  </a:cubicBezTo>
                  <a:cubicBezTo>
                    <a:pt x="0" y="2534"/>
                    <a:pt x="792" y="3231"/>
                    <a:pt x="1742" y="3231"/>
                  </a:cubicBezTo>
                  <a:cubicBezTo>
                    <a:pt x="2692" y="3231"/>
                    <a:pt x="3484" y="2534"/>
                    <a:pt x="3484" y="1616"/>
                  </a:cubicBezTo>
                  <a:cubicBezTo>
                    <a:pt x="3484" y="729"/>
                    <a:pt x="2692" y="1"/>
                    <a:pt x="174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1733;p52">
              <a:extLst>
                <a:ext uri="{FF2B5EF4-FFF2-40B4-BE49-F238E27FC236}">
                  <a16:creationId xmlns:a16="http://schemas.microsoft.com/office/drawing/2014/main" xmlns="" id="{51387CFE-87A7-2F17-59E5-C7548AB9244D}"/>
                </a:ext>
              </a:extLst>
            </p:cNvPr>
            <p:cNvSpPr/>
            <p:nvPr/>
          </p:nvSpPr>
          <p:spPr>
            <a:xfrm>
              <a:off x="2385292" y="1412424"/>
              <a:ext cx="39415" cy="38444"/>
            </a:xfrm>
            <a:custGeom>
              <a:avLst/>
              <a:gdLst/>
              <a:ahLst/>
              <a:cxnLst/>
              <a:rect l="l" t="t" r="r" b="b"/>
              <a:pathLst>
                <a:path w="1299" h="1267" extrusionOk="0">
                  <a:moveTo>
                    <a:pt x="919" y="0"/>
                  </a:moveTo>
                  <a:lnTo>
                    <a:pt x="0" y="919"/>
                  </a:lnTo>
                  <a:lnTo>
                    <a:pt x="317" y="1267"/>
                  </a:lnTo>
                  <a:lnTo>
                    <a:pt x="1299" y="253"/>
                  </a:lnTo>
                  <a:lnTo>
                    <a:pt x="91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 name="Google Shape;1734;p52">
              <a:extLst>
                <a:ext uri="{FF2B5EF4-FFF2-40B4-BE49-F238E27FC236}">
                  <a16:creationId xmlns:a16="http://schemas.microsoft.com/office/drawing/2014/main" xmlns="" id="{1A43D25A-DBD2-3C16-7500-3B80BD7EB6D8}"/>
                </a:ext>
              </a:extLst>
            </p:cNvPr>
            <p:cNvSpPr/>
            <p:nvPr/>
          </p:nvSpPr>
          <p:spPr>
            <a:xfrm>
              <a:off x="2400676" y="1426837"/>
              <a:ext cx="54799" cy="51916"/>
            </a:xfrm>
            <a:custGeom>
              <a:avLst/>
              <a:gdLst/>
              <a:ahLst/>
              <a:cxnLst/>
              <a:rect l="l" t="t" r="r" b="b"/>
              <a:pathLst>
                <a:path w="1806" h="1711" extrusionOk="0">
                  <a:moveTo>
                    <a:pt x="1552" y="0"/>
                  </a:moveTo>
                  <a:lnTo>
                    <a:pt x="0" y="1425"/>
                  </a:lnTo>
                  <a:lnTo>
                    <a:pt x="538" y="1710"/>
                  </a:lnTo>
                  <a:lnTo>
                    <a:pt x="1805" y="444"/>
                  </a:lnTo>
                  <a:lnTo>
                    <a:pt x="155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 name="Google Shape;1735;p52">
              <a:extLst>
                <a:ext uri="{FF2B5EF4-FFF2-40B4-BE49-F238E27FC236}">
                  <a16:creationId xmlns:a16="http://schemas.microsoft.com/office/drawing/2014/main" xmlns="" id="{FEA9B404-1B57-F165-0C00-8EF630C339C6}"/>
                </a:ext>
              </a:extLst>
            </p:cNvPr>
            <p:cNvSpPr/>
            <p:nvPr/>
          </p:nvSpPr>
          <p:spPr>
            <a:xfrm>
              <a:off x="2602454" y="1341301"/>
              <a:ext cx="214309" cy="206632"/>
            </a:xfrm>
            <a:custGeom>
              <a:avLst/>
              <a:gdLst/>
              <a:ahLst/>
              <a:cxnLst/>
              <a:rect l="l" t="t" r="r" b="b"/>
              <a:pathLst>
                <a:path w="7063" h="6810" extrusionOk="0">
                  <a:moveTo>
                    <a:pt x="3547" y="1"/>
                  </a:moveTo>
                  <a:cubicBezTo>
                    <a:pt x="1552" y="1"/>
                    <a:pt x="1" y="1521"/>
                    <a:pt x="1" y="3421"/>
                  </a:cubicBezTo>
                  <a:cubicBezTo>
                    <a:pt x="1" y="5258"/>
                    <a:pt x="1584" y="6809"/>
                    <a:pt x="3547" y="6809"/>
                  </a:cubicBezTo>
                  <a:cubicBezTo>
                    <a:pt x="5479" y="6809"/>
                    <a:pt x="7063" y="5321"/>
                    <a:pt x="7063" y="3421"/>
                  </a:cubicBezTo>
                  <a:cubicBezTo>
                    <a:pt x="7063" y="1552"/>
                    <a:pt x="5479" y="1"/>
                    <a:pt x="35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736;p52">
              <a:extLst>
                <a:ext uri="{FF2B5EF4-FFF2-40B4-BE49-F238E27FC236}">
                  <a16:creationId xmlns:a16="http://schemas.microsoft.com/office/drawing/2014/main" xmlns="" id="{B475D5A7-6F7B-90C1-430C-6982A3A60AF7}"/>
                </a:ext>
              </a:extLst>
            </p:cNvPr>
            <p:cNvSpPr/>
            <p:nvPr/>
          </p:nvSpPr>
          <p:spPr>
            <a:xfrm>
              <a:off x="2638015" y="1373980"/>
              <a:ext cx="142246" cy="142246"/>
            </a:xfrm>
            <a:custGeom>
              <a:avLst/>
              <a:gdLst/>
              <a:ahLst/>
              <a:cxnLst/>
              <a:rect l="l" t="t" r="r" b="b"/>
              <a:pathLst>
                <a:path w="4688" h="4688" extrusionOk="0">
                  <a:moveTo>
                    <a:pt x="2375" y="0"/>
                  </a:moveTo>
                  <a:cubicBezTo>
                    <a:pt x="1045" y="0"/>
                    <a:pt x="0" y="1045"/>
                    <a:pt x="32" y="2344"/>
                  </a:cubicBezTo>
                  <a:cubicBezTo>
                    <a:pt x="32" y="3642"/>
                    <a:pt x="1045" y="4687"/>
                    <a:pt x="2375" y="4687"/>
                  </a:cubicBezTo>
                  <a:cubicBezTo>
                    <a:pt x="3642" y="4687"/>
                    <a:pt x="4687" y="3642"/>
                    <a:pt x="4687" y="2344"/>
                  </a:cubicBezTo>
                  <a:cubicBezTo>
                    <a:pt x="4687" y="1077"/>
                    <a:pt x="3674" y="0"/>
                    <a:pt x="237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737;p52">
              <a:extLst>
                <a:ext uri="{FF2B5EF4-FFF2-40B4-BE49-F238E27FC236}">
                  <a16:creationId xmlns:a16="http://schemas.microsoft.com/office/drawing/2014/main" xmlns="" id="{3C21FD9E-B10D-0864-5798-EEEC41DB9C32}"/>
                </a:ext>
              </a:extLst>
            </p:cNvPr>
            <p:cNvSpPr/>
            <p:nvPr/>
          </p:nvSpPr>
          <p:spPr>
            <a:xfrm>
              <a:off x="2660104" y="1400894"/>
              <a:ext cx="95154" cy="90330"/>
            </a:xfrm>
            <a:custGeom>
              <a:avLst/>
              <a:gdLst/>
              <a:ahLst/>
              <a:cxnLst/>
              <a:rect l="l" t="t" r="r" b="b"/>
              <a:pathLst>
                <a:path w="3136" h="2977" extrusionOk="0">
                  <a:moveTo>
                    <a:pt x="1584" y="0"/>
                  </a:moveTo>
                  <a:cubicBezTo>
                    <a:pt x="729" y="0"/>
                    <a:pt x="1" y="665"/>
                    <a:pt x="64" y="1489"/>
                  </a:cubicBezTo>
                  <a:cubicBezTo>
                    <a:pt x="64" y="2312"/>
                    <a:pt x="729" y="2977"/>
                    <a:pt x="1584" y="2977"/>
                  </a:cubicBezTo>
                  <a:cubicBezTo>
                    <a:pt x="2439" y="2977"/>
                    <a:pt x="3136" y="2312"/>
                    <a:pt x="3136" y="1489"/>
                  </a:cubicBezTo>
                  <a:cubicBezTo>
                    <a:pt x="3136" y="665"/>
                    <a:pt x="2471" y="0"/>
                    <a:pt x="15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 name="Google Shape;1738;p52">
              <a:extLst>
                <a:ext uri="{FF2B5EF4-FFF2-40B4-BE49-F238E27FC236}">
                  <a16:creationId xmlns:a16="http://schemas.microsoft.com/office/drawing/2014/main" xmlns="" id="{3A3AD8BD-6EC3-44FB-3DB9-C823B7806AD0}"/>
                </a:ext>
              </a:extLst>
            </p:cNvPr>
            <p:cNvSpPr/>
            <p:nvPr/>
          </p:nvSpPr>
          <p:spPr>
            <a:xfrm>
              <a:off x="2682224" y="1420101"/>
              <a:ext cx="34621" cy="31738"/>
            </a:xfrm>
            <a:custGeom>
              <a:avLst/>
              <a:gdLst/>
              <a:ahLst/>
              <a:cxnLst/>
              <a:rect l="l" t="t" r="r" b="b"/>
              <a:pathLst>
                <a:path w="1141" h="1046" extrusionOk="0">
                  <a:moveTo>
                    <a:pt x="760" y="0"/>
                  </a:moveTo>
                  <a:lnTo>
                    <a:pt x="0" y="634"/>
                  </a:lnTo>
                  <a:lnTo>
                    <a:pt x="190" y="1046"/>
                  </a:lnTo>
                  <a:lnTo>
                    <a:pt x="1140" y="222"/>
                  </a:lnTo>
                  <a:lnTo>
                    <a:pt x="76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 name="Google Shape;1739;p52">
              <a:extLst>
                <a:ext uri="{FF2B5EF4-FFF2-40B4-BE49-F238E27FC236}">
                  <a16:creationId xmlns:a16="http://schemas.microsoft.com/office/drawing/2014/main" xmlns="" id="{E129204C-B24F-DFA4-3AB5-D703DDEA5FFE}"/>
                </a:ext>
              </a:extLst>
            </p:cNvPr>
            <p:cNvSpPr/>
            <p:nvPr/>
          </p:nvSpPr>
          <p:spPr>
            <a:xfrm>
              <a:off x="2691812" y="1430660"/>
              <a:ext cx="49033" cy="47122"/>
            </a:xfrm>
            <a:custGeom>
              <a:avLst/>
              <a:gdLst/>
              <a:ahLst/>
              <a:cxnLst/>
              <a:rect l="l" t="t" r="r" b="b"/>
              <a:pathLst>
                <a:path w="1616" h="1553" extrusionOk="0">
                  <a:moveTo>
                    <a:pt x="1489" y="1"/>
                  </a:moveTo>
                  <a:lnTo>
                    <a:pt x="1" y="1299"/>
                  </a:lnTo>
                  <a:lnTo>
                    <a:pt x="476" y="1553"/>
                  </a:lnTo>
                  <a:lnTo>
                    <a:pt x="1616" y="508"/>
                  </a:lnTo>
                  <a:lnTo>
                    <a:pt x="1489" y="1"/>
                  </a:ln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44" name="Google Shape;2662;p53">
            <a:extLst>
              <a:ext uri="{FF2B5EF4-FFF2-40B4-BE49-F238E27FC236}">
                <a16:creationId xmlns:a16="http://schemas.microsoft.com/office/drawing/2014/main" xmlns="" id="{B4E3A464-601F-73CF-7B5A-E27F69CAAA19}"/>
              </a:ext>
            </a:extLst>
          </p:cNvPr>
          <p:cNvGrpSpPr/>
          <p:nvPr/>
        </p:nvGrpSpPr>
        <p:grpSpPr>
          <a:xfrm>
            <a:off x="6388971" y="2192536"/>
            <a:ext cx="990439" cy="347857"/>
            <a:chOff x="4070800" y="1051350"/>
            <a:chExt cx="1096825" cy="400575"/>
          </a:xfrm>
        </p:grpSpPr>
        <p:sp>
          <p:nvSpPr>
            <p:cNvPr id="45" name="Google Shape;2663;p53">
              <a:extLst>
                <a:ext uri="{FF2B5EF4-FFF2-40B4-BE49-F238E27FC236}">
                  <a16:creationId xmlns:a16="http://schemas.microsoft.com/office/drawing/2014/main" xmlns="" id="{667875B1-FFD0-9214-5A44-932EC1763600}"/>
                </a:ext>
              </a:extLst>
            </p:cNvPr>
            <p:cNvSpPr/>
            <p:nvPr/>
          </p:nvSpPr>
          <p:spPr>
            <a:xfrm>
              <a:off x="4070800" y="1051600"/>
              <a:ext cx="1096825" cy="400075"/>
            </a:xfrm>
            <a:custGeom>
              <a:avLst/>
              <a:gdLst/>
              <a:ahLst/>
              <a:cxnLst/>
              <a:rect l="l" t="t" r="r" b="b"/>
              <a:pathLst>
                <a:path w="43873" h="16003" extrusionOk="0">
                  <a:moveTo>
                    <a:pt x="6009" y="0"/>
                  </a:moveTo>
                  <a:lnTo>
                    <a:pt x="5784" y="693"/>
                  </a:lnTo>
                  <a:cubicBezTo>
                    <a:pt x="5822" y="711"/>
                    <a:pt x="9958" y="2115"/>
                    <a:pt x="13963" y="4211"/>
                  </a:cubicBezTo>
                  <a:cubicBezTo>
                    <a:pt x="17725" y="6139"/>
                    <a:pt x="20158" y="8048"/>
                    <a:pt x="21094" y="9751"/>
                  </a:cubicBezTo>
                  <a:cubicBezTo>
                    <a:pt x="19971" y="8759"/>
                    <a:pt x="17725" y="7356"/>
                    <a:pt x="13327" y="5391"/>
                  </a:cubicBezTo>
                  <a:cubicBezTo>
                    <a:pt x="9003" y="3481"/>
                    <a:pt x="4624" y="1909"/>
                    <a:pt x="4586" y="1909"/>
                  </a:cubicBezTo>
                  <a:lnTo>
                    <a:pt x="4343" y="2583"/>
                  </a:lnTo>
                  <a:cubicBezTo>
                    <a:pt x="9097" y="4268"/>
                    <a:pt x="15854" y="7056"/>
                    <a:pt x="19297" y="9302"/>
                  </a:cubicBezTo>
                  <a:lnTo>
                    <a:pt x="3183" y="3931"/>
                  </a:lnTo>
                  <a:lnTo>
                    <a:pt x="2602" y="5653"/>
                  </a:lnTo>
                  <a:lnTo>
                    <a:pt x="2322" y="6495"/>
                  </a:lnTo>
                  <a:lnTo>
                    <a:pt x="20944" y="12746"/>
                  </a:lnTo>
                  <a:lnTo>
                    <a:pt x="21263" y="12858"/>
                  </a:lnTo>
                  <a:lnTo>
                    <a:pt x="21880" y="13102"/>
                  </a:lnTo>
                  <a:lnTo>
                    <a:pt x="581" y="5952"/>
                  </a:lnTo>
                  <a:lnTo>
                    <a:pt x="76" y="7487"/>
                  </a:lnTo>
                  <a:lnTo>
                    <a:pt x="1" y="7693"/>
                  </a:lnTo>
                  <a:lnTo>
                    <a:pt x="7057" y="10051"/>
                  </a:lnTo>
                  <a:lnTo>
                    <a:pt x="18642" y="13944"/>
                  </a:lnTo>
                  <a:cubicBezTo>
                    <a:pt x="18642" y="14000"/>
                    <a:pt x="18661" y="14075"/>
                    <a:pt x="18699" y="14150"/>
                  </a:cubicBezTo>
                  <a:cubicBezTo>
                    <a:pt x="18717" y="14225"/>
                    <a:pt x="18736" y="14281"/>
                    <a:pt x="18755" y="14337"/>
                  </a:cubicBezTo>
                  <a:lnTo>
                    <a:pt x="18755" y="14356"/>
                  </a:lnTo>
                  <a:cubicBezTo>
                    <a:pt x="18792" y="14431"/>
                    <a:pt x="18811" y="14468"/>
                    <a:pt x="18848" y="14543"/>
                  </a:cubicBezTo>
                  <a:cubicBezTo>
                    <a:pt x="18848" y="14543"/>
                    <a:pt x="18848" y="14562"/>
                    <a:pt x="18886" y="14562"/>
                  </a:cubicBezTo>
                  <a:cubicBezTo>
                    <a:pt x="18904" y="14618"/>
                    <a:pt x="18942" y="14693"/>
                    <a:pt x="18979" y="14730"/>
                  </a:cubicBezTo>
                  <a:cubicBezTo>
                    <a:pt x="18979" y="14749"/>
                    <a:pt x="18998" y="14749"/>
                    <a:pt x="18998" y="14786"/>
                  </a:cubicBezTo>
                  <a:cubicBezTo>
                    <a:pt x="19035" y="14824"/>
                    <a:pt x="19073" y="14880"/>
                    <a:pt x="19110" y="14917"/>
                  </a:cubicBezTo>
                  <a:lnTo>
                    <a:pt x="19166" y="14973"/>
                  </a:lnTo>
                  <a:cubicBezTo>
                    <a:pt x="19204" y="15011"/>
                    <a:pt x="19260" y="15067"/>
                    <a:pt x="19279" y="15104"/>
                  </a:cubicBezTo>
                  <a:lnTo>
                    <a:pt x="19316" y="15161"/>
                  </a:lnTo>
                  <a:cubicBezTo>
                    <a:pt x="19372" y="15198"/>
                    <a:pt x="19410" y="15217"/>
                    <a:pt x="19466" y="15273"/>
                  </a:cubicBezTo>
                  <a:cubicBezTo>
                    <a:pt x="19485" y="15292"/>
                    <a:pt x="19503" y="15292"/>
                    <a:pt x="19541" y="15310"/>
                  </a:cubicBezTo>
                  <a:cubicBezTo>
                    <a:pt x="19578" y="15348"/>
                    <a:pt x="19634" y="15385"/>
                    <a:pt x="19672" y="15404"/>
                  </a:cubicBezTo>
                  <a:cubicBezTo>
                    <a:pt x="19690" y="15441"/>
                    <a:pt x="19728" y="15441"/>
                    <a:pt x="19765" y="15460"/>
                  </a:cubicBezTo>
                  <a:cubicBezTo>
                    <a:pt x="19821" y="15479"/>
                    <a:pt x="19859" y="15497"/>
                    <a:pt x="19915" y="15554"/>
                  </a:cubicBezTo>
                  <a:cubicBezTo>
                    <a:pt x="19934" y="15572"/>
                    <a:pt x="19971" y="15591"/>
                    <a:pt x="20009" y="15591"/>
                  </a:cubicBezTo>
                  <a:lnTo>
                    <a:pt x="20140" y="15666"/>
                  </a:lnTo>
                  <a:cubicBezTo>
                    <a:pt x="20196" y="15685"/>
                    <a:pt x="20215" y="15685"/>
                    <a:pt x="20252" y="15722"/>
                  </a:cubicBezTo>
                  <a:cubicBezTo>
                    <a:pt x="20308" y="15741"/>
                    <a:pt x="20346" y="15759"/>
                    <a:pt x="20402" y="15759"/>
                  </a:cubicBezTo>
                  <a:cubicBezTo>
                    <a:pt x="20439" y="15778"/>
                    <a:pt x="20495" y="15778"/>
                    <a:pt x="20533" y="15816"/>
                  </a:cubicBezTo>
                  <a:cubicBezTo>
                    <a:pt x="20589" y="15834"/>
                    <a:pt x="20626" y="15834"/>
                    <a:pt x="20682" y="15853"/>
                  </a:cubicBezTo>
                  <a:cubicBezTo>
                    <a:pt x="20720" y="15872"/>
                    <a:pt x="20795" y="15872"/>
                    <a:pt x="20851" y="15909"/>
                  </a:cubicBezTo>
                  <a:cubicBezTo>
                    <a:pt x="20888" y="15909"/>
                    <a:pt x="20944" y="15928"/>
                    <a:pt x="20982" y="15928"/>
                  </a:cubicBezTo>
                  <a:cubicBezTo>
                    <a:pt x="21057" y="15947"/>
                    <a:pt x="21094" y="15947"/>
                    <a:pt x="21169" y="15947"/>
                  </a:cubicBezTo>
                  <a:cubicBezTo>
                    <a:pt x="21225" y="15947"/>
                    <a:pt x="21244" y="15965"/>
                    <a:pt x="21281" y="15965"/>
                  </a:cubicBezTo>
                  <a:cubicBezTo>
                    <a:pt x="21356" y="15965"/>
                    <a:pt x="21450" y="16003"/>
                    <a:pt x="21525" y="16003"/>
                  </a:cubicBezTo>
                  <a:lnTo>
                    <a:pt x="22367" y="16003"/>
                  </a:lnTo>
                  <a:cubicBezTo>
                    <a:pt x="22442" y="16003"/>
                    <a:pt x="22535" y="15965"/>
                    <a:pt x="22592" y="15965"/>
                  </a:cubicBezTo>
                  <a:cubicBezTo>
                    <a:pt x="22648" y="15965"/>
                    <a:pt x="22666" y="15947"/>
                    <a:pt x="22723" y="15947"/>
                  </a:cubicBezTo>
                  <a:cubicBezTo>
                    <a:pt x="22779" y="15947"/>
                    <a:pt x="22854" y="15928"/>
                    <a:pt x="22910" y="15928"/>
                  </a:cubicBezTo>
                  <a:cubicBezTo>
                    <a:pt x="22947" y="15928"/>
                    <a:pt x="23003" y="15909"/>
                    <a:pt x="23041" y="15909"/>
                  </a:cubicBezTo>
                  <a:cubicBezTo>
                    <a:pt x="23097" y="15872"/>
                    <a:pt x="23153" y="15872"/>
                    <a:pt x="23209" y="15853"/>
                  </a:cubicBezTo>
                  <a:cubicBezTo>
                    <a:pt x="23247" y="15834"/>
                    <a:pt x="23303" y="15834"/>
                    <a:pt x="23340" y="15816"/>
                  </a:cubicBezTo>
                  <a:cubicBezTo>
                    <a:pt x="23396" y="15778"/>
                    <a:pt x="23434" y="15778"/>
                    <a:pt x="23490" y="15759"/>
                  </a:cubicBezTo>
                  <a:cubicBezTo>
                    <a:pt x="23527" y="15741"/>
                    <a:pt x="23584" y="15722"/>
                    <a:pt x="23621" y="15722"/>
                  </a:cubicBezTo>
                  <a:cubicBezTo>
                    <a:pt x="23677" y="15685"/>
                    <a:pt x="23715" y="15685"/>
                    <a:pt x="23752" y="15666"/>
                  </a:cubicBezTo>
                  <a:lnTo>
                    <a:pt x="23883" y="15591"/>
                  </a:lnTo>
                  <a:cubicBezTo>
                    <a:pt x="23902" y="15572"/>
                    <a:pt x="23958" y="15572"/>
                    <a:pt x="23977" y="15554"/>
                  </a:cubicBezTo>
                  <a:cubicBezTo>
                    <a:pt x="24033" y="15535"/>
                    <a:pt x="24070" y="15497"/>
                    <a:pt x="24126" y="15460"/>
                  </a:cubicBezTo>
                  <a:cubicBezTo>
                    <a:pt x="24145" y="15441"/>
                    <a:pt x="24164" y="15441"/>
                    <a:pt x="24220" y="15404"/>
                  </a:cubicBezTo>
                  <a:cubicBezTo>
                    <a:pt x="24257" y="15385"/>
                    <a:pt x="24313" y="15348"/>
                    <a:pt x="24351" y="15310"/>
                  </a:cubicBezTo>
                  <a:cubicBezTo>
                    <a:pt x="24370" y="15292"/>
                    <a:pt x="24407" y="15292"/>
                    <a:pt x="24426" y="15273"/>
                  </a:cubicBezTo>
                  <a:cubicBezTo>
                    <a:pt x="24463" y="15217"/>
                    <a:pt x="24519" y="15198"/>
                    <a:pt x="24557" y="15161"/>
                  </a:cubicBezTo>
                  <a:cubicBezTo>
                    <a:pt x="24594" y="15123"/>
                    <a:pt x="24613" y="15123"/>
                    <a:pt x="24613" y="15104"/>
                  </a:cubicBezTo>
                  <a:lnTo>
                    <a:pt x="24725" y="14992"/>
                  </a:lnTo>
                  <a:lnTo>
                    <a:pt x="24781" y="14936"/>
                  </a:lnTo>
                  <a:cubicBezTo>
                    <a:pt x="24819" y="14899"/>
                    <a:pt x="24838" y="14842"/>
                    <a:pt x="24894" y="14805"/>
                  </a:cubicBezTo>
                  <a:cubicBezTo>
                    <a:pt x="24894" y="14786"/>
                    <a:pt x="24912" y="14786"/>
                    <a:pt x="24912" y="14749"/>
                  </a:cubicBezTo>
                  <a:cubicBezTo>
                    <a:pt x="24969" y="14711"/>
                    <a:pt x="24987" y="14636"/>
                    <a:pt x="25006" y="14599"/>
                  </a:cubicBezTo>
                  <a:cubicBezTo>
                    <a:pt x="25006" y="14599"/>
                    <a:pt x="25006" y="14562"/>
                    <a:pt x="25025" y="14562"/>
                  </a:cubicBezTo>
                  <a:cubicBezTo>
                    <a:pt x="25062" y="14524"/>
                    <a:pt x="25081" y="14449"/>
                    <a:pt x="25118" y="14374"/>
                  </a:cubicBezTo>
                  <a:lnTo>
                    <a:pt x="25118" y="14356"/>
                  </a:lnTo>
                  <a:cubicBezTo>
                    <a:pt x="25156" y="14281"/>
                    <a:pt x="25174" y="14243"/>
                    <a:pt x="25193" y="14169"/>
                  </a:cubicBezTo>
                  <a:lnTo>
                    <a:pt x="25193" y="14150"/>
                  </a:lnTo>
                  <a:cubicBezTo>
                    <a:pt x="25212" y="14075"/>
                    <a:pt x="25212" y="14000"/>
                    <a:pt x="25249" y="13944"/>
                  </a:cubicBezTo>
                  <a:lnTo>
                    <a:pt x="38669" y="9452"/>
                  </a:lnTo>
                  <a:lnTo>
                    <a:pt x="43872" y="7693"/>
                  </a:lnTo>
                  <a:lnTo>
                    <a:pt x="43648" y="7038"/>
                  </a:lnTo>
                  <a:lnTo>
                    <a:pt x="43311" y="5952"/>
                  </a:lnTo>
                  <a:lnTo>
                    <a:pt x="21993" y="13102"/>
                  </a:lnTo>
                  <a:lnTo>
                    <a:pt x="22535" y="12877"/>
                  </a:lnTo>
                  <a:lnTo>
                    <a:pt x="41570" y="6495"/>
                  </a:lnTo>
                  <a:lnTo>
                    <a:pt x="41570" y="6476"/>
                  </a:lnTo>
                  <a:lnTo>
                    <a:pt x="40709" y="3893"/>
                  </a:lnTo>
                  <a:lnTo>
                    <a:pt x="24332" y="9377"/>
                  </a:lnTo>
                  <a:cubicBezTo>
                    <a:pt x="27739" y="7131"/>
                    <a:pt x="34589" y="4268"/>
                    <a:pt x="39399" y="2583"/>
                  </a:cubicBezTo>
                  <a:lnTo>
                    <a:pt x="39156" y="1909"/>
                  </a:lnTo>
                  <a:cubicBezTo>
                    <a:pt x="39118" y="1928"/>
                    <a:pt x="34739" y="3481"/>
                    <a:pt x="30415" y="5391"/>
                  </a:cubicBezTo>
                  <a:cubicBezTo>
                    <a:pt x="26017" y="7356"/>
                    <a:pt x="23789" y="8759"/>
                    <a:pt x="22648" y="9751"/>
                  </a:cubicBezTo>
                  <a:cubicBezTo>
                    <a:pt x="23602" y="8048"/>
                    <a:pt x="26017" y="6177"/>
                    <a:pt x="29779" y="4211"/>
                  </a:cubicBezTo>
                  <a:cubicBezTo>
                    <a:pt x="33803" y="2115"/>
                    <a:pt x="37939" y="711"/>
                    <a:pt x="37958" y="693"/>
                  </a:cubicBezTo>
                  <a:lnTo>
                    <a:pt x="37733" y="0"/>
                  </a:lnTo>
                  <a:cubicBezTo>
                    <a:pt x="37116" y="206"/>
                    <a:pt x="24388" y="4548"/>
                    <a:pt x="21862" y="9602"/>
                  </a:cubicBezTo>
                  <a:cubicBezTo>
                    <a:pt x="19354" y="4548"/>
                    <a:pt x="6608" y="206"/>
                    <a:pt x="6009"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6" name="Google Shape;2664;p53">
              <a:extLst>
                <a:ext uri="{FF2B5EF4-FFF2-40B4-BE49-F238E27FC236}">
                  <a16:creationId xmlns:a16="http://schemas.microsoft.com/office/drawing/2014/main" xmlns="" id="{D8B19DD6-397E-C9F5-568D-B1EAAA313478}"/>
                </a:ext>
              </a:extLst>
            </p:cNvPr>
            <p:cNvGrpSpPr/>
            <p:nvPr/>
          </p:nvGrpSpPr>
          <p:grpSpPr>
            <a:xfrm>
              <a:off x="4070813" y="1051350"/>
              <a:ext cx="1096800" cy="400575"/>
              <a:chOff x="4100800" y="2230550"/>
              <a:chExt cx="1096800" cy="400575"/>
            </a:xfrm>
          </p:grpSpPr>
          <p:sp>
            <p:nvSpPr>
              <p:cNvPr id="47" name="Google Shape;2665;p53">
                <a:extLst>
                  <a:ext uri="{FF2B5EF4-FFF2-40B4-BE49-F238E27FC236}">
                    <a16:creationId xmlns:a16="http://schemas.microsoft.com/office/drawing/2014/main" xmlns="" id="{4C328B5A-A2A6-4F5F-58D6-A040A9E09199}"/>
                  </a:ext>
                </a:extLst>
              </p:cNvPr>
              <p:cNvSpPr/>
              <p:nvPr/>
            </p:nvSpPr>
            <p:spPr>
              <a:xfrm>
                <a:off x="4158825" y="2230550"/>
                <a:ext cx="981700" cy="327100"/>
              </a:xfrm>
              <a:custGeom>
                <a:avLst/>
                <a:gdLst/>
                <a:ahLst/>
                <a:cxnLst/>
                <a:rect l="l" t="t" r="r" b="b"/>
                <a:pathLst>
                  <a:path w="39268" h="13084" extrusionOk="0">
                    <a:moveTo>
                      <a:pt x="3669" y="1"/>
                    </a:moveTo>
                    <a:lnTo>
                      <a:pt x="3444" y="693"/>
                    </a:lnTo>
                    <a:cubicBezTo>
                      <a:pt x="3481" y="731"/>
                      <a:pt x="7636" y="2135"/>
                      <a:pt x="11623" y="4212"/>
                    </a:cubicBezTo>
                    <a:cubicBezTo>
                      <a:pt x="15404" y="6140"/>
                      <a:pt x="17837" y="8049"/>
                      <a:pt x="18773" y="9752"/>
                    </a:cubicBezTo>
                    <a:cubicBezTo>
                      <a:pt x="17650" y="8779"/>
                      <a:pt x="15404" y="7375"/>
                      <a:pt x="11005" y="5410"/>
                    </a:cubicBezTo>
                    <a:cubicBezTo>
                      <a:pt x="6663" y="3482"/>
                      <a:pt x="2302" y="1910"/>
                      <a:pt x="2246" y="1910"/>
                    </a:cubicBezTo>
                    <a:lnTo>
                      <a:pt x="2022" y="2602"/>
                    </a:lnTo>
                    <a:cubicBezTo>
                      <a:pt x="6757" y="4287"/>
                      <a:pt x="13532" y="7057"/>
                      <a:pt x="16957" y="9303"/>
                    </a:cubicBezTo>
                    <a:lnTo>
                      <a:pt x="861" y="3913"/>
                    </a:lnTo>
                    <a:lnTo>
                      <a:pt x="0" y="6496"/>
                    </a:lnTo>
                    <a:lnTo>
                      <a:pt x="19634" y="13084"/>
                    </a:lnTo>
                    <a:lnTo>
                      <a:pt x="39267" y="6496"/>
                    </a:lnTo>
                    <a:lnTo>
                      <a:pt x="38369" y="3913"/>
                    </a:lnTo>
                    <a:lnTo>
                      <a:pt x="21992" y="9378"/>
                    </a:lnTo>
                    <a:cubicBezTo>
                      <a:pt x="25417" y="7132"/>
                      <a:pt x="32267" y="4287"/>
                      <a:pt x="37059" y="2602"/>
                    </a:cubicBezTo>
                    <a:lnTo>
                      <a:pt x="36834" y="1910"/>
                    </a:lnTo>
                    <a:cubicBezTo>
                      <a:pt x="36778" y="1947"/>
                      <a:pt x="32398" y="3482"/>
                      <a:pt x="28075" y="5410"/>
                    </a:cubicBezTo>
                    <a:cubicBezTo>
                      <a:pt x="23676" y="7375"/>
                      <a:pt x="21449" y="8779"/>
                      <a:pt x="20307" y="9752"/>
                    </a:cubicBezTo>
                    <a:cubicBezTo>
                      <a:pt x="21262" y="8049"/>
                      <a:pt x="23676" y="6177"/>
                      <a:pt x="27438" y="4212"/>
                    </a:cubicBezTo>
                    <a:cubicBezTo>
                      <a:pt x="31462" y="2135"/>
                      <a:pt x="35618" y="731"/>
                      <a:pt x="35636" y="693"/>
                    </a:cubicBezTo>
                    <a:lnTo>
                      <a:pt x="35393" y="1"/>
                    </a:lnTo>
                    <a:cubicBezTo>
                      <a:pt x="34794" y="207"/>
                      <a:pt x="22067" y="4568"/>
                      <a:pt x="19540" y="9621"/>
                    </a:cubicBezTo>
                    <a:cubicBezTo>
                      <a:pt x="17013" y="4568"/>
                      <a:pt x="4286" y="207"/>
                      <a:pt x="366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8" name="Google Shape;2666;p53">
                <a:extLst>
                  <a:ext uri="{FF2B5EF4-FFF2-40B4-BE49-F238E27FC236}">
                    <a16:creationId xmlns:a16="http://schemas.microsoft.com/office/drawing/2014/main" xmlns="" id="{7794254C-9BC8-DA61-FE17-C160C9B650F3}"/>
                  </a:ext>
                </a:extLst>
              </p:cNvPr>
              <p:cNvSpPr/>
              <p:nvPr/>
            </p:nvSpPr>
            <p:spPr>
              <a:xfrm>
                <a:off x="4567300" y="2574000"/>
                <a:ext cx="165675" cy="56650"/>
              </a:xfrm>
              <a:custGeom>
                <a:avLst/>
                <a:gdLst/>
                <a:ahLst/>
                <a:cxnLst/>
                <a:rect l="l" t="t" r="r" b="b"/>
                <a:pathLst>
                  <a:path w="6627" h="2266" extrusionOk="0">
                    <a:moveTo>
                      <a:pt x="1" y="1"/>
                    </a:moveTo>
                    <a:cubicBezTo>
                      <a:pt x="1" y="1255"/>
                      <a:pt x="1442" y="2265"/>
                      <a:pt x="3295" y="2265"/>
                    </a:cubicBezTo>
                    <a:cubicBezTo>
                      <a:pt x="5148" y="2265"/>
                      <a:pt x="6589" y="1274"/>
                      <a:pt x="6626" y="1"/>
                    </a:cubicBezTo>
                    <a:lnTo>
                      <a:pt x="5353" y="1"/>
                    </a:lnTo>
                    <a:cubicBezTo>
                      <a:pt x="5353" y="469"/>
                      <a:pt x="4455" y="993"/>
                      <a:pt x="3313" y="993"/>
                    </a:cubicBezTo>
                    <a:cubicBezTo>
                      <a:pt x="2172" y="993"/>
                      <a:pt x="1273" y="469"/>
                      <a:pt x="1273" y="1"/>
                    </a:cubicBezTo>
                    <a:close/>
                  </a:path>
                </a:pathLst>
              </a:custGeom>
              <a:solidFill>
                <a:srgbClr val="FF6900"/>
              </a:solidFill>
              <a:ln>
                <a:noFill/>
              </a:ln>
            </p:spPr>
            <p:txBody>
              <a:bodyPr spcFirstLastPara="1" wrap="square" lIns="91425" tIns="91425" rIns="91425" bIns="91425" anchor="ctr" anchorCtr="0">
                <a:noAutofit/>
              </a:bodyPr>
              <a:lstStyle/>
              <a:p>
                <a:endParaRPr/>
              </a:p>
            </p:txBody>
          </p:sp>
          <p:sp>
            <p:nvSpPr>
              <p:cNvPr id="49" name="Google Shape;2667;p53">
                <a:extLst>
                  <a:ext uri="{FF2B5EF4-FFF2-40B4-BE49-F238E27FC236}">
                    <a16:creationId xmlns:a16="http://schemas.microsoft.com/office/drawing/2014/main" xmlns="" id="{5F15D134-E2AF-E91D-CA1A-857BD6E0C8E9}"/>
                  </a:ext>
                </a:extLst>
              </p:cNvPr>
              <p:cNvSpPr/>
              <p:nvPr/>
            </p:nvSpPr>
            <p:spPr>
              <a:xfrm>
                <a:off x="4100800" y="2378900"/>
                <a:ext cx="1096800" cy="226950"/>
              </a:xfrm>
              <a:custGeom>
                <a:avLst/>
                <a:gdLst/>
                <a:ahLst/>
                <a:cxnLst/>
                <a:rect l="l" t="t" r="r" b="b"/>
                <a:pathLst>
                  <a:path w="43872" h="9078" extrusionOk="0">
                    <a:moveTo>
                      <a:pt x="599" y="0"/>
                    </a:moveTo>
                    <a:lnTo>
                      <a:pt x="0" y="1741"/>
                    </a:lnTo>
                    <a:lnTo>
                      <a:pt x="21955" y="9078"/>
                    </a:lnTo>
                    <a:lnTo>
                      <a:pt x="43872" y="1741"/>
                    </a:lnTo>
                    <a:lnTo>
                      <a:pt x="43310" y="0"/>
                    </a:lnTo>
                    <a:lnTo>
                      <a:pt x="21955" y="7168"/>
                    </a:lnTo>
                    <a:lnTo>
                      <a:pt x="5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0" name="Google Shape;2668;p53">
                <a:extLst>
                  <a:ext uri="{FF2B5EF4-FFF2-40B4-BE49-F238E27FC236}">
                    <a16:creationId xmlns:a16="http://schemas.microsoft.com/office/drawing/2014/main" xmlns="" id="{4D223B4E-F0FD-DD37-419C-50A05F818E60}"/>
                  </a:ext>
                </a:extLst>
              </p:cNvPr>
              <p:cNvSpPr/>
              <p:nvPr/>
            </p:nvSpPr>
            <p:spPr>
              <a:xfrm>
                <a:off x="4158825" y="2369050"/>
                <a:ext cx="980750" cy="189075"/>
              </a:xfrm>
              <a:custGeom>
                <a:avLst/>
                <a:gdLst/>
                <a:ahLst/>
                <a:cxnLst/>
                <a:rect l="l" t="t" r="r" b="b"/>
                <a:pathLst>
                  <a:path w="39230" h="7563" extrusionOk="0">
                    <a:moveTo>
                      <a:pt x="281" y="95"/>
                    </a:moveTo>
                    <a:lnTo>
                      <a:pt x="0" y="956"/>
                    </a:lnTo>
                    <a:lnTo>
                      <a:pt x="19262" y="7419"/>
                    </a:lnTo>
                    <a:lnTo>
                      <a:pt x="19262" y="7419"/>
                    </a:lnTo>
                    <a:lnTo>
                      <a:pt x="281" y="95"/>
                    </a:lnTo>
                    <a:close/>
                    <a:moveTo>
                      <a:pt x="38930" y="1"/>
                    </a:moveTo>
                    <a:lnTo>
                      <a:pt x="19970" y="7431"/>
                    </a:lnTo>
                    <a:lnTo>
                      <a:pt x="19970" y="7431"/>
                    </a:lnTo>
                    <a:lnTo>
                      <a:pt x="39230" y="956"/>
                    </a:lnTo>
                    <a:lnTo>
                      <a:pt x="38930" y="1"/>
                    </a:lnTo>
                    <a:close/>
                    <a:moveTo>
                      <a:pt x="19262" y="7419"/>
                    </a:moveTo>
                    <a:lnTo>
                      <a:pt x="19634" y="7562"/>
                    </a:lnTo>
                    <a:lnTo>
                      <a:pt x="19970" y="7431"/>
                    </a:lnTo>
                    <a:lnTo>
                      <a:pt x="19970" y="7431"/>
                    </a:lnTo>
                    <a:lnTo>
                      <a:pt x="19634" y="7544"/>
                    </a:lnTo>
                    <a:lnTo>
                      <a:pt x="19262" y="7419"/>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2669;p53">
                <a:extLst>
                  <a:ext uri="{FF2B5EF4-FFF2-40B4-BE49-F238E27FC236}">
                    <a16:creationId xmlns:a16="http://schemas.microsoft.com/office/drawing/2014/main" xmlns="" id="{8439119C-577C-9DF8-D9E3-FC57AD73F4F1}"/>
                  </a:ext>
                </a:extLst>
              </p:cNvPr>
              <p:cNvSpPr/>
              <p:nvPr/>
            </p:nvSpPr>
            <p:spPr>
              <a:xfrm>
                <a:off x="4101725" y="2400875"/>
                <a:ext cx="1095875" cy="230250"/>
              </a:xfrm>
              <a:custGeom>
                <a:avLst/>
                <a:gdLst/>
                <a:ahLst/>
                <a:cxnLst/>
                <a:rect l="l" t="t" r="r" b="b"/>
                <a:pathLst>
                  <a:path w="43835" h="9210" extrusionOk="0">
                    <a:moveTo>
                      <a:pt x="281" y="1"/>
                    </a:moveTo>
                    <a:lnTo>
                      <a:pt x="1" y="862"/>
                    </a:lnTo>
                    <a:lnTo>
                      <a:pt x="18642" y="7113"/>
                    </a:lnTo>
                    <a:cubicBezTo>
                      <a:pt x="18773" y="8292"/>
                      <a:pt x="20158" y="9209"/>
                      <a:pt x="21936" y="9209"/>
                    </a:cubicBezTo>
                    <a:cubicBezTo>
                      <a:pt x="23696" y="9209"/>
                      <a:pt x="25099" y="8292"/>
                      <a:pt x="25230" y="7113"/>
                    </a:cubicBezTo>
                    <a:lnTo>
                      <a:pt x="43835" y="862"/>
                    </a:lnTo>
                    <a:lnTo>
                      <a:pt x="43554" y="1"/>
                    </a:lnTo>
                    <a:lnTo>
                      <a:pt x="21918" y="7394"/>
                    </a:lnTo>
                    <a:lnTo>
                      <a:pt x="281" y="1"/>
                    </a:lnTo>
                    <a:close/>
                  </a:path>
                </a:pathLst>
              </a:custGeom>
              <a:solidFill>
                <a:schemeClr val="lt1"/>
              </a:solidFill>
              <a:ln>
                <a:noFill/>
              </a:ln>
            </p:spPr>
            <p:txBody>
              <a:bodyPr spcFirstLastPara="1" wrap="square" lIns="91425" tIns="91425" rIns="91425" bIns="91425" anchor="ctr" anchorCtr="0">
                <a:noAutofit/>
              </a:bodyPr>
              <a:lstStyle/>
              <a:p>
                <a:endParaRPr/>
              </a:p>
            </p:txBody>
          </p:sp>
        </p:grpSp>
      </p:grpSp>
      <p:sp>
        <p:nvSpPr>
          <p:cNvPr id="52" name="Subtitle 1">
            <a:extLst>
              <a:ext uri="{FF2B5EF4-FFF2-40B4-BE49-F238E27FC236}">
                <a16:creationId xmlns:a16="http://schemas.microsoft.com/office/drawing/2014/main" xmlns="" id="{571F347A-2854-7166-F32C-972D986EF43B}"/>
              </a:ext>
            </a:extLst>
          </p:cNvPr>
          <p:cNvSpPr txBox="1">
            <a:spLocks/>
          </p:cNvSpPr>
          <p:nvPr/>
        </p:nvSpPr>
        <p:spPr>
          <a:xfrm>
            <a:off x="5310723" y="2909553"/>
            <a:ext cx="3225600" cy="203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algn="ctr">
              <a:buClr>
                <a:srgbClr val="000000"/>
              </a:buClr>
            </a:pPr>
            <a:r>
              <a:rPr lang="en-US" sz="3200" dirty="0" err="1">
                <a:solidFill>
                  <a:srgbClr val="000000"/>
                </a:solidFill>
                <a:latin typeface="#9Slide07 SVNMomento" panose="00000500000000000000" pitchFamily="2" charset="0"/>
              </a:rPr>
              <a:t>Định</a:t>
            </a:r>
            <a:r>
              <a:rPr lang="en-US" sz="3200" dirty="0">
                <a:solidFill>
                  <a:srgbClr val="000000"/>
                </a:solidFill>
                <a:latin typeface="#9Slide07 SVNMomento" panose="00000500000000000000" pitchFamily="2" charset="0"/>
              </a:rPr>
              <a:t> </a:t>
            </a:r>
            <a:r>
              <a:rPr lang="en-US" sz="3200" dirty="0" err="1">
                <a:solidFill>
                  <a:srgbClr val="000000"/>
                </a:solidFill>
                <a:latin typeface="#9Slide07 SVNMomento" panose="00000500000000000000" pitchFamily="2" charset="0"/>
              </a:rPr>
              <a:t>hướng</a:t>
            </a:r>
            <a:r>
              <a:rPr lang="en-US" sz="3200" dirty="0">
                <a:solidFill>
                  <a:srgbClr val="000000"/>
                </a:solidFill>
                <a:latin typeface="#9Slide07 SVNMomento" panose="00000500000000000000" pitchFamily="2" charset="0"/>
              </a:rPr>
              <a:t> </a:t>
            </a:r>
            <a:r>
              <a:rPr lang="en-US" sz="3200" dirty="0" err="1">
                <a:solidFill>
                  <a:srgbClr val="000000"/>
                </a:solidFill>
                <a:latin typeface="#9Slide07 SVNMomento" panose="00000500000000000000" pitchFamily="2" charset="0"/>
              </a:rPr>
              <a:t>được</a:t>
            </a:r>
            <a:r>
              <a:rPr lang="en-US" sz="3200" dirty="0">
                <a:solidFill>
                  <a:srgbClr val="000000"/>
                </a:solidFill>
                <a:latin typeface="#9Slide07 SVNMomento" panose="00000500000000000000" pitchFamily="2" charset="0"/>
              </a:rPr>
              <a:t> </a:t>
            </a:r>
            <a:r>
              <a:rPr lang="en-US" sz="3200" dirty="0" err="1">
                <a:solidFill>
                  <a:srgbClr val="000000"/>
                </a:solidFill>
                <a:latin typeface="#9Slide07 SVNMomento" panose="00000500000000000000" pitchFamily="2" charset="0"/>
              </a:rPr>
              <a:t>hình</a:t>
            </a:r>
            <a:r>
              <a:rPr lang="en-US" sz="3200" dirty="0">
                <a:solidFill>
                  <a:srgbClr val="000000"/>
                </a:solidFill>
                <a:latin typeface="#9Slide07 SVNMomento" panose="00000500000000000000" pitchFamily="2" charset="0"/>
              </a:rPr>
              <a:t> </a:t>
            </a:r>
            <a:r>
              <a:rPr lang="en-US" sz="3200" dirty="0" err="1">
                <a:solidFill>
                  <a:srgbClr val="000000"/>
                </a:solidFill>
                <a:latin typeface="#9Slide07 SVNMomento" panose="00000500000000000000" pitchFamily="2" charset="0"/>
              </a:rPr>
              <a:t>thức</a:t>
            </a:r>
            <a:r>
              <a:rPr lang="en-US" sz="3200" dirty="0">
                <a:solidFill>
                  <a:srgbClr val="000000"/>
                </a:solidFill>
                <a:latin typeface="#9Slide07 SVNMomento" panose="00000500000000000000" pitchFamily="2" charset="0"/>
              </a:rPr>
              <a:t> </a:t>
            </a:r>
            <a:r>
              <a:rPr lang="en-US" sz="3200" dirty="0" err="1">
                <a:solidFill>
                  <a:srgbClr val="000000"/>
                </a:solidFill>
                <a:latin typeface="#9Slide07 SVNMomento" panose="00000500000000000000" pitchFamily="2" charset="0"/>
              </a:rPr>
              <a:t>biểu</a:t>
            </a:r>
            <a:r>
              <a:rPr lang="en-US" sz="3200" dirty="0">
                <a:solidFill>
                  <a:srgbClr val="000000"/>
                </a:solidFill>
                <a:latin typeface="#9Slide07 SVNMomento" panose="00000500000000000000" pitchFamily="2" charset="0"/>
              </a:rPr>
              <a:t> </a:t>
            </a:r>
            <a:r>
              <a:rPr lang="en-US" sz="3200" dirty="0" err="1">
                <a:solidFill>
                  <a:srgbClr val="000000"/>
                </a:solidFill>
                <a:latin typeface="#9Slide07 SVNMomento" panose="00000500000000000000" pitchFamily="2" charset="0"/>
              </a:rPr>
              <a:t>diễn</a:t>
            </a:r>
            <a:endParaRPr lang="en-US" sz="3200" dirty="0">
              <a:solidFill>
                <a:srgbClr val="000000"/>
              </a:solidFill>
              <a:latin typeface="#9Slide07 SVNMomento" panose="00000500000000000000" pitchFamily="2" charset="0"/>
            </a:endParaRPr>
          </a:p>
          <a:p>
            <a:pPr algn="ctr">
              <a:buClr>
                <a:srgbClr val="000000"/>
              </a:buClr>
            </a:pPr>
            <a:endParaRPr lang="en-US" sz="3200" dirty="0">
              <a:solidFill>
                <a:srgbClr val="000000"/>
              </a:solidFill>
              <a:latin typeface="#9Slide07 SVNMomento" panose="00000500000000000000" pitchFamily="2" charset="0"/>
            </a:endParaRPr>
          </a:p>
        </p:txBody>
      </p:sp>
    </p:spTree>
    <p:extLst>
      <p:ext uri="{BB962C8B-B14F-4D97-AF65-F5344CB8AC3E}">
        <p14:creationId xmlns:p14="http://schemas.microsoft.com/office/powerpoint/2010/main" val="1287449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4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800" fill="hold"/>
                                        <p:tgtEl>
                                          <p:spTgt spid="25"/>
                                        </p:tgtEl>
                                        <p:attrNameLst>
                                          <p:attrName>ppt_x</p:attrName>
                                        </p:attrNameLst>
                                      </p:cBhvr>
                                      <p:tavLst>
                                        <p:tav tm="0">
                                          <p:val>
                                            <p:strVal val="#ppt_x"/>
                                          </p:val>
                                        </p:tav>
                                        <p:tav tm="100000">
                                          <p:val>
                                            <p:strVal val="#ppt_x"/>
                                          </p:val>
                                        </p:tav>
                                      </p:tavLst>
                                    </p:anim>
                                    <p:anim calcmode="lin" valueType="num">
                                      <p:cBhvr additive="base">
                                        <p:cTn id="12" dur="8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800" fill="hold"/>
                                        <p:tgtEl>
                                          <p:spTgt spid="44"/>
                                        </p:tgtEl>
                                        <p:attrNameLst>
                                          <p:attrName>ppt_x</p:attrName>
                                        </p:attrNameLst>
                                      </p:cBhvr>
                                      <p:tavLst>
                                        <p:tav tm="0">
                                          <p:val>
                                            <p:strVal val="#ppt_x"/>
                                          </p:val>
                                        </p:tav>
                                        <p:tav tm="100000">
                                          <p:val>
                                            <p:strVal val="#ppt_x"/>
                                          </p:val>
                                        </p:tav>
                                      </p:tavLst>
                                    </p:anim>
                                    <p:anim calcmode="lin" valueType="num">
                                      <p:cBhvr additive="base">
                                        <p:cTn id="16" dur="8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barn(inVertical)">
                                      <p:cBhvr>
                                        <p:cTn id="21" dur="2000"/>
                                        <p:tgtEl>
                                          <p:spTgt spid="2">
                                            <p:txEl>
                                              <p:pRg st="0" end="0"/>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578" name="Google Shape;578;p33"/>
          <p:cNvSpPr txBox="1">
            <a:spLocks noGrp="1"/>
          </p:cNvSpPr>
          <p:nvPr>
            <p:ph type="title"/>
          </p:nvPr>
        </p:nvSpPr>
        <p:spPr>
          <a:xfrm>
            <a:off x="2331096" y="2229627"/>
            <a:ext cx="4526551"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latin typeface="Bahnschrift SemiBold Condensed" panose="020B0502040204020203" pitchFamily="34" charset="0"/>
              </a:rPr>
              <a:t>LẬP DÀN Ý </a:t>
            </a:r>
            <a:br>
              <a:rPr lang="en-US" dirty="0">
                <a:latin typeface="Bahnschrift SemiBold Condensed" panose="020B0502040204020203" pitchFamily="34" charset="0"/>
              </a:rPr>
            </a:br>
            <a:r>
              <a:rPr lang="en-US" dirty="0">
                <a:latin typeface="Bahnschrift SemiBold Condensed" panose="020B0502040204020203" pitchFamily="34" charset="0"/>
              </a:rPr>
              <a:t>CHO KỊCH BẢN</a:t>
            </a:r>
            <a:endParaRPr dirty="0">
              <a:latin typeface="Bahnschrift SemiBold Condensed" panose="020B0502040204020203" pitchFamily="34" charset="0"/>
            </a:endParaRPr>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02</a:t>
            </a:r>
            <a:endParaRPr dirty="0"/>
          </a:p>
        </p:txBody>
      </p:sp>
      <p:grpSp>
        <p:nvGrpSpPr>
          <p:cNvPr id="580" name="Google Shape;580;p33"/>
          <p:cNvGrpSpPr/>
          <p:nvPr/>
        </p:nvGrpSpPr>
        <p:grpSpPr>
          <a:xfrm rot="900046">
            <a:off x="1083958" y="2713179"/>
            <a:ext cx="1548987" cy="1260302"/>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603" name="Google Shape;603;p33"/>
          <p:cNvGrpSpPr/>
          <p:nvPr/>
        </p:nvGrpSpPr>
        <p:grpSpPr>
          <a:xfrm rot="-900046">
            <a:off x="6490233" y="1438153"/>
            <a:ext cx="1552798" cy="1368268"/>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2" name="TextBox 1">
            <a:extLst>
              <a:ext uri="{FF2B5EF4-FFF2-40B4-BE49-F238E27FC236}">
                <a16:creationId xmlns:a16="http://schemas.microsoft.com/office/drawing/2014/main" xmlns="" id="{297BAF0D-AFA9-7FAC-B6DE-A883F8B7FEBD}"/>
              </a:ext>
            </a:extLst>
          </p:cNvPr>
          <p:cNvSpPr txBox="1"/>
          <p:nvPr/>
        </p:nvSpPr>
        <p:spPr>
          <a:xfrm>
            <a:off x="3743127" y="360603"/>
            <a:ext cx="1657816" cy="461665"/>
          </a:xfrm>
          <a:prstGeom prst="rect">
            <a:avLst/>
          </a:prstGeom>
          <a:noFill/>
        </p:spPr>
        <p:txBody>
          <a:bodyPr wrap="square" rtlCol="0">
            <a:spAutoFit/>
          </a:bodyPr>
          <a:lstStyle/>
          <a:p>
            <a:pPr algn="ctr"/>
            <a:r>
              <a:rPr lang="en-US" sz="2400" b="1" dirty="0" err="1" smtClean="0">
                <a:latin typeface="Bahnschrift SemiBold" panose="020B0502040204020203" pitchFamily="34" charset="0"/>
              </a:rPr>
              <a:t>Bước</a:t>
            </a:r>
            <a:endParaRPr lang="en-US" sz="2400" b="1" dirty="0">
              <a:latin typeface="Bahnschrift SemiBold" panose="020B0502040204020203" pitchFamily="34" charset="0"/>
            </a:endParaRPr>
          </a:p>
        </p:txBody>
      </p:sp>
    </p:spTree>
    <p:extLst>
      <p:ext uri="{BB962C8B-B14F-4D97-AF65-F5344CB8AC3E}">
        <p14:creationId xmlns:p14="http://schemas.microsoft.com/office/powerpoint/2010/main" val="3371780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fill="hold"/>
                                        <p:tgtEl>
                                          <p:spTgt spid="579"/>
                                        </p:tgtEl>
                                        <p:attrNameLst>
                                          <p:attrName>ppt_x</p:attrName>
                                        </p:attrNameLst>
                                      </p:cBhvr>
                                      <p:tavLst>
                                        <p:tav tm="0">
                                          <p:val>
                                            <p:strVal val="#ppt_x"/>
                                          </p:val>
                                        </p:tav>
                                        <p:tav tm="100000">
                                          <p:val>
                                            <p:strVal val="#ppt_x"/>
                                          </p:val>
                                        </p:tav>
                                      </p:tavLst>
                                    </p:anim>
                                    <p:anim calcmode="lin" valueType="num">
                                      <p:cBhvr additive="base">
                                        <p:cTn id="8" dur="500" fill="hold"/>
                                        <p:tgtEl>
                                          <p:spTgt spid="5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6"/>
                                        </p:tgtEl>
                                        <p:attrNameLst>
                                          <p:attrName>style.visibility</p:attrName>
                                        </p:attrNameLst>
                                      </p:cBhvr>
                                      <p:to>
                                        <p:strVal val="visible"/>
                                      </p:to>
                                    </p:set>
                                    <p:anim calcmode="lin" valueType="num">
                                      <p:cBhvr additive="base">
                                        <p:cTn id="11" dur="750" fill="hold"/>
                                        <p:tgtEl>
                                          <p:spTgt spid="576"/>
                                        </p:tgtEl>
                                        <p:attrNameLst>
                                          <p:attrName>ppt_x</p:attrName>
                                        </p:attrNameLst>
                                      </p:cBhvr>
                                      <p:tavLst>
                                        <p:tav tm="0">
                                          <p:val>
                                            <p:strVal val="#ppt_x"/>
                                          </p:val>
                                        </p:tav>
                                        <p:tav tm="100000">
                                          <p:val>
                                            <p:strVal val="#ppt_x"/>
                                          </p:val>
                                        </p:tav>
                                      </p:tavLst>
                                    </p:anim>
                                    <p:anim calcmode="lin" valueType="num">
                                      <p:cBhvr additive="base">
                                        <p:cTn id="12" dur="750" fill="hold"/>
                                        <p:tgtEl>
                                          <p:spTgt spid="5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6" presetClass="emph" presetSubtype="0" fill="hold" grpId="0" nodeType="withEffect">
                                  <p:stCondLst>
                                    <p:cond delay="0"/>
                                  </p:stCondLst>
                                  <p:childTnLst>
                                    <p:animEffect transition="out" filter="fade">
                                      <p:cBhvr>
                                        <p:cTn id="18" dur="1400" tmFilter="0, 0; .2, .5; .8, .5; 1, 0"/>
                                        <p:tgtEl>
                                          <p:spTgt spid="578"/>
                                        </p:tgtEl>
                                      </p:cBhvr>
                                    </p:animEffect>
                                    <p:animScale>
                                      <p:cBhvr>
                                        <p:cTn id="19" dur="700" autoRev="1" fill="hold"/>
                                        <p:tgtEl>
                                          <p:spTgt spid="5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animBg="1"/>
      <p:bldP spid="578" grpId="0"/>
      <p:bldP spid="579"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064;p52">
            <a:extLst>
              <a:ext uri="{FF2B5EF4-FFF2-40B4-BE49-F238E27FC236}">
                <a16:creationId xmlns:a16="http://schemas.microsoft.com/office/drawing/2014/main" xmlns="" id="{8FE598A6-96D0-B9C3-DE34-F7863236C817}"/>
              </a:ext>
            </a:extLst>
          </p:cNvPr>
          <p:cNvGrpSpPr/>
          <p:nvPr/>
        </p:nvGrpSpPr>
        <p:grpSpPr>
          <a:xfrm>
            <a:off x="362950" y="1023839"/>
            <a:ext cx="4030630" cy="3860973"/>
            <a:chOff x="4567525" y="2593385"/>
            <a:chExt cx="479533" cy="551596"/>
          </a:xfrm>
        </p:grpSpPr>
        <p:sp>
          <p:nvSpPr>
            <p:cNvPr id="25" name="Google Shape;2065;p52">
              <a:extLst>
                <a:ext uri="{FF2B5EF4-FFF2-40B4-BE49-F238E27FC236}">
                  <a16:creationId xmlns:a16="http://schemas.microsoft.com/office/drawing/2014/main" xmlns="" id="{AA06B5FF-0BAD-330E-54F9-B41A4434EA41}"/>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6" name="Google Shape;2066;p52">
              <a:extLst>
                <a:ext uri="{FF2B5EF4-FFF2-40B4-BE49-F238E27FC236}">
                  <a16:creationId xmlns:a16="http://schemas.microsoft.com/office/drawing/2014/main" xmlns="" id="{4CC2C898-C277-C03B-8F89-D20F23FE6834}"/>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7" name="Google Shape;2067;p52">
              <a:extLst>
                <a:ext uri="{FF2B5EF4-FFF2-40B4-BE49-F238E27FC236}">
                  <a16:creationId xmlns:a16="http://schemas.microsoft.com/office/drawing/2014/main" xmlns="" id="{C497A74E-B668-8AA7-C7DB-455BE0760416}"/>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8" name="Google Shape;2068;p52">
              <a:extLst>
                <a:ext uri="{FF2B5EF4-FFF2-40B4-BE49-F238E27FC236}">
                  <a16:creationId xmlns:a16="http://schemas.microsoft.com/office/drawing/2014/main" xmlns="" id="{87D08371-ACE0-C4A2-ADAC-0C4C12D923AA}"/>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9" name="Google Shape;2069;p52">
              <a:extLst>
                <a:ext uri="{FF2B5EF4-FFF2-40B4-BE49-F238E27FC236}">
                  <a16:creationId xmlns:a16="http://schemas.microsoft.com/office/drawing/2014/main" xmlns="" id="{0B5AA24B-D318-F890-0429-4E054B126046}"/>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0" name="Google Shape;2070;p52">
              <a:extLst>
                <a:ext uri="{FF2B5EF4-FFF2-40B4-BE49-F238E27FC236}">
                  <a16:creationId xmlns:a16="http://schemas.microsoft.com/office/drawing/2014/main" xmlns="" id="{A2012061-DA39-031E-2F05-0A8CF85A4812}"/>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1" name="Google Shape;2071;p52">
              <a:extLst>
                <a:ext uri="{FF2B5EF4-FFF2-40B4-BE49-F238E27FC236}">
                  <a16:creationId xmlns:a16="http://schemas.microsoft.com/office/drawing/2014/main" xmlns="" id="{E61FA873-1B22-3753-BDAA-AB84FF8B0050}"/>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2" name="Google Shape;2072;p52">
              <a:extLst>
                <a:ext uri="{FF2B5EF4-FFF2-40B4-BE49-F238E27FC236}">
                  <a16:creationId xmlns:a16="http://schemas.microsoft.com/office/drawing/2014/main" xmlns="" id="{FB388CE8-6B15-3793-9EBB-045FF3BD12A6}"/>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nvGrpSpPr>
          <p:cNvPr id="33" name="Google Shape;2064;p52">
            <a:extLst>
              <a:ext uri="{FF2B5EF4-FFF2-40B4-BE49-F238E27FC236}">
                <a16:creationId xmlns:a16="http://schemas.microsoft.com/office/drawing/2014/main" xmlns="" id="{B956D453-36D7-CA14-980A-8076313E03A1}"/>
              </a:ext>
            </a:extLst>
          </p:cNvPr>
          <p:cNvGrpSpPr/>
          <p:nvPr/>
        </p:nvGrpSpPr>
        <p:grpSpPr>
          <a:xfrm>
            <a:off x="4759379" y="1087019"/>
            <a:ext cx="4030630" cy="3860973"/>
            <a:chOff x="4567525" y="2593385"/>
            <a:chExt cx="479533" cy="551596"/>
          </a:xfrm>
        </p:grpSpPr>
        <p:sp>
          <p:nvSpPr>
            <p:cNvPr id="34" name="Google Shape;2065;p52">
              <a:extLst>
                <a:ext uri="{FF2B5EF4-FFF2-40B4-BE49-F238E27FC236}">
                  <a16:creationId xmlns:a16="http://schemas.microsoft.com/office/drawing/2014/main" xmlns="" id="{B5867D28-FEA3-DDD5-F87F-A13757665120}"/>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5" name="Google Shape;2066;p52">
              <a:extLst>
                <a:ext uri="{FF2B5EF4-FFF2-40B4-BE49-F238E27FC236}">
                  <a16:creationId xmlns:a16="http://schemas.microsoft.com/office/drawing/2014/main" xmlns="" id="{768A8365-7A00-9F20-1EAB-EF50CABA6E47}"/>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6" name="Google Shape;2067;p52">
              <a:extLst>
                <a:ext uri="{FF2B5EF4-FFF2-40B4-BE49-F238E27FC236}">
                  <a16:creationId xmlns:a16="http://schemas.microsoft.com/office/drawing/2014/main" xmlns="" id="{49EAFDE0-B72A-B618-7789-01839B2E6B7F}"/>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7" name="Google Shape;2068;p52">
              <a:extLst>
                <a:ext uri="{FF2B5EF4-FFF2-40B4-BE49-F238E27FC236}">
                  <a16:creationId xmlns:a16="http://schemas.microsoft.com/office/drawing/2014/main" xmlns="" id="{B4497886-69D7-A11E-6437-8A2F62FDA1A5}"/>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8" name="Google Shape;2069;p52">
              <a:extLst>
                <a:ext uri="{FF2B5EF4-FFF2-40B4-BE49-F238E27FC236}">
                  <a16:creationId xmlns:a16="http://schemas.microsoft.com/office/drawing/2014/main" xmlns="" id="{4168CE65-E835-0C69-B914-CB72F82324E2}"/>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9" name="Google Shape;2070;p52">
              <a:extLst>
                <a:ext uri="{FF2B5EF4-FFF2-40B4-BE49-F238E27FC236}">
                  <a16:creationId xmlns:a16="http://schemas.microsoft.com/office/drawing/2014/main" xmlns="" id="{D4F832CB-A7FA-0E51-C63E-EA2B56D41DFB}"/>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40" name="Google Shape;2071;p52">
              <a:extLst>
                <a:ext uri="{FF2B5EF4-FFF2-40B4-BE49-F238E27FC236}">
                  <a16:creationId xmlns:a16="http://schemas.microsoft.com/office/drawing/2014/main" xmlns="" id="{F4E702D7-A362-886B-FAE1-0BF4874DD57B}"/>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41" name="Google Shape;2072;p52">
              <a:extLst>
                <a:ext uri="{FF2B5EF4-FFF2-40B4-BE49-F238E27FC236}">
                  <a16:creationId xmlns:a16="http://schemas.microsoft.com/office/drawing/2014/main" xmlns="" id="{D7EDAA79-4D32-2257-AF4C-331EA38880DD}"/>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sp>
        <p:nvSpPr>
          <p:cNvPr id="2" name="Title 1">
            <a:extLst>
              <a:ext uri="{FF2B5EF4-FFF2-40B4-BE49-F238E27FC236}">
                <a16:creationId xmlns:a16="http://schemas.microsoft.com/office/drawing/2014/main" xmlns="" id="{4FD84D75-084A-7364-83A0-37187E890C61}"/>
              </a:ext>
            </a:extLst>
          </p:cNvPr>
          <p:cNvSpPr>
            <a:spLocks noGrp="1"/>
          </p:cNvSpPr>
          <p:nvPr>
            <p:ph type="title"/>
          </p:nvPr>
        </p:nvSpPr>
        <p:spPr>
          <a:xfrm>
            <a:off x="2338641" y="345315"/>
            <a:ext cx="4257281" cy="714533"/>
          </a:xfrm>
          <a:solidFill>
            <a:schemeClr val="accent1">
              <a:lumMod val="50000"/>
            </a:schemeClr>
          </a:solidFill>
        </p:spPr>
        <p:txBody>
          <a:bodyPr/>
          <a:lstStyle/>
          <a:p>
            <a:r>
              <a:rPr lang="en-US" b="1" dirty="0">
                <a:solidFill>
                  <a:schemeClr val="accent5"/>
                </a:solidFill>
              </a:rPr>
              <a:t>THẢO LUẬN NHÓM</a:t>
            </a:r>
          </a:p>
        </p:txBody>
      </p:sp>
      <p:sp>
        <p:nvSpPr>
          <p:cNvPr id="69" name="TextBox 68">
            <a:extLst>
              <a:ext uri="{FF2B5EF4-FFF2-40B4-BE49-F238E27FC236}">
                <a16:creationId xmlns:a16="http://schemas.microsoft.com/office/drawing/2014/main" xmlns="" id="{6E3CAE85-D262-AE34-B428-8A07E5D2E3E6}"/>
              </a:ext>
            </a:extLst>
          </p:cNvPr>
          <p:cNvSpPr txBox="1"/>
          <p:nvPr/>
        </p:nvSpPr>
        <p:spPr>
          <a:xfrm>
            <a:off x="756538" y="2651921"/>
            <a:ext cx="3343266" cy="1569660"/>
          </a:xfrm>
          <a:prstGeom prst="rect">
            <a:avLst/>
          </a:prstGeom>
          <a:noFill/>
        </p:spPr>
        <p:txBody>
          <a:bodyPr wrap="square" rtlCol="0">
            <a:spAutoFit/>
          </a:bodyPr>
          <a:lstStyle/>
          <a:p>
            <a:pPr marL="342900" indent="-342900">
              <a:buFontTx/>
              <a:buChar char="-"/>
            </a:pPr>
            <a:r>
              <a:rPr lang="en-US" sz="2400" dirty="0">
                <a:latin typeface="#9Slide03 Arima Madurai ExtraBo" panose="00000900000000000000" pitchFamily="2" charset="0"/>
                <a:cs typeface="#9Slide03 Arima Madurai ExtraBo" panose="00000900000000000000" pitchFamily="2" charset="0"/>
              </a:rPr>
              <a:t>3 </a:t>
            </a:r>
            <a:r>
              <a:rPr lang="en-US" sz="2400" dirty="0" err="1">
                <a:latin typeface="#9Slide03 Arima Madurai ExtraBo" panose="00000900000000000000" pitchFamily="2" charset="0"/>
                <a:cs typeface="#9Slide03 Arima Madurai ExtraBo" panose="00000900000000000000" pitchFamily="2" charset="0"/>
              </a:rPr>
              <a:t>nhóm</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xây</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dựng</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dàn</a:t>
            </a:r>
            <a:r>
              <a:rPr lang="en-US" sz="2400" dirty="0">
                <a:latin typeface="#9Slide03 Arima Madurai ExtraBo" panose="00000900000000000000" pitchFamily="2" charset="0"/>
                <a:cs typeface="#9Slide03 Arima Madurai ExtraBo" panose="00000900000000000000" pitchFamily="2" charset="0"/>
              </a:rPr>
              <a:t> ý </a:t>
            </a:r>
            <a:r>
              <a:rPr lang="en-US" sz="2400" dirty="0" err="1">
                <a:latin typeface="#9Slide03 Arima Madurai ExtraBo" panose="00000900000000000000" pitchFamily="2" charset="0"/>
                <a:cs typeface="#9Slide03 Arima Madurai ExtraBo" panose="00000900000000000000" pitchFamily="2" charset="0"/>
              </a:rPr>
              <a:t>dựa</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trên</a:t>
            </a:r>
            <a:r>
              <a:rPr lang="en-US" sz="2400" dirty="0">
                <a:latin typeface="#9Slide03 Arima Madurai ExtraBo" panose="00000900000000000000" pitchFamily="2" charset="0"/>
                <a:cs typeface="#9Slide03 Arima Madurai ExtraBo" panose="00000900000000000000" pitchFamily="2" charset="0"/>
              </a:rPr>
              <a:t> ý </a:t>
            </a:r>
            <a:r>
              <a:rPr lang="en-US" sz="2400" dirty="0" err="1">
                <a:latin typeface="#9Slide03 Arima Madurai ExtraBo" panose="00000900000000000000" pitchFamily="2" charset="0"/>
                <a:cs typeface="#9Slide03 Arima Madurai ExtraBo" panose="00000900000000000000" pitchFamily="2" charset="0"/>
              </a:rPr>
              <a:t>tưởng</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đã</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có</a:t>
            </a:r>
            <a:r>
              <a:rPr lang="en-US" sz="2400" dirty="0">
                <a:latin typeface="#9Slide03 Arima Madurai ExtraBo" panose="00000900000000000000" pitchFamily="2" charset="0"/>
                <a:cs typeface="#9Slide03 Arima Madurai ExtraBo" panose="00000900000000000000" pitchFamily="2" charset="0"/>
              </a:rPr>
              <a:t> ở </a:t>
            </a:r>
            <a:r>
              <a:rPr lang="en-US" sz="2400" dirty="0" err="1">
                <a:latin typeface="#9Slide03 Arima Madurai ExtraBo" panose="00000900000000000000" pitchFamily="2" charset="0"/>
                <a:cs typeface="#9Slide03 Arima Madurai ExtraBo" panose="00000900000000000000" pitchFamily="2" charset="0"/>
              </a:rPr>
              <a:t>trên</a:t>
            </a:r>
            <a:endParaRPr lang="en-US" sz="2400" dirty="0">
              <a:latin typeface="#9Slide03 Arima Madurai ExtraBo" panose="00000900000000000000" pitchFamily="2" charset="0"/>
              <a:cs typeface="#9Slide03 Arima Madurai ExtraBo" panose="00000900000000000000" pitchFamily="2" charset="0"/>
            </a:endParaRPr>
          </a:p>
          <a:p>
            <a:pPr marL="342900" indent="-342900">
              <a:buFontTx/>
              <a:buChar char="-"/>
            </a:pPr>
            <a:r>
              <a:rPr lang="en-US" sz="2400" dirty="0" err="1">
                <a:latin typeface="#9Slide03 Arima Madurai ExtraBo" panose="00000900000000000000" pitchFamily="2" charset="0"/>
                <a:cs typeface="#9Slide03 Arima Madurai ExtraBo" panose="00000900000000000000" pitchFamily="2" charset="0"/>
              </a:rPr>
              <a:t>Thời</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gian</a:t>
            </a:r>
            <a:r>
              <a:rPr lang="en-US" sz="2400" dirty="0">
                <a:latin typeface="#9Slide03 Arima Madurai ExtraBo" panose="00000900000000000000" pitchFamily="2" charset="0"/>
                <a:cs typeface="#9Slide03 Arima Madurai ExtraBo" panose="00000900000000000000" pitchFamily="2" charset="0"/>
              </a:rPr>
              <a:t>: </a:t>
            </a:r>
          </a:p>
        </p:txBody>
      </p:sp>
      <p:grpSp>
        <p:nvGrpSpPr>
          <p:cNvPr id="70" name="Google Shape;11518;p67">
            <a:extLst>
              <a:ext uri="{FF2B5EF4-FFF2-40B4-BE49-F238E27FC236}">
                <a16:creationId xmlns:a16="http://schemas.microsoft.com/office/drawing/2014/main" xmlns="" id="{3674EFFC-4285-EA27-F62E-09E582F3B9C9}"/>
              </a:ext>
            </a:extLst>
          </p:cNvPr>
          <p:cNvGrpSpPr/>
          <p:nvPr/>
        </p:nvGrpSpPr>
        <p:grpSpPr>
          <a:xfrm>
            <a:off x="4969573" y="1528605"/>
            <a:ext cx="2743932" cy="2749293"/>
            <a:chOff x="4877760" y="2887459"/>
            <a:chExt cx="389567" cy="390328"/>
          </a:xfrm>
        </p:grpSpPr>
        <p:sp>
          <p:nvSpPr>
            <p:cNvPr id="71" name="Google Shape;11519;p67">
              <a:extLst>
                <a:ext uri="{FF2B5EF4-FFF2-40B4-BE49-F238E27FC236}">
                  <a16:creationId xmlns:a16="http://schemas.microsoft.com/office/drawing/2014/main" xmlns="" id="{4527A272-07D1-34F9-DD2E-EEFF00BD6DF2}"/>
                </a:ext>
              </a:extLst>
            </p:cNvPr>
            <p:cNvSpPr/>
            <p:nvPr/>
          </p:nvSpPr>
          <p:spPr>
            <a:xfrm>
              <a:off x="5124079" y="2893052"/>
              <a:ext cx="118695" cy="91411"/>
            </a:xfrm>
            <a:custGeom>
              <a:avLst/>
              <a:gdLst/>
              <a:ahLst/>
              <a:cxnLst/>
              <a:rect l="l" t="t" r="r" b="b"/>
              <a:pathLst>
                <a:path w="4520" h="3481" extrusionOk="0">
                  <a:moveTo>
                    <a:pt x="340" y="0"/>
                  </a:moveTo>
                  <a:cubicBezTo>
                    <a:pt x="97" y="0"/>
                    <a:pt x="0" y="361"/>
                    <a:pt x="248" y="467"/>
                  </a:cubicBezTo>
                  <a:cubicBezTo>
                    <a:pt x="1799" y="974"/>
                    <a:pt x="3129" y="2008"/>
                    <a:pt x="4010" y="3376"/>
                  </a:cubicBezTo>
                  <a:cubicBezTo>
                    <a:pt x="4061" y="3450"/>
                    <a:pt x="4130" y="3481"/>
                    <a:pt x="4199" y="3481"/>
                  </a:cubicBezTo>
                  <a:cubicBezTo>
                    <a:pt x="4362" y="3481"/>
                    <a:pt x="4519" y="3306"/>
                    <a:pt x="4412" y="3118"/>
                  </a:cubicBezTo>
                  <a:cubicBezTo>
                    <a:pt x="3474" y="1654"/>
                    <a:pt x="2057" y="553"/>
                    <a:pt x="402" y="7"/>
                  </a:cubicBezTo>
                  <a:cubicBezTo>
                    <a:pt x="380" y="2"/>
                    <a:pt x="360" y="0"/>
                    <a:pt x="3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2" name="Google Shape;11520;p67">
              <a:extLst>
                <a:ext uri="{FF2B5EF4-FFF2-40B4-BE49-F238E27FC236}">
                  <a16:creationId xmlns:a16="http://schemas.microsoft.com/office/drawing/2014/main" xmlns="" id="{2D5B0259-C89A-071A-70AD-0EB4917564C2}"/>
                </a:ext>
              </a:extLst>
            </p:cNvPr>
            <p:cNvSpPr/>
            <p:nvPr/>
          </p:nvSpPr>
          <p:spPr>
            <a:xfrm>
              <a:off x="4903390" y="2892396"/>
              <a:ext cx="120139" cy="92278"/>
            </a:xfrm>
            <a:custGeom>
              <a:avLst/>
              <a:gdLst/>
              <a:ahLst/>
              <a:cxnLst/>
              <a:rect l="l" t="t" r="r" b="b"/>
              <a:pathLst>
                <a:path w="4575" h="3514" extrusionOk="0">
                  <a:moveTo>
                    <a:pt x="4240" y="0"/>
                  </a:moveTo>
                  <a:cubicBezTo>
                    <a:pt x="4207" y="0"/>
                    <a:pt x="4172" y="7"/>
                    <a:pt x="4135" y="23"/>
                  </a:cubicBezTo>
                  <a:cubicBezTo>
                    <a:pt x="2461" y="559"/>
                    <a:pt x="1025" y="1659"/>
                    <a:pt x="68" y="3143"/>
                  </a:cubicBezTo>
                  <a:cubicBezTo>
                    <a:pt x="1" y="3258"/>
                    <a:pt x="30" y="3401"/>
                    <a:pt x="144" y="3478"/>
                  </a:cubicBezTo>
                  <a:cubicBezTo>
                    <a:pt x="185" y="3502"/>
                    <a:pt x="230" y="3513"/>
                    <a:pt x="273" y="3513"/>
                  </a:cubicBezTo>
                  <a:cubicBezTo>
                    <a:pt x="352" y="3513"/>
                    <a:pt x="427" y="3475"/>
                    <a:pt x="470" y="3401"/>
                  </a:cubicBezTo>
                  <a:cubicBezTo>
                    <a:pt x="1369" y="2014"/>
                    <a:pt x="2709" y="980"/>
                    <a:pt x="4279" y="473"/>
                  </a:cubicBezTo>
                  <a:cubicBezTo>
                    <a:pt x="4574" y="397"/>
                    <a:pt x="4482" y="0"/>
                    <a:pt x="42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3" name="Google Shape;11521;p67">
              <a:extLst>
                <a:ext uri="{FF2B5EF4-FFF2-40B4-BE49-F238E27FC236}">
                  <a16:creationId xmlns:a16="http://schemas.microsoft.com/office/drawing/2014/main" xmlns="" id="{547F4E47-4505-D422-CFA8-B6F9D2079245}"/>
                </a:ext>
              </a:extLst>
            </p:cNvPr>
            <p:cNvSpPr/>
            <p:nvPr/>
          </p:nvSpPr>
          <p:spPr>
            <a:xfrm>
              <a:off x="4901735" y="3179155"/>
              <a:ext cx="100313" cy="84347"/>
            </a:xfrm>
            <a:custGeom>
              <a:avLst/>
              <a:gdLst/>
              <a:ahLst/>
              <a:cxnLst/>
              <a:rect l="l" t="t" r="r" b="b"/>
              <a:pathLst>
                <a:path w="3820" h="3212" extrusionOk="0">
                  <a:moveTo>
                    <a:pt x="335" y="0"/>
                  </a:moveTo>
                  <a:cubicBezTo>
                    <a:pt x="166" y="0"/>
                    <a:pt x="1" y="193"/>
                    <a:pt x="140" y="386"/>
                  </a:cubicBezTo>
                  <a:cubicBezTo>
                    <a:pt x="916" y="1602"/>
                    <a:pt x="2035" y="2578"/>
                    <a:pt x="3356" y="3181"/>
                  </a:cubicBezTo>
                  <a:cubicBezTo>
                    <a:pt x="3398" y="3202"/>
                    <a:pt x="3438" y="3212"/>
                    <a:pt x="3475" y="3212"/>
                  </a:cubicBezTo>
                  <a:cubicBezTo>
                    <a:pt x="3701" y="3212"/>
                    <a:pt x="3819" y="2857"/>
                    <a:pt x="3548" y="2750"/>
                  </a:cubicBezTo>
                  <a:cubicBezTo>
                    <a:pt x="2313" y="2176"/>
                    <a:pt x="1270" y="1267"/>
                    <a:pt x="533" y="128"/>
                  </a:cubicBezTo>
                  <a:cubicBezTo>
                    <a:pt x="483" y="37"/>
                    <a:pt x="409" y="0"/>
                    <a:pt x="33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4" name="Google Shape;11522;p67">
              <a:extLst>
                <a:ext uri="{FF2B5EF4-FFF2-40B4-BE49-F238E27FC236}">
                  <a16:creationId xmlns:a16="http://schemas.microsoft.com/office/drawing/2014/main" xmlns="" id="{B1A084A9-7757-B3BC-C565-1D1E39730E8F}"/>
                </a:ext>
              </a:extLst>
            </p:cNvPr>
            <p:cNvSpPr/>
            <p:nvPr/>
          </p:nvSpPr>
          <p:spPr>
            <a:xfrm>
              <a:off x="5145428" y="3179759"/>
              <a:ext cx="97346" cy="82929"/>
            </a:xfrm>
            <a:custGeom>
              <a:avLst/>
              <a:gdLst/>
              <a:ahLst/>
              <a:cxnLst/>
              <a:rect l="l" t="t" r="r" b="b"/>
              <a:pathLst>
                <a:path w="3707" h="3158" extrusionOk="0">
                  <a:moveTo>
                    <a:pt x="3386" y="0"/>
                  </a:moveTo>
                  <a:cubicBezTo>
                    <a:pt x="3317" y="0"/>
                    <a:pt x="3248" y="31"/>
                    <a:pt x="3197" y="105"/>
                  </a:cubicBezTo>
                  <a:cubicBezTo>
                    <a:pt x="2469" y="1234"/>
                    <a:pt x="1445" y="2134"/>
                    <a:pt x="230" y="2698"/>
                  </a:cubicBezTo>
                  <a:cubicBezTo>
                    <a:pt x="0" y="2813"/>
                    <a:pt x="77" y="3148"/>
                    <a:pt x="335" y="3158"/>
                  </a:cubicBezTo>
                  <a:cubicBezTo>
                    <a:pt x="373" y="3158"/>
                    <a:pt x="402" y="3148"/>
                    <a:pt x="440" y="3129"/>
                  </a:cubicBezTo>
                  <a:cubicBezTo>
                    <a:pt x="1732" y="2526"/>
                    <a:pt x="2823" y="1560"/>
                    <a:pt x="3599" y="363"/>
                  </a:cubicBezTo>
                  <a:cubicBezTo>
                    <a:pt x="3706" y="175"/>
                    <a:pt x="3549" y="0"/>
                    <a:pt x="3386"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5" name="Google Shape;11523;p67">
              <a:extLst>
                <a:ext uri="{FF2B5EF4-FFF2-40B4-BE49-F238E27FC236}">
                  <a16:creationId xmlns:a16="http://schemas.microsoft.com/office/drawing/2014/main" xmlns="" id="{4C15A59E-5E5D-786B-846D-97367913DF8C}"/>
                </a:ext>
              </a:extLst>
            </p:cNvPr>
            <p:cNvSpPr/>
            <p:nvPr/>
          </p:nvSpPr>
          <p:spPr>
            <a:xfrm>
              <a:off x="4878784" y="3101320"/>
              <a:ext cx="125680" cy="66438"/>
            </a:xfrm>
            <a:custGeom>
              <a:avLst/>
              <a:gdLst/>
              <a:ahLst/>
              <a:cxnLst/>
              <a:rect l="l" t="t" r="r" b="b"/>
              <a:pathLst>
                <a:path w="4786" h="2530" extrusionOk="0">
                  <a:moveTo>
                    <a:pt x="1818" y="1"/>
                  </a:moveTo>
                  <a:lnTo>
                    <a:pt x="727" y="441"/>
                  </a:lnTo>
                  <a:cubicBezTo>
                    <a:pt x="622" y="479"/>
                    <a:pt x="526" y="537"/>
                    <a:pt x="440" y="613"/>
                  </a:cubicBezTo>
                  <a:lnTo>
                    <a:pt x="412" y="632"/>
                  </a:lnTo>
                  <a:lnTo>
                    <a:pt x="392" y="642"/>
                  </a:lnTo>
                  <a:lnTo>
                    <a:pt x="383" y="661"/>
                  </a:lnTo>
                  <a:lnTo>
                    <a:pt x="354" y="680"/>
                  </a:lnTo>
                  <a:cubicBezTo>
                    <a:pt x="163" y="872"/>
                    <a:pt x="29" y="1130"/>
                    <a:pt x="0" y="1398"/>
                  </a:cubicBezTo>
                  <a:lnTo>
                    <a:pt x="0" y="1446"/>
                  </a:lnTo>
                  <a:lnTo>
                    <a:pt x="0" y="1465"/>
                  </a:lnTo>
                  <a:lnTo>
                    <a:pt x="0" y="1503"/>
                  </a:lnTo>
                  <a:lnTo>
                    <a:pt x="0" y="1532"/>
                  </a:lnTo>
                  <a:lnTo>
                    <a:pt x="0" y="1589"/>
                  </a:lnTo>
                  <a:lnTo>
                    <a:pt x="0" y="1771"/>
                  </a:lnTo>
                  <a:lnTo>
                    <a:pt x="0" y="2307"/>
                  </a:lnTo>
                  <a:cubicBezTo>
                    <a:pt x="0" y="2430"/>
                    <a:pt x="106" y="2529"/>
                    <a:pt x="227" y="2529"/>
                  </a:cubicBezTo>
                  <a:cubicBezTo>
                    <a:pt x="237" y="2529"/>
                    <a:pt x="248" y="2529"/>
                    <a:pt x="258" y="2527"/>
                  </a:cubicBezTo>
                  <a:lnTo>
                    <a:pt x="4517" y="2527"/>
                  </a:lnTo>
                  <a:cubicBezTo>
                    <a:pt x="4528" y="2529"/>
                    <a:pt x="4538" y="2529"/>
                    <a:pt x="4549" y="2529"/>
                  </a:cubicBezTo>
                  <a:cubicBezTo>
                    <a:pt x="4670" y="2529"/>
                    <a:pt x="4776" y="2430"/>
                    <a:pt x="4785" y="2307"/>
                  </a:cubicBezTo>
                  <a:lnTo>
                    <a:pt x="4785" y="1781"/>
                  </a:lnTo>
                  <a:lnTo>
                    <a:pt x="4756" y="1599"/>
                  </a:lnTo>
                  <a:lnTo>
                    <a:pt x="4756" y="1541"/>
                  </a:lnTo>
                  <a:lnTo>
                    <a:pt x="4756" y="1532"/>
                  </a:lnTo>
                  <a:lnTo>
                    <a:pt x="4756" y="1503"/>
                  </a:lnTo>
                  <a:lnTo>
                    <a:pt x="4756" y="1474"/>
                  </a:lnTo>
                  <a:lnTo>
                    <a:pt x="4756" y="1455"/>
                  </a:lnTo>
                  <a:lnTo>
                    <a:pt x="4756" y="1407"/>
                  </a:lnTo>
                  <a:cubicBezTo>
                    <a:pt x="4728" y="1140"/>
                    <a:pt x="4603" y="881"/>
                    <a:pt x="4402" y="690"/>
                  </a:cubicBezTo>
                  <a:lnTo>
                    <a:pt x="4374" y="671"/>
                  </a:lnTo>
                  <a:lnTo>
                    <a:pt x="4364" y="651"/>
                  </a:lnTo>
                  <a:lnTo>
                    <a:pt x="4345" y="642"/>
                  </a:lnTo>
                  <a:lnTo>
                    <a:pt x="4316" y="623"/>
                  </a:lnTo>
                  <a:cubicBezTo>
                    <a:pt x="4230" y="546"/>
                    <a:pt x="4134" y="489"/>
                    <a:pt x="4029" y="450"/>
                  </a:cubicBezTo>
                  <a:lnTo>
                    <a:pt x="2929" y="10"/>
                  </a:lnTo>
                  <a:lnTo>
                    <a:pt x="2651" y="288"/>
                  </a:lnTo>
                  <a:lnTo>
                    <a:pt x="2373" y="556"/>
                  </a:lnTo>
                  <a:lnTo>
                    <a:pt x="2096" y="288"/>
                  </a:lnTo>
                  <a:lnTo>
                    <a:pt x="1818" y="1"/>
                  </a:lnTo>
                  <a:close/>
                </a:path>
              </a:pathLst>
            </a:custGeom>
            <a:solidFill>
              <a:srgbClr val="9C60CE"/>
            </a:solidFill>
            <a:ln>
              <a:noFill/>
            </a:ln>
          </p:spPr>
          <p:txBody>
            <a:bodyPr spcFirstLastPara="1" wrap="square" lIns="91425" tIns="91425" rIns="91425" bIns="91425" anchor="ctr" anchorCtr="0">
              <a:noAutofit/>
            </a:bodyPr>
            <a:lstStyle/>
            <a:p>
              <a:endParaRPr/>
            </a:p>
          </p:txBody>
        </p:sp>
        <p:sp>
          <p:nvSpPr>
            <p:cNvPr id="76" name="Google Shape;11524;p67">
              <a:extLst>
                <a:ext uri="{FF2B5EF4-FFF2-40B4-BE49-F238E27FC236}">
                  <a16:creationId xmlns:a16="http://schemas.microsoft.com/office/drawing/2014/main" xmlns="" id="{37E83BB1-7D92-71F5-1459-73D7D0B1C9F7}"/>
                </a:ext>
              </a:extLst>
            </p:cNvPr>
            <p:cNvSpPr/>
            <p:nvPr/>
          </p:nvSpPr>
          <p:spPr>
            <a:xfrm>
              <a:off x="4877760" y="3101819"/>
              <a:ext cx="51049" cy="65939"/>
            </a:xfrm>
            <a:custGeom>
              <a:avLst/>
              <a:gdLst/>
              <a:ahLst/>
              <a:cxnLst/>
              <a:rect l="l" t="t" r="r" b="b"/>
              <a:pathLst>
                <a:path w="1944" h="2511" extrusionOk="0">
                  <a:moveTo>
                    <a:pt x="1848" y="1"/>
                  </a:moveTo>
                  <a:lnTo>
                    <a:pt x="766" y="422"/>
                  </a:lnTo>
                  <a:cubicBezTo>
                    <a:pt x="297" y="613"/>
                    <a:pt x="1" y="1073"/>
                    <a:pt x="20" y="1580"/>
                  </a:cubicBezTo>
                  <a:lnTo>
                    <a:pt x="20" y="2288"/>
                  </a:lnTo>
                  <a:cubicBezTo>
                    <a:pt x="20" y="2411"/>
                    <a:pt x="125" y="2510"/>
                    <a:pt x="247" y="2510"/>
                  </a:cubicBezTo>
                  <a:cubicBezTo>
                    <a:pt x="257" y="2510"/>
                    <a:pt x="268" y="2510"/>
                    <a:pt x="278" y="2508"/>
                  </a:cubicBezTo>
                  <a:lnTo>
                    <a:pt x="336" y="2508"/>
                  </a:lnTo>
                  <a:lnTo>
                    <a:pt x="336" y="1580"/>
                  </a:lnTo>
                  <a:cubicBezTo>
                    <a:pt x="317" y="1073"/>
                    <a:pt x="613" y="613"/>
                    <a:pt x="1082" y="422"/>
                  </a:cubicBezTo>
                  <a:lnTo>
                    <a:pt x="1944" y="87"/>
                  </a:lnTo>
                  <a:lnTo>
                    <a:pt x="1848" y="1"/>
                  </a:lnTo>
                  <a:close/>
                </a:path>
              </a:pathLst>
            </a:custGeom>
            <a:solidFill>
              <a:srgbClr val="7030A0"/>
            </a:solidFill>
            <a:ln>
              <a:noFill/>
            </a:ln>
          </p:spPr>
          <p:txBody>
            <a:bodyPr spcFirstLastPara="1" wrap="square" lIns="91425" tIns="91425" rIns="91425" bIns="91425" anchor="ctr" anchorCtr="0">
              <a:noAutofit/>
            </a:bodyPr>
            <a:lstStyle/>
            <a:p>
              <a:endParaRPr/>
            </a:p>
          </p:txBody>
        </p:sp>
        <p:sp>
          <p:nvSpPr>
            <p:cNvPr id="77" name="Google Shape;11525;p67">
              <a:extLst>
                <a:ext uri="{FF2B5EF4-FFF2-40B4-BE49-F238E27FC236}">
                  <a16:creationId xmlns:a16="http://schemas.microsoft.com/office/drawing/2014/main" xmlns="" id="{98EC6835-53FC-CAB6-29FE-EDE1F84E2F9D}"/>
                </a:ext>
              </a:extLst>
            </p:cNvPr>
            <p:cNvSpPr/>
            <p:nvPr/>
          </p:nvSpPr>
          <p:spPr>
            <a:xfrm>
              <a:off x="4901131" y="2997278"/>
              <a:ext cx="79463" cy="56328"/>
            </a:xfrm>
            <a:custGeom>
              <a:avLst/>
              <a:gdLst/>
              <a:ahLst/>
              <a:cxnLst/>
              <a:rect l="l" t="t" r="r" b="b"/>
              <a:pathLst>
                <a:path w="3026" h="2145" extrusionOk="0">
                  <a:moveTo>
                    <a:pt x="2690" y="1828"/>
                  </a:moveTo>
                  <a:lnTo>
                    <a:pt x="2661" y="1848"/>
                  </a:lnTo>
                  <a:lnTo>
                    <a:pt x="2671" y="1838"/>
                  </a:lnTo>
                  <a:lnTo>
                    <a:pt x="2690" y="1828"/>
                  </a:lnTo>
                  <a:close/>
                  <a:moveTo>
                    <a:pt x="2661" y="1838"/>
                  </a:moveTo>
                  <a:lnTo>
                    <a:pt x="2652" y="1848"/>
                  </a:lnTo>
                  <a:lnTo>
                    <a:pt x="2623" y="1867"/>
                  </a:lnTo>
                  <a:lnTo>
                    <a:pt x="2661" y="1838"/>
                  </a:lnTo>
                  <a:close/>
                  <a:moveTo>
                    <a:pt x="1455" y="1"/>
                  </a:moveTo>
                  <a:cubicBezTo>
                    <a:pt x="652" y="1"/>
                    <a:pt x="1" y="651"/>
                    <a:pt x="1" y="1455"/>
                  </a:cubicBezTo>
                  <a:lnTo>
                    <a:pt x="1" y="2144"/>
                  </a:lnTo>
                  <a:cubicBezTo>
                    <a:pt x="1" y="2144"/>
                    <a:pt x="326" y="2106"/>
                    <a:pt x="364" y="1943"/>
                  </a:cubicBezTo>
                  <a:cubicBezTo>
                    <a:pt x="384" y="1934"/>
                    <a:pt x="393" y="1915"/>
                    <a:pt x="403" y="1895"/>
                  </a:cubicBezTo>
                  <a:cubicBezTo>
                    <a:pt x="594" y="1895"/>
                    <a:pt x="1465" y="1886"/>
                    <a:pt x="1972" y="1273"/>
                  </a:cubicBezTo>
                  <a:cubicBezTo>
                    <a:pt x="2078" y="1570"/>
                    <a:pt x="2317" y="1800"/>
                    <a:pt x="2623" y="1886"/>
                  </a:cubicBezTo>
                  <a:cubicBezTo>
                    <a:pt x="2633" y="1905"/>
                    <a:pt x="2642" y="1924"/>
                    <a:pt x="2661" y="1943"/>
                  </a:cubicBezTo>
                  <a:cubicBezTo>
                    <a:pt x="2700" y="2106"/>
                    <a:pt x="3025" y="2135"/>
                    <a:pt x="3025" y="2135"/>
                  </a:cubicBezTo>
                  <a:lnTo>
                    <a:pt x="3025" y="1455"/>
                  </a:lnTo>
                  <a:cubicBezTo>
                    <a:pt x="3025" y="651"/>
                    <a:pt x="2374" y="1"/>
                    <a:pt x="1570" y="1"/>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78" name="Google Shape;11526;p67">
              <a:extLst>
                <a:ext uri="{FF2B5EF4-FFF2-40B4-BE49-F238E27FC236}">
                  <a16:creationId xmlns:a16="http://schemas.microsoft.com/office/drawing/2014/main" xmlns="" id="{9CB93E24-621B-4D31-EB07-12F5D4A2ADA5}"/>
                </a:ext>
              </a:extLst>
            </p:cNvPr>
            <p:cNvSpPr/>
            <p:nvPr/>
          </p:nvSpPr>
          <p:spPr>
            <a:xfrm>
              <a:off x="4901131" y="2997541"/>
              <a:ext cx="43250" cy="56065"/>
            </a:xfrm>
            <a:custGeom>
              <a:avLst/>
              <a:gdLst/>
              <a:ahLst/>
              <a:cxnLst/>
              <a:rect l="l" t="t" r="r" b="b"/>
              <a:pathLst>
                <a:path w="1647" h="2135" extrusionOk="0">
                  <a:moveTo>
                    <a:pt x="1455" y="0"/>
                  </a:moveTo>
                  <a:cubicBezTo>
                    <a:pt x="652" y="0"/>
                    <a:pt x="1" y="651"/>
                    <a:pt x="1" y="1455"/>
                  </a:cubicBezTo>
                  <a:lnTo>
                    <a:pt x="1" y="2134"/>
                  </a:lnTo>
                  <a:cubicBezTo>
                    <a:pt x="87" y="2125"/>
                    <a:pt x="17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79" name="Google Shape;11527;p67">
              <a:extLst>
                <a:ext uri="{FF2B5EF4-FFF2-40B4-BE49-F238E27FC236}">
                  <a16:creationId xmlns:a16="http://schemas.microsoft.com/office/drawing/2014/main" xmlns="" id="{E78F007B-E830-9546-03D1-03D81E48F2AE}"/>
                </a:ext>
              </a:extLst>
            </p:cNvPr>
            <p:cNvSpPr/>
            <p:nvPr/>
          </p:nvSpPr>
          <p:spPr>
            <a:xfrm>
              <a:off x="4969749" y="3047802"/>
              <a:ext cx="17620" cy="23371"/>
            </a:xfrm>
            <a:custGeom>
              <a:avLst/>
              <a:gdLst/>
              <a:ahLst/>
              <a:cxnLst/>
              <a:rect l="l" t="t" r="r" b="b"/>
              <a:pathLst>
                <a:path w="671" h="890" extrusionOk="0">
                  <a:moveTo>
                    <a:pt x="240" y="0"/>
                  </a:moveTo>
                  <a:lnTo>
                    <a:pt x="240" y="10"/>
                  </a:lnTo>
                  <a:cubicBezTo>
                    <a:pt x="221" y="4"/>
                    <a:pt x="202" y="1"/>
                    <a:pt x="183" y="1"/>
                  </a:cubicBezTo>
                  <a:cubicBezTo>
                    <a:pt x="88" y="1"/>
                    <a:pt x="0" y="78"/>
                    <a:pt x="0" y="182"/>
                  </a:cubicBezTo>
                  <a:lnTo>
                    <a:pt x="0" y="699"/>
                  </a:lnTo>
                  <a:cubicBezTo>
                    <a:pt x="0" y="804"/>
                    <a:pt x="90" y="889"/>
                    <a:pt x="187" y="889"/>
                  </a:cubicBezTo>
                  <a:cubicBezTo>
                    <a:pt x="205" y="889"/>
                    <a:pt x="222" y="886"/>
                    <a:pt x="240" y="881"/>
                  </a:cubicBezTo>
                  <a:cubicBezTo>
                    <a:pt x="278" y="862"/>
                    <a:pt x="316" y="852"/>
                    <a:pt x="345" y="833"/>
                  </a:cubicBezTo>
                  <a:cubicBezTo>
                    <a:pt x="374" y="795"/>
                    <a:pt x="412" y="766"/>
                    <a:pt x="450" y="747"/>
                  </a:cubicBezTo>
                  <a:cubicBezTo>
                    <a:pt x="670" y="498"/>
                    <a:pt x="556" y="105"/>
                    <a:pt x="240"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80" name="Google Shape;11528;p67">
              <a:extLst>
                <a:ext uri="{FF2B5EF4-FFF2-40B4-BE49-F238E27FC236}">
                  <a16:creationId xmlns:a16="http://schemas.microsoft.com/office/drawing/2014/main" xmlns="" id="{F6688FF0-37A1-B03F-09D2-725197609878}"/>
                </a:ext>
              </a:extLst>
            </p:cNvPr>
            <p:cNvSpPr/>
            <p:nvPr/>
          </p:nvSpPr>
          <p:spPr>
            <a:xfrm>
              <a:off x="4894592" y="3047802"/>
              <a:ext cx="17620" cy="23371"/>
            </a:xfrm>
            <a:custGeom>
              <a:avLst/>
              <a:gdLst/>
              <a:ahLst/>
              <a:cxnLst/>
              <a:rect l="l" t="t" r="r" b="b"/>
              <a:pathLst>
                <a:path w="671" h="890" extrusionOk="0">
                  <a:moveTo>
                    <a:pt x="489" y="0"/>
                  </a:moveTo>
                  <a:cubicBezTo>
                    <a:pt x="470" y="0"/>
                    <a:pt x="451" y="3"/>
                    <a:pt x="432" y="10"/>
                  </a:cubicBezTo>
                  <a:cubicBezTo>
                    <a:pt x="1" y="144"/>
                    <a:pt x="1" y="747"/>
                    <a:pt x="432" y="881"/>
                  </a:cubicBezTo>
                  <a:cubicBezTo>
                    <a:pt x="449" y="887"/>
                    <a:pt x="467" y="889"/>
                    <a:pt x="485" y="889"/>
                  </a:cubicBezTo>
                  <a:cubicBezTo>
                    <a:pt x="582" y="889"/>
                    <a:pt x="671" y="806"/>
                    <a:pt x="671" y="708"/>
                  </a:cubicBezTo>
                  <a:lnTo>
                    <a:pt x="671" y="182"/>
                  </a:lnTo>
                  <a:cubicBezTo>
                    <a:pt x="671" y="125"/>
                    <a:pt x="642" y="67"/>
                    <a:pt x="594" y="38"/>
                  </a:cubicBezTo>
                  <a:cubicBezTo>
                    <a:pt x="562" y="13"/>
                    <a:pt x="526" y="0"/>
                    <a:pt x="48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81" name="Google Shape;11529;p67">
              <a:extLst>
                <a:ext uri="{FF2B5EF4-FFF2-40B4-BE49-F238E27FC236}">
                  <a16:creationId xmlns:a16="http://schemas.microsoft.com/office/drawing/2014/main" xmlns="" id="{FEA518BF-9014-72B7-1437-BD5D418D0C8A}"/>
                </a:ext>
              </a:extLst>
            </p:cNvPr>
            <p:cNvSpPr/>
            <p:nvPr/>
          </p:nvSpPr>
          <p:spPr>
            <a:xfrm>
              <a:off x="4926262" y="3088610"/>
              <a:ext cx="29437" cy="33350"/>
            </a:xfrm>
            <a:custGeom>
              <a:avLst/>
              <a:gdLst/>
              <a:ahLst/>
              <a:cxnLst/>
              <a:rect l="l" t="t" r="r" b="b"/>
              <a:pathLst>
                <a:path w="1121" h="1270" extrusionOk="0">
                  <a:moveTo>
                    <a:pt x="186" y="1"/>
                  </a:moveTo>
                  <a:cubicBezTo>
                    <a:pt x="88" y="1"/>
                    <a:pt x="1" y="80"/>
                    <a:pt x="1" y="188"/>
                  </a:cubicBezTo>
                  <a:lnTo>
                    <a:pt x="1" y="724"/>
                  </a:lnTo>
                  <a:cubicBezTo>
                    <a:pt x="1" y="772"/>
                    <a:pt x="20" y="829"/>
                    <a:pt x="58" y="858"/>
                  </a:cubicBezTo>
                  <a:lnTo>
                    <a:pt x="431" y="1222"/>
                  </a:lnTo>
                  <a:cubicBezTo>
                    <a:pt x="460" y="1250"/>
                    <a:pt x="508" y="1269"/>
                    <a:pt x="556" y="1269"/>
                  </a:cubicBezTo>
                  <a:cubicBezTo>
                    <a:pt x="604" y="1269"/>
                    <a:pt x="652" y="1250"/>
                    <a:pt x="690" y="1212"/>
                  </a:cubicBezTo>
                  <a:lnTo>
                    <a:pt x="1063" y="820"/>
                  </a:lnTo>
                  <a:cubicBezTo>
                    <a:pt x="1101" y="791"/>
                    <a:pt x="1111" y="743"/>
                    <a:pt x="1121" y="695"/>
                  </a:cubicBezTo>
                  <a:lnTo>
                    <a:pt x="1121" y="188"/>
                  </a:lnTo>
                  <a:cubicBezTo>
                    <a:pt x="1111" y="140"/>
                    <a:pt x="1092" y="92"/>
                    <a:pt x="1063" y="64"/>
                  </a:cubicBezTo>
                  <a:cubicBezTo>
                    <a:pt x="1025" y="25"/>
                    <a:pt x="977" y="6"/>
                    <a:pt x="929" y="6"/>
                  </a:cubicBezTo>
                  <a:lnTo>
                    <a:pt x="891" y="6"/>
                  </a:lnTo>
                  <a:cubicBezTo>
                    <a:pt x="814" y="25"/>
                    <a:pt x="747" y="35"/>
                    <a:pt x="671" y="35"/>
                  </a:cubicBezTo>
                  <a:lnTo>
                    <a:pt x="451" y="35"/>
                  </a:lnTo>
                  <a:cubicBezTo>
                    <a:pt x="374" y="35"/>
                    <a:pt x="298"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82" name="Google Shape;11530;p67">
              <a:extLst>
                <a:ext uri="{FF2B5EF4-FFF2-40B4-BE49-F238E27FC236}">
                  <a16:creationId xmlns:a16="http://schemas.microsoft.com/office/drawing/2014/main" xmlns="" id="{E6C4F881-1742-DBA2-81A8-4D5370442E80}"/>
                </a:ext>
              </a:extLst>
            </p:cNvPr>
            <p:cNvSpPr/>
            <p:nvPr/>
          </p:nvSpPr>
          <p:spPr>
            <a:xfrm>
              <a:off x="4926262" y="3088952"/>
              <a:ext cx="17883" cy="33245"/>
            </a:xfrm>
            <a:custGeom>
              <a:avLst/>
              <a:gdLst/>
              <a:ahLst/>
              <a:cxnLst/>
              <a:rect l="l" t="t" r="r" b="b"/>
              <a:pathLst>
                <a:path w="681" h="1266" extrusionOk="0">
                  <a:moveTo>
                    <a:pt x="189" y="0"/>
                  </a:moveTo>
                  <a:cubicBezTo>
                    <a:pt x="87" y="0"/>
                    <a:pt x="1" y="81"/>
                    <a:pt x="1" y="185"/>
                  </a:cubicBezTo>
                  <a:lnTo>
                    <a:pt x="1" y="720"/>
                  </a:lnTo>
                  <a:cubicBezTo>
                    <a:pt x="1" y="768"/>
                    <a:pt x="20" y="826"/>
                    <a:pt x="58" y="864"/>
                  </a:cubicBezTo>
                  <a:lnTo>
                    <a:pt x="431" y="1218"/>
                  </a:lnTo>
                  <a:cubicBezTo>
                    <a:pt x="460" y="1247"/>
                    <a:pt x="508" y="1266"/>
                    <a:pt x="556" y="1266"/>
                  </a:cubicBezTo>
                  <a:cubicBezTo>
                    <a:pt x="604" y="1266"/>
                    <a:pt x="652" y="1247"/>
                    <a:pt x="680" y="1209"/>
                  </a:cubicBezTo>
                  <a:cubicBezTo>
                    <a:pt x="652" y="1209"/>
                    <a:pt x="613" y="1189"/>
                    <a:pt x="594" y="1161"/>
                  </a:cubicBezTo>
                  <a:lnTo>
                    <a:pt x="221" y="797"/>
                  </a:lnTo>
                  <a:cubicBezTo>
                    <a:pt x="183" y="759"/>
                    <a:pt x="164" y="711"/>
                    <a:pt x="173" y="653"/>
                  </a:cubicBezTo>
                  <a:lnTo>
                    <a:pt x="173" y="127"/>
                  </a:lnTo>
                  <a:cubicBezTo>
                    <a:pt x="173" y="79"/>
                    <a:pt x="192" y="31"/>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83" name="Google Shape;11531;p67">
              <a:extLst>
                <a:ext uri="{FF2B5EF4-FFF2-40B4-BE49-F238E27FC236}">
                  <a16:creationId xmlns:a16="http://schemas.microsoft.com/office/drawing/2014/main" xmlns="" id="{8E67F48B-BB4E-A5CE-9C54-723CEDD5F880}"/>
                </a:ext>
              </a:extLst>
            </p:cNvPr>
            <p:cNvSpPr/>
            <p:nvPr/>
          </p:nvSpPr>
          <p:spPr>
            <a:xfrm>
              <a:off x="4908728" y="3033303"/>
              <a:ext cx="62341" cy="66805"/>
            </a:xfrm>
            <a:custGeom>
              <a:avLst/>
              <a:gdLst/>
              <a:ahLst/>
              <a:cxnLst/>
              <a:rect l="l" t="t" r="r" b="b"/>
              <a:pathLst>
                <a:path w="2374" h="254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44"/>
                    <a:pt x="0" y="630"/>
                    <a:pt x="0" y="726"/>
                  </a:cubicBezTo>
                  <a:lnTo>
                    <a:pt x="0" y="1472"/>
                  </a:lnTo>
                  <a:cubicBezTo>
                    <a:pt x="0" y="2065"/>
                    <a:pt x="479" y="2544"/>
                    <a:pt x="1082" y="2544"/>
                  </a:cubicBezTo>
                  <a:lnTo>
                    <a:pt x="1302" y="2544"/>
                  </a:lnTo>
                  <a:cubicBezTo>
                    <a:pt x="1895" y="2544"/>
                    <a:pt x="2374" y="2065"/>
                    <a:pt x="2374" y="1472"/>
                  </a:cubicBezTo>
                  <a:lnTo>
                    <a:pt x="2374" y="697"/>
                  </a:lnTo>
                  <a:cubicBezTo>
                    <a:pt x="2374" y="620"/>
                    <a:pt x="2335" y="553"/>
                    <a:pt x="2259" y="525"/>
                  </a:cubicBezTo>
                  <a:cubicBezTo>
                    <a:pt x="2240" y="515"/>
                    <a:pt x="2221" y="505"/>
                    <a:pt x="2201" y="496"/>
                  </a:cubicBezTo>
                  <a:cubicBezTo>
                    <a:pt x="1991" y="410"/>
                    <a:pt x="1819" y="257"/>
                    <a:pt x="1713" y="56"/>
                  </a:cubicBez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84" name="Google Shape;11532;p67">
              <a:extLst>
                <a:ext uri="{FF2B5EF4-FFF2-40B4-BE49-F238E27FC236}">
                  <a16:creationId xmlns:a16="http://schemas.microsoft.com/office/drawing/2014/main" xmlns="" id="{D3DD4D7D-91AC-C81C-CD14-A19CB6C62881}"/>
                </a:ext>
              </a:extLst>
            </p:cNvPr>
            <p:cNvSpPr/>
            <p:nvPr/>
          </p:nvSpPr>
          <p:spPr>
            <a:xfrm>
              <a:off x="4909692"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2"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85" name="Google Shape;11533;p67">
              <a:extLst>
                <a:ext uri="{FF2B5EF4-FFF2-40B4-BE49-F238E27FC236}">
                  <a16:creationId xmlns:a16="http://schemas.microsoft.com/office/drawing/2014/main" xmlns="" id="{0BBDD8BD-B04C-EFD1-4C14-FDA5255042D2}"/>
                </a:ext>
              </a:extLst>
            </p:cNvPr>
            <p:cNvSpPr/>
            <p:nvPr/>
          </p:nvSpPr>
          <p:spPr>
            <a:xfrm>
              <a:off x="5142408" y="3101583"/>
              <a:ext cx="124919" cy="66175"/>
            </a:xfrm>
            <a:custGeom>
              <a:avLst/>
              <a:gdLst/>
              <a:ahLst/>
              <a:cxnLst/>
              <a:rect l="l" t="t" r="r" b="b"/>
              <a:pathLst>
                <a:path w="4757" h="2520" extrusionOk="0">
                  <a:moveTo>
                    <a:pt x="1819" y="0"/>
                  </a:moveTo>
                  <a:lnTo>
                    <a:pt x="728" y="440"/>
                  </a:lnTo>
                  <a:cubicBezTo>
                    <a:pt x="622" y="479"/>
                    <a:pt x="527" y="536"/>
                    <a:pt x="441" y="613"/>
                  </a:cubicBezTo>
                  <a:lnTo>
                    <a:pt x="412" y="632"/>
                  </a:lnTo>
                  <a:lnTo>
                    <a:pt x="393" y="641"/>
                  </a:lnTo>
                  <a:lnTo>
                    <a:pt x="383" y="661"/>
                  </a:lnTo>
                  <a:lnTo>
                    <a:pt x="354" y="680"/>
                  </a:lnTo>
                  <a:cubicBezTo>
                    <a:pt x="163" y="871"/>
                    <a:pt x="29" y="1130"/>
                    <a:pt x="0" y="1397"/>
                  </a:cubicBezTo>
                  <a:lnTo>
                    <a:pt x="0" y="1445"/>
                  </a:lnTo>
                  <a:lnTo>
                    <a:pt x="0" y="1464"/>
                  </a:lnTo>
                  <a:lnTo>
                    <a:pt x="0" y="1493"/>
                  </a:lnTo>
                  <a:lnTo>
                    <a:pt x="0" y="1522"/>
                  </a:lnTo>
                  <a:lnTo>
                    <a:pt x="0" y="1531"/>
                  </a:lnTo>
                  <a:lnTo>
                    <a:pt x="0" y="1589"/>
                  </a:lnTo>
                  <a:lnTo>
                    <a:pt x="0" y="1771"/>
                  </a:lnTo>
                  <a:lnTo>
                    <a:pt x="0" y="2297"/>
                  </a:lnTo>
                  <a:cubicBezTo>
                    <a:pt x="0" y="2420"/>
                    <a:pt x="106" y="2519"/>
                    <a:pt x="227" y="2519"/>
                  </a:cubicBezTo>
                  <a:cubicBezTo>
                    <a:pt x="237" y="2519"/>
                    <a:pt x="248" y="2519"/>
                    <a:pt x="259" y="2517"/>
                  </a:cubicBezTo>
                  <a:lnTo>
                    <a:pt x="4489" y="2517"/>
                  </a:lnTo>
                  <a:cubicBezTo>
                    <a:pt x="4499" y="2519"/>
                    <a:pt x="4510" y="2519"/>
                    <a:pt x="4520" y="2519"/>
                  </a:cubicBezTo>
                  <a:cubicBezTo>
                    <a:pt x="4642" y="2519"/>
                    <a:pt x="4748" y="2420"/>
                    <a:pt x="4757" y="2297"/>
                  </a:cubicBezTo>
                  <a:lnTo>
                    <a:pt x="4757" y="1771"/>
                  </a:lnTo>
                  <a:lnTo>
                    <a:pt x="4757" y="1589"/>
                  </a:lnTo>
                  <a:lnTo>
                    <a:pt x="4747" y="1589"/>
                  </a:lnTo>
                  <a:lnTo>
                    <a:pt x="4747" y="1531"/>
                  </a:lnTo>
                  <a:lnTo>
                    <a:pt x="4747" y="1522"/>
                  </a:lnTo>
                  <a:lnTo>
                    <a:pt x="4747" y="1493"/>
                  </a:lnTo>
                  <a:lnTo>
                    <a:pt x="4747" y="1464"/>
                  </a:lnTo>
                  <a:lnTo>
                    <a:pt x="4747" y="1445"/>
                  </a:lnTo>
                  <a:lnTo>
                    <a:pt x="4747" y="1397"/>
                  </a:lnTo>
                  <a:cubicBezTo>
                    <a:pt x="4709" y="1130"/>
                    <a:pt x="4584" y="871"/>
                    <a:pt x="4393" y="680"/>
                  </a:cubicBezTo>
                  <a:lnTo>
                    <a:pt x="4364" y="661"/>
                  </a:lnTo>
                  <a:lnTo>
                    <a:pt x="4345" y="641"/>
                  </a:lnTo>
                  <a:lnTo>
                    <a:pt x="4336" y="632"/>
                  </a:lnTo>
                  <a:lnTo>
                    <a:pt x="4307" y="613"/>
                  </a:lnTo>
                  <a:cubicBezTo>
                    <a:pt x="4221" y="536"/>
                    <a:pt x="4125" y="479"/>
                    <a:pt x="4010" y="440"/>
                  </a:cubicBezTo>
                  <a:lnTo>
                    <a:pt x="2929" y="0"/>
                  </a:lnTo>
                  <a:lnTo>
                    <a:pt x="2651" y="287"/>
                  </a:lnTo>
                  <a:lnTo>
                    <a:pt x="2374" y="555"/>
                  </a:lnTo>
                  <a:lnTo>
                    <a:pt x="2096" y="287"/>
                  </a:lnTo>
                  <a:lnTo>
                    <a:pt x="1819" y="0"/>
                  </a:lnTo>
                  <a:close/>
                </a:path>
              </a:pathLst>
            </a:custGeom>
            <a:solidFill>
              <a:srgbClr val="00B050"/>
            </a:solidFill>
            <a:ln>
              <a:noFill/>
            </a:ln>
          </p:spPr>
          <p:txBody>
            <a:bodyPr spcFirstLastPara="1" wrap="square" lIns="91425" tIns="91425" rIns="91425" bIns="91425" anchor="ctr" anchorCtr="0">
              <a:noAutofit/>
            </a:bodyPr>
            <a:lstStyle/>
            <a:p>
              <a:endParaRPr/>
            </a:p>
          </p:txBody>
        </p:sp>
        <p:sp>
          <p:nvSpPr>
            <p:cNvPr id="86" name="Google Shape;11534;p67">
              <a:extLst>
                <a:ext uri="{FF2B5EF4-FFF2-40B4-BE49-F238E27FC236}">
                  <a16:creationId xmlns:a16="http://schemas.microsoft.com/office/drawing/2014/main" xmlns="" id="{74DC6F94-90FF-4EB8-7C32-9E974B5F2AFF}"/>
                </a:ext>
              </a:extLst>
            </p:cNvPr>
            <p:cNvSpPr/>
            <p:nvPr/>
          </p:nvSpPr>
          <p:spPr>
            <a:xfrm>
              <a:off x="5140885" y="3101819"/>
              <a:ext cx="51049" cy="65939"/>
            </a:xfrm>
            <a:custGeom>
              <a:avLst/>
              <a:gdLst/>
              <a:ahLst/>
              <a:cxnLst/>
              <a:rect l="l" t="t" r="r" b="b"/>
              <a:pathLst>
                <a:path w="1944" h="2511" extrusionOk="0">
                  <a:moveTo>
                    <a:pt x="1858" y="1"/>
                  </a:moveTo>
                  <a:lnTo>
                    <a:pt x="776" y="422"/>
                  </a:lnTo>
                  <a:cubicBezTo>
                    <a:pt x="298" y="613"/>
                    <a:pt x="1" y="1073"/>
                    <a:pt x="20" y="1580"/>
                  </a:cubicBezTo>
                  <a:lnTo>
                    <a:pt x="20" y="2288"/>
                  </a:lnTo>
                  <a:cubicBezTo>
                    <a:pt x="29" y="2411"/>
                    <a:pt x="135" y="2510"/>
                    <a:pt x="256" y="2510"/>
                  </a:cubicBezTo>
                  <a:cubicBezTo>
                    <a:pt x="267" y="2510"/>
                    <a:pt x="277" y="2510"/>
                    <a:pt x="288" y="2508"/>
                  </a:cubicBezTo>
                  <a:lnTo>
                    <a:pt x="345" y="2508"/>
                  </a:lnTo>
                  <a:lnTo>
                    <a:pt x="345" y="1580"/>
                  </a:lnTo>
                  <a:cubicBezTo>
                    <a:pt x="317" y="1073"/>
                    <a:pt x="623" y="613"/>
                    <a:pt x="1092" y="422"/>
                  </a:cubicBezTo>
                  <a:lnTo>
                    <a:pt x="1944" y="87"/>
                  </a:lnTo>
                  <a:lnTo>
                    <a:pt x="1858" y="1"/>
                  </a:lnTo>
                  <a:close/>
                </a:path>
              </a:pathLst>
            </a:custGeom>
            <a:solidFill>
              <a:srgbClr val="38BA7C"/>
            </a:solidFill>
            <a:ln>
              <a:noFill/>
            </a:ln>
          </p:spPr>
          <p:txBody>
            <a:bodyPr spcFirstLastPara="1" wrap="square" lIns="91425" tIns="91425" rIns="91425" bIns="91425" anchor="ctr" anchorCtr="0">
              <a:noAutofit/>
            </a:bodyPr>
            <a:lstStyle/>
            <a:p>
              <a:endParaRPr/>
            </a:p>
          </p:txBody>
        </p:sp>
        <p:sp>
          <p:nvSpPr>
            <p:cNvPr id="87" name="Google Shape;11535;p67">
              <a:extLst>
                <a:ext uri="{FF2B5EF4-FFF2-40B4-BE49-F238E27FC236}">
                  <a16:creationId xmlns:a16="http://schemas.microsoft.com/office/drawing/2014/main" xmlns="" id="{76BE41A7-D90C-59D6-3764-BD136E7B587B}"/>
                </a:ext>
              </a:extLst>
            </p:cNvPr>
            <p:cNvSpPr/>
            <p:nvPr/>
          </p:nvSpPr>
          <p:spPr>
            <a:xfrm>
              <a:off x="5164256" y="2997278"/>
              <a:ext cx="79699" cy="56328"/>
            </a:xfrm>
            <a:custGeom>
              <a:avLst/>
              <a:gdLst/>
              <a:ahLst/>
              <a:cxnLst/>
              <a:rect l="l" t="t" r="r" b="b"/>
              <a:pathLst>
                <a:path w="3035" h="2145" extrusionOk="0">
                  <a:moveTo>
                    <a:pt x="2671" y="1838"/>
                  </a:moveTo>
                  <a:lnTo>
                    <a:pt x="2661" y="1848"/>
                  </a:lnTo>
                  <a:lnTo>
                    <a:pt x="2633" y="1867"/>
                  </a:lnTo>
                  <a:lnTo>
                    <a:pt x="2671" y="1838"/>
                  </a:lnTo>
                  <a:close/>
                  <a:moveTo>
                    <a:pt x="1456" y="1"/>
                  </a:moveTo>
                  <a:cubicBezTo>
                    <a:pt x="652" y="1"/>
                    <a:pt x="1" y="651"/>
                    <a:pt x="1" y="1455"/>
                  </a:cubicBezTo>
                  <a:lnTo>
                    <a:pt x="1" y="2144"/>
                  </a:lnTo>
                  <a:cubicBezTo>
                    <a:pt x="1" y="2144"/>
                    <a:pt x="336" y="2106"/>
                    <a:pt x="374" y="1943"/>
                  </a:cubicBezTo>
                  <a:cubicBezTo>
                    <a:pt x="393" y="1934"/>
                    <a:pt x="403" y="1915"/>
                    <a:pt x="412" y="1895"/>
                  </a:cubicBezTo>
                  <a:cubicBezTo>
                    <a:pt x="594" y="1895"/>
                    <a:pt x="1475" y="1886"/>
                    <a:pt x="1972" y="1273"/>
                  </a:cubicBezTo>
                  <a:cubicBezTo>
                    <a:pt x="2087" y="1570"/>
                    <a:pt x="2326" y="1800"/>
                    <a:pt x="2633" y="1886"/>
                  </a:cubicBezTo>
                  <a:cubicBezTo>
                    <a:pt x="2633" y="1905"/>
                    <a:pt x="2652" y="1924"/>
                    <a:pt x="2661" y="1943"/>
                  </a:cubicBezTo>
                  <a:cubicBezTo>
                    <a:pt x="2700" y="2106"/>
                    <a:pt x="3035" y="2135"/>
                    <a:pt x="3035" y="2135"/>
                  </a:cubicBezTo>
                  <a:lnTo>
                    <a:pt x="3035" y="1455"/>
                  </a:lnTo>
                  <a:cubicBezTo>
                    <a:pt x="3035" y="651"/>
                    <a:pt x="2384" y="1"/>
                    <a:pt x="1580" y="1"/>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88" name="Google Shape;11536;p67">
              <a:extLst>
                <a:ext uri="{FF2B5EF4-FFF2-40B4-BE49-F238E27FC236}">
                  <a16:creationId xmlns:a16="http://schemas.microsoft.com/office/drawing/2014/main" xmlns="" id="{B10C7E02-3CBB-AD3F-7B90-DA6BFD4BE276}"/>
                </a:ext>
              </a:extLst>
            </p:cNvPr>
            <p:cNvSpPr/>
            <p:nvPr/>
          </p:nvSpPr>
          <p:spPr>
            <a:xfrm>
              <a:off x="5164256" y="2997541"/>
              <a:ext cx="43250" cy="56065"/>
            </a:xfrm>
            <a:custGeom>
              <a:avLst/>
              <a:gdLst/>
              <a:ahLst/>
              <a:cxnLst/>
              <a:rect l="l" t="t" r="r" b="b"/>
              <a:pathLst>
                <a:path w="1647" h="2135" extrusionOk="0">
                  <a:moveTo>
                    <a:pt x="1456" y="0"/>
                  </a:moveTo>
                  <a:cubicBezTo>
                    <a:pt x="652" y="0"/>
                    <a:pt x="1" y="651"/>
                    <a:pt x="1" y="1455"/>
                  </a:cubicBezTo>
                  <a:lnTo>
                    <a:pt x="1" y="2134"/>
                  </a:lnTo>
                  <a:cubicBezTo>
                    <a:pt x="97" y="2125"/>
                    <a:pt x="18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89" name="Google Shape;11537;p67">
              <a:extLst>
                <a:ext uri="{FF2B5EF4-FFF2-40B4-BE49-F238E27FC236}">
                  <a16:creationId xmlns:a16="http://schemas.microsoft.com/office/drawing/2014/main" xmlns="" id="{B0D7BA66-5AED-1D64-736D-42FE06D52A1F}"/>
                </a:ext>
              </a:extLst>
            </p:cNvPr>
            <p:cNvSpPr/>
            <p:nvPr/>
          </p:nvSpPr>
          <p:spPr>
            <a:xfrm>
              <a:off x="5233136" y="3047802"/>
              <a:ext cx="17358" cy="23371"/>
            </a:xfrm>
            <a:custGeom>
              <a:avLst/>
              <a:gdLst/>
              <a:ahLst/>
              <a:cxnLst/>
              <a:rect l="l" t="t" r="r" b="b"/>
              <a:pathLst>
                <a:path w="661" h="890" extrusionOk="0">
                  <a:moveTo>
                    <a:pt x="239" y="0"/>
                  </a:moveTo>
                  <a:lnTo>
                    <a:pt x="239" y="10"/>
                  </a:lnTo>
                  <a:cubicBezTo>
                    <a:pt x="219" y="4"/>
                    <a:pt x="199" y="1"/>
                    <a:pt x="180" y="1"/>
                  </a:cubicBezTo>
                  <a:cubicBezTo>
                    <a:pt x="81" y="1"/>
                    <a:pt x="0" y="78"/>
                    <a:pt x="0" y="182"/>
                  </a:cubicBezTo>
                  <a:lnTo>
                    <a:pt x="0" y="699"/>
                  </a:lnTo>
                  <a:cubicBezTo>
                    <a:pt x="0" y="804"/>
                    <a:pt x="83" y="889"/>
                    <a:pt x="184" y="889"/>
                  </a:cubicBezTo>
                  <a:cubicBezTo>
                    <a:pt x="202" y="889"/>
                    <a:pt x="221" y="886"/>
                    <a:pt x="239" y="881"/>
                  </a:cubicBezTo>
                  <a:cubicBezTo>
                    <a:pt x="268" y="862"/>
                    <a:pt x="306" y="852"/>
                    <a:pt x="335" y="833"/>
                  </a:cubicBezTo>
                  <a:cubicBezTo>
                    <a:pt x="373" y="795"/>
                    <a:pt x="402" y="766"/>
                    <a:pt x="440" y="747"/>
                  </a:cubicBezTo>
                  <a:cubicBezTo>
                    <a:pt x="661" y="498"/>
                    <a:pt x="555" y="105"/>
                    <a:pt x="23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90" name="Google Shape;11538;p67">
              <a:extLst>
                <a:ext uri="{FF2B5EF4-FFF2-40B4-BE49-F238E27FC236}">
                  <a16:creationId xmlns:a16="http://schemas.microsoft.com/office/drawing/2014/main" xmlns="" id="{8CAE8BA0-9E96-3CF2-F4BF-AB5A96651C63}"/>
                </a:ext>
              </a:extLst>
            </p:cNvPr>
            <p:cNvSpPr/>
            <p:nvPr/>
          </p:nvSpPr>
          <p:spPr>
            <a:xfrm>
              <a:off x="5157980" y="3047802"/>
              <a:ext cx="17358" cy="23371"/>
            </a:xfrm>
            <a:custGeom>
              <a:avLst/>
              <a:gdLst/>
              <a:ahLst/>
              <a:cxnLst/>
              <a:rect l="l" t="t" r="r" b="b"/>
              <a:pathLst>
                <a:path w="661" h="890" extrusionOk="0">
                  <a:moveTo>
                    <a:pt x="479" y="0"/>
                  </a:moveTo>
                  <a:cubicBezTo>
                    <a:pt x="460" y="0"/>
                    <a:pt x="441" y="3"/>
                    <a:pt x="422" y="10"/>
                  </a:cubicBezTo>
                  <a:cubicBezTo>
                    <a:pt x="1" y="144"/>
                    <a:pt x="1" y="747"/>
                    <a:pt x="422" y="881"/>
                  </a:cubicBezTo>
                  <a:cubicBezTo>
                    <a:pt x="441" y="887"/>
                    <a:pt x="460" y="889"/>
                    <a:pt x="478" y="889"/>
                  </a:cubicBezTo>
                  <a:cubicBezTo>
                    <a:pt x="579" y="889"/>
                    <a:pt x="661" y="806"/>
                    <a:pt x="661" y="708"/>
                  </a:cubicBezTo>
                  <a:lnTo>
                    <a:pt x="661" y="182"/>
                  </a:lnTo>
                  <a:cubicBezTo>
                    <a:pt x="661" y="125"/>
                    <a:pt x="632" y="67"/>
                    <a:pt x="584" y="38"/>
                  </a:cubicBezTo>
                  <a:cubicBezTo>
                    <a:pt x="553" y="13"/>
                    <a:pt x="516" y="0"/>
                    <a:pt x="47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91" name="Google Shape;11539;p67">
              <a:extLst>
                <a:ext uri="{FF2B5EF4-FFF2-40B4-BE49-F238E27FC236}">
                  <a16:creationId xmlns:a16="http://schemas.microsoft.com/office/drawing/2014/main" xmlns="" id="{083DC0D3-DC58-7F09-09DB-D9B0FA24A98C}"/>
                </a:ext>
              </a:extLst>
            </p:cNvPr>
            <p:cNvSpPr/>
            <p:nvPr/>
          </p:nvSpPr>
          <p:spPr>
            <a:xfrm>
              <a:off x="5189387" y="3088610"/>
              <a:ext cx="29700" cy="33587"/>
            </a:xfrm>
            <a:custGeom>
              <a:avLst/>
              <a:gdLst/>
              <a:ahLst/>
              <a:cxnLst/>
              <a:rect l="l" t="t" r="r" b="b"/>
              <a:pathLst>
                <a:path w="1131" h="1279" extrusionOk="0">
                  <a:moveTo>
                    <a:pt x="186" y="1"/>
                  </a:moveTo>
                  <a:cubicBezTo>
                    <a:pt x="90" y="1"/>
                    <a:pt x="11" y="80"/>
                    <a:pt x="11" y="188"/>
                  </a:cubicBezTo>
                  <a:lnTo>
                    <a:pt x="11" y="724"/>
                  </a:lnTo>
                  <a:cubicBezTo>
                    <a:pt x="1" y="781"/>
                    <a:pt x="30" y="829"/>
                    <a:pt x="68" y="877"/>
                  </a:cubicBezTo>
                  <a:lnTo>
                    <a:pt x="441" y="1231"/>
                  </a:lnTo>
                  <a:cubicBezTo>
                    <a:pt x="470" y="1260"/>
                    <a:pt x="518" y="1279"/>
                    <a:pt x="566" y="1279"/>
                  </a:cubicBezTo>
                  <a:cubicBezTo>
                    <a:pt x="613" y="1279"/>
                    <a:pt x="661" y="1260"/>
                    <a:pt x="690" y="1222"/>
                  </a:cubicBezTo>
                  <a:lnTo>
                    <a:pt x="1073" y="829"/>
                  </a:lnTo>
                  <a:cubicBezTo>
                    <a:pt x="1102" y="800"/>
                    <a:pt x="1121" y="753"/>
                    <a:pt x="1121" y="705"/>
                  </a:cubicBezTo>
                  <a:lnTo>
                    <a:pt x="1121" y="198"/>
                  </a:lnTo>
                  <a:cubicBezTo>
                    <a:pt x="1130" y="150"/>
                    <a:pt x="1102" y="92"/>
                    <a:pt x="1063" y="64"/>
                  </a:cubicBezTo>
                  <a:cubicBezTo>
                    <a:pt x="1025" y="25"/>
                    <a:pt x="977" y="6"/>
                    <a:pt x="929" y="6"/>
                  </a:cubicBezTo>
                  <a:lnTo>
                    <a:pt x="891" y="6"/>
                  </a:lnTo>
                  <a:cubicBezTo>
                    <a:pt x="824" y="25"/>
                    <a:pt x="747" y="35"/>
                    <a:pt x="680" y="35"/>
                  </a:cubicBezTo>
                  <a:lnTo>
                    <a:pt x="451" y="35"/>
                  </a:lnTo>
                  <a:cubicBezTo>
                    <a:pt x="384" y="35"/>
                    <a:pt x="307"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92" name="Google Shape;11540;p67">
              <a:extLst>
                <a:ext uri="{FF2B5EF4-FFF2-40B4-BE49-F238E27FC236}">
                  <a16:creationId xmlns:a16="http://schemas.microsoft.com/office/drawing/2014/main" xmlns="" id="{B4EE9C64-1873-DECC-A75C-8902CDA1DD7E}"/>
                </a:ext>
              </a:extLst>
            </p:cNvPr>
            <p:cNvSpPr/>
            <p:nvPr/>
          </p:nvSpPr>
          <p:spPr>
            <a:xfrm>
              <a:off x="5189650" y="3088952"/>
              <a:ext cx="17857" cy="33245"/>
            </a:xfrm>
            <a:custGeom>
              <a:avLst/>
              <a:gdLst/>
              <a:ahLst/>
              <a:cxnLst/>
              <a:rect l="l" t="t" r="r" b="b"/>
              <a:pathLst>
                <a:path w="680" h="1266" extrusionOk="0">
                  <a:moveTo>
                    <a:pt x="181" y="0"/>
                  </a:moveTo>
                  <a:cubicBezTo>
                    <a:pt x="87" y="0"/>
                    <a:pt x="1" y="81"/>
                    <a:pt x="1" y="185"/>
                  </a:cubicBezTo>
                  <a:lnTo>
                    <a:pt x="1" y="720"/>
                  </a:lnTo>
                  <a:cubicBezTo>
                    <a:pt x="1" y="768"/>
                    <a:pt x="20" y="826"/>
                    <a:pt x="58" y="864"/>
                  </a:cubicBezTo>
                  <a:lnTo>
                    <a:pt x="431" y="1218"/>
                  </a:lnTo>
                  <a:cubicBezTo>
                    <a:pt x="460" y="1247"/>
                    <a:pt x="508" y="1266"/>
                    <a:pt x="556" y="1266"/>
                  </a:cubicBezTo>
                  <a:cubicBezTo>
                    <a:pt x="603" y="1266"/>
                    <a:pt x="651" y="1247"/>
                    <a:pt x="680" y="1209"/>
                  </a:cubicBezTo>
                  <a:cubicBezTo>
                    <a:pt x="642" y="1209"/>
                    <a:pt x="613" y="1189"/>
                    <a:pt x="584" y="1161"/>
                  </a:cubicBezTo>
                  <a:lnTo>
                    <a:pt x="221" y="797"/>
                  </a:lnTo>
                  <a:cubicBezTo>
                    <a:pt x="182" y="759"/>
                    <a:pt x="163" y="711"/>
                    <a:pt x="163" y="653"/>
                  </a:cubicBezTo>
                  <a:lnTo>
                    <a:pt x="163" y="127"/>
                  </a:lnTo>
                  <a:cubicBezTo>
                    <a:pt x="163" y="79"/>
                    <a:pt x="182" y="31"/>
                    <a:pt x="211" y="3"/>
                  </a:cubicBezTo>
                  <a:cubicBezTo>
                    <a:pt x="201" y="1"/>
                    <a:pt x="191" y="0"/>
                    <a:pt x="181"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93" name="Google Shape;11541;p67">
              <a:extLst>
                <a:ext uri="{FF2B5EF4-FFF2-40B4-BE49-F238E27FC236}">
                  <a16:creationId xmlns:a16="http://schemas.microsoft.com/office/drawing/2014/main" xmlns="" id="{EB7B75B9-967A-C7DF-A29C-427561A0941D}"/>
                </a:ext>
              </a:extLst>
            </p:cNvPr>
            <p:cNvSpPr/>
            <p:nvPr/>
          </p:nvSpPr>
          <p:spPr>
            <a:xfrm>
              <a:off x="5173054" y="3030261"/>
              <a:ext cx="62368" cy="66805"/>
            </a:xfrm>
            <a:custGeom>
              <a:avLst/>
              <a:gdLst/>
              <a:ahLst/>
              <a:cxnLst/>
              <a:rect l="l" t="t" r="r" b="b"/>
              <a:pathLst>
                <a:path w="2375" h="2544" extrusionOk="0">
                  <a:moveTo>
                    <a:pt x="1649" y="1"/>
                  </a:moveTo>
                  <a:cubicBezTo>
                    <a:pt x="1634" y="1"/>
                    <a:pt x="1620" y="6"/>
                    <a:pt x="1609" y="17"/>
                  </a:cubicBezTo>
                  <a:cubicBezTo>
                    <a:pt x="1350" y="209"/>
                    <a:pt x="1054" y="352"/>
                    <a:pt x="747" y="439"/>
                  </a:cubicBezTo>
                  <a:cubicBezTo>
                    <a:pt x="652" y="467"/>
                    <a:pt x="556" y="486"/>
                    <a:pt x="460" y="505"/>
                  </a:cubicBezTo>
                  <a:cubicBezTo>
                    <a:pt x="365" y="525"/>
                    <a:pt x="269" y="534"/>
                    <a:pt x="173" y="544"/>
                  </a:cubicBezTo>
                  <a:cubicBezTo>
                    <a:pt x="68" y="544"/>
                    <a:pt x="1" y="630"/>
                    <a:pt x="1" y="726"/>
                  </a:cubicBezTo>
                  <a:lnTo>
                    <a:pt x="1" y="1472"/>
                  </a:lnTo>
                  <a:cubicBezTo>
                    <a:pt x="1" y="2065"/>
                    <a:pt x="479" y="2544"/>
                    <a:pt x="1073" y="2544"/>
                  </a:cubicBezTo>
                  <a:lnTo>
                    <a:pt x="1302" y="2544"/>
                  </a:lnTo>
                  <a:cubicBezTo>
                    <a:pt x="1896" y="2544"/>
                    <a:pt x="2374" y="2065"/>
                    <a:pt x="2374" y="1472"/>
                  </a:cubicBezTo>
                  <a:lnTo>
                    <a:pt x="2374" y="697"/>
                  </a:lnTo>
                  <a:cubicBezTo>
                    <a:pt x="2374" y="620"/>
                    <a:pt x="2326" y="553"/>
                    <a:pt x="2259" y="525"/>
                  </a:cubicBezTo>
                  <a:cubicBezTo>
                    <a:pt x="2240" y="515"/>
                    <a:pt x="2221" y="505"/>
                    <a:pt x="2192" y="496"/>
                  </a:cubicBezTo>
                  <a:cubicBezTo>
                    <a:pt x="1982" y="410"/>
                    <a:pt x="1810" y="257"/>
                    <a:pt x="1714" y="56"/>
                  </a:cubicBezTo>
                  <a:lnTo>
                    <a:pt x="1704" y="37"/>
                  </a:lnTo>
                  <a:cubicBezTo>
                    <a:pt x="1693" y="13"/>
                    <a:pt x="1671" y="1"/>
                    <a:pt x="1649"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94" name="Google Shape;11542;p67">
              <a:extLst>
                <a:ext uri="{FF2B5EF4-FFF2-40B4-BE49-F238E27FC236}">
                  <a16:creationId xmlns:a16="http://schemas.microsoft.com/office/drawing/2014/main" xmlns="" id="{56CB1870-FA2F-240D-9C1A-ADD4EC70E5A8}"/>
                </a:ext>
              </a:extLst>
            </p:cNvPr>
            <p:cNvSpPr/>
            <p:nvPr/>
          </p:nvSpPr>
          <p:spPr>
            <a:xfrm>
              <a:off x="5172817"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3"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3"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95" name="Google Shape;11543;p67">
              <a:extLst>
                <a:ext uri="{FF2B5EF4-FFF2-40B4-BE49-F238E27FC236}">
                  <a16:creationId xmlns:a16="http://schemas.microsoft.com/office/drawing/2014/main" xmlns="" id="{3B8EB219-AE85-6033-D901-F5812049A8E3}"/>
                </a:ext>
              </a:extLst>
            </p:cNvPr>
            <p:cNvSpPr/>
            <p:nvPr/>
          </p:nvSpPr>
          <p:spPr>
            <a:xfrm>
              <a:off x="5009953" y="2992000"/>
              <a:ext cx="125680" cy="66149"/>
            </a:xfrm>
            <a:custGeom>
              <a:avLst/>
              <a:gdLst/>
              <a:ahLst/>
              <a:cxnLst/>
              <a:rect l="l" t="t" r="r" b="b"/>
              <a:pathLst>
                <a:path w="4786" h="2519" extrusionOk="0">
                  <a:moveTo>
                    <a:pt x="1848" y="1"/>
                  </a:moveTo>
                  <a:lnTo>
                    <a:pt x="766" y="431"/>
                  </a:lnTo>
                  <a:cubicBezTo>
                    <a:pt x="642" y="470"/>
                    <a:pt x="537" y="527"/>
                    <a:pt x="441" y="604"/>
                  </a:cubicBezTo>
                  <a:lnTo>
                    <a:pt x="412" y="623"/>
                  </a:lnTo>
                  <a:lnTo>
                    <a:pt x="403" y="642"/>
                  </a:lnTo>
                  <a:lnTo>
                    <a:pt x="384" y="651"/>
                  </a:lnTo>
                  <a:lnTo>
                    <a:pt x="364" y="671"/>
                  </a:lnTo>
                  <a:cubicBezTo>
                    <a:pt x="163" y="862"/>
                    <a:pt x="39" y="1120"/>
                    <a:pt x="1" y="1388"/>
                  </a:cubicBezTo>
                  <a:lnTo>
                    <a:pt x="1" y="1436"/>
                  </a:lnTo>
                  <a:lnTo>
                    <a:pt x="1" y="1455"/>
                  </a:lnTo>
                  <a:lnTo>
                    <a:pt x="1" y="1494"/>
                  </a:lnTo>
                  <a:lnTo>
                    <a:pt x="1" y="1522"/>
                  </a:lnTo>
                  <a:lnTo>
                    <a:pt x="1" y="1532"/>
                  </a:lnTo>
                  <a:lnTo>
                    <a:pt x="1" y="1589"/>
                  </a:lnTo>
                  <a:lnTo>
                    <a:pt x="1" y="1762"/>
                  </a:lnTo>
                  <a:lnTo>
                    <a:pt x="1" y="2288"/>
                  </a:lnTo>
                  <a:cubicBezTo>
                    <a:pt x="10" y="2416"/>
                    <a:pt x="116" y="2518"/>
                    <a:pt x="251" y="2518"/>
                  </a:cubicBezTo>
                  <a:cubicBezTo>
                    <a:pt x="257" y="2518"/>
                    <a:pt x="263" y="2518"/>
                    <a:pt x="269" y="2518"/>
                  </a:cubicBezTo>
                  <a:lnTo>
                    <a:pt x="4527" y="2518"/>
                  </a:lnTo>
                  <a:cubicBezTo>
                    <a:pt x="4533" y="2518"/>
                    <a:pt x="4539" y="2518"/>
                    <a:pt x="4544" y="2518"/>
                  </a:cubicBezTo>
                  <a:cubicBezTo>
                    <a:pt x="4671" y="2518"/>
                    <a:pt x="4777" y="2416"/>
                    <a:pt x="4786" y="2288"/>
                  </a:cubicBezTo>
                  <a:lnTo>
                    <a:pt x="4786" y="1762"/>
                  </a:lnTo>
                  <a:lnTo>
                    <a:pt x="4786" y="1589"/>
                  </a:lnTo>
                  <a:lnTo>
                    <a:pt x="4776" y="1589"/>
                  </a:lnTo>
                  <a:lnTo>
                    <a:pt x="4776" y="1532"/>
                  </a:lnTo>
                  <a:lnTo>
                    <a:pt x="4776" y="1522"/>
                  </a:lnTo>
                  <a:lnTo>
                    <a:pt x="4776" y="1494"/>
                  </a:lnTo>
                  <a:lnTo>
                    <a:pt x="4776" y="1455"/>
                  </a:lnTo>
                  <a:lnTo>
                    <a:pt x="4776" y="1446"/>
                  </a:lnTo>
                  <a:lnTo>
                    <a:pt x="4776" y="1398"/>
                  </a:lnTo>
                  <a:cubicBezTo>
                    <a:pt x="4748" y="1120"/>
                    <a:pt x="4614" y="862"/>
                    <a:pt x="4422" y="680"/>
                  </a:cubicBezTo>
                  <a:lnTo>
                    <a:pt x="4394" y="651"/>
                  </a:lnTo>
                  <a:lnTo>
                    <a:pt x="4384" y="642"/>
                  </a:lnTo>
                  <a:lnTo>
                    <a:pt x="4365" y="623"/>
                  </a:lnTo>
                  <a:lnTo>
                    <a:pt x="4336" y="604"/>
                  </a:lnTo>
                  <a:cubicBezTo>
                    <a:pt x="4250" y="537"/>
                    <a:pt x="4154" y="479"/>
                    <a:pt x="4049" y="431"/>
                  </a:cubicBezTo>
                  <a:lnTo>
                    <a:pt x="2958" y="1"/>
                  </a:lnTo>
                  <a:lnTo>
                    <a:pt x="2680" y="278"/>
                  </a:lnTo>
                  <a:lnTo>
                    <a:pt x="2403" y="556"/>
                  </a:lnTo>
                  <a:lnTo>
                    <a:pt x="2125" y="278"/>
                  </a:lnTo>
                  <a:lnTo>
                    <a:pt x="184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96" name="Google Shape;11544;p67">
              <a:extLst>
                <a:ext uri="{FF2B5EF4-FFF2-40B4-BE49-F238E27FC236}">
                  <a16:creationId xmlns:a16="http://schemas.microsoft.com/office/drawing/2014/main" xmlns="" id="{384ED81D-BE5D-FC87-E3F2-059DC7365EE3}"/>
                </a:ext>
              </a:extLst>
            </p:cNvPr>
            <p:cNvSpPr/>
            <p:nvPr/>
          </p:nvSpPr>
          <p:spPr>
            <a:xfrm>
              <a:off x="5009217" y="2992262"/>
              <a:ext cx="51286" cy="65913"/>
            </a:xfrm>
            <a:custGeom>
              <a:avLst/>
              <a:gdLst/>
              <a:ahLst/>
              <a:cxnLst/>
              <a:rect l="l" t="t" r="r" b="b"/>
              <a:pathLst>
                <a:path w="1953" h="2510" extrusionOk="0">
                  <a:moveTo>
                    <a:pt x="1857" y="0"/>
                  </a:moveTo>
                  <a:lnTo>
                    <a:pt x="775" y="421"/>
                  </a:lnTo>
                  <a:cubicBezTo>
                    <a:pt x="306" y="613"/>
                    <a:pt x="0" y="1072"/>
                    <a:pt x="29" y="1579"/>
                  </a:cubicBezTo>
                  <a:lnTo>
                    <a:pt x="29" y="2278"/>
                  </a:lnTo>
                  <a:cubicBezTo>
                    <a:pt x="29" y="2410"/>
                    <a:pt x="134" y="2510"/>
                    <a:pt x="256" y="2510"/>
                  </a:cubicBezTo>
                  <a:cubicBezTo>
                    <a:pt x="266" y="2510"/>
                    <a:pt x="277" y="2509"/>
                    <a:pt x="287" y="2508"/>
                  </a:cubicBezTo>
                  <a:lnTo>
                    <a:pt x="345" y="2508"/>
                  </a:lnTo>
                  <a:lnTo>
                    <a:pt x="345" y="1579"/>
                  </a:lnTo>
                  <a:cubicBezTo>
                    <a:pt x="325" y="1072"/>
                    <a:pt x="622" y="613"/>
                    <a:pt x="1091" y="421"/>
                  </a:cubicBezTo>
                  <a:lnTo>
                    <a:pt x="1952" y="86"/>
                  </a:lnTo>
                  <a:lnTo>
                    <a:pt x="1857"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97" name="Google Shape;11545;p67">
              <a:extLst>
                <a:ext uri="{FF2B5EF4-FFF2-40B4-BE49-F238E27FC236}">
                  <a16:creationId xmlns:a16="http://schemas.microsoft.com/office/drawing/2014/main" xmlns="" id="{E7485B3C-97ED-4F0C-FCB0-70510D313A2E}"/>
                </a:ext>
              </a:extLst>
            </p:cNvPr>
            <p:cNvSpPr/>
            <p:nvPr/>
          </p:nvSpPr>
          <p:spPr>
            <a:xfrm>
              <a:off x="5032825" y="2887695"/>
              <a:ext cx="79436" cy="56091"/>
            </a:xfrm>
            <a:custGeom>
              <a:avLst/>
              <a:gdLst/>
              <a:ahLst/>
              <a:cxnLst/>
              <a:rect l="l" t="t" r="r" b="b"/>
              <a:pathLst>
                <a:path w="3025" h="2136" extrusionOk="0">
                  <a:moveTo>
                    <a:pt x="1455" y="1"/>
                  </a:moveTo>
                  <a:cubicBezTo>
                    <a:pt x="651" y="1"/>
                    <a:pt x="1" y="652"/>
                    <a:pt x="1" y="1456"/>
                  </a:cubicBezTo>
                  <a:lnTo>
                    <a:pt x="1" y="2135"/>
                  </a:lnTo>
                  <a:cubicBezTo>
                    <a:pt x="1" y="2135"/>
                    <a:pt x="326" y="2106"/>
                    <a:pt x="364" y="1944"/>
                  </a:cubicBezTo>
                  <a:cubicBezTo>
                    <a:pt x="383" y="1925"/>
                    <a:pt x="393" y="1915"/>
                    <a:pt x="403" y="1896"/>
                  </a:cubicBezTo>
                  <a:cubicBezTo>
                    <a:pt x="584" y="1896"/>
                    <a:pt x="1465" y="1877"/>
                    <a:pt x="1972" y="1274"/>
                  </a:cubicBezTo>
                  <a:cubicBezTo>
                    <a:pt x="2077" y="1570"/>
                    <a:pt x="2317" y="1800"/>
                    <a:pt x="2623" y="1886"/>
                  </a:cubicBezTo>
                  <a:cubicBezTo>
                    <a:pt x="2632" y="1905"/>
                    <a:pt x="2642" y="1925"/>
                    <a:pt x="2652" y="1944"/>
                  </a:cubicBezTo>
                  <a:cubicBezTo>
                    <a:pt x="2699" y="2106"/>
                    <a:pt x="3025" y="2135"/>
                    <a:pt x="3025" y="2135"/>
                  </a:cubicBezTo>
                  <a:lnTo>
                    <a:pt x="3025" y="1456"/>
                  </a:lnTo>
                  <a:cubicBezTo>
                    <a:pt x="3025" y="652"/>
                    <a:pt x="2374" y="1"/>
                    <a:pt x="1570" y="1"/>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98" name="Google Shape;11546;p67">
              <a:extLst>
                <a:ext uri="{FF2B5EF4-FFF2-40B4-BE49-F238E27FC236}">
                  <a16:creationId xmlns:a16="http://schemas.microsoft.com/office/drawing/2014/main" xmlns="" id="{A05D4DB7-9DB7-0D39-2070-BA8EE3172D1C}"/>
                </a:ext>
              </a:extLst>
            </p:cNvPr>
            <p:cNvSpPr/>
            <p:nvPr/>
          </p:nvSpPr>
          <p:spPr>
            <a:xfrm>
              <a:off x="5032825" y="2887459"/>
              <a:ext cx="43014" cy="56328"/>
            </a:xfrm>
            <a:custGeom>
              <a:avLst/>
              <a:gdLst/>
              <a:ahLst/>
              <a:cxnLst/>
              <a:rect l="l" t="t" r="r" b="b"/>
              <a:pathLst>
                <a:path w="1638" h="2145" extrusionOk="0">
                  <a:moveTo>
                    <a:pt x="1455" y="0"/>
                  </a:moveTo>
                  <a:cubicBezTo>
                    <a:pt x="651" y="0"/>
                    <a:pt x="1" y="651"/>
                    <a:pt x="1" y="1455"/>
                  </a:cubicBezTo>
                  <a:lnTo>
                    <a:pt x="1" y="2144"/>
                  </a:lnTo>
                  <a:cubicBezTo>
                    <a:pt x="87" y="2135"/>
                    <a:pt x="173" y="2106"/>
                    <a:pt x="249" y="2068"/>
                  </a:cubicBezTo>
                  <a:lnTo>
                    <a:pt x="259" y="1838"/>
                  </a:lnTo>
                  <a:lnTo>
                    <a:pt x="259" y="1455"/>
                  </a:lnTo>
                  <a:cubicBezTo>
                    <a:pt x="259" y="680"/>
                    <a:pt x="862" y="39"/>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99" name="Google Shape;11547;p67">
              <a:extLst>
                <a:ext uri="{FF2B5EF4-FFF2-40B4-BE49-F238E27FC236}">
                  <a16:creationId xmlns:a16="http://schemas.microsoft.com/office/drawing/2014/main" xmlns="" id="{9414E8F5-4765-4851-1822-7C7FBABF3B05}"/>
                </a:ext>
              </a:extLst>
            </p:cNvPr>
            <p:cNvSpPr/>
            <p:nvPr/>
          </p:nvSpPr>
          <p:spPr>
            <a:xfrm>
              <a:off x="5101442" y="2937983"/>
              <a:ext cx="17358" cy="23371"/>
            </a:xfrm>
            <a:custGeom>
              <a:avLst/>
              <a:gdLst/>
              <a:ahLst/>
              <a:cxnLst/>
              <a:rect l="l" t="t" r="r" b="b"/>
              <a:pathLst>
                <a:path w="661" h="890" extrusionOk="0">
                  <a:moveTo>
                    <a:pt x="183" y="0"/>
                  </a:moveTo>
                  <a:cubicBezTo>
                    <a:pt x="87" y="0"/>
                    <a:pt x="0" y="78"/>
                    <a:pt x="0" y="182"/>
                  </a:cubicBezTo>
                  <a:lnTo>
                    <a:pt x="0" y="708"/>
                  </a:lnTo>
                  <a:cubicBezTo>
                    <a:pt x="0" y="812"/>
                    <a:pt x="87" y="890"/>
                    <a:pt x="183" y="890"/>
                  </a:cubicBezTo>
                  <a:cubicBezTo>
                    <a:pt x="202" y="890"/>
                    <a:pt x="221" y="887"/>
                    <a:pt x="240" y="880"/>
                  </a:cubicBezTo>
                  <a:cubicBezTo>
                    <a:pt x="278" y="871"/>
                    <a:pt x="307" y="852"/>
                    <a:pt x="345" y="833"/>
                  </a:cubicBezTo>
                  <a:cubicBezTo>
                    <a:pt x="374" y="804"/>
                    <a:pt x="412" y="775"/>
                    <a:pt x="450" y="746"/>
                  </a:cubicBezTo>
                  <a:cubicBezTo>
                    <a:pt x="661" y="498"/>
                    <a:pt x="555" y="105"/>
                    <a:pt x="240" y="10"/>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00" name="Google Shape;11548;p67">
              <a:extLst>
                <a:ext uri="{FF2B5EF4-FFF2-40B4-BE49-F238E27FC236}">
                  <a16:creationId xmlns:a16="http://schemas.microsoft.com/office/drawing/2014/main" xmlns="" id="{D7E24D4F-1122-8447-F397-04AEB10081E2}"/>
                </a:ext>
              </a:extLst>
            </p:cNvPr>
            <p:cNvSpPr/>
            <p:nvPr/>
          </p:nvSpPr>
          <p:spPr>
            <a:xfrm>
              <a:off x="5026286" y="2937957"/>
              <a:ext cx="17620" cy="23398"/>
            </a:xfrm>
            <a:custGeom>
              <a:avLst/>
              <a:gdLst/>
              <a:ahLst/>
              <a:cxnLst/>
              <a:rect l="l" t="t" r="r" b="b"/>
              <a:pathLst>
                <a:path w="671" h="891" extrusionOk="0">
                  <a:moveTo>
                    <a:pt x="484" y="1"/>
                  </a:moveTo>
                  <a:cubicBezTo>
                    <a:pt x="466" y="1"/>
                    <a:pt x="447" y="4"/>
                    <a:pt x="431" y="11"/>
                  </a:cubicBezTo>
                  <a:cubicBezTo>
                    <a:pt x="1" y="145"/>
                    <a:pt x="1" y="747"/>
                    <a:pt x="431" y="881"/>
                  </a:cubicBezTo>
                  <a:cubicBezTo>
                    <a:pt x="450" y="888"/>
                    <a:pt x="469" y="891"/>
                    <a:pt x="488" y="891"/>
                  </a:cubicBezTo>
                  <a:cubicBezTo>
                    <a:pt x="584" y="891"/>
                    <a:pt x="671" y="813"/>
                    <a:pt x="671" y="709"/>
                  </a:cubicBezTo>
                  <a:lnTo>
                    <a:pt x="671" y="183"/>
                  </a:lnTo>
                  <a:cubicBezTo>
                    <a:pt x="661" y="125"/>
                    <a:pt x="632" y="7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01" name="Google Shape;11549;p67">
              <a:extLst>
                <a:ext uri="{FF2B5EF4-FFF2-40B4-BE49-F238E27FC236}">
                  <a16:creationId xmlns:a16="http://schemas.microsoft.com/office/drawing/2014/main" xmlns="" id="{7A5829DE-2DC9-739F-4591-152B8F7CCF08}"/>
                </a:ext>
              </a:extLst>
            </p:cNvPr>
            <p:cNvSpPr/>
            <p:nvPr/>
          </p:nvSpPr>
          <p:spPr>
            <a:xfrm>
              <a:off x="5057956" y="2979027"/>
              <a:ext cx="29175" cy="33350"/>
            </a:xfrm>
            <a:custGeom>
              <a:avLst/>
              <a:gdLst/>
              <a:ahLst/>
              <a:cxnLst/>
              <a:rect l="l" t="t" r="r" b="b"/>
              <a:pathLst>
                <a:path w="1111" h="1270" extrusionOk="0">
                  <a:moveTo>
                    <a:pt x="185" y="1"/>
                  </a:moveTo>
                  <a:cubicBezTo>
                    <a:pt x="87" y="1"/>
                    <a:pt x="1" y="79"/>
                    <a:pt x="1" y="179"/>
                  </a:cubicBezTo>
                  <a:lnTo>
                    <a:pt x="1" y="715"/>
                  </a:lnTo>
                  <a:cubicBezTo>
                    <a:pt x="1" y="772"/>
                    <a:pt x="20" y="820"/>
                    <a:pt x="58" y="858"/>
                  </a:cubicBezTo>
                  <a:lnTo>
                    <a:pt x="422" y="1222"/>
                  </a:lnTo>
                  <a:cubicBezTo>
                    <a:pt x="460" y="1251"/>
                    <a:pt x="508" y="1270"/>
                    <a:pt x="556" y="1270"/>
                  </a:cubicBezTo>
                  <a:cubicBezTo>
                    <a:pt x="604" y="1270"/>
                    <a:pt x="651" y="1251"/>
                    <a:pt x="680" y="1212"/>
                  </a:cubicBezTo>
                  <a:lnTo>
                    <a:pt x="1063" y="820"/>
                  </a:lnTo>
                  <a:cubicBezTo>
                    <a:pt x="1092" y="782"/>
                    <a:pt x="1111" y="743"/>
                    <a:pt x="1111" y="696"/>
                  </a:cubicBezTo>
                  <a:lnTo>
                    <a:pt x="1111" y="188"/>
                  </a:lnTo>
                  <a:cubicBezTo>
                    <a:pt x="1111" y="140"/>
                    <a:pt x="1092" y="93"/>
                    <a:pt x="1063" y="54"/>
                  </a:cubicBezTo>
                  <a:cubicBezTo>
                    <a:pt x="1025" y="26"/>
                    <a:pt x="977" y="7"/>
                    <a:pt x="919" y="7"/>
                  </a:cubicBezTo>
                  <a:lnTo>
                    <a:pt x="881" y="7"/>
                  </a:lnTo>
                  <a:cubicBezTo>
                    <a:pt x="814" y="26"/>
                    <a:pt x="738" y="26"/>
                    <a:pt x="671" y="26"/>
                  </a:cubicBezTo>
                  <a:lnTo>
                    <a:pt x="450" y="26"/>
                  </a:lnTo>
                  <a:cubicBezTo>
                    <a:pt x="374" y="26"/>
                    <a:pt x="297" y="16"/>
                    <a:pt x="230" y="7"/>
                  </a:cubicBezTo>
                  <a:cubicBezTo>
                    <a:pt x="215" y="3"/>
                    <a:pt x="200" y="1"/>
                    <a:pt x="185"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02" name="Google Shape;11550;p67">
              <a:extLst>
                <a:ext uri="{FF2B5EF4-FFF2-40B4-BE49-F238E27FC236}">
                  <a16:creationId xmlns:a16="http://schemas.microsoft.com/office/drawing/2014/main" xmlns="" id="{FE46000E-F8FE-B95A-441C-218C65C87B6F}"/>
                </a:ext>
              </a:extLst>
            </p:cNvPr>
            <p:cNvSpPr/>
            <p:nvPr/>
          </p:nvSpPr>
          <p:spPr>
            <a:xfrm>
              <a:off x="5057956" y="2979369"/>
              <a:ext cx="17883" cy="33271"/>
            </a:xfrm>
            <a:custGeom>
              <a:avLst/>
              <a:gdLst/>
              <a:ahLst/>
              <a:cxnLst/>
              <a:rect l="l" t="t" r="r" b="b"/>
              <a:pathLst>
                <a:path w="681" h="1267" extrusionOk="0">
                  <a:moveTo>
                    <a:pt x="189" y="0"/>
                  </a:moveTo>
                  <a:cubicBezTo>
                    <a:pt x="87" y="0"/>
                    <a:pt x="1" y="80"/>
                    <a:pt x="1" y="175"/>
                  </a:cubicBezTo>
                  <a:lnTo>
                    <a:pt x="1" y="711"/>
                  </a:lnTo>
                  <a:cubicBezTo>
                    <a:pt x="1" y="769"/>
                    <a:pt x="20" y="817"/>
                    <a:pt x="58" y="855"/>
                  </a:cubicBezTo>
                  <a:lnTo>
                    <a:pt x="422" y="1219"/>
                  </a:lnTo>
                  <a:cubicBezTo>
                    <a:pt x="460" y="1247"/>
                    <a:pt x="508" y="1266"/>
                    <a:pt x="556" y="1266"/>
                  </a:cubicBezTo>
                  <a:cubicBezTo>
                    <a:pt x="604" y="1266"/>
                    <a:pt x="651" y="1247"/>
                    <a:pt x="680" y="1209"/>
                  </a:cubicBezTo>
                  <a:cubicBezTo>
                    <a:pt x="642" y="1199"/>
                    <a:pt x="613" y="1180"/>
                    <a:pt x="594" y="1152"/>
                  </a:cubicBezTo>
                  <a:lnTo>
                    <a:pt x="221" y="797"/>
                  </a:lnTo>
                  <a:cubicBezTo>
                    <a:pt x="183" y="759"/>
                    <a:pt x="163" y="711"/>
                    <a:pt x="163" y="654"/>
                  </a:cubicBezTo>
                  <a:lnTo>
                    <a:pt x="163" y="118"/>
                  </a:lnTo>
                  <a:cubicBezTo>
                    <a:pt x="163" y="70"/>
                    <a:pt x="183" y="32"/>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03" name="Google Shape;11551;p67">
              <a:extLst>
                <a:ext uri="{FF2B5EF4-FFF2-40B4-BE49-F238E27FC236}">
                  <a16:creationId xmlns:a16="http://schemas.microsoft.com/office/drawing/2014/main" xmlns="" id="{75840C5F-D03E-9DC4-53E8-B9E23F723B8E}"/>
                </a:ext>
              </a:extLst>
            </p:cNvPr>
            <p:cNvSpPr/>
            <p:nvPr/>
          </p:nvSpPr>
          <p:spPr>
            <a:xfrm>
              <a:off x="5041386" y="2920520"/>
              <a:ext cx="62341" cy="66989"/>
            </a:xfrm>
            <a:custGeom>
              <a:avLst/>
              <a:gdLst/>
              <a:ahLst/>
              <a:cxnLst/>
              <a:rect l="l" t="t" r="r" b="b"/>
              <a:pathLst>
                <a:path w="2374" h="2551" extrusionOk="0">
                  <a:moveTo>
                    <a:pt x="1641" y="0"/>
                  </a:moveTo>
                  <a:cubicBezTo>
                    <a:pt x="1629" y="0"/>
                    <a:pt x="1617" y="5"/>
                    <a:pt x="1608" y="14"/>
                  </a:cubicBezTo>
                  <a:cubicBezTo>
                    <a:pt x="1349" y="206"/>
                    <a:pt x="1053" y="349"/>
                    <a:pt x="747" y="445"/>
                  </a:cubicBezTo>
                  <a:cubicBezTo>
                    <a:pt x="651" y="464"/>
                    <a:pt x="555" y="493"/>
                    <a:pt x="459" y="512"/>
                  </a:cubicBezTo>
                  <a:cubicBezTo>
                    <a:pt x="364" y="521"/>
                    <a:pt x="268" y="541"/>
                    <a:pt x="172" y="541"/>
                  </a:cubicBezTo>
                  <a:cubicBezTo>
                    <a:pt x="77" y="550"/>
                    <a:pt x="0" y="627"/>
                    <a:pt x="0" y="722"/>
                  </a:cubicBezTo>
                  <a:lnTo>
                    <a:pt x="0" y="1478"/>
                  </a:lnTo>
                  <a:cubicBezTo>
                    <a:pt x="0" y="2072"/>
                    <a:pt x="479" y="2550"/>
                    <a:pt x="1072" y="2550"/>
                  </a:cubicBezTo>
                  <a:lnTo>
                    <a:pt x="1302" y="2550"/>
                  </a:lnTo>
                  <a:cubicBezTo>
                    <a:pt x="1895" y="2550"/>
                    <a:pt x="2373" y="2072"/>
                    <a:pt x="2373" y="1478"/>
                  </a:cubicBezTo>
                  <a:lnTo>
                    <a:pt x="2373" y="694"/>
                  </a:lnTo>
                  <a:cubicBezTo>
                    <a:pt x="2373" y="617"/>
                    <a:pt x="2326" y="550"/>
                    <a:pt x="2259" y="531"/>
                  </a:cubicBezTo>
                  <a:cubicBezTo>
                    <a:pt x="2239" y="521"/>
                    <a:pt x="2220" y="512"/>
                    <a:pt x="2201" y="502"/>
                  </a:cubicBezTo>
                  <a:cubicBezTo>
                    <a:pt x="1991" y="416"/>
                    <a:pt x="1818" y="253"/>
                    <a:pt x="1713" y="52"/>
                  </a:cubicBezTo>
                  <a:lnTo>
                    <a:pt x="1704" y="43"/>
                  </a:lnTo>
                  <a:cubicBezTo>
                    <a:pt x="1691" y="17"/>
                    <a:pt x="1665" y="0"/>
                    <a:pt x="1641"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104" name="Google Shape;11552;p67">
              <a:extLst>
                <a:ext uri="{FF2B5EF4-FFF2-40B4-BE49-F238E27FC236}">
                  <a16:creationId xmlns:a16="http://schemas.microsoft.com/office/drawing/2014/main" xmlns="" id="{5052E2A8-2D8F-9F95-66A5-F9BDDC5A8F04}"/>
                </a:ext>
              </a:extLst>
            </p:cNvPr>
            <p:cNvSpPr/>
            <p:nvPr/>
          </p:nvSpPr>
          <p:spPr>
            <a:xfrm>
              <a:off x="5041386" y="2920625"/>
              <a:ext cx="45246" cy="66884"/>
            </a:xfrm>
            <a:custGeom>
              <a:avLst/>
              <a:gdLst/>
              <a:ahLst/>
              <a:cxnLst/>
              <a:rect l="l" t="t" r="r" b="b"/>
              <a:pathLst>
                <a:path w="1723" h="2547" extrusionOk="0">
                  <a:moveTo>
                    <a:pt x="1641" y="1"/>
                  </a:moveTo>
                  <a:cubicBezTo>
                    <a:pt x="1629" y="1"/>
                    <a:pt x="1617" y="4"/>
                    <a:pt x="1608" y="10"/>
                  </a:cubicBezTo>
                  <a:cubicBezTo>
                    <a:pt x="1349" y="211"/>
                    <a:pt x="1053" y="355"/>
                    <a:pt x="747" y="441"/>
                  </a:cubicBezTo>
                  <a:cubicBezTo>
                    <a:pt x="651" y="470"/>
                    <a:pt x="555" y="489"/>
                    <a:pt x="459" y="508"/>
                  </a:cubicBezTo>
                  <a:cubicBezTo>
                    <a:pt x="364" y="527"/>
                    <a:pt x="268" y="537"/>
                    <a:pt x="172" y="546"/>
                  </a:cubicBezTo>
                  <a:cubicBezTo>
                    <a:pt x="67" y="546"/>
                    <a:pt x="0" y="632"/>
                    <a:pt x="0" y="728"/>
                  </a:cubicBezTo>
                  <a:lnTo>
                    <a:pt x="0" y="1474"/>
                  </a:lnTo>
                  <a:cubicBezTo>
                    <a:pt x="0" y="2068"/>
                    <a:pt x="479" y="2546"/>
                    <a:pt x="1072" y="2546"/>
                  </a:cubicBezTo>
                  <a:lnTo>
                    <a:pt x="1292" y="2546"/>
                  </a:lnTo>
                  <a:cubicBezTo>
                    <a:pt x="699" y="2546"/>
                    <a:pt x="220" y="2068"/>
                    <a:pt x="220" y="1474"/>
                  </a:cubicBezTo>
                  <a:lnTo>
                    <a:pt x="220" y="728"/>
                  </a:lnTo>
                  <a:cubicBezTo>
                    <a:pt x="220" y="632"/>
                    <a:pt x="287" y="546"/>
                    <a:pt x="392" y="546"/>
                  </a:cubicBezTo>
                  <a:cubicBezTo>
                    <a:pt x="488" y="537"/>
                    <a:pt x="584" y="527"/>
                    <a:pt x="680" y="508"/>
                  </a:cubicBezTo>
                  <a:cubicBezTo>
                    <a:pt x="775" y="489"/>
                    <a:pt x="871" y="470"/>
                    <a:pt x="967" y="441"/>
                  </a:cubicBezTo>
                  <a:cubicBezTo>
                    <a:pt x="1235" y="364"/>
                    <a:pt x="1493" y="240"/>
                    <a:pt x="1723" y="87"/>
                  </a:cubicBezTo>
                  <a:lnTo>
                    <a:pt x="1713" y="58"/>
                  </a:lnTo>
                  <a:lnTo>
                    <a:pt x="1704" y="39"/>
                  </a:lnTo>
                  <a:cubicBezTo>
                    <a:pt x="1691" y="13"/>
                    <a:pt x="1665" y="1"/>
                    <a:pt x="1641"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105" name="Google Shape;11553;p67">
              <a:extLst>
                <a:ext uri="{FF2B5EF4-FFF2-40B4-BE49-F238E27FC236}">
                  <a16:creationId xmlns:a16="http://schemas.microsoft.com/office/drawing/2014/main" xmlns="" id="{A32665C9-81DA-919C-673E-0DB5566E5E73}"/>
                </a:ext>
              </a:extLst>
            </p:cNvPr>
            <p:cNvSpPr/>
            <p:nvPr/>
          </p:nvSpPr>
          <p:spPr>
            <a:xfrm>
              <a:off x="5010714" y="3211139"/>
              <a:ext cx="125680" cy="66648"/>
            </a:xfrm>
            <a:custGeom>
              <a:avLst/>
              <a:gdLst/>
              <a:ahLst/>
              <a:cxnLst/>
              <a:rect l="l" t="t" r="r" b="b"/>
              <a:pathLst>
                <a:path w="4786" h="2538" extrusionOk="0">
                  <a:moveTo>
                    <a:pt x="1819" y="1"/>
                  </a:moveTo>
                  <a:lnTo>
                    <a:pt x="737" y="441"/>
                  </a:lnTo>
                  <a:cubicBezTo>
                    <a:pt x="623" y="479"/>
                    <a:pt x="527" y="537"/>
                    <a:pt x="441" y="604"/>
                  </a:cubicBezTo>
                  <a:lnTo>
                    <a:pt x="412" y="632"/>
                  </a:lnTo>
                  <a:lnTo>
                    <a:pt x="402" y="642"/>
                  </a:lnTo>
                  <a:lnTo>
                    <a:pt x="383" y="652"/>
                  </a:lnTo>
                  <a:lnTo>
                    <a:pt x="355" y="680"/>
                  </a:lnTo>
                  <a:cubicBezTo>
                    <a:pt x="163" y="872"/>
                    <a:pt x="29" y="1121"/>
                    <a:pt x="0" y="1398"/>
                  </a:cubicBezTo>
                  <a:lnTo>
                    <a:pt x="0" y="1446"/>
                  </a:lnTo>
                  <a:lnTo>
                    <a:pt x="0" y="1475"/>
                  </a:lnTo>
                  <a:lnTo>
                    <a:pt x="0" y="1503"/>
                  </a:lnTo>
                  <a:lnTo>
                    <a:pt x="0" y="1532"/>
                  </a:lnTo>
                  <a:lnTo>
                    <a:pt x="0" y="1542"/>
                  </a:lnTo>
                  <a:lnTo>
                    <a:pt x="0" y="1599"/>
                  </a:lnTo>
                  <a:lnTo>
                    <a:pt x="0" y="1771"/>
                  </a:lnTo>
                  <a:lnTo>
                    <a:pt x="0" y="2307"/>
                  </a:lnTo>
                  <a:cubicBezTo>
                    <a:pt x="0" y="2436"/>
                    <a:pt x="115" y="2538"/>
                    <a:pt x="242" y="2538"/>
                  </a:cubicBezTo>
                  <a:cubicBezTo>
                    <a:pt x="248" y="2538"/>
                    <a:pt x="253" y="2537"/>
                    <a:pt x="259" y="2537"/>
                  </a:cubicBezTo>
                  <a:lnTo>
                    <a:pt x="4518" y="2537"/>
                  </a:lnTo>
                  <a:cubicBezTo>
                    <a:pt x="4524" y="2537"/>
                    <a:pt x="4530" y="2538"/>
                    <a:pt x="4536" y="2538"/>
                  </a:cubicBezTo>
                  <a:cubicBezTo>
                    <a:pt x="4671" y="2538"/>
                    <a:pt x="4776" y="2436"/>
                    <a:pt x="4786" y="2307"/>
                  </a:cubicBezTo>
                  <a:lnTo>
                    <a:pt x="4786" y="1771"/>
                  </a:lnTo>
                  <a:lnTo>
                    <a:pt x="4786" y="1590"/>
                  </a:lnTo>
                  <a:lnTo>
                    <a:pt x="4747" y="1590"/>
                  </a:lnTo>
                  <a:lnTo>
                    <a:pt x="4747" y="1532"/>
                  </a:lnTo>
                  <a:lnTo>
                    <a:pt x="4747" y="1523"/>
                  </a:lnTo>
                  <a:lnTo>
                    <a:pt x="4747" y="1494"/>
                  </a:lnTo>
                  <a:lnTo>
                    <a:pt x="4747" y="1456"/>
                  </a:lnTo>
                  <a:lnTo>
                    <a:pt x="4747" y="1446"/>
                  </a:lnTo>
                  <a:lnTo>
                    <a:pt x="4747" y="1398"/>
                  </a:lnTo>
                  <a:cubicBezTo>
                    <a:pt x="4719" y="1121"/>
                    <a:pt x="4585" y="872"/>
                    <a:pt x="4393" y="680"/>
                  </a:cubicBezTo>
                  <a:lnTo>
                    <a:pt x="4365" y="652"/>
                  </a:lnTo>
                  <a:lnTo>
                    <a:pt x="4355" y="642"/>
                  </a:lnTo>
                  <a:lnTo>
                    <a:pt x="4336" y="632"/>
                  </a:lnTo>
                  <a:lnTo>
                    <a:pt x="4307" y="604"/>
                  </a:lnTo>
                  <a:cubicBezTo>
                    <a:pt x="4221" y="537"/>
                    <a:pt x="4125" y="479"/>
                    <a:pt x="4020" y="441"/>
                  </a:cubicBezTo>
                  <a:lnTo>
                    <a:pt x="2929" y="1"/>
                  </a:lnTo>
                  <a:lnTo>
                    <a:pt x="2651" y="288"/>
                  </a:lnTo>
                  <a:lnTo>
                    <a:pt x="2374" y="556"/>
                  </a:lnTo>
                  <a:lnTo>
                    <a:pt x="2096" y="288"/>
                  </a:lnTo>
                  <a:lnTo>
                    <a:pt x="1819" y="1"/>
                  </a:lnTo>
                  <a:close/>
                </a:path>
              </a:pathLst>
            </a:custGeom>
            <a:solidFill>
              <a:srgbClr val="0070C0"/>
            </a:solidFill>
            <a:ln>
              <a:noFill/>
            </a:ln>
          </p:spPr>
          <p:txBody>
            <a:bodyPr spcFirstLastPara="1" wrap="square" lIns="91425" tIns="91425" rIns="91425" bIns="91425" anchor="ctr" anchorCtr="0">
              <a:noAutofit/>
            </a:bodyPr>
            <a:lstStyle/>
            <a:p>
              <a:endParaRPr/>
            </a:p>
          </p:txBody>
        </p:sp>
        <p:sp>
          <p:nvSpPr>
            <p:cNvPr id="106" name="Google Shape;11554;p67">
              <a:extLst>
                <a:ext uri="{FF2B5EF4-FFF2-40B4-BE49-F238E27FC236}">
                  <a16:creationId xmlns:a16="http://schemas.microsoft.com/office/drawing/2014/main" xmlns="" id="{3AF57BD3-65C7-2F0E-3726-067BA30F50FB}"/>
                </a:ext>
              </a:extLst>
            </p:cNvPr>
            <p:cNvSpPr/>
            <p:nvPr/>
          </p:nvSpPr>
          <p:spPr>
            <a:xfrm>
              <a:off x="5009217" y="3211402"/>
              <a:ext cx="51286" cy="65939"/>
            </a:xfrm>
            <a:custGeom>
              <a:avLst/>
              <a:gdLst/>
              <a:ahLst/>
              <a:cxnLst/>
              <a:rect l="l" t="t" r="r" b="b"/>
              <a:pathLst>
                <a:path w="1953" h="2511" extrusionOk="0">
                  <a:moveTo>
                    <a:pt x="1857" y="0"/>
                  </a:moveTo>
                  <a:lnTo>
                    <a:pt x="775" y="422"/>
                  </a:lnTo>
                  <a:cubicBezTo>
                    <a:pt x="306" y="613"/>
                    <a:pt x="0" y="1072"/>
                    <a:pt x="29" y="1580"/>
                  </a:cubicBezTo>
                  <a:lnTo>
                    <a:pt x="29" y="2288"/>
                  </a:lnTo>
                  <a:cubicBezTo>
                    <a:pt x="29" y="2411"/>
                    <a:pt x="134" y="2510"/>
                    <a:pt x="255" y="2510"/>
                  </a:cubicBezTo>
                  <a:cubicBezTo>
                    <a:pt x="266" y="2510"/>
                    <a:pt x="277" y="2509"/>
                    <a:pt x="287" y="2508"/>
                  </a:cubicBezTo>
                  <a:lnTo>
                    <a:pt x="345" y="2508"/>
                  </a:lnTo>
                  <a:lnTo>
                    <a:pt x="345" y="1580"/>
                  </a:lnTo>
                  <a:cubicBezTo>
                    <a:pt x="325" y="1072"/>
                    <a:pt x="622" y="613"/>
                    <a:pt x="1091" y="422"/>
                  </a:cubicBezTo>
                  <a:lnTo>
                    <a:pt x="1952" y="87"/>
                  </a:lnTo>
                  <a:lnTo>
                    <a:pt x="1857" y="0"/>
                  </a:lnTo>
                  <a:close/>
                </a:path>
              </a:pathLst>
            </a:custGeom>
            <a:solidFill>
              <a:srgbClr val="0070C0"/>
            </a:solidFill>
            <a:ln>
              <a:noFill/>
            </a:ln>
          </p:spPr>
          <p:txBody>
            <a:bodyPr spcFirstLastPara="1" wrap="square" lIns="91425" tIns="91425" rIns="91425" bIns="91425" anchor="ctr" anchorCtr="0">
              <a:noAutofit/>
            </a:bodyPr>
            <a:lstStyle/>
            <a:p>
              <a:endParaRPr/>
            </a:p>
          </p:txBody>
        </p:sp>
        <p:sp>
          <p:nvSpPr>
            <p:cNvPr id="107" name="Google Shape;11555;p67">
              <a:extLst>
                <a:ext uri="{FF2B5EF4-FFF2-40B4-BE49-F238E27FC236}">
                  <a16:creationId xmlns:a16="http://schemas.microsoft.com/office/drawing/2014/main" xmlns="" id="{8BF14E72-5AD8-B330-D2D8-0F61F65FC167}"/>
                </a:ext>
              </a:extLst>
            </p:cNvPr>
            <p:cNvSpPr/>
            <p:nvPr/>
          </p:nvSpPr>
          <p:spPr>
            <a:xfrm>
              <a:off x="5032825" y="3106861"/>
              <a:ext cx="79436" cy="56301"/>
            </a:xfrm>
            <a:custGeom>
              <a:avLst/>
              <a:gdLst/>
              <a:ahLst/>
              <a:cxnLst/>
              <a:rect l="l" t="t" r="r" b="b"/>
              <a:pathLst>
                <a:path w="3025" h="2144" extrusionOk="0">
                  <a:moveTo>
                    <a:pt x="2661" y="1847"/>
                  </a:moveTo>
                  <a:lnTo>
                    <a:pt x="2652" y="1857"/>
                  </a:lnTo>
                  <a:lnTo>
                    <a:pt x="2623" y="1876"/>
                  </a:lnTo>
                  <a:lnTo>
                    <a:pt x="2623" y="1876"/>
                  </a:lnTo>
                  <a:lnTo>
                    <a:pt x="2661" y="1847"/>
                  </a:lnTo>
                  <a:close/>
                  <a:moveTo>
                    <a:pt x="1455" y="0"/>
                  </a:moveTo>
                  <a:cubicBezTo>
                    <a:pt x="651" y="0"/>
                    <a:pt x="1" y="651"/>
                    <a:pt x="1" y="1455"/>
                  </a:cubicBezTo>
                  <a:lnTo>
                    <a:pt x="1" y="2144"/>
                  </a:lnTo>
                  <a:cubicBezTo>
                    <a:pt x="1" y="2144"/>
                    <a:pt x="326" y="2106"/>
                    <a:pt x="364" y="1943"/>
                  </a:cubicBezTo>
                  <a:cubicBezTo>
                    <a:pt x="383" y="1933"/>
                    <a:pt x="393" y="1914"/>
                    <a:pt x="403" y="1895"/>
                  </a:cubicBezTo>
                  <a:cubicBezTo>
                    <a:pt x="584" y="1895"/>
                    <a:pt x="1465" y="1886"/>
                    <a:pt x="1972" y="1273"/>
                  </a:cubicBezTo>
                  <a:cubicBezTo>
                    <a:pt x="2077" y="1570"/>
                    <a:pt x="2317" y="1799"/>
                    <a:pt x="2623" y="1886"/>
                  </a:cubicBezTo>
                  <a:cubicBezTo>
                    <a:pt x="2632" y="1905"/>
                    <a:pt x="2642" y="1924"/>
                    <a:pt x="2652" y="1943"/>
                  </a:cubicBezTo>
                  <a:cubicBezTo>
                    <a:pt x="2699" y="2106"/>
                    <a:pt x="3025" y="2134"/>
                    <a:pt x="3025" y="2134"/>
                  </a:cubicBezTo>
                  <a:lnTo>
                    <a:pt x="3025" y="1455"/>
                  </a:lnTo>
                  <a:cubicBezTo>
                    <a:pt x="3025" y="651"/>
                    <a:pt x="2374" y="0"/>
                    <a:pt x="1570" y="0"/>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108" name="Google Shape;11556;p67">
              <a:extLst>
                <a:ext uri="{FF2B5EF4-FFF2-40B4-BE49-F238E27FC236}">
                  <a16:creationId xmlns:a16="http://schemas.microsoft.com/office/drawing/2014/main" xmlns="" id="{6605DF2F-DFD3-62A2-C607-8355106FC9AA}"/>
                </a:ext>
              </a:extLst>
            </p:cNvPr>
            <p:cNvSpPr/>
            <p:nvPr/>
          </p:nvSpPr>
          <p:spPr>
            <a:xfrm>
              <a:off x="5032825" y="3106861"/>
              <a:ext cx="43014" cy="56301"/>
            </a:xfrm>
            <a:custGeom>
              <a:avLst/>
              <a:gdLst/>
              <a:ahLst/>
              <a:cxnLst/>
              <a:rect l="l" t="t" r="r" b="b"/>
              <a:pathLst>
                <a:path w="1638" h="2144" extrusionOk="0">
                  <a:moveTo>
                    <a:pt x="1455" y="0"/>
                  </a:moveTo>
                  <a:cubicBezTo>
                    <a:pt x="651" y="0"/>
                    <a:pt x="1" y="651"/>
                    <a:pt x="1" y="1455"/>
                  </a:cubicBezTo>
                  <a:lnTo>
                    <a:pt x="1" y="2144"/>
                  </a:lnTo>
                  <a:cubicBezTo>
                    <a:pt x="87" y="2134"/>
                    <a:pt x="173" y="2106"/>
                    <a:pt x="249" y="2067"/>
                  </a:cubicBezTo>
                  <a:lnTo>
                    <a:pt x="249" y="1828"/>
                  </a:lnTo>
                  <a:lnTo>
                    <a:pt x="259" y="1838"/>
                  </a:lnTo>
                  <a:lnTo>
                    <a:pt x="259" y="1455"/>
                  </a:lnTo>
                  <a:cubicBezTo>
                    <a:pt x="259" y="680"/>
                    <a:pt x="862" y="38"/>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109" name="Google Shape;11557;p67">
              <a:extLst>
                <a:ext uri="{FF2B5EF4-FFF2-40B4-BE49-F238E27FC236}">
                  <a16:creationId xmlns:a16="http://schemas.microsoft.com/office/drawing/2014/main" xmlns="" id="{433563E6-2024-1845-BBD6-4E2D1A8BEEE1}"/>
                </a:ext>
              </a:extLst>
            </p:cNvPr>
            <p:cNvSpPr/>
            <p:nvPr/>
          </p:nvSpPr>
          <p:spPr>
            <a:xfrm>
              <a:off x="5101442" y="3157385"/>
              <a:ext cx="17358" cy="23345"/>
            </a:xfrm>
            <a:custGeom>
              <a:avLst/>
              <a:gdLst/>
              <a:ahLst/>
              <a:cxnLst/>
              <a:rect l="l" t="t" r="r" b="b"/>
              <a:pathLst>
                <a:path w="661" h="889" extrusionOk="0">
                  <a:moveTo>
                    <a:pt x="183" y="0"/>
                  </a:moveTo>
                  <a:cubicBezTo>
                    <a:pt x="87" y="0"/>
                    <a:pt x="0" y="78"/>
                    <a:pt x="0" y="182"/>
                  </a:cubicBezTo>
                  <a:lnTo>
                    <a:pt x="0" y="708"/>
                  </a:lnTo>
                  <a:cubicBezTo>
                    <a:pt x="0" y="805"/>
                    <a:pt x="90" y="889"/>
                    <a:pt x="187" y="889"/>
                  </a:cubicBezTo>
                  <a:cubicBezTo>
                    <a:pt x="204" y="889"/>
                    <a:pt x="222" y="886"/>
                    <a:pt x="240" y="880"/>
                  </a:cubicBezTo>
                  <a:cubicBezTo>
                    <a:pt x="278" y="871"/>
                    <a:pt x="307" y="852"/>
                    <a:pt x="345" y="832"/>
                  </a:cubicBezTo>
                  <a:cubicBezTo>
                    <a:pt x="374" y="804"/>
                    <a:pt x="412" y="775"/>
                    <a:pt x="450" y="746"/>
                  </a:cubicBezTo>
                  <a:cubicBezTo>
                    <a:pt x="661" y="497"/>
                    <a:pt x="555" y="105"/>
                    <a:pt x="240" y="9"/>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10" name="Google Shape;11558;p67">
              <a:extLst>
                <a:ext uri="{FF2B5EF4-FFF2-40B4-BE49-F238E27FC236}">
                  <a16:creationId xmlns:a16="http://schemas.microsoft.com/office/drawing/2014/main" xmlns="" id="{F93349FF-BEB2-5413-4F9D-AC5B7B4EF2C4}"/>
                </a:ext>
              </a:extLst>
            </p:cNvPr>
            <p:cNvSpPr/>
            <p:nvPr/>
          </p:nvSpPr>
          <p:spPr>
            <a:xfrm>
              <a:off x="5026286" y="3157359"/>
              <a:ext cx="17620" cy="23371"/>
            </a:xfrm>
            <a:custGeom>
              <a:avLst/>
              <a:gdLst/>
              <a:ahLst/>
              <a:cxnLst/>
              <a:rect l="l" t="t" r="r" b="b"/>
              <a:pathLst>
                <a:path w="671" h="890" extrusionOk="0">
                  <a:moveTo>
                    <a:pt x="484" y="1"/>
                  </a:moveTo>
                  <a:cubicBezTo>
                    <a:pt x="466" y="1"/>
                    <a:pt x="447" y="4"/>
                    <a:pt x="431" y="10"/>
                  </a:cubicBezTo>
                  <a:cubicBezTo>
                    <a:pt x="1" y="144"/>
                    <a:pt x="1" y="747"/>
                    <a:pt x="431" y="881"/>
                  </a:cubicBezTo>
                  <a:cubicBezTo>
                    <a:pt x="449" y="887"/>
                    <a:pt x="467" y="890"/>
                    <a:pt x="484" y="890"/>
                  </a:cubicBezTo>
                  <a:cubicBezTo>
                    <a:pt x="581" y="890"/>
                    <a:pt x="671" y="805"/>
                    <a:pt x="671" y="699"/>
                  </a:cubicBezTo>
                  <a:lnTo>
                    <a:pt x="671" y="183"/>
                  </a:lnTo>
                  <a:cubicBezTo>
                    <a:pt x="661" y="125"/>
                    <a:pt x="632" y="6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11" name="Google Shape;11559;p67">
              <a:extLst>
                <a:ext uri="{FF2B5EF4-FFF2-40B4-BE49-F238E27FC236}">
                  <a16:creationId xmlns:a16="http://schemas.microsoft.com/office/drawing/2014/main" xmlns="" id="{7B77EDB3-4F19-86AD-B772-BFA90FD40C99}"/>
                </a:ext>
              </a:extLst>
            </p:cNvPr>
            <p:cNvSpPr/>
            <p:nvPr/>
          </p:nvSpPr>
          <p:spPr>
            <a:xfrm>
              <a:off x="5057956" y="3198272"/>
              <a:ext cx="29175" cy="33271"/>
            </a:xfrm>
            <a:custGeom>
              <a:avLst/>
              <a:gdLst/>
              <a:ahLst/>
              <a:cxnLst/>
              <a:rect l="l" t="t" r="r" b="b"/>
              <a:pathLst>
                <a:path w="1111" h="1267" extrusionOk="0">
                  <a:moveTo>
                    <a:pt x="198" y="0"/>
                  </a:moveTo>
                  <a:cubicBezTo>
                    <a:pt x="95" y="0"/>
                    <a:pt x="1" y="81"/>
                    <a:pt x="1" y="185"/>
                  </a:cubicBezTo>
                  <a:lnTo>
                    <a:pt x="1" y="721"/>
                  </a:lnTo>
                  <a:cubicBezTo>
                    <a:pt x="1" y="768"/>
                    <a:pt x="20" y="826"/>
                    <a:pt x="58" y="864"/>
                  </a:cubicBezTo>
                  <a:lnTo>
                    <a:pt x="422" y="1218"/>
                  </a:lnTo>
                  <a:cubicBezTo>
                    <a:pt x="460" y="1247"/>
                    <a:pt x="508" y="1266"/>
                    <a:pt x="556" y="1266"/>
                  </a:cubicBezTo>
                  <a:cubicBezTo>
                    <a:pt x="604" y="1266"/>
                    <a:pt x="651" y="1247"/>
                    <a:pt x="680" y="1218"/>
                  </a:cubicBezTo>
                  <a:lnTo>
                    <a:pt x="1063" y="816"/>
                  </a:lnTo>
                  <a:cubicBezTo>
                    <a:pt x="1092" y="788"/>
                    <a:pt x="1111" y="740"/>
                    <a:pt x="1111" y="692"/>
                  </a:cubicBezTo>
                  <a:lnTo>
                    <a:pt x="1111" y="194"/>
                  </a:lnTo>
                  <a:cubicBezTo>
                    <a:pt x="1111" y="137"/>
                    <a:pt x="1092" y="89"/>
                    <a:pt x="1063" y="60"/>
                  </a:cubicBezTo>
                  <a:cubicBezTo>
                    <a:pt x="1025" y="22"/>
                    <a:pt x="977" y="3"/>
                    <a:pt x="919" y="3"/>
                  </a:cubicBezTo>
                  <a:lnTo>
                    <a:pt x="881" y="3"/>
                  </a:lnTo>
                  <a:cubicBezTo>
                    <a:pt x="814" y="22"/>
                    <a:pt x="738" y="31"/>
                    <a:pt x="671" y="31"/>
                  </a:cubicBezTo>
                  <a:lnTo>
                    <a:pt x="450" y="31"/>
                  </a:lnTo>
                  <a:cubicBezTo>
                    <a:pt x="374" y="31"/>
                    <a:pt x="297" y="22"/>
                    <a:pt x="230" y="3"/>
                  </a:cubicBezTo>
                  <a:cubicBezTo>
                    <a:pt x="220" y="1"/>
                    <a:pt x="209" y="0"/>
                    <a:pt x="198"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12" name="Google Shape;11560;p67">
              <a:extLst>
                <a:ext uri="{FF2B5EF4-FFF2-40B4-BE49-F238E27FC236}">
                  <a16:creationId xmlns:a16="http://schemas.microsoft.com/office/drawing/2014/main" xmlns="" id="{26569B76-5517-C105-C556-E8778AD0C6C3}"/>
                </a:ext>
              </a:extLst>
            </p:cNvPr>
            <p:cNvSpPr/>
            <p:nvPr/>
          </p:nvSpPr>
          <p:spPr>
            <a:xfrm>
              <a:off x="5057956" y="3198508"/>
              <a:ext cx="17883" cy="33350"/>
            </a:xfrm>
            <a:custGeom>
              <a:avLst/>
              <a:gdLst/>
              <a:ahLst/>
              <a:cxnLst/>
              <a:rect l="l" t="t" r="r" b="b"/>
              <a:pathLst>
                <a:path w="681" h="1270" extrusionOk="0">
                  <a:moveTo>
                    <a:pt x="189" y="1"/>
                  </a:moveTo>
                  <a:cubicBezTo>
                    <a:pt x="87" y="1"/>
                    <a:pt x="1" y="81"/>
                    <a:pt x="1" y="185"/>
                  </a:cubicBezTo>
                  <a:lnTo>
                    <a:pt x="1" y="721"/>
                  </a:lnTo>
                  <a:cubicBezTo>
                    <a:pt x="1" y="769"/>
                    <a:pt x="20" y="826"/>
                    <a:pt x="58" y="865"/>
                  </a:cubicBezTo>
                  <a:lnTo>
                    <a:pt x="422" y="1219"/>
                  </a:lnTo>
                  <a:cubicBezTo>
                    <a:pt x="453" y="1250"/>
                    <a:pt x="492" y="1269"/>
                    <a:pt x="531" y="1269"/>
                  </a:cubicBezTo>
                  <a:cubicBezTo>
                    <a:pt x="539" y="1269"/>
                    <a:pt x="548" y="1268"/>
                    <a:pt x="556" y="1267"/>
                  </a:cubicBezTo>
                  <a:cubicBezTo>
                    <a:pt x="604" y="1267"/>
                    <a:pt x="651" y="1247"/>
                    <a:pt x="680" y="1219"/>
                  </a:cubicBezTo>
                  <a:cubicBezTo>
                    <a:pt x="642" y="1209"/>
                    <a:pt x="613" y="1190"/>
                    <a:pt x="594" y="1161"/>
                  </a:cubicBezTo>
                  <a:lnTo>
                    <a:pt x="221" y="798"/>
                  </a:lnTo>
                  <a:cubicBezTo>
                    <a:pt x="183" y="759"/>
                    <a:pt x="163" y="712"/>
                    <a:pt x="163" y="664"/>
                  </a:cubicBezTo>
                  <a:lnTo>
                    <a:pt x="163" y="128"/>
                  </a:lnTo>
                  <a:cubicBezTo>
                    <a:pt x="163" y="80"/>
                    <a:pt x="183" y="42"/>
                    <a:pt x="221" y="3"/>
                  </a:cubicBezTo>
                  <a:cubicBezTo>
                    <a:pt x="210" y="2"/>
                    <a:pt x="199" y="1"/>
                    <a:pt x="189"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13" name="Google Shape;11561;p67">
              <a:extLst>
                <a:ext uri="{FF2B5EF4-FFF2-40B4-BE49-F238E27FC236}">
                  <a16:creationId xmlns:a16="http://schemas.microsoft.com/office/drawing/2014/main" xmlns="" id="{D728FE6E-CE95-F935-4EA1-949B048AE408}"/>
                </a:ext>
              </a:extLst>
            </p:cNvPr>
            <p:cNvSpPr/>
            <p:nvPr/>
          </p:nvSpPr>
          <p:spPr>
            <a:xfrm>
              <a:off x="5041386" y="3139844"/>
              <a:ext cx="62341" cy="66805"/>
            </a:xfrm>
            <a:custGeom>
              <a:avLst/>
              <a:gdLst/>
              <a:ahLst/>
              <a:cxnLst/>
              <a:rect l="l" t="t" r="r" b="b"/>
              <a:pathLst>
                <a:path w="2374" h="254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77" y="543"/>
                    <a:pt x="0" y="630"/>
                    <a:pt x="0" y="725"/>
                  </a:cubicBezTo>
                  <a:lnTo>
                    <a:pt x="0" y="1472"/>
                  </a:lnTo>
                  <a:cubicBezTo>
                    <a:pt x="0" y="2065"/>
                    <a:pt x="479" y="2544"/>
                    <a:pt x="1072" y="2544"/>
                  </a:cubicBezTo>
                  <a:lnTo>
                    <a:pt x="1302" y="2544"/>
                  </a:lnTo>
                  <a:cubicBezTo>
                    <a:pt x="1895" y="2544"/>
                    <a:pt x="2373" y="2065"/>
                    <a:pt x="2373" y="1472"/>
                  </a:cubicBezTo>
                  <a:lnTo>
                    <a:pt x="2373" y="697"/>
                  </a:lnTo>
                  <a:cubicBezTo>
                    <a:pt x="2373" y="620"/>
                    <a:pt x="2326" y="553"/>
                    <a:pt x="2259" y="524"/>
                  </a:cubicBezTo>
                  <a:cubicBezTo>
                    <a:pt x="2239" y="515"/>
                    <a:pt x="2220" y="505"/>
                    <a:pt x="2201" y="496"/>
                  </a:cubicBezTo>
                  <a:cubicBezTo>
                    <a:pt x="1991" y="409"/>
                    <a:pt x="1818" y="256"/>
                    <a:pt x="1713" y="55"/>
                  </a:cubicBez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114" name="Google Shape;11562;p67">
              <a:extLst>
                <a:ext uri="{FF2B5EF4-FFF2-40B4-BE49-F238E27FC236}">
                  <a16:creationId xmlns:a16="http://schemas.microsoft.com/office/drawing/2014/main" xmlns="" id="{6B108322-493F-D20B-C6C7-163480CF52E0}"/>
                </a:ext>
              </a:extLst>
            </p:cNvPr>
            <p:cNvSpPr/>
            <p:nvPr/>
          </p:nvSpPr>
          <p:spPr>
            <a:xfrm>
              <a:off x="5041386" y="3139844"/>
              <a:ext cx="45246" cy="67068"/>
            </a:xfrm>
            <a:custGeom>
              <a:avLst/>
              <a:gdLst/>
              <a:ahLst/>
              <a:cxnLst/>
              <a:rect l="l" t="t" r="r" b="b"/>
              <a:pathLst>
                <a:path w="1723" h="255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67" y="553"/>
                    <a:pt x="0" y="630"/>
                    <a:pt x="0" y="725"/>
                  </a:cubicBezTo>
                  <a:lnTo>
                    <a:pt x="0" y="1472"/>
                  </a:lnTo>
                  <a:cubicBezTo>
                    <a:pt x="0" y="2065"/>
                    <a:pt x="479" y="2553"/>
                    <a:pt x="1072" y="2553"/>
                  </a:cubicBezTo>
                  <a:lnTo>
                    <a:pt x="1292" y="2553"/>
                  </a:lnTo>
                  <a:cubicBezTo>
                    <a:pt x="699" y="2553"/>
                    <a:pt x="220" y="2065"/>
                    <a:pt x="220" y="1472"/>
                  </a:cubicBezTo>
                  <a:lnTo>
                    <a:pt x="220" y="725"/>
                  </a:lnTo>
                  <a:cubicBezTo>
                    <a:pt x="220" y="630"/>
                    <a:pt x="287" y="553"/>
                    <a:pt x="392" y="543"/>
                  </a:cubicBezTo>
                  <a:cubicBezTo>
                    <a:pt x="488" y="534"/>
                    <a:pt x="584" y="524"/>
                    <a:pt x="680" y="505"/>
                  </a:cubicBezTo>
                  <a:cubicBezTo>
                    <a:pt x="775" y="486"/>
                    <a:pt x="871" y="467"/>
                    <a:pt x="967" y="438"/>
                  </a:cubicBezTo>
                  <a:cubicBezTo>
                    <a:pt x="1235" y="362"/>
                    <a:pt x="1493" y="247"/>
                    <a:pt x="1723" y="84"/>
                  </a:cubicBezTo>
                  <a:lnTo>
                    <a:pt x="1713" y="55"/>
                  </a:ln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grpSp>
      <p:grpSp>
        <p:nvGrpSpPr>
          <p:cNvPr id="138" name="Google Shape;673;p35">
            <a:extLst>
              <a:ext uri="{FF2B5EF4-FFF2-40B4-BE49-F238E27FC236}">
                <a16:creationId xmlns:a16="http://schemas.microsoft.com/office/drawing/2014/main" xmlns="" id="{B60D0962-FA7A-51CE-D600-B1EC05830226}"/>
              </a:ext>
            </a:extLst>
          </p:cNvPr>
          <p:cNvGrpSpPr/>
          <p:nvPr/>
        </p:nvGrpSpPr>
        <p:grpSpPr>
          <a:xfrm>
            <a:off x="1595852" y="1729454"/>
            <a:ext cx="893889" cy="741280"/>
            <a:chOff x="720007" y="1184341"/>
            <a:chExt cx="1468182" cy="1297409"/>
          </a:xfrm>
        </p:grpSpPr>
        <p:sp>
          <p:nvSpPr>
            <p:cNvPr id="139" name="Google Shape;674;p35">
              <a:extLst>
                <a:ext uri="{FF2B5EF4-FFF2-40B4-BE49-F238E27FC236}">
                  <a16:creationId xmlns:a16="http://schemas.microsoft.com/office/drawing/2014/main" xmlns="" id="{C319590C-BCAA-573F-7974-BDA728D18DDE}"/>
                </a:ext>
              </a:extLst>
            </p:cNvPr>
            <p:cNvSpPr/>
            <p:nvPr/>
          </p:nvSpPr>
          <p:spPr>
            <a:xfrm>
              <a:off x="720007" y="1184341"/>
              <a:ext cx="1468182" cy="1297409"/>
            </a:xfrm>
            <a:custGeom>
              <a:avLst/>
              <a:gdLst/>
              <a:ahLst/>
              <a:cxnLst/>
              <a:rect l="l" t="t" r="r" b="b"/>
              <a:pathLst>
                <a:path w="75699" h="66894" extrusionOk="0">
                  <a:moveTo>
                    <a:pt x="30494" y="17677"/>
                  </a:moveTo>
                  <a:cubicBezTo>
                    <a:pt x="30026" y="18190"/>
                    <a:pt x="29714" y="18881"/>
                    <a:pt x="29714" y="19661"/>
                  </a:cubicBezTo>
                  <a:cubicBezTo>
                    <a:pt x="29714" y="21243"/>
                    <a:pt x="31007" y="22536"/>
                    <a:pt x="32589" y="22536"/>
                  </a:cubicBezTo>
                  <a:cubicBezTo>
                    <a:pt x="32834" y="22536"/>
                    <a:pt x="33102" y="22514"/>
                    <a:pt x="33347" y="22425"/>
                  </a:cubicBezTo>
                  <a:lnTo>
                    <a:pt x="33347" y="22425"/>
                  </a:lnTo>
                  <a:cubicBezTo>
                    <a:pt x="32946" y="23695"/>
                    <a:pt x="32366" y="24921"/>
                    <a:pt x="31720" y="25969"/>
                  </a:cubicBezTo>
                  <a:lnTo>
                    <a:pt x="31675" y="25969"/>
                  </a:lnTo>
                  <a:lnTo>
                    <a:pt x="31675" y="27775"/>
                  </a:lnTo>
                  <a:lnTo>
                    <a:pt x="32388" y="27775"/>
                  </a:lnTo>
                  <a:lnTo>
                    <a:pt x="32388" y="56529"/>
                  </a:lnTo>
                  <a:lnTo>
                    <a:pt x="31675" y="56529"/>
                  </a:lnTo>
                  <a:lnTo>
                    <a:pt x="31675" y="58334"/>
                  </a:lnTo>
                  <a:lnTo>
                    <a:pt x="31452" y="58334"/>
                  </a:lnTo>
                  <a:cubicBezTo>
                    <a:pt x="30917" y="58334"/>
                    <a:pt x="30472" y="58780"/>
                    <a:pt x="30472" y="59315"/>
                  </a:cubicBezTo>
                  <a:lnTo>
                    <a:pt x="30472" y="62369"/>
                  </a:lnTo>
                  <a:lnTo>
                    <a:pt x="20798" y="62369"/>
                  </a:lnTo>
                  <a:lnTo>
                    <a:pt x="20798" y="59315"/>
                  </a:lnTo>
                  <a:cubicBezTo>
                    <a:pt x="20798" y="58780"/>
                    <a:pt x="20352" y="58334"/>
                    <a:pt x="19795" y="58334"/>
                  </a:cubicBezTo>
                  <a:lnTo>
                    <a:pt x="19572" y="58334"/>
                  </a:lnTo>
                  <a:lnTo>
                    <a:pt x="19572" y="57420"/>
                  </a:lnTo>
                  <a:lnTo>
                    <a:pt x="19572" y="56507"/>
                  </a:lnTo>
                  <a:lnTo>
                    <a:pt x="18858" y="56507"/>
                  </a:lnTo>
                  <a:lnTo>
                    <a:pt x="18858" y="27775"/>
                  </a:lnTo>
                  <a:lnTo>
                    <a:pt x="19572" y="27775"/>
                  </a:lnTo>
                  <a:lnTo>
                    <a:pt x="19572" y="25969"/>
                  </a:lnTo>
                  <a:lnTo>
                    <a:pt x="19549" y="25969"/>
                  </a:lnTo>
                  <a:cubicBezTo>
                    <a:pt x="18903" y="24921"/>
                    <a:pt x="18323" y="23695"/>
                    <a:pt x="17944" y="22425"/>
                  </a:cubicBezTo>
                  <a:lnTo>
                    <a:pt x="17944" y="22425"/>
                  </a:lnTo>
                  <a:cubicBezTo>
                    <a:pt x="18190" y="22469"/>
                    <a:pt x="18435" y="22536"/>
                    <a:pt x="18680" y="22536"/>
                  </a:cubicBezTo>
                  <a:cubicBezTo>
                    <a:pt x="20285" y="22536"/>
                    <a:pt x="21555" y="21243"/>
                    <a:pt x="21555" y="19661"/>
                  </a:cubicBezTo>
                  <a:cubicBezTo>
                    <a:pt x="21555" y="18903"/>
                    <a:pt x="21243" y="18212"/>
                    <a:pt x="20775" y="17677"/>
                  </a:cubicBezTo>
                  <a:close/>
                  <a:moveTo>
                    <a:pt x="55682" y="17677"/>
                  </a:moveTo>
                  <a:cubicBezTo>
                    <a:pt x="55214" y="18190"/>
                    <a:pt x="54902" y="18881"/>
                    <a:pt x="54902" y="19661"/>
                  </a:cubicBezTo>
                  <a:cubicBezTo>
                    <a:pt x="54902" y="21243"/>
                    <a:pt x="56194" y="22536"/>
                    <a:pt x="57777" y="22536"/>
                  </a:cubicBezTo>
                  <a:cubicBezTo>
                    <a:pt x="58022" y="22536"/>
                    <a:pt x="58290" y="22514"/>
                    <a:pt x="58535" y="22425"/>
                  </a:cubicBezTo>
                  <a:lnTo>
                    <a:pt x="58535" y="22425"/>
                  </a:lnTo>
                  <a:cubicBezTo>
                    <a:pt x="58134" y="23695"/>
                    <a:pt x="57554" y="24921"/>
                    <a:pt x="56908" y="25969"/>
                  </a:cubicBezTo>
                  <a:lnTo>
                    <a:pt x="56863" y="25969"/>
                  </a:lnTo>
                  <a:lnTo>
                    <a:pt x="56863" y="27775"/>
                  </a:lnTo>
                  <a:lnTo>
                    <a:pt x="57576" y="27775"/>
                  </a:lnTo>
                  <a:lnTo>
                    <a:pt x="57576" y="56529"/>
                  </a:lnTo>
                  <a:lnTo>
                    <a:pt x="56863" y="56529"/>
                  </a:lnTo>
                  <a:lnTo>
                    <a:pt x="56863" y="58334"/>
                  </a:lnTo>
                  <a:lnTo>
                    <a:pt x="56640" y="58334"/>
                  </a:lnTo>
                  <a:cubicBezTo>
                    <a:pt x="56105" y="58334"/>
                    <a:pt x="55659" y="58780"/>
                    <a:pt x="55659" y="59315"/>
                  </a:cubicBezTo>
                  <a:lnTo>
                    <a:pt x="55659" y="62369"/>
                  </a:lnTo>
                  <a:lnTo>
                    <a:pt x="45985" y="62369"/>
                  </a:lnTo>
                  <a:lnTo>
                    <a:pt x="45985" y="59315"/>
                  </a:lnTo>
                  <a:cubicBezTo>
                    <a:pt x="45985" y="58780"/>
                    <a:pt x="45540" y="58334"/>
                    <a:pt x="45027" y="58334"/>
                  </a:cubicBezTo>
                  <a:lnTo>
                    <a:pt x="44804" y="58334"/>
                  </a:lnTo>
                  <a:lnTo>
                    <a:pt x="44804" y="57420"/>
                  </a:lnTo>
                  <a:lnTo>
                    <a:pt x="44804" y="56507"/>
                  </a:lnTo>
                  <a:lnTo>
                    <a:pt x="44069" y="56507"/>
                  </a:lnTo>
                  <a:lnTo>
                    <a:pt x="44069" y="27775"/>
                  </a:lnTo>
                  <a:lnTo>
                    <a:pt x="44804" y="27775"/>
                  </a:lnTo>
                  <a:lnTo>
                    <a:pt x="44804" y="25969"/>
                  </a:lnTo>
                  <a:lnTo>
                    <a:pt x="44737" y="25969"/>
                  </a:lnTo>
                  <a:cubicBezTo>
                    <a:pt x="44091" y="24921"/>
                    <a:pt x="43511" y="23695"/>
                    <a:pt x="43132" y="22425"/>
                  </a:cubicBezTo>
                  <a:lnTo>
                    <a:pt x="43132" y="22425"/>
                  </a:lnTo>
                  <a:cubicBezTo>
                    <a:pt x="43378" y="22469"/>
                    <a:pt x="43623" y="22536"/>
                    <a:pt x="43868" y="22536"/>
                  </a:cubicBezTo>
                  <a:cubicBezTo>
                    <a:pt x="45473" y="22536"/>
                    <a:pt x="46743" y="21243"/>
                    <a:pt x="46743" y="19661"/>
                  </a:cubicBezTo>
                  <a:cubicBezTo>
                    <a:pt x="46743" y="18903"/>
                    <a:pt x="46431" y="18212"/>
                    <a:pt x="45963" y="17677"/>
                  </a:cubicBezTo>
                  <a:close/>
                  <a:moveTo>
                    <a:pt x="38295" y="1"/>
                  </a:moveTo>
                  <a:lnTo>
                    <a:pt x="8806" y="15671"/>
                  </a:lnTo>
                  <a:lnTo>
                    <a:pt x="5039" y="15671"/>
                  </a:lnTo>
                  <a:lnTo>
                    <a:pt x="5039" y="17677"/>
                  </a:lnTo>
                  <a:lnTo>
                    <a:pt x="5306" y="17677"/>
                  </a:lnTo>
                  <a:cubicBezTo>
                    <a:pt x="4838" y="18190"/>
                    <a:pt x="4526" y="18881"/>
                    <a:pt x="4526" y="19661"/>
                  </a:cubicBezTo>
                  <a:cubicBezTo>
                    <a:pt x="4526" y="21243"/>
                    <a:pt x="5819" y="22536"/>
                    <a:pt x="7401" y="22536"/>
                  </a:cubicBezTo>
                  <a:cubicBezTo>
                    <a:pt x="7646" y="22536"/>
                    <a:pt x="7914" y="22514"/>
                    <a:pt x="8159" y="22425"/>
                  </a:cubicBezTo>
                  <a:lnTo>
                    <a:pt x="8159" y="22425"/>
                  </a:lnTo>
                  <a:cubicBezTo>
                    <a:pt x="7758" y="23695"/>
                    <a:pt x="7178" y="24921"/>
                    <a:pt x="6532" y="25969"/>
                  </a:cubicBezTo>
                  <a:lnTo>
                    <a:pt x="6487" y="25969"/>
                  </a:lnTo>
                  <a:lnTo>
                    <a:pt x="6487" y="27775"/>
                  </a:lnTo>
                  <a:lnTo>
                    <a:pt x="7201" y="27775"/>
                  </a:lnTo>
                  <a:lnTo>
                    <a:pt x="7201" y="56529"/>
                  </a:lnTo>
                  <a:lnTo>
                    <a:pt x="6487" y="56529"/>
                  </a:lnTo>
                  <a:lnTo>
                    <a:pt x="6487" y="58334"/>
                  </a:lnTo>
                  <a:lnTo>
                    <a:pt x="6264" y="58334"/>
                  </a:lnTo>
                  <a:cubicBezTo>
                    <a:pt x="5729" y="58334"/>
                    <a:pt x="5284" y="58780"/>
                    <a:pt x="5284" y="59315"/>
                  </a:cubicBezTo>
                  <a:lnTo>
                    <a:pt x="5284" y="62369"/>
                  </a:lnTo>
                  <a:lnTo>
                    <a:pt x="3456" y="62369"/>
                  </a:lnTo>
                  <a:lnTo>
                    <a:pt x="3456" y="63684"/>
                  </a:lnTo>
                  <a:lnTo>
                    <a:pt x="3456" y="64642"/>
                  </a:lnTo>
                  <a:lnTo>
                    <a:pt x="1" y="64642"/>
                  </a:lnTo>
                  <a:lnTo>
                    <a:pt x="1" y="66894"/>
                  </a:lnTo>
                  <a:lnTo>
                    <a:pt x="75698" y="66894"/>
                  </a:lnTo>
                  <a:lnTo>
                    <a:pt x="75698" y="64642"/>
                  </a:lnTo>
                  <a:lnTo>
                    <a:pt x="73781" y="64642"/>
                  </a:lnTo>
                  <a:lnTo>
                    <a:pt x="73781" y="63706"/>
                  </a:lnTo>
                  <a:lnTo>
                    <a:pt x="73781" y="62413"/>
                  </a:lnTo>
                  <a:lnTo>
                    <a:pt x="71151" y="62413"/>
                  </a:lnTo>
                  <a:lnTo>
                    <a:pt x="71151" y="59337"/>
                  </a:lnTo>
                  <a:cubicBezTo>
                    <a:pt x="71151" y="58802"/>
                    <a:pt x="70705" y="58357"/>
                    <a:pt x="70170" y="58357"/>
                  </a:cubicBezTo>
                  <a:lnTo>
                    <a:pt x="69947" y="58357"/>
                  </a:lnTo>
                  <a:lnTo>
                    <a:pt x="69947" y="57443"/>
                  </a:lnTo>
                  <a:lnTo>
                    <a:pt x="69947" y="56529"/>
                  </a:lnTo>
                  <a:lnTo>
                    <a:pt x="69234" y="56529"/>
                  </a:lnTo>
                  <a:lnTo>
                    <a:pt x="69234" y="27775"/>
                  </a:lnTo>
                  <a:lnTo>
                    <a:pt x="69947" y="27775"/>
                  </a:lnTo>
                  <a:lnTo>
                    <a:pt x="69947" y="25969"/>
                  </a:lnTo>
                  <a:lnTo>
                    <a:pt x="69903" y="25969"/>
                  </a:lnTo>
                  <a:cubicBezTo>
                    <a:pt x="69256" y="24921"/>
                    <a:pt x="68677" y="23695"/>
                    <a:pt x="68276" y="22425"/>
                  </a:cubicBezTo>
                  <a:lnTo>
                    <a:pt x="68276" y="22425"/>
                  </a:lnTo>
                  <a:cubicBezTo>
                    <a:pt x="68543" y="22469"/>
                    <a:pt x="68788" y="22536"/>
                    <a:pt x="69033" y="22536"/>
                  </a:cubicBezTo>
                  <a:cubicBezTo>
                    <a:pt x="70616" y="22536"/>
                    <a:pt x="71909" y="21243"/>
                    <a:pt x="71909" y="19661"/>
                  </a:cubicBezTo>
                  <a:cubicBezTo>
                    <a:pt x="71909" y="18903"/>
                    <a:pt x="71597" y="18212"/>
                    <a:pt x="71129" y="17677"/>
                  </a:cubicBezTo>
                  <a:lnTo>
                    <a:pt x="71575" y="17677"/>
                  </a:lnTo>
                  <a:lnTo>
                    <a:pt x="71575" y="15671"/>
                  </a:lnTo>
                  <a:lnTo>
                    <a:pt x="67808" y="15671"/>
                  </a:lnTo>
                  <a:lnTo>
                    <a:pt x="38295"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40" name="Google Shape;675;p35">
              <a:extLst>
                <a:ext uri="{FF2B5EF4-FFF2-40B4-BE49-F238E27FC236}">
                  <a16:creationId xmlns:a16="http://schemas.microsoft.com/office/drawing/2014/main" xmlns="" id="{024D7B0B-7E79-E1B6-C1A7-E8B6A55740F8}"/>
                </a:ext>
              </a:extLst>
            </p:cNvPr>
            <p:cNvGrpSpPr/>
            <p:nvPr/>
          </p:nvGrpSpPr>
          <p:grpSpPr>
            <a:xfrm>
              <a:off x="721706" y="1185026"/>
              <a:ext cx="1464786" cy="1296038"/>
              <a:chOff x="2204386" y="1418891"/>
              <a:chExt cx="1468163" cy="1297855"/>
            </a:xfrm>
          </p:grpSpPr>
          <p:sp>
            <p:nvSpPr>
              <p:cNvPr id="141" name="Google Shape;676;p35">
                <a:extLst>
                  <a:ext uri="{FF2B5EF4-FFF2-40B4-BE49-F238E27FC236}">
                    <a16:creationId xmlns:a16="http://schemas.microsoft.com/office/drawing/2014/main" xmlns="" id="{E7113315-70B3-40D6-358D-BAD27783E9BE}"/>
                  </a:ext>
                </a:extLst>
              </p:cNvPr>
              <p:cNvSpPr/>
              <p:nvPr/>
            </p:nvSpPr>
            <p:spPr>
              <a:xfrm>
                <a:off x="2344883" y="1922560"/>
                <a:ext cx="225680" cy="627739"/>
              </a:xfrm>
              <a:custGeom>
                <a:avLst/>
                <a:gdLst/>
                <a:ahLst/>
                <a:cxnLst/>
                <a:rect l="l" t="t" r="r" b="b"/>
                <a:pathLst>
                  <a:path w="11636" h="32366" extrusionOk="0">
                    <a:moveTo>
                      <a:pt x="0" y="0"/>
                    </a:moveTo>
                    <a:lnTo>
                      <a:pt x="0" y="32365"/>
                    </a:lnTo>
                    <a:lnTo>
                      <a:pt x="11636" y="32365"/>
                    </a:lnTo>
                    <a:lnTo>
                      <a:pt x="1163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2" name="Google Shape;677;p35">
                <a:extLst>
                  <a:ext uri="{FF2B5EF4-FFF2-40B4-BE49-F238E27FC236}">
                    <a16:creationId xmlns:a16="http://schemas.microsoft.com/office/drawing/2014/main" xmlns="" id="{7490581F-0874-6B7D-7F2A-0188B0995FDC}"/>
                  </a:ext>
                </a:extLst>
              </p:cNvPr>
              <p:cNvSpPr/>
              <p:nvPr/>
            </p:nvSpPr>
            <p:spPr>
              <a:xfrm>
                <a:off x="2446901"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3" name="Google Shape;678;p35">
                <a:extLst>
                  <a:ext uri="{FF2B5EF4-FFF2-40B4-BE49-F238E27FC236}">
                    <a16:creationId xmlns:a16="http://schemas.microsoft.com/office/drawing/2014/main" xmlns="" id="{FE3A508A-52D9-9163-40B2-45F9422A55AE}"/>
                  </a:ext>
                </a:extLst>
              </p:cNvPr>
              <p:cNvSpPr/>
              <p:nvPr/>
            </p:nvSpPr>
            <p:spPr>
              <a:xfrm>
                <a:off x="240496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4" name="Google Shape;679;p35">
                <a:extLst>
                  <a:ext uri="{FF2B5EF4-FFF2-40B4-BE49-F238E27FC236}">
                    <a16:creationId xmlns:a16="http://schemas.microsoft.com/office/drawing/2014/main" xmlns="" id="{083856DD-1972-39EF-A0D3-EF52B49953CA}"/>
                  </a:ext>
                </a:extLst>
              </p:cNvPr>
              <p:cNvSpPr/>
              <p:nvPr/>
            </p:nvSpPr>
            <p:spPr>
              <a:xfrm>
                <a:off x="236346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5" name="Google Shape;680;p35">
                <a:extLst>
                  <a:ext uri="{FF2B5EF4-FFF2-40B4-BE49-F238E27FC236}">
                    <a16:creationId xmlns:a16="http://schemas.microsoft.com/office/drawing/2014/main" xmlns="" id="{D03A7E87-D611-ACCF-5815-C550236F1055}"/>
                  </a:ext>
                </a:extLst>
              </p:cNvPr>
              <p:cNvSpPr/>
              <p:nvPr/>
            </p:nvSpPr>
            <p:spPr>
              <a:xfrm>
                <a:off x="2530338"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8"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6" name="Google Shape;681;p35">
                <a:extLst>
                  <a:ext uri="{FF2B5EF4-FFF2-40B4-BE49-F238E27FC236}">
                    <a16:creationId xmlns:a16="http://schemas.microsoft.com/office/drawing/2014/main" xmlns="" id="{49D28B40-2F55-7C9C-E34C-758597E045E6}"/>
                  </a:ext>
                </a:extLst>
              </p:cNvPr>
              <p:cNvSpPr/>
              <p:nvPr/>
            </p:nvSpPr>
            <p:spPr>
              <a:xfrm>
                <a:off x="248883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7" name="Google Shape;682;p35">
                <a:extLst>
                  <a:ext uri="{FF2B5EF4-FFF2-40B4-BE49-F238E27FC236}">
                    <a16:creationId xmlns:a16="http://schemas.microsoft.com/office/drawing/2014/main" xmlns="" id="{594C31D6-DB6C-410A-C5DC-C366DA606B1C}"/>
                  </a:ext>
                </a:extLst>
              </p:cNvPr>
              <p:cNvSpPr/>
              <p:nvPr/>
            </p:nvSpPr>
            <p:spPr>
              <a:xfrm>
                <a:off x="2330608" y="1922560"/>
                <a:ext cx="254230" cy="35027"/>
              </a:xfrm>
              <a:custGeom>
                <a:avLst/>
                <a:gdLst/>
                <a:ahLst/>
                <a:cxnLst/>
                <a:rect l="l" t="t" r="r" b="b"/>
                <a:pathLst>
                  <a:path w="13108" h="1806" extrusionOk="0">
                    <a:moveTo>
                      <a:pt x="1" y="0"/>
                    </a:moveTo>
                    <a:lnTo>
                      <a:pt x="1"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8" name="Google Shape;683;p35">
                <a:extLst>
                  <a:ext uri="{FF2B5EF4-FFF2-40B4-BE49-F238E27FC236}">
                    <a16:creationId xmlns:a16="http://schemas.microsoft.com/office/drawing/2014/main" xmlns="" id="{A6089928-2E13-2AC9-7B1C-4340B353BC0A}"/>
                  </a:ext>
                </a:extLst>
              </p:cNvPr>
              <p:cNvSpPr/>
              <p:nvPr/>
            </p:nvSpPr>
            <p:spPr>
              <a:xfrm>
                <a:off x="2331054" y="1744009"/>
                <a:ext cx="253784" cy="179423"/>
              </a:xfrm>
              <a:custGeom>
                <a:avLst/>
                <a:gdLst/>
                <a:ahLst/>
                <a:cxnLst/>
                <a:rect l="l" t="t" r="r" b="b"/>
                <a:pathLst>
                  <a:path w="13085" h="9251" extrusionOk="0">
                    <a:moveTo>
                      <a:pt x="1360" y="0"/>
                    </a:moveTo>
                    <a:cubicBezTo>
                      <a:pt x="3009" y="2630"/>
                      <a:pt x="1627" y="6643"/>
                      <a:pt x="0" y="9251"/>
                    </a:cubicBezTo>
                    <a:lnTo>
                      <a:pt x="13084" y="9251"/>
                    </a:lnTo>
                    <a:cubicBezTo>
                      <a:pt x="11413" y="6643"/>
                      <a:pt x="10053" y="2653"/>
                      <a:pt x="117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9" name="Google Shape;684;p35">
                <a:extLst>
                  <a:ext uri="{FF2B5EF4-FFF2-40B4-BE49-F238E27FC236}">
                    <a16:creationId xmlns:a16="http://schemas.microsoft.com/office/drawing/2014/main" xmlns="" id="{FB1ADB9F-63D2-FE54-8650-6E6C85E4AAEF}"/>
                  </a:ext>
                </a:extLst>
              </p:cNvPr>
              <p:cNvSpPr/>
              <p:nvPr/>
            </p:nvSpPr>
            <p:spPr>
              <a:xfrm>
                <a:off x="2293001" y="1744009"/>
                <a:ext cx="111560" cy="111560"/>
              </a:xfrm>
              <a:custGeom>
                <a:avLst/>
                <a:gdLst/>
                <a:ahLst/>
                <a:cxnLst/>
                <a:rect l="l" t="t" r="r" b="b"/>
                <a:pathLst>
                  <a:path w="5752" h="5752" extrusionOk="0">
                    <a:moveTo>
                      <a:pt x="2876" y="0"/>
                    </a:moveTo>
                    <a:cubicBezTo>
                      <a:pt x="1293" y="0"/>
                      <a:pt x="0" y="1293"/>
                      <a:pt x="0" y="2876"/>
                    </a:cubicBezTo>
                    <a:cubicBezTo>
                      <a:pt x="0" y="4458"/>
                      <a:pt x="1293" y="5751"/>
                      <a:pt x="2876" y="5751"/>
                    </a:cubicBezTo>
                    <a:cubicBezTo>
                      <a:pt x="4459" y="5751"/>
                      <a:pt x="5751" y="4458"/>
                      <a:pt x="5751" y="2876"/>
                    </a:cubicBezTo>
                    <a:cubicBezTo>
                      <a:pt x="5751"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0" name="Google Shape;685;p35">
                <a:extLst>
                  <a:ext uri="{FF2B5EF4-FFF2-40B4-BE49-F238E27FC236}">
                    <a16:creationId xmlns:a16="http://schemas.microsoft.com/office/drawing/2014/main" xmlns="" id="{44EB59A6-B383-045B-EE4D-B8F5DF444BC4}"/>
                  </a:ext>
                </a:extLst>
              </p:cNvPr>
              <p:cNvSpPr/>
              <p:nvPr/>
            </p:nvSpPr>
            <p:spPr>
              <a:xfrm>
                <a:off x="2321531" y="1772539"/>
                <a:ext cx="54054" cy="54054"/>
              </a:xfrm>
              <a:custGeom>
                <a:avLst/>
                <a:gdLst/>
                <a:ahLst/>
                <a:cxnLst/>
                <a:rect l="l" t="t" r="r" b="b"/>
                <a:pathLst>
                  <a:path w="2787"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1" name="Google Shape;686;p35">
                <a:extLst>
                  <a:ext uri="{FF2B5EF4-FFF2-40B4-BE49-F238E27FC236}">
                    <a16:creationId xmlns:a16="http://schemas.microsoft.com/office/drawing/2014/main" xmlns="" id="{209721EF-461B-64C4-F222-3A80D5C60622}"/>
                  </a:ext>
                </a:extLst>
              </p:cNvPr>
              <p:cNvSpPr/>
              <p:nvPr/>
            </p:nvSpPr>
            <p:spPr>
              <a:xfrm>
                <a:off x="2312455"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76"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2" name="Google Shape;687;p35">
                <a:extLst>
                  <a:ext uri="{FF2B5EF4-FFF2-40B4-BE49-F238E27FC236}">
                    <a16:creationId xmlns:a16="http://schemas.microsoft.com/office/drawing/2014/main" xmlns="" id="{FD96B966-2420-8ED3-BC25-86341FD67226}"/>
                  </a:ext>
                </a:extLst>
              </p:cNvPr>
              <p:cNvSpPr/>
              <p:nvPr/>
            </p:nvSpPr>
            <p:spPr>
              <a:xfrm>
                <a:off x="2511312"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30" y="4458"/>
                      <a:pt x="5730" y="2876"/>
                    </a:cubicBezTo>
                    <a:cubicBezTo>
                      <a:pt x="5730"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3" name="Google Shape;688;p35">
                <a:extLst>
                  <a:ext uri="{FF2B5EF4-FFF2-40B4-BE49-F238E27FC236}">
                    <a16:creationId xmlns:a16="http://schemas.microsoft.com/office/drawing/2014/main" xmlns="" id="{DF37675A-CDBA-41F4-1030-85CD6639AC79}"/>
                  </a:ext>
                </a:extLst>
              </p:cNvPr>
              <p:cNvSpPr/>
              <p:nvPr/>
            </p:nvSpPr>
            <p:spPr>
              <a:xfrm>
                <a:off x="2363463" y="1884080"/>
                <a:ext cx="188519" cy="21625"/>
              </a:xfrm>
              <a:custGeom>
                <a:avLst/>
                <a:gdLst/>
                <a:ahLst/>
                <a:cxnLst/>
                <a:rect l="l" t="t" r="r" b="b"/>
                <a:pathLst>
                  <a:path w="9720" h="1115" extrusionOk="0">
                    <a:moveTo>
                      <a:pt x="558" y="0"/>
                    </a:moveTo>
                    <a:cubicBezTo>
                      <a:pt x="246" y="0"/>
                      <a:pt x="1" y="245"/>
                      <a:pt x="1" y="557"/>
                    </a:cubicBezTo>
                    <a:cubicBezTo>
                      <a:pt x="1"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4" name="Google Shape;689;p35">
                <a:extLst>
                  <a:ext uri="{FF2B5EF4-FFF2-40B4-BE49-F238E27FC236}">
                    <a16:creationId xmlns:a16="http://schemas.microsoft.com/office/drawing/2014/main" xmlns="" id="{7C811CA3-DC82-D8BD-9D45-72EE0D1382F0}"/>
                  </a:ext>
                </a:extLst>
              </p:cNvPr>
              <p:cNvSpPr/>
              <p:nvPr/>
            </p:nvSpPr>
            <p:spPr>
              <a:xfrm>
                <a:off x="2337959" y="1762590"/>
                <a:ext cx="239955" cy="21645"/>
              </a:xfrm>
              <a:custGeom>
                <a:avLst/>
                <a:gdLst/>
                <a:ahLst/>
                <a:cxnLst/>
                <a:rect l="l" t="t" r="r" b="b"/>
                <a:pathLst>
                  <a:path w="12372" h="1116" extrusionOk="0">
                    <a:moveTo>
                      <a:pt x="558" y="1"/>
                    </a:moveTo>
                    <a:cubicBezTo>
                      <a:pt x="246" y="1"/>
                      <a:pt x="1" y="246"/>
                      <a:pt x="1" y="558"/>
                    </a:cubicBezTo>
                    <a:cubicBezTo>
                      <a:pt x="1" y="848"/>
                      <a:pt x="246" y="1115"/>
                      <a:pt x="558" y="1115"/>
                    </a:cubicBezTo>
                    <a:lnTo>
                      <a:pt x="11814" y="1115"/>
                    </a:lnTo>
                    <a:cubicBezTo>
                      <a:pt x="12126" y="1115"/>
                      <a:pt x="12372" y="848"/>
                      <a:pt x="12372" y="558"/>
                    </a:cubicBezTo>
                    <a:cubicBezTo>
                      <a:pt x="12372" y="246"/>
                      <a:pt x="12104" y="1"/>
                      <a:pt x="118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5" name="Google Shape;690;p35">
                <a:extLst>
                  <a:ext uri="{FF2B5EF4-FFF2-40B4-BE49-F238E27FC236}">
                    <a16:creationId xmlns:a16="http://schemas.microsoft.com/office/drawing/2014/main" xmlns="" id="{820BE005-BA83-9DF8-D2AC-E093E39BC6B9}"/>
                  </a:ext>
                </a:extLst>
              </p:cNvPr>
              <p:cNvSpPr/>
              <p:nvPr/>
            </p:nvSpPr>
            <p:spPr>
              <a:xfrm>
                <a:off x="2330608" y="2515251"/>
                <a:ext cx="254230" cy="35047"/>
              </a:xfrm>
              <a:custGeom>
                <a:avLst/>
                <a:gdLst/>
                <a:ahLst/>
                <a:cxnLst/>
                <a:rect l="l" t="t" r="r" b="b"/>
                <a:pathLst>
                  <a:path w="13108" h="1807" extrusionOk="0">
                    <a:moveTo>
                      <a:pt x="1" y="1"/>
                    </a:moveTo>
                    <a:lnTo>
                      <a:pt x="1"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6" name="Google Shape;691;p35">
                <a:extLst>
                  <a:ext uri="{FF2B5EF4-FFF2-40B4-BE49-F238E27FC236}">
                    <a16:creationId xmlns:a16="http://schemas.microsoft.com/office/drawing/2014/main" xmlns="" id="{0752787C-E955-408F-D3A5-FD08D82D320B}"/>
                  </a:ext>
                </a:extLst>
              </p:cNvPr>
              <p:cNvSpPr/>
              <p:nvPr/>
            </p:nvSpPr>
            <p:spPr>
              <a:xfrm>
                <a:off x="2307703"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7" name="Google Shape;692;p35">
                <a:extLst>
                  <a:ext uri="{FF2B5EF4-FFF2-40B4-BE49-F238E27FC236}">
                    <a16:creationId xmlns:a16="http://schemas.microsoft.com/office/drawing/2014/main" xmlns="" id="{9CBBDF44-F007-5C9F-A5F3-F8A7861E3954}"/>
                  </a:ext>
                </a:extLst>
              </p:cNvPr>
              <p:cNvSpPr/>
              <p:nvPr/>
            </p:nvSpPr>
            <p:spPr>
              <a:xfrm>
                <a:off x="2539861"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 name="Google Shape;693;p35">
                <a:extLst>
                  <a:ext uri="{FF2B5EF4-FFF2-40B4-BE49-F238E27FC236}">
                    <a16:creationId xmlns:a16="http://schemas.microsoft.com/office/drawing/2014/main" xmlns="" id="{64F2CFC4-A239-6C50-FE78-A129CA41CC0B}"/>
                  </a:ext>
                </a:extLst>
              </p:cNvPr>
              <p:cNvSpPr/>
              <p:nvPr/>
            </p:nvSpPr>
            <p:spPr>
              <a:xfrm>
                <a:off x="2530784" y="1763462"/>
                <a:ext cx="72634" cy="72634"/>
              </a:xfrm>
              <a:custGeom>
                <a:avLst/>
                <a:gdLst/>
                <a:ahLst/>
                <a:cxnLst/>
                <a:rect l="l" t="t" r="r" b="b"/>
                <a:pathLst>
                  <a:path w="3745" h="3745" extrusionOk="0">
                    <a:moveTo>
                      <a:pt x="1872" y="959"/>
                    </a:moveTo>
                    <a:cubicBezTo>
                      <a:pt x="2363" y="959"/>
                      <a:pt x="2786" y="1360"/>
                      <a:pt x="2786" y="1873"/>
                    </a:cubicBezTo>
                    <a:cubicBezTo>
                      <a:pt x="2786" y="2363"/>
                      <a:pt x="2363" y="2786"/>
                      <a:pt x="1872" y="2786"/>
                    </a:cubicBezTo>
                    <a:cubicBezTo>
                      <a:pt x="1360" y="2786"/>
                      <a:pt x="959" y="2363"/>
                      <a:pt x="959" y="1873"/>
                    </a:cubicBezTo>
                    <a:cubicBezTo>
                      <a:pt x="959" y="1360"/>
                      <a:pt x="1360" y="959"/>
                      <a:pt x="1872" y="959"/>
                    </a:cubicBezTo>
                    <a:close/>
                    <a:moveTo>
                      <a:pt x="1872" y="0"/>
                    </a:moveTo>
                    <a:cubicBezTo>
                      <a:pt x="825" y="0"/>
                      <a:pt x="0" y="847"/>
                      <a:pt x="0" y="1873"/>
                    </a:cubicBezTo>
                    <a:cubicBezTo>
                      <a:pt x="0" y="2898"/>
                      <a:pt x="825" y="3745"/>
                      <a:pt x="1872" y="3745"/>
                    </a:cubicBezTo>
                    <a:cubicBezTo>
                      <a:pt x="2898" y="3745"/>
                      <a:pt x="3745" y="2898"/>
                      <a:pt x="3745" y="1873"/>
                    </a:cubicBezTo>
                    <a:cubicBezTo>
                      <a:pt x="3745" y="847"/>
                      <a:pt x="2898" y="0"/>
                      <a:pt x="18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9" name="Google Shape;694;p35">
                <a:extLst>
                  <a:ext uri="{FF2B5EF4-FFF2-40B4-BE49-F238E27FC236}">
                    <a16:creationId xmlns:a16="http://schemas.microsoft.com/office/drawing/2014/main" xmlns="" id="{B90EBC26-4BCB-C59A-4C32-905B8682B1F4}"/>
                  </a:ext>
                </a:extLst>
              </p:cNvPr>
              <p:cNvSpPr/>
              <p:nvPr/>
            </p:nvSpPr>
            <p:spPr>
              <a:xfrm>
                <a:off x="2833404" y="1922560"/>
                <a:ext cx="226107" cy="627739"/>
              </a:xfrm>
              <a:custGeom>
                <a:avLst/>
                <a:gdLst/>
                <a:ahLst/>
                <a:cxnLst/>
                <a:rect l="l" t="t" r="r" b="b"/>
                <a:pathLst>
                  <a:path w="11658" h="32366" extrusionOk="0">
                    <a:moveTo>
                      <a:pt x="0" y="0"/>
                    </a:moveTo>
                    <a:lnTo>
                      <a:pt x="0" y="32365"/>
                    </a:lnTo>
                    <a:lnTo>
                      <a:pt x="11658" y="32365"/>
                    </a:lnTo>
                    <a:lnTo>
                      <a:pt x="1165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0" name="Google Shape;695;p35">
                <a:extLst>
                  <a:ext uri="{FF2B5EF4-FFF2-40B4-BE49-F238E27FC236}">
                    <a16:creationId xmlns:a16="http://schemas.microsoft.com/office/drawing/2014/main" xmlns="" id="{293E912A-439B-BDF7-8909-2B7BF4216B3A}"/>
                  </a:ext>
                </a:extLst>
              </p:cNvPr>
              <p:cNvSpPr/>
              <p:nvPr/>
            </p:nvSpPr>
            <p:spPr>
              <a:xfrm>
                <a:off x="2935422"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1" name="Google Shape;696;p35">
                <a:extLst>
                  <a:ext uri="{FF2B5EF4-FFF2-40B4-BE49-F238E27FC236}">
                    <a16:creationId xmlns:a16="http://schemas.microsoft.com/office/drawing/2014/main" xmlns="" id="{B910D265-446B-3B8F-28DF-08575409CB27}"/>
                  </a:ext>
                </a:extLst>
              </p:cNvPr>
              <p:cNvSpPr/>
              <p:nvPr/>
            </p:nvSpPr>
            <p:spPr>
              <a:xfrm>
                <a:off x="2893490"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2" name="Google Shape;697;p35">
                <a:extLst>
                  <a:ext uri="{FF2B5EF4-FFF2-40B4-BE49-F238E27FC236}">
                    <a16:creationId xmlns:a16="http://schemas.microsoft.com/office/drawing/2014/main" xmlns="" id="{AA7D6009-1BDE-1866-C0E9-78DCE7551A78}"/>
                  </a:ext>
                </a:extLst>
              </p:cNvPr>
              <p:cNvSpPr/>
              <p:nvPr/>
            </p:nvSpPr>
            <p:spPr>
              <a:xfrm>
                <a:off x="285198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3" name="Google Shape;698;p35">
                <a:extLst>
                  <a:ext uri="{FF2B5EF4-FFF2-40B4-BE49-F238E27FC236}">
                    <a16:creationId xmlns:a16="http://schemas.microsoft.com/office/drawing/2014/main" xmlns="" id="{6756C981-3A0E-515A-FB1C-58972B6DD8A9}"/>
                  </a:ext>
                </a:extLst>
              </p:cNvPr>
              <p:cNvSpPr/>
              <p:nvPr/>
            </p:nvSpPr>
            <p:spPr>
              <a:xfrm>
                <a:off x="301885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4" name="Google Shape;699;p35">
                <a:extLst>
                  <a:ext uri="{FF2B5EF4-FFF2-40B4-BE49-F238E27FC236}">
                    <a16:creationId xmlns:a16="http://schemas.microsoft.com/office/drawing/2014/main" xmlns="" id="{ABB07D43-C22F-38E5-2485-189653B68450}"/>
                  </a:ext>
                </a:extLst>
              </p:cNvPr>
              <p:cNvSpPr/>
              <p:nvPr/>
            </p:nvSpPr>
            <p:spPr>
              <a:xfrm>
                <a:off x="2977354"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5" name="Google Shape;700;p35">
                <a:extLst>
                  <a:ext uri="{FF2B5EF4-FFF2-40B4-BE49-F238E27FC236}">
                    <a16:creationId xmlns:a16="http://schemas.microsoft.com/office/drawing/2014/main" xmlns="" id="{C21E98E3-6B2D-3D34-792D-F3B0859A8922}"/>
                  </a:ext>
                </a:extLst>
              </p:cNvPr>
              <p:cNvSpPr/>
              <p:nvPr/>
            </p:nvSpPr>
            <p:spPr>
              <a:xfrm>
                <a:off x="2819556" y="1922560"/>
                <a:ext cx="253803" cy="35027"/>
              </a:xfrm>
              <a:custGeom>
                <a:avLst/>
                <a:gdLst/>
                <a:ahLst/>
                <a:cxnLst/>
                <a:rect l="l" t="t" r="r" b="b"/>
                <a:pathLst>
                  <a:path w="13086" h="1806" extrusionOk="0">
                    <a:moveTo>
                      <a:pt x="1" y="0"/>
                    </a:moveTo>
                    <a:lnTo>
                      <a:pt x="1" y="1806"/>
                    </a:lnTo>
                    <a:lnTo>
                      <a:pt x="13085" y="1806"/>
                    </a:lnTo>
                    <a:lnTo>
                      <a:pt x="13085"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6" name="Google Shape;701;p35">
                <a:extLst>
                  <a:ext uri="{FF2B5EF4-FFF2-40B4-BE49-F238E27FC236}">
                    <a16:creationId xmlns:a16="http://schemas.microsoft.com/office/drawing/2014/main" xmlns="" id="{6CE49480-12FE-9ED6-9E3C-F90571EC6112}"/>
                  </a:ext>
                </a:extLst>
              </p:cNvPr>
              <p:cNvSpPr/>
              <p:nvPr/>
            </p:nvSpPr>
            <p:spPr>
              <a:xfrm>
                <a:off x="2819556" y="1744009"/>
                <a:ext cx="253803" cy="179423"/>
              </a:xfrm>
              <a:custGeom>
                <a:avLst/>
                <a:gdLst/>
                <a:ahLst/>
                <a:cxnLst/>
                <a:rect l="l" t="t" r="r" b="b"/>
                <a:pathLst>
                  <a:path w="13086" h="9251" extrusionOk="0">
                    <a:moveTo>
                      <a:pt x="1361" y="0"/>
                    </a:moveTo>
                    <a:cubicBezTo>
                      <a:pt x="3010" y="2630"/>
                      <a:pt x="1628" y="6643"/>
                      <a:pt x="1" y="9251"/>
                    </a:cubicBezTo>
                    <a:lnTo>
                      <a:pt x="13085" y="9251"/>
                    </a:lnTo>
                    <a:cubicBezTo>
                      <a:pt x="11413" y="6643"/>
                      <a:pt x="10054" y="2653"/>
                      <a:pt x="117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7" name="Google Shape;702;p35">
                <a:extLst>
                  <a:ext uri="{FF2B5EF4-FFF2-40B4-BE49-F238E27FC236}">
                    <a16:creationId xmlns:a16="http://schemas.microsoft.com/office/drawing/2014/main" xmlns="" id="{256AE301-A4A1-AC80-40BF-A354433A8591}"/>
                  </a:ext>
                </a:extLst>
              </p:cNvPr>
              <p:cNvSpPr/>
              <p:nvPr/>
            </p:nvSpPr>
            <p:spPr>
              <a:xfrm>
                <a:off x="2781096" y="1744009"/>
                <a:ext cx="111114" cy="111560"/>
              </a:xfrm>
              <a:custGeom>
                <a:avLst/>
                <a:gdLst/>
                <a:ahLst/>
                <a:cxnLst/>
                <a:rect l="l" t="t" r="r" b="b"/>
                <a:pathLst>
                  <a:path w="5729" h="5752" extrusionOk="0">
                    <a:moveTo>
                      <a:pt x="2875" y="0"/>
                    </a:moveTo>
                    <a:cubicBezTo>
                      <a:pt x="1271" y="0"/>
                      <a:pt x="0" y="1293"/>
                      <a:pt x="0" y="2876"/>
                    </a:cubicBezTo>
                    <a:cubicBezTo>
                      <a:pt x="0" y="4458"/>
                      <a:pt x="1271" y="5751"/>
                      <a:pt x="2875" y="5751"/>
                    </a:cubicBezTo>
                    <a:cubicBezTo>
                      <a:pt x="4458" y="5751"/>
                      <a:pt x="5729" y="4458"/>
                      <a:pt x="5729" y="2876"/>
                    </a:cubicBezTo>
                    <a:cubicBezTo>
                      <a:pt x="5729" y="1293"/>
                      <a:pt x="4458" y="0"/>
                      <a:pt x="287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703;p35">
                <a:extLst>
                  <a:ext uri="{FF2B5EF4-FFF2-40B4-BE49-F238E27FC236}">
                    <a16:creationId xmlns:a16="http://schemas.microsoft.com/office/drawing/2014/main" xmlns="" id="{70331EB1-493E-B3B4-B356-99AB6BB1FD1D}"/>
                  </a:ext>
                </a:extLst>
              </p:cNvPr>
              <p:cNvSpPr/>
              <p:nvPr/>
            </p:nvSpPr>
            <p:spPr>
              <a:xfrm>
                <a:off x="2809626"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 name="Google Shape;704;p35">
                <a:extLst>
                  <a:ext uri="{FF2B5EF4-FFF2-40B4-BE49-F238E27FC236}">
                    <a16:creationId xmlns:a16="http://schemas.microsoft.com/office/drawing/2014/main" xmlns="" id="{D78C5077-9E4F-7324-60F5-39D0DD512881}"/>
                  </a:ext>
                </a:extLst>
              </p:cNvPr>
              <p:cNvSpPr/>
              <p:nvPr/>
            </p:nvSpPr>
            <p:spPr>
              <a:xfrm>
                <a:off x="2800549" y="1763462"/>
                <a:ext cx="72208" cy="72634"/>
              </a:xfrm>
              <a:custGeom>
                <a:avLst/>
                <a:gdLst/>
                <a:ahLst/>
                <a:cxnLst/>
                <a:rect l="l" t="t" r="r" b="b"/>
                <a:pathLst>
                  <a:path w="3723" h="3745" extrusionOk="0">
                    <a:moveTo>
                      <a:pt x="1872" y="959"/>
                    </a:moveTo>
                    <a:cubicBezTo>
                      <a:pt x="2385" y="959"/>
                      <a:pt x="2786" y="1360"/>
                      <a:pt x="2786" y="1873"/>
                    </a:cubicBezTo>
                    <a:cubicBezTo>
                      <a:pt x="2786" y="2363"/>
                      <a:pt x="2363" y="2786"/>
                      <a:pt x="1872" y="2786"/>
                    </a:cubicBezTo>
                    <a:cubicBezTo>
                      <a:pt x="1360" y="2786"/>
                      <a:pt x="936" y="2363"/>
                      <a:pt x="936" y="1873"/>
                    </a:cubicBezTo>
                    <a:cubicBezTo>
                      <a:pt x="936" y="1360"/>
                      <a:pt x="1360" y="959"/>
                      <a:pt x="1872" y="959"/>
                    </a:cubicBezTo>
                    <a:close/>
                    <a:moveTo>
                      <a:pt x="1872" y="0"/>
                    </a:moveTo>
                    <a:cubicBezTo>
                      <a:pt x="825" y="0"/>
                      <a:pt x="0" y="847"/>
                      <a:pt x="0" y="1873"/>
                    </a:cubicBezTo>
                    <a:cubicBezTo>
                      <a:pt x="0" y="2898"/>
                      <a:pt x="825" y="3745"/>
                      <a:pt x="1872" y="3745"/>
                    </a:cubicBezTo>
                    <a:cubicBezTo>
                      <a:pt x="2898" y="3745"/>
                      <a:pt x="3723" y="2898"/>
                      <a:pt x="3723" y="1873"/>
                    </a:cubicBezTo>
                    <a:cubicBezTo>
                      <a:pt x="3723" y="847"/>
                      <a:pt x="2898" y="0"/>
                      <a:pt x="18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 name="Google Shape;705;p35">
                <a:extLst>
                  <a:ext uri="{FF2B5EF4-FFF2-40B4-BE49-F238E27FC236}">
                    <a16:creationId xmlns:a16="http://schemas.microsoft.com/office/drawing/2014/main" xmlns="" id="{4113D6B6-DA3F-ADDF-7093-1B7486AA4418}"/>
                  </a:ext>
                </a:extLst>
              </p:cNvPr>
              <p:cNvSpPr/>
              <p:nvPr/>
            </p:nvSpPr>
            <p:spPr>
              <a:xfrm>
                <a:off x="2999833" y="1744009"/>
                <a:ext cx="111560" cy="111560"/>
              </a:xfrm>
              <a:custGeom>
                <a:avLst/>
                <a:gdLst/>
                <a:ahLst/>
                <a:cxnLst/>
                <a:rect l="l" t="t" r="r" b="b"/>
                <a:pathLst>
                  <a:path w="5752" h="5752" extrusionOk="0">
                    <a:moveTo>
                      <a:pt x="2876" y="0"/>
                    </a:moveTo>
                    <a:cubicBezTo>
                      <a:pt x="1294" y="0"/>
                      <a:pt x="1" y="1293"/>
                      <a:pt x="1" y="2876"/>
                    </a:cubicBezTo>
                    <a:cubicBezTo>
                      <a:pt x="1" y="4458"/>
                      <a:pt x="1294" y="5751"/>
                      <a:pt x="2876" y="5751"/>
                    </a:cubicBezTo>
                    <a:cubicBezTo>
                      <a:pt x="4459" y="5751"/>
                      <a:pt x="5752" y="4458"/>
                      <a:pt x="5752" y="2876"/>
                    </a:cubicBezTo>
                    <a:cubicBezTo>
                      <a:pt x="5752"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706;p35">
                <a:extLst>
                  <a:ext uri="{FF2B5EF4-FFF2-40B4-BE49-F238E27FC236}">
                    <a16:creationId xmlns:a16="http://schemas.microsoft.com/office/drawing/2014/main" xmlns="" id="{4011EB93-3B47-2390-0BF1-FD03541B87E1}"/>
                  </a:ext>
                </a:extLst>
              </p:cNvPr>
              <p:cNvSpPr/>
              <p:nvPr/>
            </p:nvSpPr>
            <p:spPr>
              <a:xfrm>
                <a:off x="2851558" y="1884080"/>
                <a:ext cx="188946" cy="21625"/>
              </a:xfrm>
              <a:custGeom>
                <a:avLst/>
                <a:gdLst/>
                <a:ahLst/>
                <a:cxnLst/>
                <a:rect l="l" t="t" r="r" b="b"/>
                <a:pathLst>
                  <a:path w="9742" h="1115" extrusionOk="0">
                    <a:moveTo>
                      <a:pt x="558" y="0"/>
                    </a:moveTo>
                    <a:cubicBezTo>
                      <a:pt x="268" y="0"/>
                      <a:pt x="0" y="245"/>
                      <a:pt x="0" y="557"/>
                    </a:cubicBezTo>
                    <a:cubicBezTo>
                      <a:pt x="0" y="869"/>
                      <a:pt x="268" y="1115"/>
                      <a:pt x="558" y="1115"/>
                    </a:cubicBezTo>
                    <a:lnTo>
                      <a:pt x="9184" y="1115"/>
                    </a:lnTo>
                    <a:cubicBezTo>
                      <a:pt x="9518" y="1115"/>
                      <a:pt x="9741" y="869"/>
                      <a:pt x="9741" y="557"/>
                    </a:cubicBezTo>
                    <a:cubicBezTo>
                      <a:pt x="9741" y="245"/>
                      <a:pt x="9474" y="0"/>
                      <a:pt x="91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2" name="Google Shape;707;p35">
                <a:extLst>
                  <a:ext uri="{FF2B5EF4-FFF2-40B4-BE49-F238E27FC236}">
                    <a16:creationId xmlns:a16="http://schemas.microsoft.com/office/drawing/2014/main" xmlns="" id="{D7BD88AB-9D99-B17F-C687-D5B9C07F917A}"/>
                  </a:ext>
                </a:extLst>
              </p:cNvPr>
              <p:cNvSpPr/>
              <p:nvPr/>
            </p:nvSpPr>
            <p:spPr>
              <a:xfrm>
                <a:off x="2826054" y="1762590"/>
                <a:ext cx="239955" cy="21645"/>
              </a:xfrm>
              <a:custGeom>
                <a:avLst/>
                <a:gdLst/>
                <a:ahLst/>
                <a:cxnLst/>
                <a:rect l="l" t="t" r="r" b="b"/>
                <a:pathLst>
                  <a:path w="12372" h="1116" extrusionOk="0">
                    <a:moveTo>
                      <a:pt x="557" y="1"/>
                    </a:moveTo>
                    <a:cubicBezTo>
                      <a:pt x="245" y="1"/>
                      <a:pt x="0" y="246"/>
                      <a:pt x="0" y="558"/>
                    </a:cubicBezTo>
                    <a:cubicBezTo>
                      <a:pt x="0" y="848"/>
                      <a:pt x="245" y="1115"/>
                      <a:pt x="557" y="1115"/>
                    </a:cubicBezTo>
                    <a:lnTo>
                      <a:pt x="11836" y="1115"/>
                    </a:lnTo>
                    <a:cubicBezTo>
                      <a:pt x="12148" y="1115"/>
                      <a:pt x="12371" y="848"/>
                      <a:pt x="12371" y="558"/>
                    </a:cubicBezTo>
                    <a:cubicBezTo>
                      <a:pt x="12371" y="246"/>
                      <a:pt x="12104" y="1"/>
                      <a:pt x="118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3" name="Google Shape;708;p35">
                <a:extLst>
                  <a:ext uri="{FF2B5EF4-FFF2-40B4-BE49-F238E27FC236}">
                    <a16:creationId xmlns:a16="http://schemas.microsoft.com/office/drawing/2014/main" xmlns="" id="{D7832CD8-C0BF-8E6F-205D-F844F42FD925}"/>
                  </a:ext>
                </a:extLst>
              </p:cNvPr>
              <p:cNvSpPr/>
              <p:nvPr/>
            </p:nvSpPr>
            <p:spPr>
              <a:xfrm>
                <a:off x="2819556" y="2515251"/>
                <a:ext cx="253803" cy="35047"/>
              </a:xfrm>
              <a:custGeom>
                <a:avLst/>
                <a:gdLst/>
                <a:ahLst/>
                <a:cxnLst/>
                <a:rect l="l" t="t" r="r" b="b"/>
                <a:pathLst>
                  <a:path w="13086" h="1807" extrusionOk="0">
                    <a:moveTo>
                      <a:pt x="1" y="1"/>
                    </a:moveTo>
                    <a:lnTo>
                      <a:pt x="1" y="1806"/>
                    </a:lnTo>
                    <a:lnTo>
                      <a:pt x="13085" y="1806"/>
                    </a:lnTo>
                    <a:lnTo>
                      <a:pt x="130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4" name="Google Shape;709;p35">
                <a:extLst>
                  <a:ext uri="{FF2B5EF4-FFF2-40B4-BE49-F238E27FC236}">
                    <a16:creationId xmlns:a16="http://schemas.microsoft.com/office/drawing/2014/main" xmlns="" id="{A8CDCA7A-A4D1-3343-D37B-51C3A0B918A0}"/>
                  </a:ext>
                </a:extLst>
              </p:cNvPr>
              <p:cNvSpPr/>
              <p:nvPr/>
            </p:nvSpPr>
            <p:spPr>
              <a:xfrm>
                <a:off x="2796224"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5" name="Google Shape;710;p35">
                <a:extLst>
                  <a:ext uri="{FF2B5EF4-FFF2-40B4-BE49-F238E27FC236}">
                    <a16:creationId xmlns:a16="http://schemas.microsoft.com/office/drawing/2014/main" xmlns="" id="{55BB6804-0F3D-CFAD-8A86-ECB1B925AE9D}"/>
                  </a:ext>
                </a:extLst>
              </p:cNvPr>
              <p:cNvSpPr/>
              <p:nvPr/>
            </p:nvSpPr>
            <p:spPr>
              <a:xfrm>
                <a:off x="3028363"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6" name="Google Shape;711;p35">
                <a:extLst>
                  <a:ext uri="{FF2B5EF4-FFF2-40B4-BE49-F238E27FC236}">
                    <a16:creationId xmlns:a16="http://schemas.microsoft.com/office/drawing/2014/main" xmlns="" id="{3C46604D-0EB9-487B-0699-60DCED5FFD4B}"/>
                  </a:ext>
                </a:extLst>
              </p:cNvPr>
              <p:cNvSpPr/>
              <p:nvPr/>
            </p:nvSpPr>
            <p:spPr>
              <a:xfrm>
                <a:off x="3019286" y="1763462"/>
                <a:ext cx="72654" cy="72634"/>
              </a:xfrm>
              <a:custGeom>
                <a:avLst/>
                <a:gdLst/>
                <a:ahLst/>
                <a:cxnLst/>
                <a:rect l="l" t="t" r="r" b="b"/>
                <a:pathLst>
                  <a:path w="3746" h="3745" extrusionOk="0">
                    <a:moveTo>
                      <a:pt x="1873" y="959"/>
                    </a:moveTo>
                    <a:cubicBezTo>
                      <a:pt x="2364"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48" y="0"/>
                      <a:pt x="1" y="847"/>
                      <a:pt x="1" y="1873"/>
                    </a:cubicBezTo>
                    <a:cubicBezTo>
                      <a:pt x="1" y="2898"/>
                      <a:pt x="848" y="3745"/>
                      <a:pt x="1873" y="3745"/>
                    </a:cubicBezTo>
                    <a:cubicBezTo>
                      <a:pt x="2899" y="3745"/>
                      <a:pt x="3746" y="2898"/>
                      <a:pt x="3746" y="1873"/>
                    </a:cubicBezTo>
                    <a:cubicBezTo>
                      <a:pt x="3746" y="847"/>
                      <a:pt x="2899"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7" name="Google Shape;712;p35">
                <a:extLst>
                  <a:ext uri="{FF2B5EF4-FFF2-40B4-BE49-F238E27FC236}">
                    <a16:creationId xmlns:a16="http://schemas.microsoft.com/office/drawing/2014/main" xmlns="" id="{44E63110-A5A0-8BEE-AA70-5842366800B2}"/>
                  </a:ext>
                </a:extLst>
              </p:cNvPr>
              <p:cNvSpPr/>
              <p:nvPr/>
            </p:nvSpPr>
            <p:spPr>
              <a:xfrm>
                <a:off x="3321906" y="1922560"/>
                <a:ext cx="226126" cy="627739"/>
              </a:xfrm>
              <a:custGeom>
                <a:avLst/>
                <a:gdLst/>
                <a:ahLst/>
                <a:cxnLst/>
                <a:rect l="l" t="t" r="r" b="b"/>
                <a:pathLst>
                  <a:path w="11659" h="32366" extrusionOk="0">
                    <a:moveTo>
                      <a:pt x="1" y="0"/>
                    </a:moveTo>
                    <a:lnTo>
                      <a:pt x="1" y="32365"/>
                    </a:lnTo>
                    <a:lnTo>
                      <a:pt x="11659" y="32365"/>
                    </a:lnTo>
                    <a:lnTo>
                      <a:pt x="1165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8" name="Google Shape;713;p35">
                <a:extLst>
                  <a:ext uri="{FF2B5EF4-FFF2-40B4-BE49-F238E27FC236}">
                    <a16:creationId xmlns:a16="http://schemas.microsoft.com/office/drawing/2014/main" xmlns="" id="{17ED116C-0E1D-4630-BF4E-2192A03F2CF2}"/>
                  </a:ext>
                </a:extLst>
              </p:cNvPr>
              <p:cNvSpPr/>
              <p:nvPr/>
            </p:nvSpPr>
            <p:spPr>
              <a:xfrm>
                <a:off x="3423943" y="1958440"/>
                <a:ext cx="21625" cy="549926"/>
              </a:xfrm>
              <a:custGeom>
                <a:avLst/>
                <a:gdLst/>
                <a:ahLst/>
                <a:cxnLst/>
                <a:rect l="l" t="t" r="r" b="b"/>
                <a:pathLst>
                  <a:path w="1115" h="28354" extrusionOk="0">
                    <a:moveTo>
                      <a:pt x="558" y="0"/>
                    </a:moveTo>
                    <a:cubicBezTo>
                      <a:pt x="268" y="0"/>
                      <a:pt x="0" y="245"/>
                      <a:pt x="0" y="557"/>
                    </a:cubicBezTo>
                    <a:lnTo>
                      <a:pt x="0" y="27796"/>
                    </a:lnTo>
                    <a:cubicBezTo>
                      <a:pt x="0"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9" name="Google Shape;714;p35">
                <a:extLst>
                  <a:ext uri="{FF2B5EF4-FFF2-40B4-BE49-F238E27FC236}">
                    <a16:creationId xmlns:a16="http://schemas.microsoft.com/office/drawing/2014/main" xmlns="" id="{8692FF29-67C7-D6C8-D31B-D25E477BF613}"/>
                  </a:ext>
                </a:extLst>
              </p:cNvPr>
              <p:cNvSpPr/>
              <p:nvPr/>
            </p:nvSpPr>
            <p:spPr>
              <a:xfrm>
                <a:off x="338201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0" name="Google Shape;715;p35">
                <a:extLst>
                  <a:ext uri="{FF2B5EF4-FFF2-40B4-BE49-F238E27FC236}">
                    <a16:creationId xmlns:a16="http://schemas.microsoft.com/office/drawing/2014/main" xmlns="" id="{DB0C20F1-8EF3-6E48-3643-79B5EBD98FAC}"/>
                  </a:ext>
                </a:extLst>
              </p:cNvPr>
              <p:cNvSpPr/>
              <p:nvPr/>
            </p:nvSpPr>
            <p:spPr>
              <a:xfrm>
                <a:off x="3340506" y="1958440"/>
                <a:ext cx="21625" cy="549926"/>
              </a:xfrm>
              <a:custGeom>
                <a:avLst/>
                <a:gdLst/>
                <a:ahLst/>
                <a:cxnLst/>
                <a:rect l="l" t="t" r="r" b="b"/>
                <a:pathLst>
                  <a:path w="1115" h="28354" extrusionOk="0">
                    <a:moveTo>
                      <a:pt x="558" y="0"/>
                    </a:moveTo>
                    <a:cubicBezTo>
                      <a:pt x="246" y="0"/>
                      <a:pt x="0" y="245"/>
                      <a:pt x="0" y="557"/>
                    </a:cubicBezTo>
                    <a:lnTo>
                      <a:pt x="0" y="27796"/>
                    </a:lnTo>
                    <a:cubicBezTo>
                      <a:pt x="0" y="28086"/>
                      <a:pt x="246" y="28353"/>
                      <a:pt x="558" y="28353"/>
                    </a:cubicBezTo>
                    <a:cubicBezTo>
                      <a:pt x="847" y="28353"/>
                      <a:pt x="1115" y="28086"/>
                      <a:pt x="1115" y="27796"/>
                    </a:cubicBezTo>
                    <a:lnTo>
                      <a:pt x="1115" y="557"/>
                    </a:lnTo>
                    <a:cubicBezTo>
                      <a:pt x="1115" y="245"/>
                      <a:pt x="847"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 name="Google Shape;716;p35">
                <a:extLst>
                  <a:ext uri="{FF2B5EF4-FFF2-40B4-BE49-F238E27FC236}">
                    <a16:creationId xmlns:a16="http://schemas.microsoft.com/office/drawing/2014/main" xmlns="" id="{4F56E815-D199-29AF-48A4-804FC3761806}"/>
                  </a:ext>
                </a:extLst>
              </p:cNvPr>
              <p:cNvSpPr/>
              <p:nvPr/>
            </p:nvSpPr>
            <p:spPr>
              <a:xfrm>
                <a:off x="350738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 name="Google Shape;717;p35">
                <a:extLst>
                  <a:ext uri="{FF2B5EF4-FFF2-40B4-BE49-F238E27FC236}">
                    <a16:creationId xmlns:a16="http://schemas.microsoft.com/office/drawing/2014/main" xmlns="" id="{D7B00FAA-0BA9-D8C7-9FA8-5FFD359271B9}"/>
                  </a:ext>
                </a:extLst>
              </p:cNvPr>
              <p:cNvSpPr/>
              <p:nvPr/>
            </p:nvSpPr>
            <p:spPr>
              <a:xfrm>
                <a:off x="346587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 name="Google Shape;718;p35">
                <a:extLst>
                  <a:ext uri="{FF2B5EF4-FFF2-40B4-BE49-F238E27FC236}">
                    <a16:creationId xmlns:a16="http://schemas.microsoft.com/office/drawing/2014/main" xmlns="" id="{0D7D48A0-815D-A216-9BD7-D27EEE168EE4}"/>
                  </a:ext>
                </a:extLst>
              </p:cNvPr>
              <p:cNvSpPr/>
              <p:nvPr/>
            </p:nvSpPr>
            <p:spPr>
              <a:xfrm>
                <a:off x="3307651" y="1922560"/>
                <a:ext cx="254210" cy="35027"/>
              </a:xfrm>
              <a:custGeom>
                <a:avLst/>
                <a:gdLst/>
                <a:ahLst/>
                <a:cxnLst/>
                <a:rect l="l" t="t" r="r" b="b"/>
                <a:pathLst>
                  <a:path w="13107" h="1806" extrusionOk="0">
                    <a:moveTo>
                      <a:pt x="0" y="0"/>
                    </a:moveTo>
                    <a:lnTo>
                      <a:pt x="0"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4" name="Google Shape;719;p35">
                <a:extLst>
                  <a:ext uri="{FF2B5EF4-FFF2-40B4-BE49-F238E27FC236}">
                    <a16:creationId xmlns:a16="http://schemas.microsoft.com/office/drawing/2014/main" xmlns="" id="{2B20CF40-AA7E-C772-A8A3-75D194A80BC4}"/>
                  </a:ext>
                </a:extLst>
              </p:cNvPr>
              <p:cNvSpPr/>
              <p:nvPr/>
            </p:nvSpPr>
            <p:spPr>
              <a:xfrm>
                <a:off x="3307224" y="1744009"/>
                <a:ext cx="254210" cy="179423"/>
              </a:xfrm>
              <a:custGeom>
                <a:avLst/>
                <a:gdLst/>
                <a:ahLst/>
                <a:cxnLst/>
                <a:rect l="l" t="t" r="r" b="b"/>
                <a:pathLst>
                  <a:path w="13107" h="9251" extrusionOk="0">
                    <a:moveTo>
                      <a:pt x="1382" y="0"/>
                    </a:moveTo>
                    <a:cubicBezTo>
                      <a:pt x="3009" y="2630"/>
                      <a:pt x="1650" y="6643"/>
                      <a:pt x="0" y="9251"/>
                    </a:cubicBezTo>
                    <a:lnTo>
                      <a:pt x="13107" y="9251"/>
                    </a:lnTo>
                    <a:cubicBezTo>
                      <a:pt x="11457" y="6643"/>
                      <a:pt x="10098" y="2653"/>
                      <a:pt x="1174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5" name="Google Shape;720;p35">
                <a:extLst>
                  <a:ext uri="{FF2B5EF4-FFF2-40B4-BE49-F238E27FC236}">
                    <a16:creationId xmlns:a16="http://schemas.microsoft.com/office/drawing/2014/main" xmlns="" id="{CC74056A-FC9A-A588-DE5F-CE7F949AA087}"/>
                  </a:ext>
                </a:extLst>
              </p:cNvPr>
              <p:cNvSpPr/>
              <p:nvPr/>
            </p:nvSpPr>
            <p:spPr>
              <a:xfrm>
                <a:off x="3269598" y="1744009"/>
                <a:ext cx="111133" cy="111560"/>
              </a:xfrm>
              <a:custGeom>
                <a:avLst/>
                <a:gdLst/>
                <a:ahLst/>
                <a:cxnLst/>
                <a:rect l="l" t="t" r="r" b="b"/>
                <a:pathLst>
                  <a:path w="5730" h="5752" extrusionOk="0">
                    <a:moveTo>
                      <a:pt x="2854" y="0"/>
                    </a:moveTo>
                    <a:cubicBezTo>
                      <a:pt x="1271" y="0"/>
                      <a:pt x="1" y="1293"/>
                      <a:pt x="1" y="2876"/>
                    </a:cubicBezTo>
                    <a:cubicBezTo>
                      <a:pt x="1" y="4458"/>
                      <a:pt x="1271" y="5751"/>
                      <a:pt x="2854" y="5751"/>
                    </a:cubicBezTo>
                    <a:cubicBezTo>
                      <a:pt x="4459" y="5751"/>
                      <a:pt x="5729" y="4458"/>
                      <a:pt x="5729" y="2876"/>
                    </a:cubicBezTo>
                    <a:cubicBezTo>
                      <a:pt x="5729" y="1293"/>
                      <a:pt x="4459" y="0"/>
                      <a:pt x="28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6" name="Google Shape;721;p35">
                <a:extLst>
                  <a:ext uri="{FF2B5EF4-FFF2-40B4-BE49-F238E27FC236}">
                    <a16:creationId xmlns:a16="http://schemas.microsoft.com/office/drawing/2014/main" xmlns="" id="{9A38BD68-73AA-85AF-A272-7C98A2E9C142}"/>
                  </a:ext>
                </a:extLst>
              </p:cNvPr>
              <p:cNvSpPr/>
              <p:nvPr/>
            </p:nvSpPr>
            <p:spPr>
              <a:xfrm>
                <a:off x="3298147" y="1772539"/>
                <a:ext cx="54054" cy="54054"/>
              </a:xfrm>
              <a:custGeom>
                <a:avLst/>
                <a:gdLst/>
                <a:ahLst/>
                <a:cxnLst/>
                <a:rect l="l" t="t" r="r" b="b"/>
                <a:pathLst>
                  <a:path w="2787" h="2787" extrusionOk="0">
                    <a:moveTo>
                      <a:pt x="1382" y="0"/>
                    </a:moveTo>
                    <a:cubicBezTo>
                      <a:pt x="624" y="0"/>
                      <a:pt x="0" y="624"/>
                      <a:pt x="0" y="1405"/>
                    </a:cubicBezTo>
                    <a:cubicBezTo>
                      <a:pt x="0" y="2162"/>
                      <a:pt x="624" y="2787"/>
                      <a:pt x="1382" y="2787"/>
                    </a:cubicBezTo>
                    <a:cubicBezTo>
                      <a:pt x="2162" y="2787"/>
                      <a:pt x="2786" y="2162"/>
                      <a:pt x="2786" y="1405"/>
                    </a:cubicBezTo>
                    <a:cubicBezTo>
                      <a:pt x="2786" y="624"/>
                      <a:pt x="2162" y="0"/>
                      <a:pt x="13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7" name="Google Shape;722;p35">
                <a:extLst>
                  <a:ext uri="{FF2B5EF4-FFF2-40B4-BE49-F238E27FC236}">
                    <a16:creationId xmlns:a16="http://schemas.microsoft.com/office/drawing/2014/main" xmlns="" id="{9808D7C3-2A72-DD1D-5FA8-49258A753337}"/>
                  </a:ext>
                </a:extLst>
              </p:cNvPr>
              <p:cNvSpPr/>
              <p:nvPr/>
            </p:nvSpPr>
            <p:spPr>
              <a:xfrm>
                <a:off x="3289051" y="1763462"/>
                <a:ext cx="72227" cy="72634"/>
              </a:xfrm>
              <a:custGeom>
                <a:avLst/>
                <a:gdLst/>
                <a:ahLst/>
                <a:cxnLst/>
                <a:rect l="l" t="t" r="r" b="b"/>
                <a:pathLst>
                  <a:path w="3724" h="3745" extrusionOk="0">
                    <a:moveTo>
                      <a:pt x="1873" y="959"/>
                    </a:moveTo>
                    <a:cubicBezTo>
                      <a:pt x="2386"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26" y="0"/>
                      <a:pt x="1" y="847"/>
                      <a:pt x="1" y="1873"/>
                    </a:cubicBezTo>
                    <a:cubicBezTo>
                      <a:pt x="1" y="2898"/>
                      <a:pt x="826" y="3745"/>
                      <a:pt x="1873" y="3745"/>
                    </a:cubicBezTo>
                    <a:cubicBezTo>
                      <a:pt x="2899" y="3745"/>
                      <a:pt x="3723" y="2898"/>
                      <a:pt x="3723" y="1873"/>
                    </a:cubicBezTo>
                    <a:cubicBezTo>
                      <a:pt x="3723" y="847"/>
                      <a:pt x="2899"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8" name="Google Shape;723;p35">
                <a:extLst>
                  <a:ext uri="{FF2B5EF4-FFF2-40B4-BE49-F238E27FC236}">
                    <a16:creationId xmlns:a16="http://schemas.microsoft.com/office/drawing/2014/main" xmlns="" id="{6BD5F6BA-6CE7-25F8-B8C4-7305DC630182}"/>
                  </a:ext>
                </a:extLst>
              </p:cNvPr>
              <p:cNvSpPr/>
              <p:nvPr/>
            </p:nvSpPr>
            <p:spPr>
              <a:xfrm>
                <a:off x="3488354"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29" y="4458"/>
                      <a:pt x="5729" y="2876"/>
                    </a:cubicBezTo>
                    <a:cubicBezTo>
                      <a:pt x="5729"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724;p35">
                <a:extLst>
                  <a:ext uri="{FF2B5EF4-FFF2-40B4-BE49-F238E27FC236}">
                    <a16:creationId xmlns:a16="http://schemas.microsoft.com/office/drawing/2014/main" xmlns="" id="{5E79C23C-E1FB-4B19-B8E7-5E21B786A8DC}"/>
                  </a:ext>
                </a:extLst>
              </p:cNvPr>
              <p:cNvSpPr/>
              <p:nvPr/>
            </p:nvSpPr>
            <p:spPr>
              <a:xfrm>
                <a:off x="3340506" y="1884080"/>
                <a:ext cx="188500" cy="21625"/>
              </a:xfrm>
              <a:custGeom>
                <a:avLst/>
                <a:gdLst/>
                <a:ahLst/>
                <a:cxnLst/>
                <a:rect l="l" t="t" r="r" b="b"/>
                <a:pathLst>
                  <a:path w="9719" h="1115" extrusionOk="0">
                    <a:moveTo>
                      <a:pt x="558" y="0"/>
                    </a:moveTo>
                    <a:cubicBezTo>
                      <a:pt x="246" y="0"/>
                      <a:pt x="0" y="245"/>
                      <a:pt x="0" y="557"/>
                    </a:cubicBezTo>
                    <a:cubicBezTo>
                      <a:pt x="0"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 name="Google Shape;725;p35">
                <a:extLst>
                  <a:ext uri="{FF2B5EF4-FFF2-40B4-BE49-F238E27FC236}">
                    <a16:creationId xmlns:a16="http://schemas.microsoft.com/office/drawing/2014/main" xmlns="" id="{BFEFD2A0-6A7F-8EC4-8A23-CBE810A26C0F}"/>
                  </a:ext>
                </a:extLst>
              </p:cNvPr>
              <p:cNvSpPr/>
              <p:nvPr/>
            </p:nvSpPr>
            <p:spPr>
              <a:xfrm>
                <a:off x="3315002" y="1762590"/>
                <a:ext cx="239955" cy="21645"/>
              </a:xfrm>
              <a:custGeom>
                <a:avLst/>
                <a:gdLst/>
                <a:ahLst/>
                <a:cxnLst/>
                <a:rect l="l" t="t" r="r" b="b"/>
                <a:pathLst>
                  <a:path w="12372" h="1116" extrusionOk="0">
                    <a:moveTo>
                      <a:pt x="558" y="1"/>
                    </a:moveTo>
                    <a:cubicBezTo>
                      <a:pt x="246" y="1"/>
                      <a:pt x="0" y="246"/>
                      <a:pt x="0" y="558"/>
                    </a:cubicBezTo>
                    <a:cubicBezTo>
                      <a:pt x="0" y="848"/>
                      <a:pt x="246" y="1115"/>
                      <a:pt x="558" y="1115"/>
                    </a:cubicBezTo>
                    <a:lnTo>
                      <a:pt x="11814" y="1115"/>
                    </a:lnTo>
                    <a:cubicBezTo>
                      <a:pt x="12126" y="1115"/>
                      <a:pt x="12371" y="848"/>
                      <a:pt x="12371" y="558"/>
                    </a:cubicBezTo>
                    <a:cubicBezTo>
                      <a:pt x="12371" y="246"/>
                      <a:pt x="12126" y="1"/>
                      <a:pt x="118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 name="Google Shape;726;p35">
                <a:extLst>
                  <a:ext uri="{FF2B5EF4-FFF2-40B4-BE49-F238E27FC236}">
                    <a16:creationId xmlns:a16="http://schemas.microsoft.com/office/drawing/2014/main" xmlns="" id="{A08B0196-E8AD-CB0A-5C9D-A292EE4EA4FC}"/>
                  </a:ext>
                </a:extLst>
              </p:cNvPr>
              <p:cNvSpPr/>
              <p:nvPr/>
            </p:nvSpPr>
            <p:spPr>
              <a:xfrm>
                <a:off x="3307651" y="2515251"/>
                <a:ext cx="254210" cy="35047"/>
              </a:xfrm>
              <a:custGeom>
                <a:avLst/>
                <a:gdLst/>
                <a:ahLst/>
                <a:cxnLst/>
                <a:rect l="l" t="t" r="r" b="b"/>
                <a:pathLst>
                  <a:path w="13107" h="1807" extrusionOk="0">
                    <a:moveTo>
                      <a:pt x="0" y="1"/>
                    </a:moveTo>
                    <a:lnTo>
                      <a:pt x="0"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727;p35">
                <a:extLst>
                  <a:ext uri="{FF2B5EF4-FFF2-40B4-BE49-F238E27FC236}">
                    <a16:creationId xmlns:a16="http://schemas.microsoft.com/office/drawing/2014/main" xmlns="" id="{DA9A147C-2A1C-0350-4335-AAAE0315AA61}"/>
                  </a:ext>
                </a:extLst>
              </p:cNvPr>
              <p:cNvSpPr/>
              <p:nvPr/>
            </p:nvSpPr>
            <p:spPr>
              <a:xfrm>
                <a:off x="3284745"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3" name="Google Shape;728;p35">
                <a:extLst>
                  <a:ext uri="{FF2B5EF4-FFF2-40B4-BE49-F238E27FC236}">
                    <a16:creationId xmlns:a16="http://schemas.microsoft.com/office/drawing/2014/main" xmlns="" id="{FD9D00C5-B504-D765-0A4B-137934C4B6D2}"/>
                  </a:ext>
                </a:extLst>
              </p:cNvPr>
              <p:cNvSpPr/>
              <p:nvPr/>
            </p:nvSpPr>
            <p:spPr>
              <a:xfrm>
                <a:off x="3516884"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4" name="Google Shape;729;p35">
                <a:extLst>
                  <a:ext uri="{FF2B5EF4-FFF2-40B4-BE49-F238E27FC236}">
                    <a16:creationId xmlns:a16="http://schemas.microsoft.com/office/drawing/2014/main" xmlns="" id="{B07B4AC1-07FF-A209-9181-50C9EC65CA03}"/>
                  </a:ext>
                </a:extLst>
              </p:cNvPr>
              <p:cNvSpPr/>
              <p:nvPr/>
            </p:nvSpPr>
            <p:spPr>
              <a:xfrm>
                <a:off x="3507807"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98"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5" name="Google Shape;730;p35">
                <a:extLst>
                  <a:ext uri="{FF2B5EF4-FFF2-40B4-BE49-F238E27FC236}">
                    <a16:creationId xmlns:a16="http://schemas.microsoft.com/office/drawing/2014/main" xmlns="" id="{9678C4AF-6E44-5E11-4B06-05C656FEC068}"/>
                  </a:ext>
                </a:extLst>
              </p:cNvPr>
              <p:cNvSpPr/>
              <p:nvPr/>
            </p:nvSpPr>
            <p:spPr>
              <a:xfrm>
                <a:off x="2271376" y="2628518"/>
                <a:ext cx="1363992" cy="44550"/>
              </a:xfrm>
              <a:custGeom>
                <a:avLst/>
                <a:gdLst/>
                <a:ahLst/>
                <a:cxnLst/>
                <a:rect l="l" t="t" r="r" b="b"/>
                <a:pathLst>
                  <a:path w="70327" h="2297" extrusionOk="0">
                    <a:moveTo>
                      <a:pt x="1" y="1"/>
                    </a:moveTo>
                    <a:lnTo>
                      <a:pt x="1" y="2297"/>
                    </a:lnTo>
                    <a:lnTo>
                      <a:pt x="70326" y="2297"/>
                    </a:lnTo>
                    <a:lnTo>
                      <a:pt x="7032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 name="Google Shape;731;p35">
                <a:extLst>
                  <a:ext uri="{FF2B5EF4-FFF2-40B4-BE49-F238E27FC236}">
                    <a16:creationId xmlns:a16="http://schemas.microsoft.com/office/drawing/2014/main" xmlns="" id="{C4963DA5-CCEE-9853-5813-37A88512161A}"/>
                  </a:ext>
                </a:extLst>
              </p:cNvPr>
              <p:cNvSpPr/>
              <p:nvPr/>
            </p:nvSpPr>
            <p:spPr>
              <a:xfrm>
                <a:off x="2271376" y="2654023"/>
                <a:ext cx="1363992" cy="19492"/>
              </a:xfrm>
              <a:custGeom>
                <a:avLst/>
                <a:gdLst/>
                <a:ahLst/>
                <a:cxnLst/>
                <a:rect l="l" t="t" r="r" b="b"/>
                <a:pathLst>
                  <a:path w="70327" h="1005" extrusionOk="0">
                    <a:moveTo>
                      <a:pt x="1" y="1"/>
                    </a:moveTo>
                    <a:lnTo>
                      <a:pt x="1" y="1004"/>
                    </a:lnTo>
                    <a:lnTo>
                      <a:pt x="70326" y="1004"/>
                    </a:lnTo>
                    <a:lnTo>
                      <a:pt x="7032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7" name="Google Shape;732;p35">
                <a:extLst>
                  <a:ext uri="{FF2B5EF4-FFF2-40B4-BE49-F238E27FC236}">
                    <a16:creationId xmlns:a16="http://schemas.microsoft.com/office/drawing/2014/main" xmlns="" id="{CF52E8A3-DE67-93CC-77E3-5BC8015AA12B}"/>
                  </a:ext>
                </a:extLst>
              </p:cNvPr>
              <p:cNvSpPr/>
              <p:nvPr/>
            </p:nvSpPr>
            <p:spPr>
              <a:xfrm>
                <a:off x="2204386" y="2673049"/>
                <a:ext cx="1468163" cy="43697"/>
              </a:xfrm>
              <a:custGeom>
                <a:avLst/>
                <a:gdLst/>
                <a:ahLst/>
                <a:cxnLst/>
                <a:rect l="l" t="t" r="r" b="b"/>
                <a:pathLst>
                  <a:path w="75698" h="2253" extrusionOk="0">
                    <a:moveTo>
                      <a:pt x="0" y="1"/>
                    </a:moveTo>
                    <a:lnTo>
                      <a:pt x="0" y="2252"/>
                    </a:lnTo>
                    <a:lnTo>
                      <a:pt x="75697" y="2252"/>
                    </a:lnTo>
                    <a:lnTo>
                      <a:pt x="7569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8" name="Google Shape;733;p35">
                <a:extLst>
                  <a:ext uri="{FF2B5EF4-FFF2-40B4-BE49-F238E27FC236}">
                    <a16:creationId xmlns:a16="http://schemas.microsoft.com/office/drawing/2014/main" xmlns="" id="{421D448A-B236-ADA2-A0D0-37C67A0E8E41}"/>
                  </a:ext>
                </a:extLst>
              </p:cNvPr>
              <p:cNvSpPr/>
              <p:nvPr/>
            </p:nvSpPr>
            <p:spPr>
              <a:xfrm>
                <a:off x="2302078" y="1418891"/>
                <a:ext cx="1291358" cy="342865"/>
              </a:xfrm>
              <a:custGeom>
                <a:avLst/>
                <a:gdLst/>
                <a:ahLst/>
                <a:cxnLst/>
                <a:rect l="l" t="t" r="r" b="b"/>
                <a:pathLst>
                  <a:path w="66582" h="17678" extrusionOk="0">
                    <a:moveTo>
                      <a:pt x="33302" y="1"/>
                    </a:moveTo>
                    <a:lnTo>
                      <a:pt x="1" y="17677"/>
                    </a:lnTo>
                    <a:lnTo>
                      <a:pt x="66581" y="17677"/>
                    </a:lnTo>
                    <a:lnTo>
                      <a:pt x="3330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9" name="Google Shape;734;p35">
                <a:extLst>
                  <a:ext uri="{FF2B5EF4-FFF2-40B4-BE49-F238E27FC236}">
                    <a16:creationId xmlns:a16="http://schemas.microsoft.com/office/drawing/2014/main" xmlns="" id="{D362D417-D45B-F624-FA44-592C86B96283}"/>
                  </a:ext>
                </a:extLst>
              </p:cNvPr>
              <p:cNvSpPr/>
              <p:nvPr/>
            </p:nvSpPr>
            <p:spPr>
              <a:xfrm>
                <a:off x="2484527" y="1477270"/>
                <a:ext cx="926460" cy="245560"/>
              </a:xfrm>
              <a:custGeom>
                <a:avLst/>
                <a:gdLst/>
                <a:ahLst/>
                <a:cxnLst/>
                <a:rect l="l" t="t" r="r" b="b"/>
                <a:pathLst>
                  <a:path w="47768" h="12661" extrusionOk="0">
                    <a:moveTo>
                      <a:pt x="23895" y="0"/>
                    </a:moveTo>
                    <a:lnTo>
                      <a:pt x="0" y="12661"/>
                    </a:lnTo>
                    <a:lnTo>
                      <a:pt x="47768" y="12661"/>
                    </a:lnTo>
                    <a:lnTo>
                      <a:pt x="23895"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0" name="Google Shape;735;p35">
                <a:extLst>
                  <a:ext uri="{FF2B5EF4-FFF2-40B4-BE49-F238E27FC236}">
                    <a16:creationId xmlns:a16="http://schemas.microsoft.com/office/drawing/2014/main" xmlns="" id="{081BF9E7-19F0-CC3E-F85E-3C4A59C367A1}"/>
                  </a:ext>
                </a:extLst>
              </p:cNvPr>
              <p:cNvSpPr/>
              <p:nvPr/>
            </p:nvSpPr>
            <p:spPr>
              <a:xfrm>
                <a:off x="2484527" y="1477270"/>
                <a:ext cx="926460" cy="245560"/>
              </a:xfrm>
              <a:custGeom>
                <a:avLst/>
                <a:gdLst/>
                <a:ahLst/>
                <a:cxnLst/>
                <a:rect l="l" t="t" r="r" b="b"/>
                <a:pathLst>
                  <a:path w="47768" h="12661" extrusionOk="0">
                    <a:moveTo>
                      <a:pt x="23895" y="1271"/>
                    </a:moveTo>
                    <a:lnTo>
                      <a:pt x="43243" y="11546"/>
                    </a:lnTo>
                    <a:lnTo>
                      <a:pt x="4569" y="11546"/>
                    </a:lnTo>
                    <a:lnTo>
                      <a:pt x="23895" y="1271"/>
                    </a:lnTo>
                    <a:close/>
                    <a:moveTo>
                      <a:pt x="23895" y="0"/>
                    </a:moveTo>
                    <a:lnTo>
                      <a:pt x="0" y="12661"/>
                    </a:lnTo>
                    <a:lnTo>
                      <a:pt x="47768" y="12661"/>
                    </a:lnTo>
                    <a:lnTo>
                      <a:pt x="23895"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1" name="Google Shape;736;p35">
                <a:extLst>
                  <a:ext uri="{FF2B5EF4-FFF2-40B4-BE49-F238E27FC236}">
                    <a16:creationId xmlns:a16="http://schemas.microsoft.com/office/drawing/2014/main" xmlns="" id="{B4B4014A-BE8A-103A-A8BC-6A054E701C26}"/>
                  </a:ext>
                </a:extLst>
              </p:cNvPr>
              <p:cNvSpPr/>
              <p:nvPr/>
            </p:nvSpPr>
            <p:spPr>
              <a:xfrm>
                <a:off x="2302078" y="1722811"/>
                <a:ext cx="1290912" cy="38945"/>
              </a:xfrm>
              <a:custGeom>
                <a:avLst/>
                <a:gdLst/>
                <a:ahLst/>
                <a:cxnLst/>
                <a:rect l="l" t="t" r="r" b="b"/>
                <a:pathLst>
                  <a:path w="66559" h="2008" extrusionOk="0">
                    <a:moveTo>
                      <a:pt x="1" y="1"/>
                    </a:moveTo>
                    <a:lnTo>
                      <a:pt x="1" y="2007"/>
                    </a:lnTo>
                    <a:lnTo>
                      <a:pt x="66559" y="2007"/>
                    </a:lnTo>
                    <a:lnTo>
                      <a:pt x="66559" y="1"/>
                    </a:ln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02" name="Google Shape;737;p35">
            <a:extLst>
              <a:ext uri="{FF2B5EF4-FFF2-40B4-BE49-F238E27FC236}">
                <a16:creationId xmlns:a16="http://schemas.microsoft.com/office/drawing/2014/main" xmlns="" id="{7F5B61EB-3869-D249-4B29-0E0036A5C7EC}"/>
              </a:ext>
            </a:extLst>
          </p:cNvPr>
          <p:cNvGrpSpPr/>
          <p:nvPr/>
        </p:nvGrpSpPr>
        <p:grpSpPr>
          <a:xfrm>
            <a:off x="2077624" y="1638485"/>
            <a:ext cx="940743" cy="816536"/>
            <a:chOff x="4159040" y="2757547"/>
            <a:chExt cx="1463847" cy="1367971"/>
          </a:xfrm>
        </p:grpSpPr>
        <p:sp>
          <p:nvSpPr>
            <p:cNvPr id="203" name="Google Shape;738;p35">
              <a:extLst>
                <a:ext uri="{FF2B5EF4-FFF2-40B4-BE49-F238E27FC236}">
                  <a16:creationId xmlns:a16="http://schemas.microsoft.com/office/drawing/2014/main" xmlns="" id="{D0D0F4C8-47E2-E59B-4465-0D42DCC0D485}"/>
                </a:ext>
              </a:extLst>
            </p:cNvPr>
            <p:cNvSpPr/>
            <p:nvPr/>
          </p:nvSpPr>
          <p:spPr>
            <a:xfrm>
              <a:off x="4159040" y="2757547"/>
              <a:ext cx="1463847" cy="1367971"/>
            </a:xfrm>
            <a:custGeom>
              <a:avLst/>
              <a:gdLst/>
              <a:ahLst/>
              <a:cxnLst/>
              <a:rect l="l" t="t" r="r" b="b"/>
              <a:pathLst>
                <a:path w="84323" h="78948" extrusionOk="0">
                  <a:moveTo>
                    <a:pt x="30870" y="26921"/>
                  </a:moveTo>
                  <a:cubicBezTo>
                    <a:pt x="31297" y="26921"/>
                    <a:pt x="31846" y="27042"/>
                    <a:pt x="32516" y="27209"/>
                  </a:cubicBezTo>
                  <a:cubicBezTo>
                    <a:pt x="32453" y="27209"/>
                    <a:pt x="32390" y="27251"/>
                    <a:pt x="32327" y="27251"/>
                  </a:cubicBezTo>
                  <a:cubicBezTo>
                    <a:pt x="32244" y="27272"/>
                    <a:pt x="32181" y="27272"/>
                    <a:pt x="32097" y="27293"/>
                  </a:cubicBezTo>
                  <a:cubicBezTo>
                    <a:pt x="31281" y="27481"/>
                    <a:pt x="30465" y="27690"/>
                    <a:pt x="29649" y="27921"/>
                  </a:cubicBezTo>
                  <a:cubicBezTo>
                    <a:pt x="29837" y="27481"/>
                    <a:pt x="30047" y="27146"/>
                    <a:pt x="30319" y="27021"/>
                  </a:cubicBezTo>
                  <a:cubicBezTo>
                    <a:pt x="30472" y="26951"/>
                    <a:pt x="30656" y="26921"/>
                    <a:pt x="30870" y="26921"/>
                  </a:cubicBezTo>
                  <a:close/>
                  <a:moveTo>
                    <a:pt x="25981" y="0"/>
                  </a:moveTo>
                  <a:cubicBezTo>
                    <a:pt x="25934" y="0"/>
                    <a:pt x="25888" y="3"/>
                    <a:pt x="25841" y="8"/>
                  </a:cubicBezTo>
                  <a:cubicBezTo>
                    <a:pt x="24544" y="176"/>
                    <a:pt x="23769" y="2247"/>
                    <a:pt x="24481" y="7813"/>
                  </a:cubicBezTo>
                  <a:cubicBezTo>
                    <a:pt x="24502" y="8043"/>
                    <a:pt x="24544" y="8315"/>
                    <a:pt x="24586" y="8545"/>
                  </a:cubicBezTo>
                  <a:cubicBezTo>
                    <a:pt x="23790" y="6997"/>
                    <a:pt x="23058" y="5742"/>
                    <a:pt x="22389" y="4758"/>
                  </a:cubicBezTo>
                  <a:cubicBezTo>
                    <a:pt x="20816" y="2373"/>
                    <a:pt x="19543" y="1424"/>
                    <a:pt x="18550" y="1424"/>
                  </a:cubicBezTo>
                  <a:cubicBezTo>
                    <a:pt x="18314" y="1424"/>
                    <a:pt x="18094" y="1477"/>
                    <a:pt x="17890" y="1578"/>
                  </a:cubicBezTo>
                  <a:cubicBezTo>
                    <a:pt x="17848" y="1578"/>
                    <a:pt x="17848" y="1620"/>
                    <a:pt x="17848" y="1620"/>
                  </a:cubicBezTo>
                  <a:cubicBezTo>
                    <a:pt x="17848" y="1620"/>
                    <a:pt x="17827" y="1620"/>
                    <a:pt x="17827" y="1641"/>
                  </a:cubicBezTo>
                  <a:cubicBezTo>
                    <a:pt x="16781" y="2164"/>
                    <a:pt x="16488" y="3817"/>
                    <a:pt x="17681" y="7143"/>
                  </a:cubicBezTo>
                  <a:cubicBezTo>
                    <a:pt x="18057" y="8294"/>
                    <a:pt x="18622" y="9612"/>
                    <a:pt x="19376" y="11161"/>
                  </a:cubicBezTo>
                  <a:cubicBezTo>
                    <a:pt x="19187" y="10972"/>
                    <a:pt x="19041" y="10805"/>
                    <a:pt x="18852" y="10638"/>
                  </a:cubicBezTo>
                  <a:cubicBezTo>
                    <a:pt x="15872" y="7765"/>
                    <a:pt x="13928" y="6682"/>
                    <a:pt x="12753" y="6682"/>
                  </a:cubicBezTo>
                  <a:cubicBezTo>
                    <a:pt x="12336" y="6682"/>
                    <a:pt x="12016" y="6819"/>
                    <a:pt x="11780" y="7060"/>
                  </a:cubicBezTo>
                  <a:cubicBezTo>
                    <a:pt x="10901" y="8001"/>
                    <a:pt x="11571" y="10115"/>
                    <a:pt x="15630" y="14006"/>
                  </a:cubicBezTo>
                  <a:cubicBezTo>
                    <a:pt x="16049" y="14425"/>
                    <a:pt x="16530" y="14843"/>
                    <a:pt x="17011" y="15241"/>
                  </a:cubicBezTo>
                  <a:cubicBezTo>
                    <a:pt x="14162" y="13823"/>
                    <a:pt x="12235" y="13262"/>
                    <a:pt x="11008" y="13262"/>
                  </a:cubicBezTo>
                  <a:cubicBezTo>
                    <a:pt x="10136" y="13262"/>
                    <a:pt x="9618" y="13545"/>
                    <a:pt x="9374" y="14006"/>
                  </a:cubicBezTo>
                  <a:cubicBezTo>
                    <a:pt x="8809" y="15157"/>
                    <a:pt x="10106" y="16998"/>
                    <a:pt x="15107" y="19509"/>
                  </a:cubicBezTo>
                  <a:lnTo>
                    <a:pt x="15588" y="19739"/>
                  </a:lnTo>
                  <a:cubicBezTo>
                    <a:pt x="14631" y="19659"/>
                    <a:pt x="13784" y="19621"/>
                    <a:pt x="13038" y="19621"/>
                  </a:cubicBezTo>
                  <a:cubicBezTo>
                    <a:pt x="9725" y="19621"/>
                    <a:pt x="8409" y="20364"/>
                    <a:pt x="8307" y="21371"/>
                  </a:cubicBezTo>
                  <a:cubicBezTo>
                    <a:pt x="8202" y="22439"/>
                    <a:pt x="9479" y="23485"/>
                    <a:pt x="13182" y="24112"/>
                  </a:cubicBezTo>
                  <a:cubicBezTo>
                    <a:pt x="9056" y="26443"/>
                    <a:pt x="6673" y="28300"/>
                    <a:pt x="3489" y="28300"/>
                  </a:cubicBezTo>
                  <a:cubicBezTo>
                    <a:pt x="2443" y="28300"/>
                    <a:pt x="1310" y="28099"/>
                    <a:pt x="0" y="27649"/>
                  </a:cubicBezTo>
                  <a:lnTo>
                    <a:pt x="0" y="27649"/>
                  </a:lnTo>
                  <a:cubicBezTo>
                    <a:pt x="0" y="27649"/>
                    <a:pt x="2574" y="32712"/>
                    <a:pt x="7177" y="36039"/>
                  </a:cubicBezTo>
                  <a:lnTo>
                    <a:pt x="23246" y="68094"/>
                  </a:lnTo>
                  <a:cubicBezTo>
                    <a:pt x="23379" y="68374"/>
                    <a:pt x="23658" y="68540"/>
                    <a:pt x="23943" y="68540"/>
                  </a:cubicBezTo>
                  <a:cubicBezTo>
                    <a:pt x="24062" y="68540"/>
                    <a:pt x="24182" y="68511"/>
                    <a:pt x="24293" y="68450"/>
                  </a:cubicBezTo>
                  <a:cubicBezTo>
                    <a:pt x="24690" y="68261"/>
                    <a:pt x="24837" y="67780"/>
                    <a:pt x="24627" y="67403"/>
                  </a:cubicBezTo>
                  <a:lnTo>
                    <a:pt x="9667" y="37545"/>
                  </a:lnTo>
                  <a:lnTo>
                    <a:pt x="9667" y="37545"/>
                  </a:lnTo>
                  <a:cubicBezTo>
                    <a:pt x="11332" y="38338"/>
                    <a:pt x="13175" y="38845"/>
                    <a:pt x="15186" y="38845"/>
                  </a:cubicBezTo>
                  <a:cubicBezTo>
                    <a:pt x="17420" y="38845"/>
                    <a:pt x="19861" y="38219"/>
                    <a:pt x="22493" y="36667"/>
                  </a:cubicBezTo>
                  <a:lnTo>
                    <a:pt x="22765" y="37148"/>
                  </a:lnTo>
                  <a:lnTo>
                    <a:pt x="24962" y="41207"/>
                  </a:lnTo>
                  <a:lnTo>
                    <a:pt x="39860" y="68596"/>
                  </a:lnTo>
                  <a:cubicBezTo>
                    <a:pt x="38667" y="69287"/>
                    <a:pt x="37726" y="70396"/>
                    <a:pt x="37307" y="71818"/>
                  </a:cubicBezTo>
                  <a:cubicBezTo>
                    <a:pt x="36449" y="74748"/>
                    <a:pt x="38123" y="77823"/>
                    <a:pt x="41052" y="78723"/>
                  </a:cubicBezTo>
                  <a:cubicBezTo>
                    <a:pt x="41572" y="78875"/>
                    <a:pt x="42097" y="78948"/>
                    <a:pt x="42613" y="78948"/>
                  </a:cubicBezTo>
                  <a:cubicBezTo>
                    <a:pt x="45010" y="78948"/>
                    <a:pt x="47234" y="77388"/>
                    <a:pt x="47957" y="74978"/>
                  </a:cubicBezTo>
                  <a:cubicBezTo>
                    <a:pt x="48376" y="73597"/>
                    <a:pt x="48229" y="72153"/>
                    <a:pt x="47622" y="70960"/>
                  </a:cubicBezTo>
                  <a:lnTo>
                    <a:pt x="74970" y="56105"/>
                  </a:lnTo>
                  <a:lnTo>
                    <a:pt x="77627" y="54661"/>
                  </a:lnTo>
                  <a:lnTo>
                    <a:pt x="84322" y="51020"/>
                  </a:lnTo>
                  <a:cubicBezTo>
                    <a:pt x="84071" y="50581"/>
                    <a:pt x="83820" y="50141"/>
                    <a:pt x="83590" y="49723"/>
                  </a:cubicBezTo>
                  <a:cubicBezTo>
                    <a:pt x="83527" y="49618"/>
                    <a:pt x="83485" y="49535"/>
                    <a:pt x="83423" y="49430"/>
                  </a:cubicBezTo>
                  <a:cubicBezTo>
                    <a:pt x="83172" y="49012"/>
                    <a:pt x="82900" y="48572"/>
                    <a:pt x="82649" y="48154"/>
                  </a:cubicBezTo>
                  <a:cubicBezTo>
                    <a:pt x="80828" y="45329"/>
                    <a:pt x="78736" y="42672"/>
                    <a:pt x="76392" y="40266"/>
                  </a:cubicBezTo>
                  <a:lnTo>
                    <a:pt x="76371" y="40245"/>
                  </a:lnTo>
                  <a:cubicBezTo>
                    <a:pt x="75995" y="39847"/>
                    <a:pt x="75597" y="39491"/>
                    <a:pt x="75221" y="39115"/>
                  </a:cubicBezTo>
                  <a:cubicBezTo>
                    <a:pt x="74865" y="38780"/>
                    <a:pt x="74509" y="38466"/>
                    <a:pt x="74133" y="38152"/>
                  </a:cubicBezTo>
                  <a:cubicBezTo>
                    <a:pt x="74070" y="38069"/>
                    <a:pt x="73986" y="38027"/>
                    <a:pt x="73902" y="37943"/>
                  </a:cubicBezTo>
                  <a:cubicBezTo>
                    <a:pt x="71057" y="35453"/>
                    <a:pt x="67897" y="33256"/>
                    <a:pt x="64445" y="31478"/>
                  </a:cubicBezTo>
                  <a:cubicBezTo>
                    <a:pt x="64403" y="31457"/>
                    <a:pt x="64361" y="31457"/>
                    <a:pt x="64340" y="31436"/>
                  </a:cubicBezTo>
                  <a:cubicBezTo>
                    <a:pt x="63106" y="30808"/>
                    <a:pt x="61850" y="30222"/>
                    <a:pt x="60574" y="29678"/>
                  </a:cubicBezTo>
                  <a:lnTo>
                    <a:pt x="60532" y="29678"/>
                  </a:lnTo>
                  <a:lnTo>
                    <a:pt x="59905" y="29448"/>
                  </a:lnTo>
                  <a:cubicBezTo>
                    <a:pt x="59758" y="29385"/>
                    <a:pt x="59633" y="29302"/>
                    <a:pt x="59465" y="29260"/>
                  </a:cubicBezTo>
                  <a:lnTo>
                    <a:pt x="59235" y="29176"/>
                  </a:lnTo>
                  <a:cubicBezTo>
                    <a:pt x="58942" y="29071"/>
                    <a:pt x="58649" y="28967"/>
                    <a:pt x="58335" y="28862"/>
                  </a:cubicBezTo>
                  <a:cubicBezTo>
                    <a:pt x="58126" y="28778"/>
                    <a:pt x="57896" y="28716"/>
                    <a:pt x="57687" y="28653"/>
                  </a:cubicBezTo>
                  <a:lnTo>
                    <a:pt x="57226" y="28506"/>
                  </a:lnTo>
                  <a:cubicBezTo>
                    <a:pt x="56829" y="28360"/>
                    <a:pt x="56431" y="28255"/>
                    <a:pt x="56034" y="28130"/>
                  </a:cubicBezTo>
                  <a:cubicBezTo>
                    <a:pt x="53586" y="27397"/>
                    <a:pt x="51096" y="26874"/>
                    <a:pt x="48648" y="26561"/>
                  </a:cubicBezTo>
                  <a:cubicBezTo>
                    <a:pt x="48585" y="26561"/>
                    <a:pt x="48543" y="26561"/>
                    <a:pt x="48501" y="26540"/>
                  </a:cubicBezTo>
                  <a:lnTo>
                    <a:pt x="47183" y="26372"/>
                  </a:lnTo>
                  <a:cubicBezTo>
                    <a:pt x="47078" y="26372"/>
                    <a:pt x="46995" y="26351"/>
                    <a:pt x="46890" y="26351"/>
                  </a:cubicBezTo>
                  <a:cubicBezTo>
                    <a:pt x="46388" y="26309"/>
                    <a:pt x="45886" y="26268"/>
                    <a:pt x="45404" y="26247"/>
                  </a:cubicBezTo>
                  <a:cubicBezTo>
                    <a:pt x="44693" y="26205"/>
                    <a:pt x="43982" y="26163"/>
                    <a:pt x="43312" y="26163"/>
                  </a:cubicBezTo>
                  <a:cubicBezTo>
                    <a:pt x="57121" y="18944"/>
                    <a:pt x="49025" y="3106"/>
                    <a:pt x="49024" y="3105"/>
                  </a:cubicBezTo>
                  <a:lnTo>
                    <a:pt x="49024" y="3105"/>
                  </a:lnTo>
                  <a:cubicBezTo>
                    <a:pt x="47350" y="8357"/>
                    <a:pt x="44212" y="8985"/>
                    <a:pt x="38625" y="11391"/>
                  </a:cubicBezTo>
                  <a:cubicBezTo>
                    <a:pt x="40341" y="8043"/>
                    <a:pt x="40278" y="6369"/>
                    <a:pt x="39358" y="5825"/>
                  </a:cubicBezTo>
                  <a:cubicBezTo>
                    <a:pt x="39170" y="5711"/>
                    <a:pt x="38958" y="5650"/>
                    <a:pt x="38722" y="5650"/>
                  </a:cubicBezTo>
                  <a:cubicBezTo>
                    <a:pt x="37615" y="5650"/>
                    <a:pt x="35967" y="7003"/>
                    <a:pt x="33708" y="10659"/>
                  </a:cubicBezTo>
                  <a:cubicBezTo>
                    <a:pt x="33729" y="10470"/>
                    <a:pt x="33792" y="10324"/>
                    <a:pt x="33813" y="10136"/>
                  </a:cubicBezTo>
                  <a:cubicBezTo>
                    <a:pt x="34796" y="4612"/>
                    <a:pt x="34127" y="2477"/>
                    <a:pt x="32850" y="2247"/>
                  </a:cubicBezTo>
                  <a:cubicBezTo>
                    <a:pt x="32777" y="2234"/>
                    <a:pt x="32704" y="2227"/>
                    <a:pt x="32630" y="2227"/>
                  </a:cubicBezTo>
                  <a:cubicBezTo>
                    <a:pt x="31438" y="2227"/>
                    <a:pt x="30178" y="4025"/>
                    <a:pt x="29251" y="9089"/>
                  </a:cubicBezTo>
                  <a:cubicBezTo>
                    <a:pt x="29231" y="8462"/>
                    <a:pt x="29189" y="7855"/>
                    <a:pt x="29105" y="7269"/>
                  </a:cubicBezTo>
                  <a:cubicBezTo>
                    <a:pt x="28420" y="1887"/>
                    <a:pt x="27210" y="0"/>
                    <a:pt x="2598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204" name="Google Shape;739;p35">
              <a:extLst>
                <a:ext uri="{FF2B5EF4-FFF2-40B4-BE49-F238E27FC236}">
                  <a16:creationId xmlns:a16="http://schemas.microsoft.com/office/drawing/2014/main" xmlns="" id="{56661A2D-2209-8A06-2E9F-F1E856A8EF14}"/>
                </a:ext>
              </a:extLst>
            </p:cNvPr>
            <p:cNvGrpSpPr/>
            <p:nvPr/>
          </p:nvGrpSpPr>
          <p:grpSpPr>
            <a:xfrm>
              <a:off x="4159260" y="2757551"/>
              <a:ext cx="1463407" cy="1367965"/>
              <a:chOff x="719973" y="2788061"/>
              <a:chExt cx="1629266" cy="1524704"/>
            </a:xfrm>
          </p:grpSpPr>
          <p:sp>
            <p:nvSpPr>
              <p:cNvPr id="205" name="Google Shape;740;p35">
                <a:extLst>
                  <a:ext uri="{FF2B5EF4-FFF2-40B4-BE49-F238E27FC236}">
                    <a16:creationId xmlns:a16="http://schemas.microsoft.com/office/drawing/2014/main" xmlns="" id="{BB0C2D57-4D4D-E237-0D9A-28647923396F}"/>
                  </a:ext>
                </a:extLst>
              </p:cNvPr>
              <p:cNvSpPr/>
              <p:nvPr/>
            </p:nvSpPr>
            <p:spPr>
              <a:xfrm>
                <a:off x="1105676" y="3293188"/>
                <a:ext cx="1243564" cy="917911"/>
              </a:xfrm>
              <a:custGeom>
                <a:avLst/>
                <a:gdLst/>
                <a:ahLst/>
                <a:cxnLst/>
                <a:rect l="l" t="t" r="r" b="b"/>
                <a:pathLst>
                  <a:path w="64425" h="47554" extrusionOk="0">
                    <a:moveTo>
                      <a:pt x="22640" y="1"/>
                    </a:moveTo>
                    <a:cubicBezTo>
                      <a:pt x="14630" y="1"/>
                      <a:pt x="6859" y="2044"/>
                      <a:pt x="0" y="5748"/>
                    </a:cubicBezTo>
                    <a:lnTo>
                      <a:pt x="22682" y="47470"/>
                    </a:lnTo>
                    <a:lnTo>
                      <a:pt x="22619" y="47554"/>
                    </a:lnTo>
                    <a:lnTo>
                      <a:pt x="64424" y="24893"/>
                    </a:lnTo>
                    <a:cubicBezTo>
                      <a:pt x="58608" y="14201"/>
                      <a:pt x="48753" y="5727"/>
                      <a:pt x="36177" y="1982"/>
                    </a:cubicBezTo>
                    <a:cubicBezTo>
                      <a:pt x="31669" y="639"/>
                      <a:pt x="27117" y="1"/>
                      <a:pt x="2264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6" name="Google Shape;741;p35">
                <a:extLst>
                  <a:ext uri="{FF2B5EF4-FFF2-40B4-BE49-F238E27FC236}">
                    <a16:creationId xmlns:a16="http://schemas.microsoft.com/office/drawing/2014/main" xmlns="" id="{1CB93093-CD7B-0849-6F1C-A892038682DF}"/>
                  </a:ext>
                </a:extLst>
              </p:cNvPr>
              <p:cNvSpPr/>
              <p:nvPr/>
            </p:nvSpPr>
            <p:spPr>
              <a:xfrm>
                <a:off x="930390" y="2916809"/>
                <a:ext cx="207212" cy="200186"/>
              </a:xfrm>
              <a:custGeom>
                <a:avLst/>
                <a:gdLst/>
                <a:ahLst/>
                <a:cxnLst/>
                <a:rect l="l" t="t" r="r" b="b"/>
                <a:pathLst>
                  <a:path w="10735" h="10371" extrusionOk="0">
                    <a:moveTo>
                      <a:pt x="1858" y="1"/>
                    </a:moveTo>
                    <a:cubicBezTo>
                      <a:pt x="1445" y="1"/>
                      <a:pt x="1129" y="134"/>
                      <a:pt x="900" y="369"/>
                    </a:cubicBezTo>
                    <a:cubicBezTo>
                      <a:pt x="1" y="1311"/>
                      <a:pt x="691" y="3445"/>
                      <a:pt x="4750" y="7337"/>
                    </a:cubicBezTo>
                    <a:cubicBezTo>
                      <a:pt x="5169" y="7755"/>
                      <a:pt x="5629" y="8173"/>
                      <a:pt x="6131" y="8571"/>
                    </a:cubicBezTo>
                    <a:cubicBezTo>
                      <a:pt x="6173" y="8592"/>
                      <a:pt x="6257" y="8613"/>
                      <a:pt x="6320" y="8634"/>
                    </a:cubicBezTo>
                    <a:cubicBezTo>
                      <a:pt x="7282" y="9157"/>
                      <a:pt x="8245" y="9743"/>
                      <a:pt x="9186" y="10370"/>
                    </a:cubicBezTo>
                    <a:cubicBezTo>
                      <a:pt x="8391" y="9220"/>
                      <a:pt x="8349" y="8487"/>
                      <a:pt x="8705" y="8090"/>
                    </a:cubicBezTo>
                    <a:cubicBezTo>
                      <a:pt x="8864" y="7939"/>
                      <a:pt x="9068" y="7856"/>
                      <a:pt x="9328" y="7856"/>
                    </a:cubicBezTo>
                    <a:cubicBezTo>
                      <a:pt x="9683" y="7856"/>
                      <a:pt x="10142" y="8011"/>
                      <a:pt x="10734" y="8362"/>
                    </a:cubicBezTo>
                    <a:cubicBezTo>
                      <a:pt x="9918" y="7127"/>
                      <a:pt x="9165" y="5851"/>
                      <a:pt x="8537" y="4596"/>
                    </a:cubicBezTo>
                    <a:cubicBezTo>
                      <a:pt x="8517" y="4554"/>
                      <a:pt x="8517" y="4533"/>
                      <a:pt x="8475" y="4491"/>
                    </a:cubicBezTo>
                    <a:cubicBezTo>
                      <a:pt x="8286" y="4303"/>
                      <a:pt x="8140" y="4114"/>
                      <a:pt x="7952" y="3968"/>
                    </a:cubicBezTo>
                    <a:cubicBezTo>
                      <a:pt x="4982" y="1075"/>
                      <a:pt x="3029" y="1"/>
                      <a:pt x="185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7" name="Google Shape;742;p35">
                <a:extLst>
                  <a:ext uri="{FF2B5EF4-FFF2-40B4-BE49-F238E27FC236}">
                    <a16:creationId xmlns:a16="http://schemas.microsoft.com/office/drawing/2014/main" xmlns="" id="{26FDF337-18F0-1B65-7F06-B5D3D8DD8F4A}"/>
                  </a:ext>
                </a:extLst>
              </p:cNvPr>
              <p:cNvSpPr/>
              <p:nvPr/>
            </p:nvSpPr>
            <p:spPr>
              <a:xfrm>
                <a:off x="878697" y="3167201"/>
                <a:ext cx="186211" cy="86707"/>
              </a:xfrm>
              <a:custGeom>
                <a:avLst/>
                <a:gdLst/>
                <a:ahLst/>
                <a:cxnLst/>
                <a:rect l="l" t="t" r="r" b="b"/>
                <a:pathLst>
                  <a:path w="9647" h="4492" extrusionOk="0">
                    <a:moveTo>
                      <a:pt x="4813" y="0"/>
                    </a:moveTo>
                    <a:cubicBezTo>
                      <a:pt x="1508" y="0"/>
                      <a:pt x="207" y="739"/>
                      <a:pt x="105" y="1730"/>
                    </a:cubicBezTo>
                    <a:cubicBezTo>
                      <a:pt x="0" y="2818"/>
                      <a:pt x="1277" y="3864"/>
                      <a:pt x="4959" y="4492"/>
                    </a:cubicBezTo>
                    <a:cubicBezTo>
                      <a:pt x="5817" y="3989"/>
                      <a:pt x="6801" y="3466"/>
                      <a:pt x="7847" y="2943"/>
                    </a:cubicBezTo>
                    <a:cubicBezTo>
                      <a:pt x="8495" y="2650"/>
                      <a:pt x="9060" y="2378"/>
                      <a:pt x="9646" y="2190"/>
                    </a:cubicBezTo>
                    <a:cubicBezTo>
                      <a:pt x="8182" y="1520"/>
                      <a:pt x="7700" y="872"/>
                      <a:pt x="7826" y="328"/>
                    </a:cubicBezTo>
                    <a:cubicBezTo>
                      <a:pt x="7679" y="244"/>
                      <a:pt x="7512" y="202"/>
                      <a:pt x="7366" y="119"/>
                    </a:cubicBezTo>
                    <a:cubicBezTo>
                      <a:pt x="6407" y="38"/>
                      <a:pt x="5559" y="0"/>
                      <a:pt x="481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8" name="Google Shape;743;p35">
                <a:extLst>
                  <a:ext uri="{FF2B5EF4-FFF2-40B4-BE49-F238E27FC236}">
                    <a16:creationId xmlns:a16="http://schemas.microsoft.com/office/drawing/2014/main" xmlns="" id="{5E5733F5-0C01-038F-BCF6-093CF09C3A62}"/>
                  </a:ext>
                </a:extLst>
              </p:cNvPr>
              <p:cNvSpPr/>
              <p:nvPr/>
            </p:nvSpPr>
            <p:spPr>
              <a:xfrm>
                <a:off x="1038638" y="2816725"/>
                <a:ext cx="192658" cy="286932"/>
              </a:xfrm>
              <a:custGeom>
                <a:avLst/>
                <a:gdLst/>
                <a:ahLst/>
                <a:cxnLst/>
                <a:rect l="l" t="t" r="r" b="b"/>
                <a:pathLst>
                  <a:path w="9981" h="14865" extrusionOk="0">
                    <a:moveTo>
                      <a:pt x="2049" y="0"/>
                    </a:moveTo>
                    <a:cubicBezTo>
                      <a:pt x="1811" y="0"/>
                      <a:pt x="1588" y="54"/>
                      <a:pt x="1381" y="156"/>
                    </a:cubicBezTo>
                    <a:cubicBezTo>
                      <a:pt x="1360" y="156"/>
                      <a:pt x="1360" y="177"/>
                      <a:pt x="1360" y="177"/>
                    </a:cubicBezTo>
                    <a:cubicBezTo>
                      <a:pt x="1360" y="177"/>
                      <a:pt x="1318" y="177"/>
                      <a:pt x="1318" y="198"/>
                    </a:cubicBezTo>
                    <a:cubicBezTo>
                      <a:pt x="272" y="721"/>
                      <a:pt x="0" y="2374"/>
                      <a:pt x="1172" y="5700"/>
                    </a:cubicBezTo>
                    <a:cubicBezTo>
                      <a:pt x="1569" y="6851"/>
                      <a:pt x="2113" y="8169"/>
                      <a:pt x="2867" y="9718"/>
                    </a:cubicBezTo>
                    <a:cubicBezTo>
                      <a:pt x="2888" y="9739"/>
                      <a:pt x="2888" y="9781"/>
                      <a:pt x="2929" y="9822"/>
                    </a:cubicBezTo>
                    <a:cubicBezTo>
                      <a:pt x="3557" y="11057"/>
                      <a:pt x="4310" y="12333"/>
                      <a:pt x="5147" y="13568"/>
                    </a:cubicBezTo>
                    <a:cubicBezTo>
                      <a:pt x="5608" y="13861"/>
                      <a:pt x="6194" y="14279"/>
                      <a:pt x="6842" y="14865"/>
                    </a:cubicBezTo>
                    <a:cubicBezTo>
                      <a:pt x="5440" y="11915"/>
                      <a:pt x="5503" y="10576"/>
                      <a:pt x="6214" y="10241"/>
                    </a:cubicBezTo>
                    <a:cubicBezTo>
                      <a:pt x="6319" y="10191"/>
                      <a:pt x="6433" y="10165"/>
                      <a:pt x="6554" y="10165"/>
                    </a:cubicBezTo>
                    <a:cubicBezTo>
                      <a:pt x="7308" y="10165"/>
                      <a:pt x="8384" y="11176"/>
                      <a:pt x="9771" y="13986"/>
                    </a:cubicBezTo>
                    <a:cubicBezTo>
                      <a:pt x="9855" y="14133"/>
                      <a:pt x="9939" y="14300"/>
                      <a:pt x="9981" y="14447"/>
                    </a:cubicBezTo>
                    <a:cubicBezTo>
                      <a:pt x="9792" y="13045"/>
                      <a:pt x="9751" y="11998"/>
                      <a:pt x="9834" y="11245"/>
                    </a:cubicBezTo>
                    <a:cubicBezTo>
                      <a:pt x="9332" y="9843"/>
                      <a:pt x="8746" y="8462"/>
                      <a:pt x="8119" y="7207"/>
                    </a:cubicBezTo>
                    <a:cubicBezTo>
                      <a:pt x="8098" y="7186"/>
                      <a:pt x="8098" y="7165"/>
                      <a:pt x="8077" y="7102"/>
                    </a:cubicBezTo>
                    <a:cubicBezTo>
                      <a:pt x="7282" y="5554"/>
                      <a:pt x="6549" y="4299"/>
                      <a:pt x="5880" y="3315"/>
                    </a:cubicBezTo>
                    <a:cubicBezTo>
                      <a:pt x="4311" y="937"/>
                      <a:pt x="3042" y="0"/>
                      <a:pt x="204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9" name="Google Shape;744;p35">
                <a:extLst>
                  <a:ext uri="{FF2B5EF4-FFF2-40B4-BE49-F238E27FC236}">
                    <a16:creationId xmlns:a16="http://schemas.microsoft.com/office/drawing/2014/main" xmlns="" id="{2C2ED7F4-6753-4C64-A5AC-28E9B1C0A3C1}"/>
                  </a:ext>
                </a:extLst>
              </p:cNvPr>
              <p:cNvSpPr/>
              <p:nvPr/>
            </p:nvSpPr>
            <p:spPr>
              <a:xfrm>
                <a:off x="890009" y="3044147"/>
                <a:ext cx="283940" cy="140696"/>
              </a:xfrm>
              <a:custGeom>
                <a:avLst/>
                <a:gdLst/>
                <a:ahLst/>
                <a:cxnLst/>
                <a:rect l="l" t="t" r="r" b="b"/>
                <a:pathLst>
                  <a:path w="14710" h="7289" extrusionOk="0">
                    <a:moveTo>
                      <a:pt x="2212" y="0"/>
                    </a:moveTo>
                    <a:cubicBezTo>
                      <a:pt x="1337" y="0"/>
                      <a:pt x="822" y="290"/>
                      <a:pt x="586" y="760"/>
                    </a:cubicBezTo>
                    <a:cubicBezTo>
                      <a:pt x="0" y="1911"/>
                      <a:pt x="1318" y="3732"/>
                      <a:pt x="6298" y="6242"/>
                    </a:cubicBezTo>
                    <a:lnTo>
                      <a:pt x="6780" y="6494"/>
                    </a:lnTo>
                    <a:cubicBezTo>
                      <a:pt x="6926" y="6556"/>
                      <a:pt x="7093" y="6640"/>
                      <a:pt x="7240" y="6703"/>
                    </a:cubicBezTo>
                    <a:cubicBezTo>
                      <a:pt x="7282" y="6703"/>
                      <a:pt x="7282" y="6703"/>
                      <a:pt x="7282" y="6661"/>
                    </a:cubicBezTo>
                    <a:cubicBezTo>
                      <a:pt x="7400" y="6210"/>
                      <a:pt x="7903" y="5914"/>
                      <a:pt x="8961" y="5914"/>
                    </a:cubicBezTo>
                    <a:cubicBezTo>
                      <a:pt x="9768" y="5914"/>
                      <a:pt x="10899" y="6086"/>
                      <a:pt x="12429" y="6494"/>
                    </a:cubicBezTo>
                    <a:cubicBezTo>
                      <a:pt x="13182" y="6703"/>
                      <a:pt x="13935" y="6975"/>
                      <a:pt x="14710" y="7289"/>
                    </a:cubicBezTo>
                    <a:cubicBezTo>
                      <a:pt x="14207" y="6912"/>
                      <a:pt x="13705" y="6494"/>
                      <a:pt x="13266" y="6054"/>
                    </a:cubicBezTo>
                    <a:cubicBezTo>
                      <a:pt x="12345" y="5133"/>
                      <a:pt x="11697" y="4401"/>
                      <a:pt x="11278" y="3773"/>
                    </a:cubicBezTo>
                    <a:cubicBezTo>
                      <a:pt x="10337" y="3146"/>
                      <a:pt x="9353" y="2539"/>
                      <a:pt x="8412" y="2058"/>
                    </a:cubicBezTo>
                    <a:cubicBezTo>
                      <a:pt x="8349" y="2037"/>
                      <a:pt x="8265" y="2016"/>
                      <a:pt x="8223" y="1995"/>
                    </a:cubicBezTo>
                    <a:cubicBezTo>
                      <a:pt x="5367" y="567"/>
                      <a:pt x="3437" y="0"/>
                      <a:pt x="221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0" name="Google Shape;745;p35">
                <a:extLst>
                  <a:ext uri="{FF2B5EF4-FFF2-40B4-BE49-F238E27FC236}">
                    <a16:creationId xmlns:a16="http://schemas.microsoft.com/office/drawing/2014/main" xmlns="" id="{8181A539-D13E-F8A4-189F-65D7DE0C1386}"/>
                  </a:ext>
                </a:extLst>
              </p:cNvPr>
              <p:cNvSpPr/>
              <p:nvPr/>
            </p:nvSpPr>
            <p:spPr>
              <a:xfrm>
                <a:off x="1027732" y="3158553"/>
                <a:ext cx="163589" cy="51325"/>
              </a:xfrm>
              <a:custGeom>
                <a:avLst/>
                <a:gdLst/>
                <a:ahLst/>
                <a:cxnLst/>
                <a:rect l="l" t="t" r="r" b="b"/>
                <a:pathLst>
                  <a:path w="8475" h="2659" extrusionOk="0">
                    <a:moveTo>
                      <a:pt x="1848" y="1"/>
                    </a:moveTo>
                    <a:cubicBezTo>
                      <a:pt x="775" y="1"/>
                      <a:pt x="266" y="310"/>
                      <a:pt x="147" y="776"/>
                    </a:cubicBezTo>
                    <a:lnTo>
                      <a:pt x="147" y="797"/>
                    </a:lnTo>
                    <a:cubicBezTo>
                      <a:pt x="0" y="1341"/>
                      <a:pt x="481" y="2010"/>
                      <a:pt x="1946" y="2659"/>
                    </a:cubicBezTo>
                    <a:cubicBezTo>
                      <a:pt x="3566" y="2076"/>
                      <a:pt x="5033" y="1854"/>
                      <a:pt x="6318" y="1854"/>
                    </a:cubicBezTo>
                    <a:cubicBezTo>
                      <a:pt x="7108" y="1854"/>
                      <a:pt x="7829" y="1938"/>
                      <a:pt x="8474" y="2073"/>
                    </a:cubicBezTo>
                    <a:cubicBezTo>
                      <a:pt x="8160" y="1864"/>
                      <a:pt x="7888" y="1634"/>
                      <a:pt x="7596" y="1403"/>
                    </a:cubicBezTo>
                    <a:cubicBezTo>
                      <a:pt x="6800" y="1069"/>
                      <a:pt x="6026" y="776"/>
                      <a:pt x="5294" y="587"/>
                    </a:cubicBezTo>
                    <a:cubicBezTo>
                      <a:pt x="3778" y="175"/>
                      <a:pt x="2654" y="1"/>
                      <a:pt x="18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1" name="Google Shape;746;p35">
                <a:extLst>
                  <a:ext uri="{FF2B5EF4-FFF2-40B4-BE49-F238E27FC236}">
                    <a16:creationId xmlns:a16="http://schemas.microsoft.com/office/drawing/2014/main" xmlns="" id="{8F67089C-99B2-BECB-5CEB-A768005CB7BE}"/>
                  </a:ext>
                </a:extLst>
              </p:cNvPr>
              <p:cNvSpPr/>
              <p:nvPr/>
            </p:nvSpPr>
            <p:spPr>
              <a:xfrm>
                <a:off x="1179179" y="2788061"/>
                <a:ext cx="106241" cy="244524"/>
              </a:xfrm>
              <a:custGeom>
                <a:avLst/>
                <a:gdLst/>
                <a:ahLst/>
                <a:cxnLst/>
                <a:rect l="l" t="t" r="r" b="b"/>
                <a:pathLst>
                  <a:path w="5504" h="12668" extrusionOk="0">
                    <a:moveTo>
                      <a:pt x="2212" y="1"/>
                    </a:moveTo>
                    <a:cubicBezTo>
                      <a:pt x="2166" y="1"/>
                      <a:pt x="2119" y="3"/>
                      <a:pt x="2072" y="9"/>
                    </a:cubicBezTo>
                    <a:cubicBezTo>
                      <a:pt x="796" y="176"/>
                      <a:pt x="1" y="2227"/>
                      <a:pt x="712" y="7813"/>
                    </a:cubicBezTo>
                    <a:cubicBezTo>
                      <a:pt x="733" y="8043"/>
                      <a:pt x="796" y="8294"/>
                      <a:pt x="817" y="8545"/>
                    </a:cubicBezTo>
                    <a:cubicBezTo>
                      <a:pt x="838" y="8566"/>
                      <a:pt x="838" y="8587"/>
                      <a:pt x="879" y="8650"/>
                    </a:cubicBezTo>
                    <a:cubicBezTo>
                      <a:pt x="1507" y="9926"/>
                      <a:pt x="2072" y="11286"/>
                      <a:pt x="2574" y="12667"/>
                    </a:cubicBezTo>
                    <a:cubicBezTo>
                      <a:pt x="2679" y="11496"/>
                      <a:pt x="3076" y="10973"/>
                      <a:pt x="3558" y="10889"/>
                    </a:cubicBezTo>
                    <a:cubicBezTo>
                      <a:pt x="3599" y="10883"/>
                      <a:pt x="3640" y="10880"/>
                      <a:pt x="3680" y="10880"/>
                    </a:cubicBezTo>
                    <a:cubicBezTo>
                      <a:pt x="4198" y="10880"/>
                      <a:pt x="4679" y="11384"/>
                      <a:pt x="5106" y="12626"/>
                    </a:cubicBezTo>
                    <a:cubicBezTo>
                      <a:pt x="5169" y="11496"/>
                      <a:pt x="5294" y="10345"/>
                      <a:pt x="5483" y="9299"/>
                    </a:cubicBezTo>
                    <a:cubicBezTo>
                      <a:pt x="5483" y="9215"/>
                      <a:pt x="5503" y="9173"/>
                      <a:pt x="5503" y="9089"/>
                    </a:cubicBezTo>
                    <a:cubicBezTo>
                      <a:pt x="5483" y="8462"/>
                      <a:pt x="5420" y="7855"/>
                      <a:pt x="5336" y="7248"/>
                    </a:cubicBezTo>
                    <a:cubicBezTo>
                      <a:pt x="4671" y="1886"/>
                      <a:pt x="3443" y="1"/>
                      <a:pt x="221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2" name="Google Shape;747;p35">
                <a:extLst>
                  <a:ext uri="{FF2B5EF4-FFF2-40B4-BE49-F238E27FC236}">
                    <a16:creationId xmlns:a16="http://schemas.microsoft.com/office/drawing/2014/main" xmlns="" id="{4C0B7BB5-77EA-7A6C-ED65-6709863949B0}"/>
                  </a:ext>
                </a:extLst>
              </p:cNvPr>
              <p:cNvSpPr/>
              <p:nvPr/>
            </p:nvSpPr>
            <p:spPr>
              <a:xfrm>
                <a:off x="1369811" y="2896927"/>
                <a:ext cx="130060" cy="155038"/>
              </a:xfrm>
              <a:custGeom>
                <a:avLst/>
                <a:gdLst/>
                <a:ahLst/>
                <a:cxnLst/>
                <a:rect l="l" t="t" r="r" b="b"/>
                <a:pathLst>
                  <a:path w="6738" h="8032" extrusionOk="0">
                    <a:moveTo>
                      <a:pt x="5098" y="0"/>
                    </a:moveTo>
                    <a:cubicBezTo>
                      <a:pt x="3984" y="0"/>
                      <a:pt x="2355" y="1361"/>
                      <a:pt x="105" y="5019"/>
                    </a:cubicBezTo>
                    <a:cubicBezTo>
                      <a:pt x="63" y="5165"/>
                      <a:pt x="21" y="5354"/>
                      <a:pt x="1" y="5521"/>
                    </a:cubicBezTo>
                    <a:cubicBezTo>
                      <a:pt x="524" y="5751"/>
                      <a:pt x="733" y="6504"/>
                      <a:pt x="419" y="8032"/>
                    </a:cubicBezTo>
                    <a:cubicBezTo>
                      <a:pt x="837" y="7760"/>
                      <a:pt x="1277" y="7530"/>
                      <a:pt x="1737" y="7258"/>
                    </a:cubicBezTo>
                    <a:cubicBezTo>
                      <a:pt x="2930" y="6672"/>
                      <a:pt x="4018" y="6190"/>
                      <a:pt x="5022" y="5751"/>
                    </a:cubicBezTo>
                    <a:cubicBezTo>
                      <a:pt x="6738" y="2403"/>
                      <a:pt x="6654" y="729"/>
                      <a:pt x="5755" y="185"/>
                    </a:cubicBezTo>
                    <a:cubicBezTo>
                      <a:pt x="5559" y="65"/>
                      <a:pt x="5341" y="0"/>
                      <a:pt x="509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3" name="Google Shape;748;p35">
                <a:extLst>
                  <a:ext uri="{FF2B5EF4-FFF2-40B4-BE49-F238E27FC236}">
                    <a16:creationId xmlns:a16="http://schemas.microsoft.com/office/drawing/2014/main" xmlns="" id="{653EE854-0170-1044-6FB4-338A656537BC}"/>
                  </a:ext>
                </a:extLst>
              </p:cNvPr>
              <p:cNvSpPr/>
              <p:nvPr/>
            </p:nvSpPr>
            <p:spPr>
              <a:xfrm>
                <a:off x="1268840" y="3219163"/>
                <a:ext cx="425" cy="2432"/>
              </a:xfrm>
              <a:custGeom>
                <a:avLst/>
                <a:gdLst/>
                <a:ahLst/>
                <a:cxnLst/>
                <a:rect l="l" t="t" r="r" b="b"/>
                <a:pathLst>
                  <a:path w="22" h="126" extrusionOk="0">
                    <a:moveTo>
                      <a:pt x="1" y="0"/>
                    </a:moveTo>
                    <a:cubicBezTo>
                      <a:pt x="1" y="63"/>
                      <a:pt x="1" y="84"/>
                      <a:pt x="22" y="126"/>
                    </a:cubicBezTo>
                    <a:lnTo>
                      <a:pt x="22" y="63"/>
                    </a:lnTo>
                    <a:cubicBezTo>
                      <a:pt x="22" y="42"/>
                      <a:pt x="1" y="42"/>
                      <a:pt x="1" y="0"/>
                    </a:cubicBezTo>
                    <a:close/>
                  </a:path>
                </a:pathLst>
              </a:custGeom>
              <a:solidFill>
                <a:srgbClr val="AE0041"/>
              </a:solidFill>
              <a:ln>
                <a:noFill/>
              </a:ln>
            </p:spPr>
            <p:txBody>
              <a:bodyPr spcFirstLastPara="1" wrap="square" lIns="91425" tIns="91425" rIns="91425" bIns="91425" anchor="ctr" anchorCtr="0">
                <a:noAutofit/>
              </a:bodyPr>
              <a:lstStyle/>
              <a:p>
                <a:endParaRPr/>
              </a:p>
            </p:txBody>
          </p:sp>
          <p:sp>
            <p:nvSpPr>
              <p:cNvPr id="214" name="Google Shape;749;p35">
                <a:extLst>
                  <a:ext uri="{FF2B5EF4-FFF2-40B4-BE49-F238E27FC236}">
                    <a16:creationId xmlns:a16="http://schemas.microsoft.com/office/drawing/2014/main" xmlns="" id="{2889E872-197E-CFC3-9F41-7BB782C0C7DE}"/>
                  </a:ext>
                </a:extLst>
              </p:cNvPr>
              <p:cNvSpPr/>
              <p:nvPr/>
            </p:nvSpPr>
            <p:spPr>
              <a:xfrm>
                <a:off x="1277719" y="2830642"/>
                <a:ext cx="114734" cy="294421"/>
              </a:xfrm>
              <a:custGeom>
                <a:avLst/>
                <a:gdLst/>
                <a:ahLst/>
                <a:cxnLst/>
                <a:rect l="l" t="t" r="r" b="b"/>
                <a:pathLst>
                  <a:path w="5944" h="15253" extrusionOk="0">
                    <a:moveTo>
                      <a:pt x="3756" y="0"/>
                    </a:moveTo>
                    <a:cubicBezTo>
                      <a:pt x="2564" y="0"/>
                      <a:pt x="1305" y="1799"/>
                      <a:pt x="398" y="6883"/>
                    </a:cubicBezTo>
                    <a:cubicBezTo>
                      <a:pt x="398" y="6967"/>
                      <a:pt x="378" y="7009"/>
                      <a:pt x="378" y="7093"/>
                    </a:cubicBezTo>
                    <a:cubicBezTo>
                      <a:pt x="189" y="8160"/>
                      <a:pt x="64" y="9290"/>
                      <a:pt x="1" y="10420"/>
                    </a:cubicBezTo>
                    <a:cubicBezTo>
                      <a:pt x="231" y="11152"/>
                      <a:pt x="482" y="12114"/>
                      <a:pt x="629" y="13370"/>
                    </a:cubicBezTo>
                    <a:cubicBezTo>
                      <a:pt x="712" y="13977"/>
                      <a:pt x="754" y="14625"/>
                      <a:pt x="754" y="15253"/>
                    </a:cubicBezTo>
                    <a:cubicBezTo>
                      <a:pt x="963" y="14458"/>
                      <a:pt x="1215" y="13663"/>
                      <a:pt x="1487" y="12951"/>
                    </a:cubicBezTo>
                    <a:cubicBezTo>
                      <a:pt x="2679" y="9913"/>
                      <a:pt x="3690" y="8868"/>
                      <a:pt x="4443" y="8868"/>
                    </a:cubicBezTo>
                    <a:cubicBezTo>
                      <a:pt x="4536" y="8868"/>
                      <a:pt x="4624" y="8883"/>
                      <a:pt x="4709" y="8913"/>
                    </a:cubicBezTo>
                    <a:cubicBezTo>
                      <a:pt x="4709" y="8913"/>
                      <a:pt x="4730" y="8913"/>
                      <a:pt x="4730" y="8955"/>
                    </a:cubicBezTo>
                    <a:cubicBezTo>
                      <a:pt x="4772" y="8788"/>
                      <a:pt x="4813" y="8599"/>
                      <a:pt x="4834" y="8453"/>
                    </a:cubicBezTo>
                    <a:cubicBezTo>
                      <a:pt x="4876" y="8264"/>
                      <a:pt x="4918" y="8118"/>
                      <a:pt x="4939" y="7930"/>
                    </a:cubicBezTo>
                    <a:cubicBezTo>
                      <a:pt x="5943" y="2406"/>
                      <a:pt x="5253" y="272"/>
                      <a:pt x="3976" y="21"/>
                    </a:cubicBezTo>
                    <a:cubicBezTo>
                      <a:pt x="3903" y="7"/>
                      <a:pt x="3830" y="0"/>
                      <a:pt x="37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5" name="Google Shape;750;p35">
                <a:extLst>
                  <a:ext uri="{FF2B5EF4-FFF2-40B4-BE49-F238E27FC236}">
                    <a16:creationId xmlns:a16="http://schemas.microsoft.com/office/drawing/2014/main" xmlns="" id="{DF107B40-25A8-D965-53DD-E84A75AF211A}"/>
                  </a:ext>
                </a:extLst>
              </p:cNvPr>
              <p:cNvSpPr/>
              <p:nvPr/>
            </p:nvSpPr>
            <p:spPr>
              <a:xfrm>
                <a:off x="1293084" y="3002396"/>
                <a:ext cx="90876" cy="135195"/>
              </a:xfrm>
              <a:custGeom>
                <a:avLst/>
                <a:gdLst/>
                <a:ahLst/>
                <a:cxnLst/>
                <a:rect l="l" t="t" r="r" b="b"/>
                <a:pathLst>
                  <a:path w="4708" h="7004" extrusionOk="0">
                    <a:moveTo>
                      <a:pt x="3645" y="0"/>
                    </a:moveTo>
                    <a:cubicBezTo>
                      <a:pt x="2894" y="0"/>
                      <a:pt x="1895" y="1086"/>
                      <a:pt x="732" y="4074"/>
                    </a:cubicBezTo>
                    <a:cubicBezTo>
                      <a:pt x="439" y="4807"/>
                      <a:pt x="209" y="5602"/>
                      <a:pt x="0" y="6376"/>
                    </a:cubicBezTo>
                    <a:lnTo>
                      <a:pt x="0" y="7004"/>
                    </a:lnTo>
                    <a:cubicBezTo>
                      <a:pt x="795" y="5518"/>
                      <a:pt x="2155" y="3907"/>
                      <a:pt x="4394" y="2547"/>
                    </a:cubicBezTo>
                    <a:cubicBezTo>
                      <a:pt x="4708" y="1040"/>
                      <a:pt x="4499" y="287"/>
                      <a:pt x="3976" y="78"/>
                    </a:cubicBezTo>
                    <a:cubicBezTo>
                      <a:pt x="3976" y="78"/>
                      <a:pt x="3934" y="78"/>
                      <a:pt x="3934" y="57"/>
                    </a:cubicBezTo>
                    <a:cubicBezTo>
                      <a:pt x="3842" y="20"/>
                      <a:pt x="3746" y="0"/>
                      <a:pt x="36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751;p35">
                <a:extLst>
                  <a:ext uri="{FF2B5EF4-FFF2-40B4-BE49-F238E27FC236}">
                    <a16:creationId xmlns:a16="http://schemas.microsoft.com/office/drawing/2014/main" xmlns="" id="{1B67B298-51C9-8818-5623-E5AE688988E3}"/>
                  </a:ext>
                </a:extLst>
              </p:cNvPr>
              <p:cNvSpPr/>
              <p:nvPr/>
            </p:nvSpPr>
            <p:spPr>
              <a:xfrm>
                <a:off x="1144049" y="3012375"/>
                <a:ext cx="125621" cy="218504"/>
              </a:xfrm>
              <a:custGeom>
                <a:avLst/>
                <a:gdLst/>
                <a:ahLst/>
                <a:cxnLst/>
                <a:rect l="l" t="t" r="r" b="b"/>
                <a:pathLst>
                  <a:path w="6508" h="11320" extrusionOk="0">
                    <a:moveTo>
                      <a:pt x="1129" y="0"/>
                    </a:moveTo>
                    <a:cubicBezTo>
                      <a:pt x="1001" y="0"/>
                      <a:pt x="883" y="29"/>
                      <a:pt x="774" y="84"/>
                    </a:cubicBezTo>
                    <a:cubicBezTo>
                      <a:pt x="84" y="440"/>
                      <a:pt x="0" y="1779"/>
                      <a:pt x="1402" y="4708"/>
                    </a:cubicBezTo>
                    <a:cubicBezTo>
                      <a:pt x="1674" y="4938"/>
                      <a:pt x="1967" y="5210"/>
                      <a:pt x="2281" y="5524"/>
                    </a:cubicBezTo>
                    <a:cubicBezTo>
                      <a:pt x="4059" y="7261"/>
                      <a:pt x="5671" y="9876"/>
                      <a:pt x="6507" y="11320"/>
                    </a:cubicBezTo>
                    <a:lnTo>
                      <a:pt x="6507" y="10839"/>
                    </a:lnTo>
                    <a:cubicBezTo>
                      <a:pt x="6507" y="10797"/>
                      <a:pt x="6487" y="10755"/>
                      <a:pt x="6487" y="10734"/>
                    </a:cubicBezTo>
                    <a:cubicBezTo>
                      <a:pt x="5775" y="9123"/>
                      <a:pt x="4855" y="6591"/>
                      <a:pt x="4541" y="4373"/>
                    </a:cubicBezTo>
                    <a:lnTo>
                      <a:pt x="4541" y="4290"/>
                    </a:lnTo>
                    <a:cubicBezTo>
                      <a:pt x="4478" y="4122"/>
                      <a:pt x="4415" y="3976"/>
                      <a:pt x="4331" y="3829"/>
                    </a:cubicBezTo>
                    <a:cubicBezTo>
                      <a:pt x="2953" y="1019"/>
                      <a:pt x="1881" y="0"/>
                      <a:pt x="112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 name="Google Shape;752;p35">
                <a:extLst>
                  <a:ext uri="{FF2B5EF4-FFF2-40B4-BE49-F238E27FC236}">
                    <a16:creationId xmlns:a16="http://schemas.microsoft.com/office/drawing/2014/main" xmlns="" id="{3A0C6A8D-259B-A84A-17E2-D568449F385E}"/>
                  </a:ext>
                </a:extLst>
              </p:cNvPr>
              <p:cNvSpPr/>
              <p:nvPr/>
            </p:nvSpPr>
            <p:spPr>
              <a:xfrm>
                <a:off x="1228053" y="2998535"/>
                <a:ext cx="65841" cy="222249"/>
              </a:xfrm>
              <a:custGeom>
                <a:avLst/>
                <a:gdLst/>
                <a:ahLst/>
                <a:cxnLst/>
                <a:rect l="l" t="t" r="r" b="b"/>
                <a:pathLst>
                  <a:path w="3411" h="11514" extrusionOk="0">
                    <a:moveTo>
                      <a:pt x="1163" y="0"/>
                    </a:moveTo>
                    <a:cubicBezTo>
                      <a:pt x="1131" y="0"/>
                      <a:pt x="1099" y="2"/>
                      <a:pt x="1067" y="6"/>
                    </a:cubicBezTo>
                    <a:cubicBezTo>
                      <a:pt x="565" y="90"/>
                      <a:pt x="168" y="613"/>
                      <a:pt x="63" y="1784"/>
                    </a:cubicBezTo>
                    <a:cubicBezTo>
                      <a:pt x="0" y="2579"/>
                      <a:pt x="21" y="3626"/>
                      <a:pt x="231" y="5007"/>
                    </a:cubicBezTo>
                    <a:lnTo>
                      <a:pt x="231" y="5090"/>
                    </a:lnTo>
                    <a:cubicBezTo>
                      <a:pt x="544" y="7308"/>
                      <a:pt x="1465" y="9840"/>
                      <a:pt x="2135" y="11472"/>
                    </a:cubicBezTo>
                    <a:cubicBezTo>
                      <a:pt x="2135" y="11493"/>
                      <a:pt x="2155" y="11493"/>
                      <a:pt x="2155" y="11514"/>
                    </a:cubicBezTo>
                    <a:cubicBezTo>
                      <a:pt x="2197" y="10635"/>
                      <a:pt x="2427" y="9003"/>
                      <a:pt x="3411" y="7224"/>
                    </a:cubicBezTo>
                    <a:cubicBezTo>
                      <a:pt x="3369" y="6994"/>
                      <a:pt x="3369" y="6785"/>
                      <a:pt x="3369" y="6576"/>
                    </a:cubicBezTo>
                    <a:cubicBezTo>
                      <a:pt x="3327" y="5927"/>
                      <a:pt x="3306" y="5300"/>
                      <a:pt x="3223" y="4693"/>
                    </a:cubicBezTo>
                    <a:cubicBezTo>
                      <a:pt x="3055" y="3416"/>
                      <a:pt x="2846" y="2454"/>
                      <a:pt x="2595" y="1742"/>
                    </a:cubicBezTo>
                    <a:cubicBezTo>
                      <a:pt x="2181" y="482"/>
                      <a:pt x="1675" y="0"/>
                      <a:pt x="116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 name="Google Shape;753;p35">
                <a:extLst>
                  <a:ext uri="{FF2B5EF4-FFF2-40B4-BE49-F238E27FC236}">
                    <a16:creationId xmlns:a16="http://schemas.microsoft.com/office/drawing/2014/main" xmlns="" id="{00937F05-3A57-4E5F-C8FF-6D0EB5505904}"/>
                  </a:ext>
                </a:extLst>
              </p:cNvPr>
              <p:cNvSpPr/>
              <p:nvPr/>
            </p:nvSpPr>
            <p:spPr>
              <a:xfrm>
                <a:off x="1091546" y="3068719"/>
                <a:ext cx="178123" cy="167005"/>
              </a:xfrm>
              <a:custGeom>
                <a:avLst/>
                <a:gdLst/>
                <a:ahLst/>
                <a:cxnLst/>
                <a:rect l="l" t="t" r="r" b="b"/>
                <a:pathLst>
                  <a:path w="9228" h="8652" extrusionOk="0">
                    <a:moveTo>
                      <a:pt x="1008" y="1"/>
                    </a:moveTo>
                    <a:cubicBezTo>
                      <a:pt x="743" y="1"/>
                      <a:pt x="541" y="88"/>
                      <a:pt x="398" y="241"/>
                    </a:cubicBezTo>
                    <a:cubicBezTo>
                      <a:pt x="0" y="638"/>
                      <a:pt x="84" y="1350"/>
                      <a:pt x="858" y="2521"/>
                    </a:cubicBezTo>
                    <a:cubicBezTo>
                      <a:pt x="1277" y="3149"/>
                      <a:pt x="1925" y="3902"/>
                      <a:pt x="2846" y="4802"/>
                    </a:cubicBezTo>
                    <a:cubicBezTo>
                      <a:pt x="3285" y="5221"/>
                      <a:pt x="3766" y="5639"/>
                      <a:pt x="4290" y="6057"/>
                    </a:cubicBezTo>
                    <a:cubicBezTo>
                      <a:pt x="4582" y="6288"/>
                      <a:pt x="4896" y="6518"/>
                      <a:pt x="5168" y="6727"/>
                    </a:cubicBezTo>
                    <a:cubicBezTo>
                      <a:pt x="7763" y="7292"/>
                      <a:pt x="9227" y="8652"/>
                      <a:pt x="9227" y="8652"/>
                    </a:cubicBezTo>
                    <a:lnTo>
                      <a:pt x="9227" y="8464"/>
                    </a:lnTo>
                    <a:cubicBezTo>
                      <a:pt x="8391" y="6999"/>
                      <a:pt x="6779" y="4405"/>
                      <a:pt x="5001" y="2647"/>
                    </a:cubicBezTo>
                    <a:cubicBezTo>
                      <a:pt x="4645" y="2312"/>
                      <a:pt x="4373" y="2061"/>
                      <a:pt x="4101" y="1810"/>
                    </a:cubicBezTo>
                    <a:cubicBezTo>
                      <a:pt x="3453" y="1245"/>
                      <a:pt x="2867" y="806"/>
                      <a:pt x="2406" y="513"/>
                    </a:cubicBezTo>
                    <a:cubicBezTo>
                      <a:pt x="1821" y="155"/>
                      <a:pt x="1359" y="1"/>
                      <a:pt x="1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 name="Google Shape;754;p35">
                <a:extLst>
                  <a:ext uri="{FF2B5EF4-FFF2-40B4-BE49-F238E27FC236}">
                    <a16:creationId xmlns:a16="http://schemas.microsoft.com/office/drawing/2014/main" xmlns="" id="{CABA67DC-4E4D-EA2C-3D08-9C4554742F0B}"/>
                  </a:ext>
                </a:extLst>
              </p:cNvPr>
              <p:cNvSpPr/>
              <p:nvPr/>
            </p:nvSpPr>
            <p:spPr>
              <a:xfrm>
                <a:off x="859318" y="3484109"/>
                <a:ext cx="341288" cy="627775"/>
              </a:xfrm>
              <a:custGeom>
                <a:avLst/>
                <a:gdLst/>
                <a:ahLst/>
                <a:cxnLst/>
                <a:rect l="l" t="t" r="r" b="b"/>
                <a:pathLst>
                  <a:path w="17681" h="32523" extrusionOk="0">
                    <a:moveTo>
                      <a:pt x="0" y="0"/>
                    </a:moveTo>
                    <a:lnTo>
                      <a:pt x="16090" y="32076"/>
                    </a:lnTo>
                    <a:cubicBezTo>
                      <a:pt x="16208" y="32356"/>
                      <a:pt x="16493" y="32522"/>
                      <a:pt x="16783" y="32522"/>
                    </a:cubicBezTo>
                    <a:cubicBezTo>
                      <a:pt x="16904" y="32522"/>
                      <a:pt x="17026" y="32493"/>
                      <a:pt x="17137" y="32432"/>
                    </a:cubicBezTo>
                    <a:cubicBezTo>
                      <a:pt x="17513" y="32243"/>
                      <a:pt x="17681" y="31762"/>
                      <a:pt x="17471" y="31385"/>
                    </a:cubicBezTo>
                    <a:lnTo>
                      <a:pt x="2511" y="1507"/>
                    </a:lnTo>
                    <a:cubicBezTo>
                      <a:pt x="1611" y="1088"/>
                      <a:pt x="774" y="565"/>
                      <a:pt x="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 name="Google Shape;755;p35">
                <a:extLst>
                  <a:ext uri="{FF2B5EF4-FFF2-40B4-BE49-F238E27FC236}">
                    <a16:creationId xmlns:a16="http://schemas.microsoft.com/office/drawing/2014/main" xmlns="" id="{01775A85-1476-4295-CBB5-423CBDA8BAE6}"/>
                  </a:ext>
                </a:extLst>
              </p:cNvPr>
              <p:cNvSpPr/>
              <p:nvPr/>
            </p:nvSpPr>
            <p:spPr>
              <a:xfrm>
                <a:off x="719973" y="2847995"/>
                <a:ext cx="1117538" cy="689852"/>
              </a:xfrm>
              <a:custGeom>
                <a:avLst/>
                <a:gdLst/>
                <a:ahLst/>
                <a:cxnLst/>
                <a:rect l="l" t="t" r="r" b="b"/>
                <a:pathLst>
                  <a:path w="57896" h="35739" extrusionOk="0">
                    <a:moveTo>
                      <a:pt x="41975" y="11635"/>
                    </a:moveTo>
                    <a:cubicBezTo>
                      <a:pt x="43205" y="11635"/>
                      <a:pt x="44228" y="11949"/>
                      <a:pt x="44589" y="12680"/>
                    </a:cubicBezTo>
                    <a:cubicBezTo>
                      <a:pt x="45342" y="14187"/>
                      <a:pt x="44254" y="17932"/>
                      <a:pt x="40739" y="19689"/>
                    </a:cubicBezTo>
                    <a:cubicBezTo>
                      <a:pt x="39358" y="20384"/>
                      <a:pt x="38021" y="20647"/>
                      <a:pt x="36875" y="20647"/>
                    </a:cubicBezTo>
                    <a:cubicBezTo>
                      <a:pt x="35120" y="20647"/>
                      <a:pt x="33816" y="20029"/>
                      <a:pt x="33499" y="19397"/>
                    </a:cubicBezTo>
                    <a:cubicBezTo>
                      <a:pt x="32620" y="17597"/>
                      <a:pt x="35445" y="13810"/>
                      <a:pt x="37809" y="12617"/>
                    </a:cubicBezTo>
                    <a:cubicBezTo>
                      <a:pt x="39053" y="12007"/>
                      <a:pt x="40637" y="11635"/>
                      <a:pt x="41975" y="11635"/>
                    </a:cubicBezTo>
                    <a:close/>
                    <a:moveTo>
                      <a:pt x="21021" y="22282"/>
                    </a:moveTo>
                    <a:cubicBezTo>
                      <a:pt x="22797" y="22282"/>
                      <a:pt x="24439" y="22721"/>
                      <a:pt x="24920" y="23707"/>
                    </a:cubicBezTo>
                    <a:cubicBezTo>
                      <a:pt x="25444" y="24753"/>
                      <a:pt x="24314" y="27933"/>
                      <a:pt x="20819" y="29670"/>
                    </a:cubicBezTo>
                    <a:cubicBezTo>
                      <a:pt x="19640" y="30260"/>
                      <a:pt x="18444" y="30498"/>
                      <a:pt x="17347" y="30498"/>
                    </a:cubicBezTo>
                    <a:cubicBezTo>
                      <a:pt x="15175" y="30498"/>
                      <a:pt x="13390" y="29562"/>
                      <a:pt x="12889" y="28561"/>
                    </a:cubicBezTo>
                    <a:cubicBezTo>
                      <a:pt x="12136" y="27034"/>
                      <a:pt x="14542" y="24293"/>
                      <a:pt x="16928" y="23121"/>
                    </a:cubicBezTo>
                    <a:cubicBezTo>
                      <a:pt x="17997" y="22581"/>
                      <a:pt x="19554" y="22282"/>
                      <a:pt x="21021" y="22282"/>
                    </a:cubicBezTo>
                    <a:close/>
                    <a:moveTo>
                      <a:pt x="49087" y="0"/>
                    </a:moveTo>
                    <a:cubicBezTo>
                      <a:pt x="47413" y="5252"/>
                      <a:pt x="44275" y="5880"/>
                      <a:pt x="38688" y="8286"/>
                    </a:cubicBezTo>
                    <a:cubicBezTo>
                      <a:pt x="37663" y="8725"/>
                      <a:pt x="36596" y="9228"/>
                      <a:pt x="35403" y="9793"/>
                    </a:cubicBezTo>
                    <a:cubicBezTo>
                      <a:pt x="34943" y="10023"/>
                      <a:pt x="34503" y="10295"/>
                      <a:pt x="34085" y="10546"/>
                    </a:cubicBezTo>
                    <a:cubicBezTo>
                      <a:pt x="31846" y="11948"/>
                      <a:pt x="30528" y="13517"/>
                      <a:pt x="29691" y="15003"/>
                    </a:cubicBezTo>
                    <a:cubicBezTo>
                      <a:pt x="28708" y="16781"/>
                      <a:pt x="28477" y="18392"/>
                      <a:pt x="28436" y="19292"/>
                    </a:cubicBezTo>
                    <a:lnTo>
                      <a:pt x="28436" y="19355"/>
                    </a:lnTo>
                    <a:lnTo>
                      <a:pt x="28436" y="19836"/>
                    </a:lnTo>
                    <a:lnTo>
                      <a:pt x="28436" y="20024"/>
                    </a:lnTo>
                    <a:cubicBezTo>
                      <a:pt x="28436" y="20024"/>
                      <a:pt x="26992" y="18664"/>
                      <a:pt x="24376" y="18120"/>
                    </a:cubicBezTo>
                    <a:cubicBezTo>
                      <a:pt x="23720" y="17974"/>
                      <a:pt x="22985" y="17885"/>
                      <a:pt x="22178" y="17885"/>
                    </a:cubicBezTo>
                    <a:cubicBezTo>
                      <a:pt x="20903" y="17885"/>
                      <a:pt x="19450" y="18108"/>
                      <a:pt x="17848" y="18685"/>
                    </a:cubicBezTo>
                    <a:cubicBezTo>
                      <a:pt x="17262" y="18894"/>
                      <a:pt x="16656" y="19166"/>
                      <a:pt x="16070" y="19459"/>
                    </a:cubicBezTo>
                    <a:cubicBezTo>
                      <a:pt x="15024" y="19982"/>
                      <a:pt x="14040" y="20505"/>
                      <a:pt x="13182" y="20987"/>
                    </a:cubicBezTo>
                    <a:cubicBezTo>
                      <a:pt x="9081" y="23328"/>
                      <a:pt x="6703" y="25186"/>
                      <a:pt x="3522" y="25186"/>
                    </a:cubicBezTo>
                    <a:cubicBezTo>
                      <a:pt x="2467" y="25186"/>
                      <a:pt x="1324" y="24981"/>
                      <a:pt x="0" y="24523"/>
                    </a:cubicBezTo>
                    <a:lnTo>
                      <a:pt x="0" y="24523"/>
                    </a:lnTo>
                    <a:cubicBezTo>
                      <a:pt x="1" y="24523"/>
                      <a:pt x="2595" y="29607"/>
                      <a:pt x="7198" y="32913"/>
                    </a:cubicBezTo>
                    <a:cubicBezTo>
                      <a:pt x="7972" y="33499"/>
                      <a:pt x="8809" y="34001"/>
                      <a:pt x="9709" y="34441"/>
                    </a:cubicBezTo>
                    <a:cubicBezTo>
                      <a:pt x="11362" y="35235"/>
                      <a:pt x="13203" y="35739"/>
                      <a:pt x="15214" y="35739"/>
                    </a:cubicBezTo>
                    <a:cubicBezTo>
                      <a:pt x="17809" y="35739"/>
                      <a:pt x="20688" y="34900"/>
                      <a:pt x="23812" y="32767"/>
                    </a:cubicBezTo>
                    <a:cubicBezTo>
                      <a:pt x="29712" y="28708"/>
                      <a:pt x="29063" y="24544"/>
                      <a:pt x="30361" y="23895"/>
                    </a:cubicBezTo>
                    <a:cubicBezTo>
                      <a:pt x="30500" y="23828"/>
                      <a:pt x="30670" y="23799"/>
                      <a:pt x="30869" y="23799"/>
                    </a:cubicBezTo>
                    <a:cubicBezTo>
                      <a:pt x="32036" y="23799"/>
                      <a:pt x="34204" y="24787"/>
                      <a:pt x="37019" y="24787"/>
                    </a:cubicBezTo>
                    <a:cubicBezTo>
                      <a:pt x="38350" y="24787"/>
                      <a:pt x="39825" y="24566"/>
                      <a:pt x="41408" y="23916"/>
                    </a:cubicBezTo>
                    <a:cubicBezTo>
                      <a:pt x="57896" y="17262"/>
                      <a:pt x="49088" y="1"/>
                      <a:pt x="490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1" name="Google Shape;756;p35">
                <a:extLst>
                  <a:ext uri="{FF2B5EF4-FFF2-40B4-BE49-F238E27FC236}">
                    <a16:creationId xmlns:a16="http://schemas.microsoft.com/office/drawing/2014/main" xmlns="" id="{BFE84AC4-165C-CC56-C240-C2F4331DFFC3}"/>
                  </a:ext>
                </a:extLst>
              </p:cNvPr>
              <p:cNvSpPr/>
              <p:nvPr/>
            </p:nvSpPr>
            <p:spPr>
              <a:xfrm>
                <a:off x="1105270" y="3377077"/>
                <a:ext cx="404716" cy="771830"/>
              </a:xfrm>
              <a:custGeom>
                <a:avLst/>
                <a:gdLst/>
                <a:ahLst/>
                <a:cxnLst/>
                <a:rect l="l" t="t" r="r" b="b"/>
                <a:pathLst>
                  <a:path w="20967" h="39986" extrusionOk="0">
                    <a:moveTo>
                      <a:pt x="2846" y="0"/>
                    </a:moveTo>
                    <a:cubicBezTo>
                      <a:pt x="1884" y="440"/>
                      <a:pt x="942" y="900"/>
                      <a:pt x="1" y="1402"/>
                    </a:cubicBezTo>
                    <a:lnTo>
                      <a:pt x="20966" y="39985"/>
                    </a:lnTo>
                    <a:lnTo>
                      <a:pt x="2846"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 name="Google Shape;757;p35">
                <a:extLst>
                  <a:ext uri="{FF2B5EF4-FFF2-40B4-BE49-F238E27FC236}">
                    <a16:creationId xmlns:a16="http://schemas.microsoft.com/office/drawing/2014/main" xmlns="" id="{E7397845-2D62-264F-A56C-D1C21C4308D1}"/>
                  </a:ext>
                </a:extLst>
              </p:cNvPr>
              <p:cNvSpPr/>
              <p:nvPr/>
            </p:nvSpPr>
            <p:spPr>
              <a:xfrm>
                <a:off x="1312463" y="3299519"/>
                <a:ext cx="223774" cy="897450"/>
              </a:xfrm>
              <a:custGeom>
                <a:avLst/>
                <a:gdLst/>
                <a:ahLst/>
                <a:cxnLst/>
                <a:rect l="l" t="t" r="r" b="b"/>
                <a:pathLst>
                  <a:path w="11593" h="46494" extrusionOk="0">
                    <a:moveTo>
                      <a:pt x="6382" y="1"/>
                    </a:moveTo>
                    <a:cubicBezTo>
                      <a:pt x="4227" y="273"/>
                      <a:pt x="2093" y="670"/>
                      <a:pt x="0" y="1214"/>
                    </a:cubicBezTo>
                    <a:lnTo>
                      <a:pt x="11425" y="46179"/>
                    </a:lnTo>
                    <a:lnTo>
                      <a:pt x="11592" y="46493"/>
                    </a:lnTo>
                    <a:lnTo>
                      <a:pt x="638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3" name="Google Shape;758;p35">
                <a:extLst>
                  <a:ext uri="{FF2B5EF4-FFF2-40B4-BE49-F238E27FC236}">
                    <a16:creationId xmlns:a16="http://schemas.microsoft.com/office/drawing/2014/main" xmlns="" id="{52B2E2AC-96CD-F613-0668-B27BB93735D8}"/>
                  </a:ext>
                </a:extLst>
              </p:cNvPr>
              <p:cNvSpPr/>
              <p:nvPr/>
            </p:nvSpPr>
            <p:spPr>
              <a:xfrm>
                <a:off x="1537820" y="3295080"/>
                <a:ext cx="184184" cy="906735"/>
              </a:xfrm>
              <a:custGeom>
                <a:avLst/>
                <a:gdLst/>
                <a:ahLst/>
                <a:cxnLst/>
                <a:rect l="l" t="t" r="r" b="b"/>
                <a:pathLst>
                  <a:path w="9542" h="46975" extrusionOk="0">
                    <a:moveTo>
                      <a:pt x="3118" y="1"/>
                    </a:moveTo>
                    <a:lnTo>
                      <a:pt x="1" y="46891"/>
                    </a:lnTo>
                    <a:lnTo>
                      <a:pt x="64" y="46974"/>
                    </a:lnTo>
                    <a:lnTo>
                      <a:pt x="9542" y="838"/>
                    </a:lnTo>
                    <a:cubicBezTo>
                      <a:pt x="7408" y="398"/>
                      <a:pt x="5253" y="126"/>
                      <a:pt x="31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4" name="Google Shape;759;p35">
                <a:extLst>
                  <a:ext uri="{FF2B5EF4-FFF2-40B4-BE49-F238E27FC236}">
                    <a16:creationId xmlns:a16="http://schemas.microsoft.com/office/drawing/2014/main" xmlns="" id="{AD049673-6C1C-EF36-B33B-51249477FEDA}"/>
                  </a:ext>
                </a:extLst>
              </p:cNvPr>
              <p:cNvSpPr/>
              <p:nvPr/>
            </p:nvSpPr>
            <p:spPr>
              <a:xfrm>
                <a:off x="1539441" y="3357292"/>
                <a:ext cx="451563" cy="847746"/>
              </a:xfrm>
              <a:custGeom>
                <a:avLst/>
                <a:gdLst/>
                <a:ahLst/>
                <a:cxnLst/>
                <a:rect l="l" t="t" r="r" b="b"/>
                <a:pathLst>
                  <a:path w="23394" h="43919" extrusionOk="0">
                    <a:moveTo>
                      <a:pt x="17514" y="0"/>
                    </a:moveTo>
                    <a:lnTo>
                      <a:pt x="0" y="43856"/>
                    </a:lnTo>
                    <a:lnTo>
                      <a:pt x="21" y="43919"/>
                    </a:lnTo>
                    <a:lnTo>
                      <a:pt x="23393" y="2804"/>
                    </a:lnTo>
                    <a:cubicBezTo>
                      <a:pt x="21552" y="1716"/>
                      <a:pt x="19585" y="774"/>
                      <a:pt x="175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 name="Google Shape;760;p35">
                <a:extLst>
                  <a:ext uri="{FF2B5EF4-FFF2-40B4-BE49-F238E27FC236}">
                    <a16:creationId xmlns:a16="http://schemas.microsoft.com/office/drawing/2014/main" xmlns="" id="{C06D71EF-27CF-220C-5CDC-2C804AF1050F}"/>
                  </a:ext>
                </a:extLst>
              </p:cNvPr>
              <p:cNvSpPr/>
              <p:nvPr/>
            </p:nvSpPr>
            <p:spPr>
              <a:xfrm>
                <a:off x="1541468" y="3717939"/>
                <a:ext cx="807771" cy="489125"/>
              </a:xfrm>
              <a:custGeom>
                <a:avLst/>
                <a:gdLst/>
                <a:ahLst/>
                <a:cxnLst/>
                <a:rect l="l" t="t" r="r" b="b"/>
                <a:pathLst>
                  <a:path w="41848" h="25340" extrusionOk="0">
                    <a:moveTo>
                      <a:pt x="40132" y="1"/>
                    </a:moveTo>
                    <a:lnTo>
                      <a:pt x="0" y="25297"/>
                    </a:lnTo>
                    <a:lnTo>
                      <a:pt x="21" y="25339"/>
                    </a:lnTo>
                    <a:lnTo>
                      <a:pt x="2323" y="24293"/>
                    </a:lnTo>
                    <a:lnTo>
                      <a:pt x="41847" y="2867"/>
                    </a:lnTo>
                    <a:cubicBezTo>
                      <a:pt x="41282" y="1926"/>
                      <a:pt x="40738" y="963"/>
                      <a:pt x="401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 name="Google Shape;761;p35">
                <a:extLst>
                  <a:ext uri="{FF2B5EF4-FFF2-40B4-BE49-F238E27FC236}">
                    <a16:creationId xmlns:a16="http://schemas.microsoft.com/office/drawing/2014/main" xmlns="" id="{BA35D4C8-1B34-9126-E9BF-331862F7D750}"/>
                  </a:ext>
                </a:extLst>
              </p:cNvPr>
              <p:cNvSpPr/>
              <p:nvPr/>
            </p:nvSpPr>
            <p:spPr>
              <a:xfrm>
                <a:off x="1540657" y="3502678"/>
                <a:ext cx="676514" cy="703171"/>
              </a:xfrm>
              <a:custGeom>
                <a:avLst/>
                <a:gdLst/>
                <a:ahLst/>
                <a:cxnLst/>
                <a:rect l="l" t="t" r="r" b="b"/>
                <a:pathLst>
                  <a:path w="35048" h="36429" extrusionOk="0">
                    <a:moveTo>
                      <a:pt x="30319" y="1"/>
                    </a:moveTo>
                    <a:lnTo>
                      <a:pt x="0" y="36408"/>
                    </a:lnTo>
                    <a:lnTo>
                      <a:pt x="42" y="36429"/>
                    </a:lnTo>
                    <a:lnTo>
                      <a:pt x="35047" y="4457"/>
                    </a:lnTo>
                    <a:cubicBezTo>
                      <a:pt x="33562" y="2867"/>
                      <a:pt x="31992" y="1381"/>
                      <a:pt x="303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 name="Google Shape;762;p35">
                <a:extLst>
                  <a:ext uri="{FF2B5EF4-FFF2-40B4-BE49-F238E27FC236}">
                    <a16:creationId xmlns:a16="http://schemas.microsoft.com/office/drawing/2014/main" xmlns="" id="{C037B8A5-9CA3-C6FF-C5BC-8CE73092C33E}"/>
                  </a:ext>
                </a:extLst>
              </p:cNvPr>
              <p:cNvSpPr/>
              <p:nvPr/>
            </p:nvSpPr>
            <p:spPr>
              <a:xfrm>
                <a:off x="1106081" y="3293362"/>
                <a:ext cx="1241942" cy="578477"/>
              </a:xfrm>
              <a:custGeom>
                <a:avLst/>
                <a:gdLst/>
                <a:ahLst/>
                <a:cxnLst/>
                <a:rect l="l" t="t" r="r" b="b"/>
                <a:pathLst>
                  <a:path w="64341" h="29969" extrusionOk="0">
                    <a:moveTo>
                      <a:pt x="22677" y="1"/>
                    </a:moveTo>
                    <a:cubicBezTo>
                      <a:pt x="14646" y="1"/>
                      <a:pt x="6864" y="2068"/>
                      <a:pt x="0" y="5823"/>
                    </a:cubicBezTo>
                    <a:lnTo>
                      <a:pt x="5043" y="15113"/>
                    </a:lnTo>
                    <a:cubicBezTo>
                      <a:pt x="10388" y="12178"/>
                      <a:pt x="16434" y="10569"/>
                      <a:pt x="22675" y="10569"/>
                    </a:cubicBezTo>
                    <a:cubicBezTo>
                      <a:pt x="26133" y="10569"/>
                      <a:pt x="29652" y="11063"/>
                      <a:pt x="33143" y="12100"/>
                    </a:cubicBezTo>
                    <a:cubicBezTo>
                      <a:pt x="42915" y="15008"/>
                      <a:pt x="50594" y="21620"/>
                      <a:pt x="55050" y="29969"/>
                    </a:cubicBezTo>
                    <a:lnTo>
                      <a:pt x="64341" y="24926"/>
                    </a:lnTo>
                    <a:cubicBezTo>
                      <a:pt x="58775" y="14548"/>
                      <a:pt x="49359" y="6262"/>
                      <a:pt x="37328" y="2329"/>
                    </a:cubicBezTo>
                    <a:cubicBezTo>
                      <a:pt x="36931" y="2203"/>
                      <a:pt x="36533" y="2098"/>
                      <a:pt x="36156" y="1973"/>
                    </a:cubicBezTo>
                    <a:cubicBezTo>
                      <a:pt x="31663" y="637"/>
                      <a:pt x="27132" y="1"/>
                      <a:pt x="226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 name="Google Shape;763;p35">
                <a:extLst>
                  <a:ext uri="{FF2B5EF4-FFF2-40B4-BE49-F238E27FC236}">
                    <a16:creationId xmlns:a16="http://schemas.microsoft.com/office/drawing/2014/main" xmlns="" id="{58928145-4D93-B7E5-0A34-3631BC36B527}"/>
                  </a:ext>
                </a:extLst>
              </p:cNvPr>
              <p:cNvSpPr/>
              <p:nvPr/>
            </p:nvSpPr>
            <p:spPr>
              <a:xfrm>
                <a:off x="1424746" y="4098508"/>
                <a:ext cx="238695" cy="214258"/>
              </a:xfrm>
              <a:custGeom>
                <a:avLst/>
                <a:gdLst/>
                <a:ahLst/>
                <a:cxnLst/>
                <a:rect l="l" t="t" r="r" b="b"/>
                <a:pathLst>
                  <a:path w="12366" h="11100" extrusionOk="0">
                    <a:moveTo>
                      <a:pt x="6193" y="0"/>
                    </a:moveTo>
                    <a:cubicBezTo>
                      <a:pt x="3785" y="0"/>
                      <a:pt x="1564" y="1561"/>
                      <a:pt x="858" y="3970"/>
                    </a:cubicBezTo>
                    <a:cubicBezTo>
                      <a:pt x="0" y="6921"/>
                      <a:pt x="1674" y="10017"/>
                      <a:pt x="4603" y="10875"/>
                    </a:cubicBezTo>
                    <a:cubicBezTo>
                      <a:pt x="5127" y="11027"/>
                      <a:pt x="5654" y="11100"/>
                      <a:pt x="6174" y="11100"/>
                    </a:cubicBezTo>
                    <a:cubicBezTo>
                      <a:pt x="8582" y="11100"/>
                      <a:pt x="10802" y="9540"/>
                      <a:pt x="11508" y="7130"/>
                    </a:cubicBezTo>
                    <a:cubicBezTo>
                      <a:pt x="12366" y="4180"/>
                      <a:pt x="10692" y="1083"/>
                      <a:pt x="7763" y="225"/>
                    </a:cubicBezTo>
                    <a:cubicBezTo>
                      <a:pt x="7240" y="73"/>
                      <a:pt x="6712" y="0"/>
                      <a:pt x="61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 name="Google Shape;764;p35">
                <a:extLst>
                  <a:ext uri="{FF2B5EF4-FFF2-40B4-BE49-F238E27FC236}">
                    <a16:creationId xmlns:a16="http://schemas.microsoft.com/office/drawing/2014/main" xmlns="" id="{9E5670BE-049F-19C6-B820-5AEA340B2FB9}"/>
                  </a:ext>
                </a:extLst>
              </p:cNvPr>
              <p:cNvSpPr/>
              <p:nvPr/>
            </p:nvSpPr>
            <p:spPr>
              <a:xfrm>
                <a:off x="1472404" y="4140992"/>
                <a:ext cx="142993" cy="128516"/>
              </a:xfrm>
              <a:custGeom>
                <a:avLst/>
                <a:gdLst/>
                <a:ahLst/>
                <a:cxnLst/>
                <a:rect l="l" t="t" r="r" b="b"/>
                <a:pathLst>
                  <a:path w="7408" h="6658" extrusionOk="0">
                    <a:moveTo>
                      <a:pt x="3711" y="1"/>
                    </a:moveTo>
                    <a:cubicBezTo>
                      <a:pt x="2276" y="1"/>
                      <a:pt x="954" y="951"/>
                      <a:pt x="523" y="2397"/>
                    </a:cubicBezTo>
                    <a:cubicBezTo>
                      <a:pt x="0" y="4155"/>
                      <a:pt x="1004" y="5996"/>
                      <a:pt x="2762" y="6519"/>
                    </a:cubicBezTo>
                    <a:cubicBezTo>
                      <a:pt x="3077" y="6613"/>
                      <a:pt x="3395" y="6658"/>
                      <a:pt x="3708" y="6658"/>
                    </a:cubicBezTo>
                    <a:cubicBezTo>
                      <a:pt x="5138" y="6658"/>
                      <a:pt x="6455" y="5722"/>
                      <a:pt x="6884" y="4280"/>
                    </a:cubicBezTo>
                    <a:cubicBezTo>
                      <a:pt x="7407" y="2523"/>
                      <a:pt x="6424" y="660"/>
                      <a:pt x="4645" y="137"/>
                    </a:cubicBezTo>
                    <a:cubicBezTo>
                      <a:pt x="4334" y="45"/>
                      <a:pt x="4020" y="1"/>
                      <a:pt x="3711"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245988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 calcmode="lin" valueType="num">
                                      <p:cBhvr additive="base">
                                        <p:cTn id="10" dur="1000" fill="hold"/>
                                        <p:tgtEl>
                                          <p:spTgt spid="202"/>
                                        </p:tgtEl>
                                        <p:attrNameLst>
                                          <p:attrName>ppt_x</p:attrName>
                                        </p:attrNameLst>
                                      </p:cBhvr>
                                      <p:tavLst>
                                        <p:tav tm="0">
                                          <p:val>
                                            <p:strVal val="#ppt_x"/>
                                          </p:val>
                                        </p:tav>
                                        <p:tav tm="100000">
                                          <p:val>
                                            <p:strVal val="#ppt_x"/>
                                          </p:val>
                                        </p:tav>
                                      </p:tavLst>
                                    </p:anim>
                                    <p:anim calcmode="lin" valueType="num">
                                      <p:cBhvr additive="base">
                                        <p:cTn id="11" dur="1000" fill="hold"/>
                                        <p:tgtEl>
                                          <p:spTgt spid="20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1000" fill="hold"/>
                                        <p:tgtEl>
                                          <p:spTgt spid="138"/>
                                        </p:tgtEl>
                                        <p:attrNameLst>
                                          <p:attrName>ppt_x</p:attrName>
                                        </p:attrNameLst>
                                      </p:cBhvr>
                                      <p:tavLst>
                                        <p:tav tm="0">
                                          <p:val>
                                            <p:strVal val="#ppt_x"/>
                                          </p:val>
                                        </p:tav>
                                        <p:tav tm="100000">
                                          <p:val>
                                            <p:strVal val="#ppt_x"/>
                                          </p:val>
                                        </p:tav>
                                      </p:tavLst>
                                    </p:anim>
                                    <p:anim calcmode="lin" valueType="num">
                                      <p:cBhvr additive="base">
                                        <p:cTn id="15" dur="1000" fill="hold"/>
                                        <p:tgtEl>
                                          <p:spTgt spid="138"/>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20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7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circle(in)">
                                      <p:cBhvr>
                                        <p:cTn id="23"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975;p38">
            <a:extLst>
              <a:ext uri="{FF2B5EF4-FFF2-40B4-BE49-F238E27FC236}">
                <a16:creationId xmlns:a16="http://schemas.microsoft.com/office/drawing/2014/main" xmlns="" id="{C2D05A3C-48DA-5959-3401-E618EF7616C2}"/>
              </a:ext>
            </a:extLst>
          </p:cNvPr>
          <p:cNvGrpSpPr/>
          <p:nvPr/>
        </p:nvGrpSpPr>
        <p:grpSpPr>
          <a:xfrm rot="-900046">
            <a:off x="1200814" y="2518245"/>
            <a:ext cx="2424028" cy="1944354"/>
            <a:chOff x="-4669200" y="1539525"/>
            <a:chExt cx="1568750" cy="1382325"/>
          </a:xfrm>
        </p:grpSpPr>
        <p:sp>
          <p:nvSpPr>
            <p:cNvPr id="51" name="Google Shape;976;p38">
              <a:extLst>
                <a:ext uri="{FF2B5EF4-FFF2-40B4-BE49-F238E27FC236}">
                  <a16:creationId xmlns:a16="http://schemas.microsoft.com/office/drawing/2014/main" xmlns="" id="{F346CDCE-839B-A041-7A39-442513488F7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52" name="Google Shape;977;p38">
              <a:extLst>
                <a:ext uri="{FF2B5EF4-FFF2-40B4-BE49-F238E27FC236}">
                  <a16:creationId xmlns:a16="http://schemas.microsoft.com/office/drawing/2014/main" xmlns="" id="{9B8308CD-48BA-4E5E-7798-0AEAB42CD96D}"/>
                </a:ext>
              </a:extLst>
            </p:cNvPr>
            <p:cNvGrpSpPr/>
            <p:nvPr/>
          </p:nvGrpSpPr>
          <p:grpSpPr>
            <a:xfrm>
              <a:off x="-4667175" y="1539525"/>
              <a:ext cx="1566725" cy="1382325"/>
              <a:chOff x="-4667175" y="1539525"/>
              <a:chExt cx="1566725" cy="1382325"/>
            </a:xfrm>
          </p:grpSpPr>
          <p:sp>
            <p:nvSpPr>
              <p:cNvPr id="53" name="Google Shape;978;p38">
                <a:extLst>
                  <a:ext uri="{FF2B5EF4-FFF2-40B4-BE49-F238E27FC236}">
                    <a16:creationId xmlns:a16="http://schemas.microsoft.com/office/drawing/2014/main" xmlns="" id="{675BD027-55CE-8AF4-78C5-D0CAA25C437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4" name="Google Shape;979;p38">
                <a:extLst>
                  <a:ext uri="{FF2B5EF4-FFF2-40B4-BE49-F238E27FC236}">
                    <a16:creationId xmlns:a16="http://schemas.microsoft.com/office/drawing/2014/main" xmlns="" id="{417AC615-EA4F-F424-A40C-6A16A73F46B3}"/>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5" name="Google Shape;980;p38">
                <a:extLst>
                  <a:ext uri="{FF2B5EF4-FFF2-40B4-BE49-F238E27FC236}">
                    <a16:creationId xmlns:a16="http://schemas.microsoft.com/office/drawing/2014/main" xmlns="" id="{64D935A6-F001-1A01-E0F8-C7133B2E2F7E}"/>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6" name="Google Shape;981;p38">
                <a:extLst>
                  <a:ext uri="{FF2B5EF4-FFF2-40B4-BE49-F238E27FC236}">
                    <a16:creationId xmlns:a16="http://schemas.microsoft.com/office/drawing/2014/main" xmlns="" id="{8621F4BE-DD8A-0B0D-4982-A3F47A4344A3}"/>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7" name="Google Shape;982;p38">
                <a:extLst>
                  <a:ext uri="{FF2B5EF4-FFF2-40B4-BE49-F238E27FC236}">
                    <a16:creationId xmlns:a16="http://schemas.microsoft.com/office/drawing/2014/main" xmlns="" id="{EF3AB723-47ED-5F93-EA15-0794BAF53F1B}"/>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6" name="Google Shape;983;p38">
                <a:extLst>
                  <a:ext uri="{FF2B5EF4-FFF2-40B4-BE49-F238E27FC236}">
                    <a16:creationId xmlns:a16="http://schemas.microsoft.com/office/drawing/2014/main" xmlns="" id="{4D146BB7-CBC4-41EA-3BAF-681BB921E54A}"/>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7" name="Google Shape;984;p38">
                <a:extLst>
                  <a:ext uri="{FF2B5EF4-FFF2-40B4-BE49-F238E27FC236}">
                    <a16:creationId xmlns:a16="http://schemas.microsoft.com/office/drawing/2014/main" xmlns="" id="{B93133B3-FF4E-69C4-3F57-534104FC2C48}"/>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8" name="Google Shape;985;p38">
                <a:extLst>
                  <a:ext uri="{FF2B5EF4-FFF2-40B4-BE49-F238E27FC236}">
                    <a16:creationId xmlns:a16="http://schemas.microsoft.com/office/drawing/2014/main" xmlns="" id="{3FB27F0C-7931-3D76-D7E1-4C5E88FA658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9" name="Google Shape;986;p38">
                <a:extLst>
                  <a:ext uri="{FF2B5EF4-FFF2-40B4-BE49-F238E27FC236}">
                    <a16:creationId xmlns:a16="http://schemas.microsoft.com/office/drawing/2014/main" xmlns="" id="{D9C14110-59BF-D8B4-D62C-2AB295FB4162}"/>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0" name="Google Shape;987;p38">
                <a:extLst>
                  <a:ext uri="{FF2B5EF4-FFF2-40B4-BE49-F238E27FC236}">
                    <a16:creationId xmlns:a16="http://schemas.microsoft.com/office/drawing/2014/main" xmlns="" id="{6CA9CDFE-0401-FC1B-9491-A3B87D3D687C}"/>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1" name="Google Shape;988;p38">
                <a:extLst>
                  <a:ext uri="{FF2B5EF4-FFF2-40B4-BE49-F238E27FC236}">
                    <a16:creationId xmlns:a16="http://schemas.microsoft.com/office/drawing/2014/main" xmlns="" id="{6198BB8D-8AF0-AD26-850D-F2949C166EB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2" name="Google Shape;989;p38">
                <a:extLst>
                  <a:ext uri="{FF2B5EF4-FFF2-40B4-BE49-F238E27FC236}">
                    <a16:creationId xmlns:a16="http://schemas.microsoft.com/office/drawing/2014/main" xmlns="" id="{861235D3-7E51-91C0-724F-FFCB9F9BBBD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3" name="Google Shape;990;p38">
                <a:extLst>
                  <a:ext uri="{FF2B5EF4-FFF2-40B4-BE49-F238E27FC236}">
                    <a16:creationId xmlns:a16="http://schemas.microsoft.com/office/drawing/2014/main" xmlns="" id="{26A925D0-DA79-27B6-1C7F-AD12AE4B5C5C}"/>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4" name="Google Shape;991;p38">
                <a:extLst>
                  <a:ext uri="{FF2B5EF4-FFF2-40B4-BE49-F238E27FC236}">
                    <a16:creationId xmlns:a16="http://schemas.microsoft.com/office/drawing/2014/main" xmlns="" id="{72B41368-1E60-0D83-E643-4860850D74F0}"/>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5" name="Google Shape;992;p38">
                <a:extLst>
                  <a:ext uri="{FF2B5EF4-FFF2-40B4-BE49-F238E27FC236}">
                    <a16:creationId xmlns:a16="http://schemas.microsoft.com/office/drawing/2014/main" xmlns="" id="{65342EC0-BD2E-BF51-F525-37A10901C45A}"/>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6" name="Google Shape;993;p38">
                <a:extLst>
                  <a:ext uri="{FF2B5EF4-FFF2-40B4-BE49-F238E27FC236}">
                    <a16:creationId xmlns:a16="http://schemas.microsoft.com/office/drawing/2014/main" xmlns="" id="{477E517E-DFD2-23C5-6E86-711EEC2810C7}"/>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7" name="Google Shape;994;p38">
                <a:extLst>
                  <a:ext uri="{FF2B5EF4-FFF2-40B4-BE49-F238E27FC236}">
                    <a16:creationId xmlns:a16="http://schemas.microsoft.com/office/drawing/2014/main" xmlns="" id="{007500F1-4E8C-6113-0783-A722A5647F49}"/>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8" name="Google Shape;995;p38">
                <a:extLst>
                  <a:ext uri="{FF2B5EF4-FFF2-40B4-BE49-F238E27FC236}">
                    <a16:creationId xmlns:a16="http://schemas.microsoft.com/office/drawing/2014/main" xmlns="" id="{9EE169FA-BC2C-F4FD-290B-168AEE16067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89" name="Google Shape;975;p38">
            <a:extLst>
              <a:ext uri="{FF2B5EF4-FFF2-40B4-BE49-F238E27FC236}">
                <a16:creationId xmlns:a16="http://schemas.microsoft.com/office/drawing/2014/main" xmlns="" id="{1936A6B5-2E1A-B80A-6179-B7B4EC14BB41}"/>
              </a:ext>
            </a:extLst>
          </p:cNvPr>
          <p:cNvGrpSpPr/>
          <p:nvPr/>
        </p:nvGrpSpPr>
        <p:grpSpPr>
          <a:xfrm rot="-900046">
            <a:off x="4555563" y="1721108"/>
            <a:ext cx="3893197" cy="3247668"/>
            <a:chOff x="-4669200" y="1539525"/>
            <a:chExt cx="1568750" cy="1382325"/>
          </a:xfrm>
        </p:grpSpPr>
        <p:sp>
          <p:nvSpPr>
            <p:cNvPr id="90" name="Google Shape;976;p38">
              <a:extLst>
                <a:ext uri="{FF2B5EF4-FFF2-40B4-BE49-F238E27FC236}">
                  <a16:creationId xmlns:a16="http://schemas.microsoft.com/office/drawing/2014/main" xmlns="" id="{3CAE5345-4537-63C7-0A63-2EC6A30B1A68}"/>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91" name="Google Shape;977;p38">
              <a:extLst>
                <a:ext uri="{FF2B5EF4-FFF2-40B4-BE49-F238E27FC236}">
                  <a16:creationId xmlns:a16="http://schemas.microsoft.com/office/drawing/2014/main" xmlns="" id="{68CA9FB6-6AA4-D908-F58D-5B014E66A6A2}"/>
                </a:ext>
              </a:extLst>
            </p:cNvPr>
            <p:cNvGrpSpPr/>
            <p:nvPr/>
          </p:nvGrpSpPr>
          <p:grpSpPr>
            <a:xfrm>
              <a:off x="-4667175" y="1539525"/>
              <a:ext cx="1566725" cy="1382325"/>
              <a:chOff x="-4667175" y="1539525"/>
              <a:chExt cx="1566725" cy="1382325"/>
            </a:xfrm>
          </p:grpSpPr>
          <p:sp>
            <p:nvSpPr>
              <p:cNvPr id="92" name="Google Shape;978;p38">
                <a:extLst>
                  <a:ext uri="{FF2B5EF4-FFF2-40B4-BE49-F238E27FC236}">
                    <a16:creationId xmlns:a16="http://schemas.microsoft.com/office/drawing/2014/main" xmlns="" id="{AF4EE537-6C95-319B-45E7-8C35FAA2B25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3" name="Google Shape;979;p38">
                <a:extLst>
                  <a:ext uri="{FF2B5EF4-FFF2-40B4-BE49-F238E27FC236}">
                    <a16:creationId xmlns:a16="http://schemas.microsoft.com/office/drawing/2014/main" xmlns="" id="{4BE7556E-A1BE-F119-89A2-10818CFE3017}"/>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4" name="Google Shape;980;p38">
                <a:extLst>
                  <a:ext uri="{FF2B5EF4-FFF2-40B4-BE49-F238E27FC236}">
                    <a16:creationId xmlns:a16="http://schemas.microsoft.com/office/drawing/2014/main" xmlns="" id="{D6D0E524-552D-DE5E-EBCF-AB3FD6D8D85B}"/>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5" name="Google Shape;981;p38">
                <a:extLst>
                  <a:ext uri="{FF2B5EF4-FFF2-40B4-BE49-F238E27FC236}">
                    <a16:creationId xmlns:a16="http://schemas.microsoft.com/office/drawing/2014/main" xmlns="" id="{071CAD6D-D1E4-5CEC-1FD1-BCDE4F9AC5DC}"/>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6" name="Google Shape;982;p38">
                <a:extLst>
                  <a:ext uri="{FF2B5EF4-FFF2-40B4-BE49-F238E27FC236}">
                    <a16:creationId xmlns:a16="http://schemas.microsoft.com/office/drawing/2014/main" xmlns="" id="{9034B801-69EB-0485-9B4A-50AA0FAC496F}"/>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7" name="Google Shape;983;p38">
                <a:extLst>
                  <a:ext uri="{FF2B5EF4-FFF2-40B4-BE49-F238E27FC236}">
                    <a16:creationId xmlns:a16="http://schemas.microsoft.com/office/drawing/2014/main" xmlns="" id="{9A575DA2-38B0-37C8-65BA-7BA3809EA099}"/>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8" name="Google Shape;984;p38">
                <a:extLst>
                  <a:ext uri="{FF2B5EF4-FFF2-40B4-BE49-F238E27FC236}">
                    <a16:creationId xmlns:a16="http://schemas.microsoft.com/office/drawing/2014/main" xmlns="" id="{69187977-3E7F-0C2B-3239-A3DDEE639B6A}"/>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9" name="Google Shape;985;p38">
                <a:extLst>
                  <a:ext uri="{FF2B5EF4-FFF2-40B4-BE49-F238E27FC236}">
                    <a16:creationId xmlns:a16="http://schemas.microsoft.com/office/drawing/2014/main" xmlns="" id="{873C0273-4333-6875-B8D8-2CEBEE71B4E7}"/>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0" name="Google Shape;986;p38">
                <a:extLst>
                  <a:ext uri="{FF2B5EF4-FFF2-40B4-BE49-F238E27FC236}">
                    <a16:creationId xmlns:a16="http://schemas.microsoft.com/office/drawing/2014/main" xmlns="" id="{1B70D438-074B-E197-2CDC-B8CDAA95CCF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1" name="Google Shape;987;p38">
                <a:extLst>
                  <a:ext uri="{FF2B5EF4-FFF2-40B4-BE49-F238E27FC236}">
                    <a16:creationId xmlns:a16="http://schemas.microsoft.com/office/drawing/2014/main" xmlns="" id="{BC962D2A-8745-019A-BEE9-B8839CFE5F7B}"/>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2" name="Google Shape;988;p38">
                <a:extLst>
                  <a:ext uri="{FF2B5EF4-FFF2-40B4-BE49-F238E27FC236}">
                    <a16:creationId xmlns:a16="http://schemas.microsoft.com/office/drawing/2014/main" xmlns="" id="{7BD03986-48C1-1880-59C7-6BC87C5D05B2}"/>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3" name="Google Shape;989;p38">
                <a:extLst>
                  <a:ext uri="{FF2B5EF4-FFF2-40B4-BE49-F238E27FC236}">
                    <a16:creationId xmlns:a16="http://schemas.microsoft.com/office/drawing/2014/main" xmlns="" id="{BA481540-D094-A21F-62FE-5C0883C1FEF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4" name="Google Shape;990;p38">
                <a:extLst>
                  <a:ext uri="{FF2B5EF4-FFF2-40B4-BE49-F238E27FC236}">
                    <a16:creationId xmlns:a16="http://schemas.microsoft.com/office/drawing/2014/main" xmlns="" id="{B05ECBAD-797D-D41D-D0D5-DC07221392EF}"/>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5" name="Google Shape;991;p38">
                <a:extLst>
                  <a:ext uri="{FF2B5EF4-FFF2-40B4-BE49-F238E27FC236}">
                    <a16:creationId xmlns:a16="http://schemas.microsoft.com/office/drawing/2014/main" xmlns="" id="{9FBECB1E-BBA9-79EC-1625-FAA42E164029}"/>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6" name="Google Shape;992;p38">
                <a:extLst>
                  <a:ext uri="{FF2B5EF4-FFF2-40B4-BE49-F238E27FC236}">
                    <a16:creationId xmlns:a16="http://schemas.microsoft.com/office/drawing/2014/main" xmlns="" id="{6DEFA001-DD9D-370F-38A5-389A642B8AC4}"/>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7" name="Google Shape;993;p38">
                <a:extLst>
                  <a:ext uri="{FF2B5EF4-FFF2-40B4-BE49-F238E27FC236}">
                    <a16:creationId xmlns:a16="http://schemas.microsoft.com/office/drawing/2014/main" xmlns="" id="{08D02A9A-D764-DBFD-1FB4-BC1391CF020F}"/>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8" name="Google Shape;994;p38">
                <a:extLst>
                  <a:ext uri="{FF2B5EF4-FFF2-40B4-BE49-F238E27FC236}">
                    <a16:creationId xmlns:a16="http://schemas.microsoft.com/office/drawing/2014/main" xmlns="" id="{F74B2E13-45A7-98A4-A6D5-CE6E9473AAC0}"/>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9" name="Google Shape;995;p38">
                <a:extLst>
                  <a:ext uri="{FF2B5EF4-FFF2-40B4-BE49-F238E27FC236}">
                    <a16:creationId xmlns:a16="http://schemas.microsoft.com/office/drawing/2014/main" xmlns="" id="{68EC2DDE-48A6-B310-FD66-E7AEF48D56AE}"/>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sp>
        <p:nvSpPr>
          <p:cNvPr id="2" name="Title 1">
            <a:extLst>
              <a:ext uri="{FF2B5EF4-FFF2-40B4-BE49-F238E27FC236}">
                <a16:creationId xmlns:a16="http://schemas.microsoft.com/office/drawing/2014/main" xmlns="" id="{6176B192-98F0-AE05-3870-B95055452D64}"/>
              </a:ext>
            </a:extLst>
          </p:cNvPr>
          <p:cNvSpPr>
            <a:spLocks noGrp="1"/>
          </p:cNvSpPr>
          <p:nvPr>
            <p:ph type="title"/>
          </p:nvPr>
        </p:nvSpPr>
        <p:spPr>
          <a:xfrm>
            <a:off x="1950361" y="294673"/>
            <a:ext cx="4502477" cy="530517"/>
          </a:xfrm>
          <a:ln>
            <a:solidFill>
              <a:schemeClr val="tx1">
                <a:lumMod val="85000"/>
                <a:lumOff val="15000"/>
              </a:schemeClr>
            </a:solidFill>
          </a:ln>
        </p:spPr>
        <p:txBody>
          <a:bodyPr/>
          <a:lstStyle/>
          <a:p>
            <a:r>
              <a:rPr lang="en-US" b="1" dirty="0" err="1">
                <a:solidFill>
                  <a:schemeClr val="accent5">
                    <a:lumMod val="10000"/>
                  </a:schemeClr>
                </a:solidFill>
              </a:rPr>
              <a:t>Phiếu</a:t>
            </a:r>
            <a:r>
              <a:rPr lang="en-US" b="1" dirty="0">
                <a:solidFill>
                  <a:schemeClr val="accent5">
                    <a:lumMod val="10000"/>
                  </a:schemeClr>
                </a:solidFill>
              </a:rPr>
              <a:t> </a:t>
            </a:r>
            <a:r>
              <a:rPr lang="en-US" b="1" dirty="0" err="1">
                <a:solidFill>
                  <a:schemeClr val="accent5">
                    <a:lumMod val="10000"/>
                  </a:schemeClr>
                </a:solidFill>
              </a:rPr>
              <a:t>học</a:t>
            </a:r>
            <a:r>
              <a:rPr lang="en-US" b="1" dirty="0">
                <a:solidFill>
                  <a:schemeClr val="accent5">
                    <a:lumMod val="10000"/>
                  </a:schemeClr>
                </a:solidFill>
              </a:rPr>
              <a:t> </a:t>
            </a:r>
            <a:r>
              <a:rPr lang="en-US" b="1" dirty="0" err="1">
                <a:solidFill>
                  <a:schemeClr val="accent5">
                    <a:lumMod val="10000"/>
                  </a:schemeClr>
                </a:solidFill>
              </a:rPr>
              <a:t>tập</a:t>
            </a:r>
            <a:r>
              <a:rPr lang="en-US" b="1" dirty="0">
                <a:solidFill>
                  <a:schemeClr val="accent5">
                    <a:lumMod val="10000"/>
                  </a:schemeClr>
                </a:solidFill>
              </a:rPr>
              <a:t> </a:t>
            </a:r>
            <a:r>
              <a:rPr lang="en-US" b="1" dirty="0" err="1">
                <a:solidFill>
                  <a:schemeClr val="accent5">
                    <a:lumMod val="10000"/>
                  </a:schemeClr>
                </a:solidFill>
              </a:rPr>
              <a:t>số</a:t>
            </a:r>
            <a:r>
              <a:rPr lang="en-US" b="1" dirty="0">
                <a:solidFill>
                  <a:schemeClr val="accent5">
                    <a:lumMod val="10000"/>
                  </a:schemeClr>
                </a:solidFill>
              </a:rPr>
              <a:t> 2</a:t>
            </a:r>
          </a:p>
        </p:txBody>
      </p:sp>
      <p:grpSp>
        <p:nvGrpSpPr>
          <p:cNvPr id="3" name="Google Shape;439;p29">
            <a:extLst>
              <a:ext uri="{FF2B5EF4-FFF2-40B4-BE49-F238E27FC236}">
                <a16:creationId xmlns:a16="http://schemas.microsoft.com/office/drawing/2014/main" xmlns="" id="{889D96E3-A5AC-94DD-B789-2FBF2F947732}"/>
              </a:ext>
            </a:extLst>
          </p:cNvPr>
          <p:cNvGrpSpPr/>
          <p:nvPr/>
        </p:nvGrpSpPr>
        <p:grpSpPr>
          <a:xfrm rot="-899956">
            <a:off x="1445333" y="282500"/>
            <a:ext cx="820171" cy="650507"/>
            <a:chOff x="-4669200" y="1539525"/>
            <a:chExt cx="1568750" cy="1382325"/>
          </a:xfrm>
        </p:grpSpPr>
        <p:sp>
          <p:nvSpPr>
            <p:cNvPr id="4" name="Google Shape;440;p29">
              <a:extLst>
                <a:ext uri="{FF2B5EF4-FFF2-40B4-BE49-F238E27FC236}">
                  <a16:creationId xmlns:a16="http://schemas.microsoft.com/office/drawing/2014/main" xmlns="" id="{2F7480F0-87D6-12BB-7F34-47B61662FA67}"/>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 name="Google Shape;441;p29">
              <a:extLst>
                <a:ext uri="{FF2B5EF4-FFF2-40B4-BE49-F238E27FC236}">
                  <a16:creationId xmlns:a16="http://schemas.microsoft.com/office/drawing/2014/main" xmlns="" id="{E22C6CA2-5B9D-7309-ABFB-CF12A8915966}"/>
                </a:ext>
              </a:extLst>
            </p:cNvPr>
            <p:cNvGrpSpPr/>
            <p:nvPr/>
          </p:nvGrpSpPr>
          <p:grpSpPr>
            <a:xfrm>
              <a:off x="-4667175" y="1539525"/>
              <a:ext cx="1566725" cy="1382325"/>
              <a:chOff x="-4667175" y="1539525"/>
              <a:chExt cx="1566725" cy="1382325"/>
            </a:xfrm>
          </p:grpSpPr>
          <p:sp>
            <p:nvSpPr>
              <p:cNvPr id="6" name="Google Shape;442;p29">
                <a:extLst>
                  <a:ext uri="{FF2B5EF4-FFF2-40B4-BE49-F238E27FC236}">
                    <a16:creationId xmlns:a16="http://schemas.microsoft.com/office/drawing/2014/main" xmlns="" id="{3173D8DB-0E84-09BC-84C1-74529AC184E3}"/>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443;p29">
                <a:extLst>
                  <a:ext uri="{FF2B5EF4-FFF2-40B4-BE49-F238E27FC236}">
                    <a16:creationId xmlns:a16="http://schemas.microsoft.com/office/drawing/2014/main" xmlns="" id="{9CDD7A85-2244-ED33-9FC4-5ADD0CBBC176}"/>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 name="Google Shape;444;p29">
                <a:extLst>
                  <a:ext uri="{FF2B5EF4-FFF2-40B4-BE49-F238E27FC236}">
                    <a16:creationId xmlns:a16="http://schemas.microsoft.com/office/drawing/2014/main" xmlns="" id="{168959CC-5D78-4B75-6A6F-A188802A6825}"/>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 name="Google Shape;445;p29">
                <a:extLst>
                  <a:ext uri="{FF2B5EF4-FFF2-40B4-BE49-F238E27FC236}">
                    <a16:creationId xmlns:a16="http://schemas.microsoft.com/office/drawing/2014/main" xmlns="" id="{062C6255-F6ED-1499-9223-00F0F630F15D}"/>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446;p29">
                <a:extLst>
                  <a:ext uri="{FF2B5EF4-FFF2-40B4-BE49-F238E27FC236}">
                    <a16:creationId xmlns:a16="http://schemas.microsoft.com/office/drawing/2014/main" xmlns="" id="{B0167365-535F-EEE3-9194-07DDDA59A77D}"/>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 name="Google Shape;447;p29">
                <a:extLst>
                  <a:ext uri="{FF2B5EF4-FFF2-40B4-BE49-F238E27FC236}">
                    <a16:creationId xmlns:a16="http://schemas.microsoft.com/office/drawing/2014/main" xmlns="" id="{0CCD2AEF-92B2-7407-9880-24F15D03A43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 name="Google Shape;448;p29">
                <a:extLst>
                  <a:ext uri="{FF2B5EF4-FFF2-40B4-BE49-F238E27FC236}">
                    <a16:creationId xmlns:a16="http://schemas.microsoft.com/office/drawing/2014/main" xmlns="" id="{70044207-3E05-D750-3FF2-C3DB3099719F}"/>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449;p29">
                <a:extLst>
                  <a:ext uri="{FF2B5EF4-FFF2-40B4-BE49-F238E27FC236}">
                    <a16:creationId xmlns:a16="http://schemas.microsoft.com/office/drawing/2014/main" xmlns="" id="{70FDB30A-C9F3-B2D3-E1D7-BAA5B9F99C43}"/>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 name="Google Shape;450;p29">
                <a:extLst>
                  <a:ext uri="{FF2B5EF4-FFF2-40B4-BE49-F238E27FC236}">
                    <a16:creationId xmlns:a16="http://schemas.microsoft.com/office/drawing/2014/main" xmlns="" id="{2555D608-7791-35ED-EDFF-53439A6F6A5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 name="Google Shape;451;p29">
                <a:extLst>
                  <a:ext uri="{FF2B5EF4-FFF2-40B4-BE49-F238E27FC236}">
                    <a16:creationId xmlns:a16="http://schemas.microsoft.com/office/drawing/2014/main" xmlns="" id="{00FD7428-774E-4AFC-5248-78C23A95578F}"/>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452;p29">
                <a:extLst>
                  <a:ext uri="{FF2B5EF4-FFF2-40B4-BE49-F238E27FC236}">
                    <a16:creationId xmlns:a16="http://schemas.microsoft.com/office/drawing/2014/main" xmlns="" id="{18178F92-3A2A-1B91-199D-93F6A83EF86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 name="Google Shape;453;p29">
                <a:extLst>
                  <a:ext uri="{FF2B5EF4-FFF2-40B4-BE49-F238E27FC236}">
                    <a16:creationId xmlns:a16="http://schemas.microsoft.com/office/drawing/2014/main" xmlns="" id="{F5ACDE17-4204-70CD-5C07-ABB6E590E1CB}"/>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454;p29">
                <a:extLst>
                  <a:ext uri="{FF2B5EF4-FFF2-40B4-BE49-F238E27FC236}">
                    <a16:creationId xmlns:a16="http://schemas.microsoft.com/office/drawing/2014/main" xmlns="" id="{FD35F98A-4229-B232-2D9C-E57590ECDCE4}"/>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 name="Google Shape;455;p29">
                <a:extLst>
                  <a:ext uri="{FF2B5EF4-FFF2-40B4-BE49-F238E27FC236}">
                    <a16:creationId xmlns:a16="http://schemas.microsoft.com/office/drawing/2014/main" xmlns="" id="{DA99988A-C5E3-44E9-AEF1-75C006B7F711}"/>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 name="Google Shape;456;p29">
                <a:extLst>
                  <a:ext uri="{FF2B5EF4-FFF2-40B4-BE49-F238E27FC236}">
                    <a16:creationId xmlns:a16="http://schemas.microsoft.com/office/drawing/2014/main" xmlns="" id="{59E15F95-A48A-1266-A8AC-060FD8EC593F}"/>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 name="Google Shape;457;p29">
                <a:extLst>
                  <a:ext uri="{FF2B5EF4-FFF2-40B4-BE49-F238E27FC236}">
                    <a16:creationId xmlns:a16="http://schemas.microsoft.com/office/drawing/2014/main" xmlns="" id="{66DD9F14-7F71-32E0-FA76-518B04241B02}"/>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458;p29">
                <a:extLst>
                  <a:ext uri="{FF2B5EF4-FFF2-40B4-BE49-F238E27FC236}">
                    <a16:creationId xmlns:a16="http://schemas.microsoft.com/office/drawing/2014/main" xmlns="" id="{6C8A16C0-CA73-362F-9CED-C797870F4F6F}"/>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459;p29">
                <a:extLst>
                  <a:ext uri="{FF2B5EF4-FFF2-40B4-BE49-F238E27FC236}">
                    <a16:creationId xmlns:a16="http://schemas.microsoft.com/office/drawing/2014/main" xmlns="" id="{29E6822D-5C60-DCEC-B3FC-73A9B4D78BCB}"/>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26" name="Google Shape;460;p29">
            <a:extLst>
              <a:ext uri="{FF2B5EF4-FFF2-40B4-BE49-F238E27FC236}">
                <a16:creationId xmlns:a16="http://schemas.microsoft.com/office/drawing/2014/main" xmlns="" id="{21B77770-B264-37F3-08AA-B6916C7D305B}"/>
              </a:ext>
            </a:extLst>
          </p:cNvPr>
          <p:cNvGrpSpPr/>
          <p:nvPr/>
        </p:nvGrpSpPr>
        <p:grpSpPr>
          <a:xfrm rot="900046">
            <a:off x="6166697" y="288129"/>
            <a:ext cx="969791" cy="678828"/>
            <a:chOff x="-4665350" y="238125"/>
            <a:chExt cx="1564900" cy="1273250"/>
          </a:xfrm>
        </p:grpSpPr>
        <p:sp>
          <p:nvSpPr>
            <p:cNvPr id="27" name="Google Shape;461;p29">
              <a:extLst>
                <a:ext uri="{FF2B5EF4-FFF2-40B4-BE49-F238E27FC236}">
                  <a16:creationId xmlns:a16="http://schemas.microsoft.com/office/drawing/2014/main" xmlns="" id="{1ECC82F6-1512-A4CD-B36E-24C899EB13F1}"/>
                </a:ext>
              </a:extLst>
            </p:cNvPr>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28" name="Google Shape;462;p29">
              <a:extLst>
                <a:ext uri="{FF2B5EF4-FFF2-40B4-BE49-F238E27FC236}">
                  <a16:creationId xmlns:a16="http://schemas.microsoft.com/office/drawing/2014/main" xmlns="" id="{73A9F3B8-FECB-A6EF-E269-056A12CC5229}"/>
                </a:ext>
              </a:extLst>
            </p:cNvPr>
            <p:cNvGrpSpPr/>
            <p:nvPr/>
          </p:nvGrpSpPr>
          <p:grpSpPr>
            <a:xfrm>
              <a:off x="-4665350" y="238125"/>
              <a:ext cx="1564900" cy="1273250"/>
              <a:chOff x="-4686175" y="238125"/>
              <a:chExt cx="1564900" cy="1273250"/>
            </a:xfrm>
          </p:grpSpPr>
          <p:sp>
            <p:nvSpPr>
              <p:cNvPr id="29" name="Google Shape;463;p29">
                <a:extLst>
                  <a:ext uri="{FF2B5EF4-FFF2-40B4-BE49-F238E27FC236}">
                    <a16:creationId xmlns:a16="http://schemas.microsoft.com/office/drawing/2014/main" xmlns="" id="{31903BE3-44EE-8A89-2A66-284A2FE644B0}"/>
                  </a:ext>
                </a:extLst>
              </p:cNvPr>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 name="Google Shape;464;p29">
                <a:extLst>
                  <a:ext uri="{FF2B5EF4-FFF2-40B4-BE49-F238E27FC236}">
                    <a16:creationId xmlns:a16="http://schemas.microsoft.com/office/drawing/2014/main" xmlns="" id="{CD8C57F3-536F-7BB8-2A20-B1D55F181FCE}"/>
                  </a:ext>
                </a:extLst>
              </p:cNvPr>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465;p29">
                <a:extLst>
                  <a:ext uri="{FF2B5EF4-FFF2-40B4-BE49-F238E27FC236}">
                    <a16:creationId xmlns:a16="http://schemas.microsoft.com/office/drawing/2014/main" xmlns="" id="{C5A0FFE2-7132-A129-D816-EA091649A6E0}"/>
                  </a:ext>
                </a:extLst>
              </p:cNvPr>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466;p29">
                <a:extLst>
                  <a:ext uri="{FF2B5EF4-FFF2-40B4-BE49-F238E27FC236}">
                    <a16:creationId xmlns:a16="http://schemas.microsoft.com/office/drawing/2014/main" xmlns="" id="{628DFD77-0854-7AAC-2168-381480EC7A1D}"/>
                  </a:ext>
                </a:extLst>
              </p:cNvPr>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467;p29">
                <a:extLst>
                  <a:ext uri="{FF2B5EF4-FFF2-40B4-BE49-F238E27FC236}">
                    <a16:creationId xmlns:a16="http://schemas.microsoft.com/office/drawing/2014/main" xmlns="" id="{1726A460-EF47-F516-2ECF-CD6C68F57B44}"/>
                  </a:ext>
                </a:extLst>
              </p:cNvPr>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468;p29">
                <a:extLst>
                  <a:ext uri="{FF2B5EF4-FFF2-40B4-BE49-F238E27FC236}">
                    <a16:creationId xmlns:a16="http://schemas.microsoft.com/office/drawing/2014/main" xmlns="" id="{0765C178-5A18-5F39-0251-B261F6CB30E7}"/>
                  </a:ext>
                </a:extLst>
              </p:cNvPr>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469;p29">
                <a:extLst>
                  <a:ext uri="{FF2B5EF4-FFF2-40B4-BE49-F238E27FC236}">
                    <a16:creationId xmlns:a16="http://schemas.microsoft.com/office/drawing/2014/main" xmlns="" id="{FBC23C25-1B18-5C39-0498-F073AF08B562}"/>
                  </a:ext>
                </a:extLst>
              </p:cNvPr>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470;p29">
                <a:extLst>
                  <a:ext uri="{FF2B5EF4-FFF2-40B4-BE49-F238E27FC236}">
                    <a16:creationId xmlns:a16="http://schemas.microsoft.com/office/drawing/2014/main" xmlns="" id="{600479EF-86D7-E3C2-44E2-7CD0C6C61B2E}"/>
                  </a:ext>
                </a:extLst>
              </p:cNvPr>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471;p29">
                <a:extLst>
                  <a:ext uri="{FF2B5EF4-FFF2-40B4-BE49-F238E27FC236}">
                    <a16:creationId xmlns:a16="http://schemas.microsoft.com/office/drawing/2014/main" xmlns="" id="{654992B1-6DF2-18EB-529A-2E12B7FBFF1D}"/>
                  </a:ext>
                </a:extLst>
              </p:cNvPr>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 name="Google Shape;472;p29">
                <a:extLst>
                  <a:ext uri="{FF2B5EF4-FFF2-40B4-BE49-F238E27FC236}">
                    <a16:creationId xmlns:a16="http://schemas.microsoft.com/office/drawing/2014/main" xmlns="" id="{F50E7897-4F99-91E0-CD41-21C299E422DD}"/>
                  </a:ext>
                </a:extLst>
              </p:cNvPr>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473;p29">
                <a:extLst>
                  <a:ext uri="{FF2B5EF4-FFF2-40B4-BE49-F238E27FC236}">
                    <a16:creationId xmlns:a16="http://schemas.microsoft.com/office/drawing/2014/main" xmlns="" id="{45B67FC5-54E1-2345-C16C-2EA2D6D4E060}"/>
                  </a:ext>
                </a:extLst>
              </p:cNvPr>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474;p29">
                <a:extLst>
                  <a:ext uri="{FF2B5EF4-FFF2-40B4-BE49-F238E27FC236}">
                    <a16:creationId xmlns:a16="http://schemas.microsoft.com/office/drawing/2014/main" xmlns="" id="{7AD6C86E-DB4F-8213-0620-344B10355317}"/>
                  </a:ext>
                </a:extLst>
              </p:cNvPr>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475;p29">
                <a:extLst>
                  <a:ext uri="{FF2B5EF4-FFF2-40B4-BE49-F238E27FC236}">
                    <a16:creationId xmlns:a16="http://schemas.microsoft.com/office/drawing/2014/main" xmlns="" id="{F5B11522-B247-31CC-A604-753482CC7014}"/>
                  </a:ext>
                </a:extLst>
              </p:cNvPr>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 name="Google Shape;476;p29">
                <a:extLst>
                  <a:ext uri="{FF2B5EF4-FFF2-40B4-BE49-F238E27FC236}">
                    <a16:creationId xmlns:a16="http://schemas.microsoft.com/office/drawing/2014/main" xmlns="" id="{472D6DC3-0047-0D48-9739-3C21833993E5}"/>
                  </a:ext>
                </a:extLst>
              </p:cNvPr>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 name="Google Shape;477;p29">
                <a:extLst>
                  <a:ext uri="{FF2B5EF4-FFF2-40B4-BE49-F238E27FC236}">
                    <a16:creationId xmlns:a16="http://schemas.microsoft.com/office/drawing/2014/main" xmlns="" id="{2DB70F24-7A26-5AFC-9609-7564173B1B25}"/>
                  </a:ext>
                </a:extLst>
              </p:cNvPr>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478;p29">
                <a:extLst>
                  <a:ext uri="{FF2B5EF4-FFF2-40B4-BE49-F238E27FC236}">
                    <a16:creationId xmlns:a16="http://schemas.microsoft.com/office/drawing/2014/main" xmlns="" id="{8158592A-A51A-D289-8F96-6913A6880D4D}"/>
                  </a:ext>
                </a:extLst>
              </p:cNvPr>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 name="Google Shape;479;p29">
                <a:extLst>
                  <a:ext uri="{FF2B5EF4-FFF2-40B4-BE49-F238E27FC236}">
                    <a16:creationId xmlns:a16="http://schemas.microsoft.com/office/drawing/2014/main" xmlns="" id="{28575F0F-7B24-FE34-B821-8D0D3DD047C9}"/>
                  </a:ext>
                </a:extLst>
              </p:cNvPr>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6" name="Google Shape;480;p29">
                <a:extLst>
                  <a:ext uri="{FF2B5EF4-FFF2-40B4-BE49-F238E27FC236}">
                    <a16:creationId xmlns:a16="http://schemas.microsoft.com/office/drawing/2014/main" xmlns="" id="{6A0174CB-920C-FABE-5577-FEFF046C1B08}"/>
                  </a:ext>
                </a:extLst>
              </p:cNvPr>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 name="Google Shape;481;p29">
                <a:extLst>
                  <a:ext uri="{FF2B5EF4-FFF2-40B4-BE49-F238E27FC236}">
                    <a16:creationId xmlns:a16="http://schemas.microsoft.com/office/drawing/2014/main" xmlns="" id="{4249770A-B277-DEA4-9951-039E426BEB4F}"/>
                  </a:ext>
                </a:extLst>
              </p:cNvPr>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 name="Google Shape;482;p29">
                <a:extLst>
                  <a:ext uri="{FF2B5EF4-FFF2-40B4-BE49-F238E27FC236}">
                    <a16:creationId xmlns:a16="http://schemas.microsoft.com/office/drawing/2014/main" xmlns="" id="{8A439B54-8BE9-9EBF-A5B3-A6CF9E09F596}"/>
                  </a:ext>
                </a:extLst>
              </p:cNvPr>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aphicFrame>
        <p:nvGraphicFramePr>
          <p:cNvPr id="49" name="Table 49">
            <a:extLst>
              <a:ext uri="{FF2B5EF4-FFF2-40B4-BE49-F238E27FC236}">
                <a16:creationId xmlns:a16="http://schemas.microsoft.com/office/drawing/2014/main" xmlns="" id="{9BE1C6DA-B76F-29FD-A3B7-975784B40EF4}"/>
              </a:ext>
            </a:extLst>
          </p:cNvPr>
          <p:cNvGraphicFramePr>
            <a:graphicFrameLocks noGrp="1"/>
          </p:cNvGraphicFramePr>
          <p:nvPr>
            <p:extLst>
              <p:ext uri="{D42A27DB-BD31-4B8C-83A1-F6EECF244321}">
                <p14:modId xmlns:p14="http://schemas.microsoft.com/office/powerpoint/2010/main" val="1525392080"/>
              </p:ext>
            </p:extLst>
          </p:nvPr>
        </p:nvGraphicFramePr>
        <p:xfrm>
          <a:off x="698325" y="1189214"/>
          <a:ext cx="7747349" cy="3655615"/>
        </p:xfrm>
        <a:graphic>
          <a:graphicData uri="http://schemas.openxmlformats.org/drawingml/2006/table">
            <a:tbl>
              <a:tblPr firstRow="1" bandRow="1"/>
              <a:tblGrid>
                <a:gridCol w="1678330">
                  <a:extLst>
                    <a:ext uri="{9D8B030D-6E8A-4147-A177-3AD203B41FA5}">
                      <a16:colId xmlns:a16="http://schemas.microsoft.com/office/drawing/2014/main" xmlns="" val="3822442462"/>
                    </a:ext>
                  </a:extLst>
                </a:gridCol>
                <a:gridCol w="1682424">
                  <a:extLst>
                    <a:ext uri="{9D8B030D-6E8A-4147-A177-3AD203B41FA5}">
                      <a16:colId xmlns:a16="http://schemas.microsoft.com/office/drawing/2014/main" xmlns="" val="3234396004"/>
                    </a:ext>
                  </a:extLst>
                </a:gridCol>
                <a:gridCol w="2127998">
                  <a:extLst>
                    <a:ext uri="{9D8B030D-6E8A-4147-A177-3AD203B41FA5}">
                      <a16:colId xmlns:a16="http://schemas.microsoft.com/office/drawing/2014/main" xmlns="" val="3476036546"/>
                    </a:ext>
                  </a:extLst>
                </a:gridCol>
                <a:gridCol w="2258597">
                  <a:extLst>
                    <a:ext uri="{9D8B030D-6E8A-4147-A177-3AD203B41FA5}">
                      <a16:colId xmlns:a16="http://schemas.microsoft.com/office/drawing/2014/main" xmlns="" val="1208012915"/>
                    </a:ext>
                  </a:extLst>
                </a:gridCol>
              </a:tblGrid>
              <a:tr h="851462">
                <a:tc>
                  <a:txBody>
                    <a:bodyPr/>
                    <a:lstStyle/>
                    <a:p>
                      <a:pPr algn="ctr"/>
                      <a:r>
                        <a:rPr lang="en-US" sz="2600" b="1" dirty="0" err="1"/>
                        <a:t>Hồi</a:t>
                      </a:r>
                      <a:r>
                        <a:rPr lang="en-US" sz="2600" b="1" dirty="0"/>
                        <a:t> – </a:t>
                      </a:r>
                      <a:r>
                        <a:rPr lang="en-US" sz="2600" b="1" dirty="0" err="1"/>
                        <a:t>Cảnh</a:t>
                      </a:r>
                      <a:endParaRPr lang="en-US" sz="2600" b="1" dirty="0"/>
                    </a:p>
                  </a:txBody>
                  <a:tcPr anchor="ctr">
                    <a:solidFill>
                      <a:schemeClr val="accent2">
                        <a:lumMod val="75000"/>
                      </a:schemeClr>
                    </a:solidFill>
                  </a:tcPr>
                </a:tc>
                <a:tc>
                  <a:txBody>
                    <a:bodyPr/>
                    <a:lstStyle/>
                    <a:p>
                      <a:pPr algn="ctr"/>
                      <a:r>
                        <a:rPr lang="en-US" sz="2600" b="1" dirty="0" err="1"/>
                        <a:t>Nhân</a:t>
                      </a:r>
                      <a:r>
                        <a:rPr lang="en-US" sz="2600" b="1" dirty="0"/>
                        <a:t> </a:t>
                      </a:r>
                      <a:r>
                        <a:rPr lang="en-US" sz="2600" b="1" dirty="0" err="1"/>
                        <a:t>vật</a:t>
                      </a:r>
                      <a:endParaRPr lang="en-US" sz="2600" b="1" dirty="0"/>
                    </a:p>
                  </a:txBody>
                  <a:tcPr anchor="ctr">
                    <a:solidFill>
                      <a:schemeClr val="accent2">
                        <a:lumMod val="75000"/>
                      </a:schemeClr>
                    </a:solidFill>
                  </a:tcPr>
                </a:tc>
                <a:tc>
                  <a:txBody>
                    <a:bodyPr/>
                    <a:lstStyle/>
                    <a:p>
                      <a:pPr algn="ctr"/>
                      <a:r>
                        <a:rPr lang="en-US" sz="2600" b="1" dirty="0" err="1"/>
                        <a:t>Sự</a:t>
                      </a:r>
                      <a:r>
                        <a:rPr lang="en-US" sz="2600" b="1" dirty="0"/>
                        <a:t> </a:t>
                      </a:r>
                      <a:r>
                        <a:rPr lang="en-US" sz="2600" b="1" dirty="0" err="1"/>
                        <a:t>kiện</a:t>
                      </a:r>
                      <a:endParaRPr lang="en-US" sz="2600" b="1" dirty="0"/>
                    </a:p>
                  </a:txBody>
                  <a:tcPr anchor="ctr">
                    <a:solidFill>
                      <a:schemeClr val="accent2">
                        <a:lumMod val="75000"/>
                      </a:schemeClr>
                    </a:solidFill>
                  </a:tcPr>
                </a:tc>
                <a:tc>
                  <a:txBody>
                    <a:bodyPr/>
                    <a:lstStyle/>
                    <a:p>
                      <a:pPr algn="ctr"/>
                      <a:r>
                        <a:rPr lang="en-US" sz="2600" b="1" dirty="0" err="1"/>
                        <a:t>Âm</a:t>
                      </a:r>
                      <a:r>
                        <a:rPr lang="en-US" sz="2600" b="1" dirty="0"/>
                        <a:t> </a:t>
                      </a:r>
                      <a:r>
                        <a:rPr lang="en-US" sz="2600" b="1" dirty="0" err="1"/>
                        <a:t>thanh</a:t>
                      </a:r>
                      <a:r>
                        <a:rPr lang="en-US" sz="2600" b="1" dirty="0"/>
                        <a:t>, </a:t>
                      </a:r>
                      <a:r>
                        <a:rPr lang="en-US" sz="2600" b="1" dirty="0" err="1"/>
                        <a:t>ánh</a:t>
                      </a:r>
                      <a:r>
                        <a:rPr lang="en-US" sz="2600" b="1" dirty="0"/>
                        <a:t> </a:t>
                      </a:r>
                      <a:r>
                        <a:rPr lang="en-US" sz="2600" b="1" dirty="0" err="1"/>
                        <a:t>sáng</a:t>
                      </a:r>
                      <a:r>
                        <a:rPr lang="en-US" sz="2600" b="1" dirty="0"/>
                        <a:t>, </a:t>
                      </a:r>
                      <a:r>
                        <a:rPr lang="en-US" sz="2600" b="1" dirty="0" err="1"/>
                        <a:t>đạo</a:t>
                      </a:r>
                      <a:r>
                        <a:rPr lang="en-US" sz="2600" b="1" dirty="0"/>
                        <a:t> </a:t>
                      </a:r>
                      <a:r>
                        <a:rPr lang="en-US" sz="2600" b="1" dirty="0" err="1"/>
                        <a:t>cụ</a:t>
                      </a:r>
                      <a:endParaRPr lang="en-US" sz="2600" b="1" dirty="0"/>
                    </a:p>
                  </a:txBody>
                  <a:tcPr anchor="ctr">
                    <a:solidFill>
                      <a:schemeClr val="accent2">
                        <a:lumMod val="75000"/>
                      </a:schemeClr>
                    </a:solidFill>
                  </a:tcPr>
                </a:tc>
                <a:extLst>
                  <a:ext uri="{0D108BD9-81ED-4DB2-BD59-A6C34878D82A}">
                    <a16:rowId xmlns:a16="http://schemas.microsoft.com/office/drawing/2014/main" xmlns="" val="1306815743"/>
                  </a:ext>
                </a:extLst>
              </a:tr>
              <a:tr h="481261">
                <a:tc>
                  <a:txBody>
                    <a:bodyPr/>
                    <a:lstStyle/>
                    <a:p>
                      <a:pPr algn="ctr"/>
                      <a:r>
                        <a:rPr lang="en-US" sz="2000" dirty="0"/>
                        <a:t>I – </a:t>
                      </a:r>
                      <a:r>
                        <a:rPr lang="en-US" sz="2000" dirty="0" err="1"/>
                        <a:t>Cảnh</a:t>
                      </a:r>
                      <a:r>
                        <a:rPr lang="en-US" sz="2000" dirty="0"/>
                        <a:t> 1</a:t>
                      </a:r>
                    </a:p>
                  </a:txBody>
                  <a:tcPr anchor="ct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408867021"/>
                  </a:ext>
                </a:extLst>
              </a:tr>
              <a:tr h="481261">
                <a:tc>
                  <a:txBody>
                    <a:bodyPr/>
                    <a:lstStyle/>
                    <a:p>
                      <a:pPr algn="ctr"/>
                      <a:r>
                        <a:rPr lang="en-US" sz="2000" dirty="0"/>
                        <a:t>II – </a:t>
                      </a:r>
                      <a:r>
                        <a:rPr lang="en-US" sz="2000" dirty="0" err="1"/>
                        <a:t>Cảnh</a:t>
                      </a:r>
                      <a:r>
                        <a:rPr lang="en-US" sz="2000" dirty="0"/>
                        <a:t> 2</a:t>
                      </a:r>
                    </a:p>
                  </a:txBody>
                  <a:tcPr anchor="ct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746117181"/>
                  </a:ext>
                </a:extLst>
              </a:tr>
              <a:tr h="481261">
                <a:tc>
                  <a:txBody>
                    <a:bodyPr/>
                    <a:lstStyle/>
                    <a:p>
                      <a:pPr algn="ctr"/>
                      <a:r>
                        <a:rPr lang="en-US" sz="2000" dirty="0"/>
                        <a:t>III – </a:t>
                      </a:r>
                      <a:r>
                        <a:rPr lang="en-US" sz="2000" dirty="0" err="1"/>
                        <a:t>Cảnh</a:t>
                      </a:r>
                      <a:r>
                        <a:rPr lang="en-US" sz="2000" dirty="0"/>
                        <a:t> 3</a:t>
                      </a:r>
                    </a:p>
                  </a:txBody>
                  <a:tcPr anchor="ct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3079288283"/>
                  </a:ext>
                </a:extLst>
              </a:tr>
              <a:tr h="481261">
                <a:tc>
                  <a:txBody>
                    <a:bodyPr/>
                    <a:lstStyle/>
                    <a:p>
                      <a:pPr algn="ctr"/>
                      <a:r>
                        <a:rPr lang="en-US" sz="2000" dirty="0"/>
                        <a:t>IV – </a:t>
                      </a:r>
                      <a:r>
                        <a:rPr lang="en-US" sz="2000" dirty="0" err="1"/>
                        <a:t>Cảnh</a:t>
                      </a:r>
                      <a:r>
                        <a:rPr lang="en-US" sz="2000" dirty="0"/>
                        <a:t> 4</a:t>
                      </a:r>
                    </a:p>
                  </a:txBody>
                  <a:tcPr anchor="ct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946671426"/>
                  </a:ext>
                </a:extLst>
              </a:tr>
              <a:tr h="450411">
                <a:tc>
                  <a:txBody>
                    <a:bodyPr/>
                    <a:lstStyle/>
                    <a:p>
                      <a:r>
                        <a:rPr lang="en-US" dirty="0"/>
                        <a:t>…</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3713690337"/>
                  </a:ext>
                </a:extLst>
              </a:tr>
            </a:tbl>
          </a:graphicData>
        </a:graphic>
      </p:graphicFrame>
    </p:spTree>
    <p:extLst>
      <p:ext uri="{BB962C8B-B14F-4D97-AF65-F5344CB8AC3E}">
        <p14:creationId xmlns:p14="http://schemas.microsoft.com/office/powerpoint/2010/main" val="3803794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25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449;p53">
            <a:extLst>
              <a:ext uri="{FF2B5EF4-FFF2-40B4-BE49-F238E27FC236}">
                <a16:creationId xmlns:a16="http://schemas.microsoft.com/office/drawing/2014/main" xmlns="" id="{A22E571C-AD08-F53B-B487-851702E8FA36}"/>
              </a:ext>
            </a:extLst>
          </p:cNvPr>
          <p:cNvGrpSpPr/>
          <p:nvPr/>
        </p:nvGrpSpPr>
        <p:grpSpPr>
          <a:xfrm>
            <a:off x="-257175" y="-1533525"/>
            <a:ext cx="9658349" cy="7124700"/>
            <a:chOff x="670753" y="787364"/>
            <a:chExt cx="1538006" cy="1368012"/>
          </a:xfrm>
        </p:grpSpPr>
        <p:sp>
          <p:nvSpPr>
            <p:cNvPr id="4" name="Google Shape;2450;p53">
              <a:extLst>
                <a:ext uri="{FF2B5EF4-FFF2-40B4-BE49-F238E27FC236}">
                  <a16:creationId xmlns:a16="http://schemas.microsoft.com/office/drawing/2014/main" xmlns="" id="{0C0CA910-6BA8-34C6-B0A9-0445FFC71696}"/>
                </a:ext>
              </a:extLst>
            </p:cNvPr>
            <p:cNvSpPr/>
            <p:nvPr/>
          </p:nvSpPr>
          <p:spPr>
            <a:xfrm>
              <a:off x="671210" y="787364"/>
              <a:ext cx="1537093" cy="1368012"/>
            </a:xfrm>
            <a:custGeom>
              <a:avLst/>
              <a:gdLst/>
              <a:ahLst/>
              <a:cxnLst/>
              <a:rect l="l" t="t" r="r" b="b"/>
              <a:pathLst>
                <a:path w="78025" h="69363" extrusionOk="0">
                  <a:moveTo>
                    <a:pt x="38584" y="1"/>
                  </a:moveTo>
                  <a:cubicBezTo>
                    <a:pt x="35403" y="1"/>
                    <a:pt x="32725" y="2281"/>
                    <a:pt x="32097" y="5294"/>
                  </a:cubicBezTo>
                  <a:lnTo>
                    <a:pt x="29063" y="5294"/>
                  </a:lnTo>
                  <a:cubicBezTo>
                    <a:pt x="27515" y="5294"/>
                    <a:pt x="26260" y="6550"/>
                    <a:pt x="26260" y="8077"/>
                  </a:cubicBezTo>
                  <a:lnTo>
                    <a:pt x="26260" y="12220"/>
                  </a:lnTo>
                  <a:lnTo>
                    <a:pt x="20296" y="12220"/>
                  </a:lnTo>
                  <a:cubicBezTo>
                    <a:pt x="19731" y="12220"/>
                    <a:pt x="19292" y="12659"/>
                    <a:pt x="19292" y="13245"/>
                  </a:cubicBezTo>
                  <a:cubicBezTo>
                    <a:pt x="19292" y="13810"/>
                    <a:pt x="19731" y="14250"/>
                    <a:pt x="20296" y="14250"/>
                  </a:cubicBezTo>
                  <a:lnTo>
                    <a:pt x="3829" y="14250"/>
                  </a:lnTo>
                  <a:cubicBezTo>
                    <a:pt x="2281" y="14250"/>
                    <a:pt x="1026" y="15505"/>
                    <a:pt x="1026" y="17053"/>
                  </a:cubicBezTo>
                  <a:lnTo>
                    <a:pt x="1026" y="34001"/>
                  </a:lnTo>
                  <a:lnTo>
                    <a:pt x="1026" y="41283"/>
                  </a:lnTo>
                  <a:lnTo>
                    <a:pt x="1026" y="44861"/>
                  </a:lnTo>
                  <a:lnTo>
                    <a:pt x="921" y="44861"/>
                  </a:lnTo>
                  <a:cubicBezTo>
                    <a:pt x="419" y="44861"/>
                    <a:pt x="0" y="45279"/>
                    <a:pt x="0" y="45781"/>
                  </a:cubicBezTo>
                  <a:cubicBezTo>
                    <a:pt x="0" y="46263"/>
                    <a:pt x="419" y="46681"/>
                    <a:pt x="921" y="46681"/>
                  </a:cubicBezTo>
                  <a:lnTo>
                    <a:pt x="1026" y="46681"/>
                  </a:lnTo>
                  <a:lnTo>
                    <a:pt x="1026" y="51870"/>
                  </a:lnTo>
                  <a:lnTo>
                    <a:pt x="1026" y="62039"/>
                  </a:lnTo>
                  <a:lnTo>
                    <a:pt x="1005" y="62039"/>
                  </a:lnTo>
                  <a:lnTo>
                    <a:pt x="1005" y="65450"/>
                  </a:lnTo>
                  <a:cubicBezTo>
                    <a:pt x="1005" y="66872"/>
                    <a:pt x="17995" y="69362"/>
                    <a:pt x="38960" y="69362"/>
                  </a:cubicBezTo>
                  <a:cubicBezTo>
                    <a:pt x="59905" y="69362"/>
                    <a:pt x="76895" y="66914"/>
                    <a:pt x="76895" y="65450"/>
                  </a:cubicBezTo>
                  <a:lnTo>
                    <a:pt x="76895" y="63734"/>
                  </a:lnTo>
                  <a:lnTo>
                    <a:pt x="76895" y="62039"/>
                  </a:lnTo>
                  <a:lnTo>
                    <a:pt x="76895" y="51849"/>
                  </a:lnTo>
                  <a:lnTo>
                    <a:pt x="76895" y="46660"/>
                  </a:lnTo>
                  <a:lnTo>
                    <a:pt x="77104" y="46660"/>
                  </a:lnTo>
                  <a:cubicBezTo>
                    <a:pt x="77606" y="46660"/>
                    <a:pt x="78025" y="46242"/>
                    <a:pt x="78025" y="45740"/>
                  </a:cubicBezTo>
                  <a:cubicBezTo>
                    <a:pt x="78004" y="45279"/>
                    <a:pt x="77585" y="44861"/>
                    <a:pt x="77083" y="44861"/>
                  </a:cubicBezTo>
                  <a:lnTo>
                    <a:pt x="76874" y="44861"/>
                  </a:lnTo>
                  <a:lnTo>
                    <a:pt x="76874" y="41283"/>
                  </a:lnTo>
                  <a:lnTo>
                    <a:pt x="76874" y="34001"/>
                  </a:lnTo>
                  <a:lnTo>
                    <a:pt x="76874" y="17011"/>
                  </a:lnTo>
                  <a:cubicBezTo>
                    <a:pt x="76853" y="15484"/>
                    <a:pt x="75598" y="14250"/>
                    <a:pt x="74070" y="14250"/>
                  </a:cubicBezTo>
                  <a:lnTo>
                    <a:pt x="56892" y="14250"/>
                  </a:lnTo>
                  <a:cubicBezTo>
                    <a:pt x="57457" y="14250"/>
                    <a:pt x="57917" y="13810"/>
                    <a:pt x="57917" y="13245"/>
                  </a:cubicBezTo>
                  <a:cubicBezTo>
                    <a:pt x="57917" y="12659"/>
                    <a:pt x="57457" y="12220"/>
                    <a:pt x="56892" y="12220"/>
                  </a:cubicBezTo>
                  <a:lnTo>
                    <a:pt x="50929" y="12220"/>
                  </a:lnTo>
                  <a:lnTo>
                    <a:pt x="50929" y="8077"/>
                  </a:lnTo>
                  <a:cubicBezTo>
                    <a:pt x="50929" y="6550"/>
                    <a:pt x="49673" y="5294"/>
                    <a:pt x="48125" y="5294"/>
                  </a:cubicBezTo>
                  <a:lnTo>
                    <a:pt x="45070" y="5294"/>
                  </a:lnTo>
                  <a:cubicBezTo>
                    <a:pt x="44442" y="2281"/>
                    <a:pt x="41785" y="1"/>
                    <a:pt x="38584" y="1"/>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 name="Google Shape;2451;p53">
              <a:extLst>
                <a:ext uri="{FF2B5EF4-FFF2-40B4-BE49-F238E27FC236}">
                  <a16:creationId xmlns:a16="http://schemas.microsoft.com/office/drawing/2014/main" xmlns="" id="{32FA5AC5-D8F7-0813-0C6F-6F1C1049BA6B}"/>
                </a:ext>
              </a:extLst>
            </p:cNvPr>
            <p:cNvGrpSpPr/>
            <p:nvPr/>
          </p:nvGrpSpPr>
          <p:grpSpPr>
            <a:xfrm>
              <a:off x="670753" y="787385"/>
              <a:ext cx="1538006" cy="1367969"/>
              <a:chOff x="772476" y="810829"/>
              <a:chExt cx="1506078" cy="1340095"/>
            </a:xfrm>
          </p:grpSpPr>
          <p:sp>
            <p:nvSpPr>
              <p:cNvPr id="6" name="Google Shape;2452;p53">
                <a:extLst>
                  <a:ext uri="{FF2B5EF4-FFF2-40B4-BE49-F238E27FC236}">
                    <a16:creationId xmlns:a16="http://schemas.microsoft.com/office/drawing/2014/main" xmlns="" id="{A9767504-2D9D-78FB-CC2A-02AE1DCA5F0A}"/>
                  </a:ext>
                </a:extLst>
              </p:cNvPr>
              <p:cNvSpPr/>
              <p:nvPr/>
            </p:nvSpPr>
            <p:spPr>
              <a:xfrm>
                <a:off x="792261" y="2011155"/>
                <a:ext cx="1464886" cy="139769"/>
              </a:xfrm>
              <a:custGeom>
                <a:avLst/>
                <a:gdLst/>
                <a:ahLst/>
                <a:cxnLst/>
                <a:rect l="l" t="t" r="r" b="b"/>
                <a:pathLst>
                  <a:path w="75891" h="7241" extrusionOk="0">
                    <a:moveTo>
                      <a:pt x="1" y="1"/>
                    </a:moveTo>
                    <a:lnTo>
                      <a:pt x="1" y="3327"/>
                    </a:lnTo>
                    <a:cubicBezTo>
                      <a:pt x="1" y="4771"/>
                      <a:pt x="16991" y="7240"/>
                      <a:pt x="37935" y="7240"/>
                    </a:cubicBezTo>
                    <a:cubicBezTo>
                      <a:pt x="58901" y="7240"/>
                      <a:pt x="75891" y="4792"/>
                      <a:pt x="75891" y="3327"/>
                    </a:cubicBezTo>
                    <a:lnTo>
                      <a:pt x="75891" y="1633"/>
                    </a:lnTo>
                    <a:lnTo>
                      <a:pt x="75891" y="1"/>
                    </a:lnTo>
                    <a:lnTo>
                      <a:pt x="75870" y="1"/>
                    </a:lnTo>
                    <a:cubicBezTo>
                      <a:pt x="75075" y="1465"/>
                      <a:pt x="58399" y="3830"/>
                      <a:pt x="37935" y="3830"/>
                    </a:cubicBezTo>
                    <a:cubicBezTo>
                      <a:pt x="17493" y="3830"/>
                      <a:pt x="796" y="1465"/>
                      <a:pt x="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Google Shape;2453;p53">
                <a:extLst>
                  <a:ext uri="{FF2B5EF4-FFF2-40B4-BE49-F238E27FC236}">
                    <a16:creationId xmlns:a16="http://schemas.microsoft.com/office/drawing/2014/main" xmlns="" id="{5C0F71B3-0E7E-CF0D-8CAF-9FA36FA5A3CA}"/>
                  </a:ext>
                </a:extLst>
              </p:cNvPr>
              <p:cNvSpPr/>
              <p:nvPr/>
            </p:nvSpPr>
            <p:spPr>
              <a:xfrm>
                <a:off x="792261" y="2009128"/>
                <a:ext cx="19" cy="1641"/>
              </a:xfrm>
              <a:custGeom>
                <a:avLst/>
                <a:gdLst/>
                <a:ahLst/>
                <a:cxnLst/>
                <a:rect l="l" t="t" r="r" b="b"/>
                <a:pathLst>
                  <a:path w="1" h="85" extrusionOk="0">
                    <a:moveTo>
                      <a:pt x="1" y="1"/>
                    </a:moveTo>
                    <a:lnTo>
                      <a:pt x="1" y="1"/>
                    </a:lnTo>
                    <a:lnTo>
                      <a:pt x="1" y="1"/>
                    </a:lnTo>
                    <a:lnTo>
                      <a:pt x="1" y="85"/>
                    </a:lnTo>
                    <a:close/>
                  </a:path>
                </a:pathLst>
              </a:custGeom>
              <a:solidFill>
                <a:srgbClr val="F0CD39"/>
              </a:solidFill>
              <a:ln>
                <a:noFill/>
              </a:ln>
            </p:spPr>
            <p:txBody>
              <a:bodyPr spcFirstLastPara="1" wrap="square" lIns="91425" tIns="91425" rIns="91425" bIns="91425" anchor="ctr" anchorCtr="0">
                <a:noAutofit/>
              </a:bodyPr>
              <a:lstStyle/>
              <a:p>
                <a:endParaRPr/>
              </a:p>
            </p:txBody>
          </p:sp>
          <p:sp>
            <p:nvSpPr>
              <p:cNvPr id="8" name="Google Shape;2454;p53">
                <a:extLst>
                  <a:ext uri="{FF2B5EF4-FFF2-40B4-BE49-F238E27FC236}">
                    <a16:creationId xmlns:a16="http://schemas.microsoft.com/office/drawing/2014/main" xmlns="" id="{82E21ABC-837B-24D3-1CD4-0C0CC17491DF}"/>
                  </a:ext>
                </a:extLst>
              </p:cNvPr>
              <p:cNvSpPr/>
              <p:nvPr/>
            </p:nvSpPr>
            <p:spPr>
              <a:xfrm>
                <a:off x="792666" y="2010344"/>
                <a:ext cx="1464075" cy="74739"/>
              </a:xfrm>
              <a:custGeom>
                <a:avLst/>
                <a:gdLst/>
                <a:ahLst/>
                <a:cxnLst/>
                <a:rect l="l" t="t" r="r" b="b"/>
                <a:pathLst>
                  <a:path w="75849" h="3872" extrusionOk="0">
                    <a:moveTo>
                      <a:pt x="14103" y="1"/>
                    </a:moveTo>
                    <a:lnTo>
                      <a:pt x="14103" y="43"/>
                    </a:lnTo>
                    <a:lnTo>
                      <a:pt x="1" y="43"/>
                    </a:lnTo>
                    <a:cubicBezTo>
                      <a:pt x="775" y="1507"/>
                      <a:pt x="17472" y="3872"/>
                      <a:pt x="37914" y="3872"/>
                    </a:cubicBezTo>
                    <a:cubicBezTo>
                      <a:pt x="58378" y="3872"/>
                      <a:pt x="75054" y="1507"/>
                      <a:pt x="75849" y="43"/>
                    </a:cubicBezTo>
                    <a:lnTo>
                      <a:pt x="61767" y="43"/>
                    </a:lnTo>
                    <a:cubicBezTo>
                      <a:pt x="61746" y="43"/>
                      <a:pt x="61746" y="22"/>
                      <a:pt x="6174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2455;p53">
                <a:extLst>
                  <a:ext uri="{FF2B5EF4-FFF2-40B4-BE49-F238E27FC236}">
                    <a16:creationId xmlns:a16="http://schemas.microsoft.com/office/drawing/2014/main" xmlns="" id="{135766F0-4681-8447-76CF-FFF1AB9C1A9C}"/>
                  </a:ext>
                </a:extLst>
              </p:cNvPr>
              <p:cNvSpPr/>
              <p:nvPr/>
            </p:nvSpPr>
            <p:spPr>
              <a:xfrm>
                <a:off x="2257128" y="2009128"/>
                <a:ext cx="19" cy="19"/>
              </a:xfrm>
              <a:custGeom>
                <a:avLst/>
                <a:gdLst/>
                <a:ahLst/>
                <a:cxnLst/>
                <a:rect l="l" t="t" r="r" b="b"/>
                <a:pathLst>
                  <a:path w="1" h="1" extrusionOk="0">
                    <a:moveTo>
                      <a:pt x="1" y="1"/>
                    </a:moveTo>
                    <a:lnTo>
                      <a:pt x="1" y="1"/>
                    </a:lnTo>
                    <a:lnTo>
                      <a:pt x="1" y="1"/>
                    </a:lnTo>
                    <a:lnTo>
                      <a:pt x="1" y="1"/>
                    </a:lnTo>
                    <a:close/>
                  </a:path>
                </a:pathLst>
              </a:custGeom>
              <a:solidFill>
                <a:srgbClr val="F0CD39"/>
              </a:solidFill>
              <a:ln>
                <a:noFill/>
              </a:ln>
            </p:spPr>
            <p:txBody>
              <a:bodyPr spcFirstLastPara="1" wrap="square" lIns="91425" tIns="91425" rIns="91425" bIns="91425" anchor="ctr" anchorCtr="0">
                <a:noAutofit/>
              </a:bodyPr>
              <a:lstStyle/>
              <a:p>
                <a:endParaRPr/>
              </a:p>
            </p:txBody>
          </p:sp>
          <p:sp>
            <p:nvSpPr>
              <p:cNvPr id="10" name="Google Shape;2456;p53">
                <a:extLst>
                  <a:ext uri="{FF2B5EF4-FFF2-40B4-BE49-F238E27FC236}">
                    <a16:creationId xmlns:a16="http://schemas.microsoft.com/office/drawing/2014/main" xmlns="" id="{892448F2-396C-35E2-4FB5-4FE6175F4846}"/>
                  </a:ext>
                </a:extLst>
              </p:cNvPr>
              <p:cNvSpPr/>
              <p:nvPr/>
            </p:nvSpPr>
            <p:spPr>
              <a:xfrm>
                <a:off x="935640" y="1259534"/>
                <a:ext cx="1176121" cy="750829"/>
              </a:xfrm>
              <a:custGeom>
                <a:avLst/>
                <a:gdLst/>
                <a:ahLst/>
                <a:cxnLst/>
                <a:rect l="l" t="t" r="r" b="b"/>
                <a:pathLst>
                  <a:path w="60931" h="38898" extrusionOk="0">
                    <a:moveTo>
                      <a:pt x="23582" y="1"/>
                    </a:moveTo>
                    <a:cubicBezTo>
                      <a:pt x="21719" y="1361"/>
                      <a:pt x="19481" y="2156"/>
                      <a:pt x="16991" y="2156"/>
                    </a:cubicBezTo>
                    <a:cubicBezTo>
                      <a:pt x="16426" y="2156"/>
                      <a:pt x="15840" y="2093"/>
                      <a:pt x="15296" y="2009"/>
                    </a:cubicBezTo>
                    <a:cubicBezTo>
                      <a:pt x="12157" y="13999"/>
                      <a:pt x="4332" y="19585"/>
                      <a:pt x="670" y="21636"/>
                    </a:cubicBezTo>
                    <a:lnTo>
                      <a:pt x="1047" y="21636"/>
                    </a:lnTo>
                    <a:cubicBezTo>
                      <a:pt x="1528" y="21636"/>
                      <a:pt x="1947" y="22054"/>
                      <a:pt x="1947" y="22556"/>
                    </a:cubicBezTo>
                    <a:cubicBezTo>
                      <a:pt x="1947" y="23038"/>
                      <a:pt x="1528" y="23456"/>
                      <a:pt x="1047" y="23456"/>
                    </a:cubicBezTo>
                    <a:lnTo>
                      <a:pt x="1" y="23456"/>
                    </a:lnTo>
                    <a:cubicBezTo>
                      <a:pt x="5796" y="28164"/>
                      <a:pt x="6592" y="38040"/>
                      <a:pt x="6633" y="38898"/>
                    </a:cubicBezTo>
                    <a:lnTo>
                      <a:pt x="54297" y="38898"/>
                    </a:lnTo>
                    <a:cubicBezTo>
                      <a:pt x="54339" y="38040"/>
                      <a:pt x="55134" y="28164"/>
                      <a:pt x="60930" y="23456"/>
                    </a:cubicBezTo>
                    <a:lnTo>
                      <a:pt x="59968" y="23456"/>
                    </a:lnTo>
                    <a:cubicBezTo>
                      <a:pt x="59466" y="23456"/>
                      <a:pt x="59047" y="23038"/>
                      <a:pt x="59047" y="22556"/>
                    </a:cubicBezTo>
                    <a:cubicBezTo>
                      <a:pt x="59047" y="22054"/>
                      <a:pt x="59466" y="21636"/>
                      <a:pt x="59968" y="21636"/>
                    </a:cubicBezTo>
                    <a:lnTo>
                      <a:pt x="60261" y="21636"/>
                    </a:lnTo>
                    <a:cubicBezTo>
                      <a:pt x="56662" y="19585"/>
                      <a:pt x="48795" y="13978"/>
                      <a:pt x="45677" y="1905"/>
                    </a:cubicBezTo>
                    <a:cubicBezTo>
                      <a:pt x="44924" y="2072"/>
                      <a:pt x="44149" y="2156"/>
                      <a:pt x="43354" y="2156"/>
                    </a:cubicBezTo>
                    <a:cubicBezTo>
                      <a:pt x="40906" y="2156"/>
                      <a:pt x="38626" y="1340"/>
                      <a:pt x="36763" y="1"/>
                    </a:cubicBezTo>
                    <a:cubicBezTo>
                      <a:pt x="34901" y="1361"/>
                      <a:pt x="32662" y="2156"/>
                      <a:pt x="30172" y="2156"/>
                    </a:cubicBezTo>
                    <a:cubicBezTo>
                      <a:pt x="27724" y="2156"/>
                      <a:pt x="25444" y="1340"/>
                      <a:pt x="2358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 name="Google Shape;2457;p53">
                <a:extLst>
                  <a:ext uri="{FF2B5EF4-FFF2-40B4-BE49-F238E27FC236}">
                    <a16:creationId xmlns:a16="http://schemas.microsoft.com/office/drawing/2014/main" xmlns="" id="{90A5CD17-AF94-1BA5-0E2E-C00490CD68B5}"/>
                  </a:ext>
                </a:extLst>
              </p:cNvPr>
              <p:cNvSpPr/>
              <p:nvPr/>
            </p:nvSpPr>
            <p:spPr>
              <a:xfrm>
                <a:off x="828607" y="1712294"/>
                <a:ext cx="236707" cy="298880"/>
              </a:xfrm>
              <a:custGeom>
                <a:avLst/>
                <a:gdLst/>
                <a:ahLst/>
                <a:cxnLst/>
                <a:rect l="l" t="t" r="r" b="b"/>
                <a:pathLst>
                  <a:path w="12263" h="15484" extrusionOk="0">
                    <a:moveTo>
                      <a:pt x="1" y="0"/>
                    </a:moveTo>
                    <a:cubicBezTo>
                      <a:pt x="7366" y="4792"/>
                      <a:pt x="7366" y="15484"/>
                      <a:pt x="7366" y="15484"/>
                    </a:cubicBezTo>
                    <a:lnTo>
                      <a:pt x="12262" y="15484"/>
                    </a:lnTo>
                    <a:cubicBezTo>
                      <a:pt x="12241" y="15484"/>
                      <a:pt x="12241" y="15463"/>
                      <a:pt x="12241" y="15442"/>
                    </a:cubicBezTo>
                    <a:cubicBezTo>
                      <a:pt x="12178" y="14584"/>
                      <a:pt x="11404" y="4708"/>
                      <a:pt x="558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2458;p53">
                <a:extLst>
                  <a:ext uri="{FF2B5EF4-FFF2-40B4-BE49-F238E27FC236}">
                    <a16:creationId xmlns:a16="http://schemas.microsoft.com/office/drawing/2014/main" xmlns="" id="{821199C7-C8A7-0D52-AE12-FB87ACC41C49}"/>
                  </a:ext>
                </a:extLst>
              </p:cNvPr>
              <p:cNvSpPr/>
              <p:nvPr/>
            </p:nvSpPr>
            <p:spPr>
              <a:xfrm>
                <a:off x="840729" y="1279339"/>
                <a:ext cx="390567" cy="397825"/>
              </a:xfrm>
              <a:custGeom>
                <a:avLst/>
                <a:gdLst/>
                <a:ahLst/>
                <a:cxnLst/>
                <a:rect l="l" t="t" r="r" b="b"/>
                <a:pathLst>
                  <a:path w="20234" h="20610" extrusionOk="0">
                    <a:moveTo>
                      <a:pt x="17053" y="0"/>
                    </a:moveTo>
                    <a:cubicBezTo>
                      <a:pt x="12450" y="13098"/>
                      <a:pt x="4018" y="18622"/>
                      <a:pt x="1" y="20610"/>
                    </a:cubicBezTo>
                    <a:lnTo>
                      <a:pt x="5608" y="20610"/>
                    </a:lnTo>
                    <a:cubicBezTo>
                      <a:pt x="9270" y="18601"/>
                      <a:pt x="17095" y="12994"/>
                      <a:pt x="20234" y="983"/>
                    </a:cubicBezTo>
                    <a:cubicBezTo>
                      <a:pt x="19104" y="816"/>
                      <a:pt x="18037" y="460"/>
                      <a:pt x="1705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2459;p53">
                <a:extLst>
                  <a:ext uri="{FF2B5EF4-FFF2-40B4-BE49-F238E27FC236}">
                    <a16:creationId xmlns:a16="http://schemas.microsoft.com/office/drawing/2014/main" xmlns="" id="{75DCF78E-8A54-E119-4549-F77DA931D9EA}"/>
                  </a:ext>
                </a:extLst>
              </p:cNvPr>
              <p:cNvSpPr/>
              <p:nvPr/>
            </p:nvSpPr>
            <p:spPr>
              <a:xfrm>
                <a:off x="1817301" y="1273683"/>
                <a:ext cx="391377" cy="403480"/>
              </a:xfrm>
              <a:custGeom>
                <a:avLst/>
                <a:gdLst/>
                <a:ahLst/>
                <a:cxnLst/>
                <a:rect l="l" t="t" r="r" b="b"/>
                <a:pathLst>
                  <a:path w="20276" h="20903" extrusionOk="0">
                    <a:moveTo>
                      <a:pt x="3119" y="0"/>
                    </a:moveTo>
                    <a:cubicBezTo>
                      <a:pt x="2156" y="544"/>
                      <a:pt x="1110" y="942"/>
                      <a:pt x="1" y="1172"/>
                    </a:cubicBezTo>
                    <a:cubicBezTo>
                      <a:pt x="3119" y="13245"/>
                      <a:pt x="10986" y="18852"/>
                      <a:pt x="14647" y="20903"/>
                    </a:cubicBezTo>
                    <a:lnTo>
                      <a:pt x="20276" y="20903"/>
                    </a:lnTo>
                    <a:cubicBezTo>
                      <a:pt x="16217" y="18915"/>
                      <a:pt x="7680" y="13307"/>
                      <a:pt x="311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2460;p53">
                <a:extLst>
                  <a:ext uri="{FF2B5EF4-FFF2-40B4-BE49-F238E27FC236}">
                    <a16:creationId xmlns:a16="http://schemas.microsoft.com/office/drawing/2014/main" xmlns="" id="{E3557B2E-6E47-D19F-47AD-E12BDCA52183}"/>
                  </a:ext>
                </a:extLst>
              </p:cNvPr>
              <p:cNvSpPr/>
              <p:nvPr/>
            </p:nvSpPr>
            <p:spPr>
              <a:xfrm>
                <a:off x="1984518" y="1712294"/>
                <a:ext cx="237093" cy="298880"/>
              </a:xfrm>
              <a:custGeom>
                <a:avLst/>
                <a:gdLst/>
                <a:ahLst/>
                <a:cxnLst/>
                <a:rect l="l" t="t" r="r" b="b"/>
                <a:pathLst>
                  <a:path w="12283" h="15484" extrusionOk="0">
                    <a:moveTo>
                      <a:pt x="6675" y="0"/>
                    </a:moveTo>
                    <a:cubicBezTo>
                      <a:pt x="837" y="4708"/>
                      <a:pt x="63" y="14584"/>
                      <a:pt x="0" y="15442"/>
                    </a:cubicBezTo>
                    <a:lnTo>
                      <a:pt x="0" y="15484"/>
                    </a:lnTo>
                    <a:lnTo>
                      <a:pt x="4896" y="15484"/>
                    </a:lnTo>
                    <a:cubicBezTo>
                      <a:pt x="4896" y="15484"/>
                      <a:pt x="4896" y="4813"/>
                      <a:pt x="122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2461;p53">
                <a:extLst>
                  <a:ext uri="{FF2B5EF4-FFF2-40B4-BE49-F238E27FC236}">
                    <a16:creationId xmlns:a16="http://schemas.microsoft.com/office/drawing/2014/main" xmlns="" id="{5D3B53CD-1C5D-B59C-4668-B5B22FEF119F}"/>
                  </a:ext>
                </a:extLst>
              </p:cNvPr>
              <p:cNvSpPr/>
              <p:nvPr/>
            </p:nvSpPr>
            <p:spPr>
              <a:xfrm>
                <a:off x="1645258" y="1207032"/>
                <a:ext cx="232248" cy="93714"/>
              </a:xfrm>
              <a:custGeom>
                <a:avLst/>
                <a:gdLst/>
                <a:ahLst/>
                <a:cxnLst/>
                <a:rect l="l" t="t" r="r" b="b"/>
                <a:pathLst>
                  <a:path w="12032" h="4855" extrusionOk="0">
                    <a:moveTo>
                      <a:pt x="10985" y="1"/>
                    </a:moveTo>
                    <a:cubicBezTo>
                      <a:pt x="9730" y="859"/>
                      <a:pt x="8223" y="1382"/>
                      <a:pt x="6591" y="1382"/>
                    </a:cubicBezTo>
                    <a:cubicBezTo>
                      <a:pt x="5085" y="1382"/>
                      <a:pt x="3662" y="963"/>
                      <a:pt x="2490" y="210"/>
                    </a:cubicBezTo>
                    <a:cubicBezTo>
                      <a:pt x="1800" y="1172"/>
                      <a:pt x="984" y="2009"/>
                      <a:pt x="0" y="2721"/>
                    </a:cubicBezTo>
                    <a:cubicBezTo>
                      <a:pt x="1863" y="4081"/>
                      <a:pt x="4122" y="4855"/>
                      <a:pt x="6591" y="4855"/>
                    </a:cubicBezTo>
                    <a:cubicBezTo>
                      <a:pt x="7407" y="4855"/>
                      <a:pt x="8161" y="4792"/>
                      <a:pt x="8914" y="4625"/>
                    </a:cubicBezTo>
                    <a:cubicBezTo>
                      <a:pt x="10023" y="4395"/>
                      <a:pt x="11069" y="3997"/>
                      <a:pt x="12032" y="3453"/>
                    </a:cubicBezTo>
                    <a:cubicBezTo>
                      <a:pt x="11676" y="2344"/>
                      <a:pt x="11299" y="1193"/>
                      <a:pt x="109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 name="Google Shape;2462;p53">
                <a:extLst>
                  <a:ext uri="{FF2B5EF4-FFF2-40B4-BE49-F238E27FC236}">
                    <a16:creationId xmlns:a16="http://schemas.microsoft.com/office/drawing/2014/main" xmlns="" id="{FCB08E8A-062F-8739-3B2D-5EC5D0D68FA9}"/>
                  </a:ext>
                </a:extLst>
              </p:cNvPr>
              <p:cNvSpPr/>
              <p:nvPr/>
            </p:nvSpPr>
            <p:spPr>
              <a:xfrm>
                <a:off x="1693726" y="1085870"/>
                <a:ext cx="163589" cy="147838"/>
              </a:xfrm>
              <a:custGeom>
                <a:avLst/>
                <a:gdLst/>
                <a:ahLst/>
                <a:cxnLst/>
                <a:rect l="l" t="t" r="r" b="b"/>
                <a:pathLst>
                  <a:path w="8475" h="7659" extrusionOk="0">
                    <a:moveTo>
                      <a:pt x="2072" y="1"/>
                    </a:moveTo>
                    <a:cubicBezTo>
                      <a:pt x="2072" y="2407"/>
                      <a:pt x="1318" y="4646"/>
                      <a:pt x="0" y="6487"/>
                    </a:cubicBezTo>
                    <a:cubicBezTo>
                      <a:pt x="1151" y="7240"/>
                      <a:pt x="2574" y="7659"/>
                      <a:pt x="4080" y="7659"/>
                    </a:cubicBezTo>
                    <a:cubicBezTo>
                      <a:pt x="5733" y="7659"/>
                      <a:pt x="7261" y="7136"/>
                      <a:pt x="8474" y="6278"/>
                    </a:cubicBezTo>
                    <a:cubicBezTo>
                      <a:pt x="7951" y="4332"/>
                      <a:pt x="7533" y="2239"/>
                      <a:pt x="719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2463;p53">
                <a:extLst>
                  <a:ext uri="{FF2B5EF4-FFF2-40B4-BE49-F238E27FC236}">
                    <a16:creationId xmlns:a16="http://schemas.microsoft.com/office/drawing/2014/main" xmlns="" id="{6C0DDBCD-1189-0B58-B728-E35F817CCA61}"/>
                  </a:ext>
                </a:extLst>
              </p:cNvPr>
              <p:cNvSpPr/>
              <p:nvPr/>
            </p:nvSpPr>
            <p:spPr>
              <a:xfrm>
                <a:off x="1169895" y="1211066"/>
                <a:ext cx="221747" cy="90085"/>
              </a:xfrm>
              <a:custGeom>
                <a:avLst/>
                <a:gdLst/>
                <a:ahLst/>
                <a:cxnLst/>
                <a:rect l="l" t="t" r="r" b="b"/>
                <a:pathLst>
                  <a:path w="11488" h="4667" extrusionOk="0">
                    <a:moveTo>
                      <a:pt x="8997" y="1"/>
                    </a:moveTo>
                    <a:cubicBezTo>
                      <a:pt x="7805" y="754"/>
                      <a:pt x="6403" y="1173"/>
                      <a:pt x="4876" y="1173"/>
                    </a:cubicBezTo>
                    <a:cubicBezTo>
                      <a:pt x="3495" y="1173"/>
                      <a:pt x="2155" y="817"/>
                      <a:pt x="1047" y="168"/>
                    </a:cubicBezTo>
                    <a:cubicBezTo>
                      <a:pt x="733" y="1340"/>
                      <a:pt x="356" y="2470"/>
                      <a:pt x="0" y="3537"/>
                    </a:cubicBezTo>
                    <a:cubicBezTo>
                      <a:pt x="984" y="3997"/>
                      <a:pt x="2051" y="4374"/>
                      <a:pt x="3181" y="4520"/>
                    </a:cubicBezTo>
                    <a:cubicBezTo>
                      <a:pt x="3725" y="4625"/>
                      <a:pt x="4311" y="4667"/>
                      <a:pt x="4876" y="4667"/>
                    </a:cubicBezTo>
                    <a:cubicBezTo>
                      <a:pt x="7345" y="4667"/>
                      <a:pt x="9625" y="3851"/>
                      <a:pt x="11487" y="2512"/>
                    </a:cubicBezTo>
                    <a:cubicBezTo>
                      <a:pt x="10504" y="1800"/>
                      <a:pt x="9667" y="963"/>
                      <a:pt x="89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2464;p53">
                <a:extLst>
                  <a:ext uri="{FF2B5EF4-FFF2-40B4-BE49-F238E27FC236}">
                    <a16:creationId xmlns:a16="http://schemas.microsoft.com/office/drawing/2014/main" xmlns="" id="{5D993AB7-876C-1677-6669-6450A01200F5}"/>
                  </a:ext>
                </a:extLst>
              </p:cNvPr>
              <p:cNvSpPr/>
              <p:nvPr/>
            </p:nvSpPr>
            <p:spPr>
              <a:xfrm>
                <a:off x="1190896" y="1085870"/>
                <a:ext cx="152683" cy="147838"/>
              </a:xfrm>
              <a:custGeom>
                <a:avLst/>
                <a:gdLst/>
                <a:ahLst/>
                <a:cxnLst/>
                <a:rect l="l" t="t" r="r" b="b"/>
                <a:pathLst>
                  <a:path w="7910" h="7659" extrusionOk="0">
                    <a:moveTo>
                      <a:pt x="1360" y="1"/>
                    </a:moveTo>
                    <a:cubicBezTo>
                      <a:pt x="1026" y="2386"/>
                      <a:pt x="544" y="4583"/>
                      <a:pt x="0" y="6633"/>
                    </a:cubicBezTo>
                    <a:cubicBezTo>
                      <a:pt x="1130" y="7303"/>
                      <a:pt x="2428" y="7659"/>
                      <a:pt x="3850" y="7659"/>
                    </a:cubicBezTo>
                    <a:cubicBezTo>
                      <a:pt x="5315" y="7659"/>
                      <a:pt x="6717" y="7240"/>
                      <a:pt x="7909" y="6487"/>
                    </a:cubicBezTo>
                    <a:cubicBezTo>
                      <a:pt x="6591" y="4646"/>
                      <a:pt x="5838" y="2428"/>
                      <a:pt x="583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2465;p53">
                <a:extLst>
                  <a:ext uri="{FF2B5EF4-FFF2-40B4-BE49-F238E27FC236}">
                    <a16:creationId xmlns:a16="http://schemas.microsoft.com/office/drawing/2014/main" xmlns="" id="{1DAF6572-DF4D-E178-D403-09736F8FFD23}"/>
                  </a:ext>
                </a:extLst>
              </p:cNvPr>
              <p:cNvSpPr/>
              <p:nvPr/>
            </p:nvSpPr>
            <p:spPr>
              <a:xfrm>
                <a:off x="1303584" y="1085870"/>
                <a:ext cx="430137" cy="215281"/>
              </a:xfrm>
              <a:custGeom>
                <a:avLst/>
                <a:gdLst/>
                <a:ahLst/>
                <a:cxnLst/>
                <a:rect l="l" t="t" r="r" b="b"/>
                <a:pathLst>
                  <a:path w="22284" h="11153" extrusionOk="0">
                    <a:moveTo>
                      <a:pt x="0" y="1"/>
                    </a:moveTo>
                    <a:cubicBezTo>
                      <a:pt x="0" y="2407"/>
                      <a:pt x="753" y="4667"/>
                      <a:pt x="2071" y="6487"/>
                    </a:cubicBezTo>
                    <a:cubicBezTo>
                      <a:pt x="2741" y="7449"/>
                      <a:pt x="3578" y="8286"/>
                      <a:pt x="4561" y="8998"/>
                    </a:cubicBezTo>
                    <a:cubicBezTo>
                      <a:pt x="6403" y="10358"/>
                      <a:pt x="8662" y="11153"/>
                      <a:pt x="11152" y="11153"/>
                    </a:cubicBezTo>
                    <a:cubicBezTo>
                      <a:pt x="13600" y="11153"/>
                      <a:pt x="15881" y="10337"/>
                      <a:pt x="17743" y="8998"/>
                    </a:cubicBezTo>
                    <a:cubicBezTo>
                      <a:pt x="18706" y="8286"/>
                      <a:pt x="19543" y="7449"/>
                      <a:pt x="20212" y="6487"/>
                    </a:cubicBezTo>
                    <a:cubicBezTo>
                      <a:pt x="21530" y="4667"/>
                      <a:pt x="22284" y="2428"/>
                      <a:pt x="22284" y="1"/>
                    </a:cubicBezTo>
                    <a:lnTo>
                      <a:pt x="18810" y="1"/>
                    </a:lnTo>
                    <a:cubicBezTo>
                      <a:pt x="18810" y="4248"/>
                      <a:pt x="15379" y="7659"/>
                      <a:pt x="11152" y="7659"/>
                    </a:cubicBezTo>
                    <a:cubicBezTo>
                      <a:pt x="6905" y="7659"/>
                      <a:pt x="3473" y="4248"/>
                      <a:pt x="347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 name="Google Shape;2466;p53">
                <a:extLst>
                  <a:ext uri="{FF2B5EF4-FFF2-40B4-BE49-F238E27FC236}">
                    <a16:creationId xmlns:a16="http://schemas.microsoft.com/office/drawing/2014/main" xmlns="" id="{03AB89BB-4734-8891-D0CD-932B89DB0B8E}"/>
                  </a:ext>
                </a:extLst>
              </p:cNvPr>
              <p:cNvSpPr/>
              <p:nvPr/>
            </p:nvSpPr>
            <p:spPr>
              <a:xfrm>
                <a:off x="1370622" y="1085870"/>
                <a:ext cx="296062" cy="147838"/>
              </a:xfrm>
              <a:custGeom>
                <a:avLst/>
                <a:gdLst/>
                <a:ahLst/>
                <a:cxnLst/>
                <a:rect l="l" t="t" r="r" b="b"/>
                <a:pathLst>
                  <a:path w="15338" h="7659" extrusionOk="0">
                    <a:moveTo>
                      <a:pt x="0" y="1"/>
                    </a:moveTo>
                    <a:cubicBezTo>
                      <a:pt x="0" y="4248"/>
                      <a:pt x="3432" y="7659"/>
                      <a:pt x="7658" y="7659"/>
                    </a:cubicBezTo>
                    <a:cubicBezTo>
                      <a:pt x="11906" y="7659"/>
                      <a:pt x="15337" y="4248"/>
                      <a:pt x="1533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2467;p53">
                <a:extLst>
                  <a:ext uri="{FF2B5EF4-FFF2-40B4-BE49-F238E27FC236}">
                    <a16:creationId xmlns:a16="http://schemas.microsoft.com/office/drawing/2014/main" xmlns="" id="{C419DC56-03A8-BB0B-2365-FFE771347794}"/>
                  </a:ext>
                </a:extLst>
              </p:cNvPr>
              <p:cNvSpPr/>
              <p:nvPr/>
            </p:nvSpPr>
            <p:spPr>
              <a:xfrm>
                <a:off x="2079023" y="1712294"/>
                <a:ext cx="178123" cy="298880"/>
              </a:xfrm>
              <a:custGeom>
                <a:avLst/>
                <a:gdLst/>
                <a:ahLst/>
                <a:cxnLst/>
                <a:rect l="l" t="t" r="r" b="b"/>
                <a:pathLst>
                  <a:path w="9228" h="15484" extrusionOk="0">
                    <a:moveTo>
                      <a:pt x="7366" y="0"/>
                    </a:moveTo>
                    <a:cubicBezTo>
                      <a:pt x="0" y="4792"/>
                      <a:pt x="0" y="15484"/>
                      <a:pt x="0" y="15484"/>
                    </a:cubicBezTo>
                    <a:lnTo>
                      <a:pt x="5629" y="15484"/>
                    </a:lnTo>
                    <a:cubicBezTo>
                      <a:pt x="5629" y="15484"/>
                      <a:pt x="5629" y="8558"/>
                      <a:pt x="9228" y="5189"/>
                    </a:cubicBezTo>
                    <a:lnTo>
                      <a:pt x="9228"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2468;p53">
                <a:extLst>
                  <a:ext uri="{FF2B5EF4-FFF2-40B4-BE49-F238E27FC236}">
                    <a16:creationId xmlns:a16="http://schemas.microsoft.com/office/drawing/2014/main" xmlns="" id="{E4147507-4238-9192-DE94-B33094F12F76}"/>
                  </a:ext>
                </a:extLst>
              </p:cNvPr>
              <p:cNvSpPr/>
              <p:nvPr/>
            </p:nvSpPr>
            <p:spPr>
              <a:xfrm>
                <a:off x="1833052" y="1085870"/>
                <a:ext cx="424095" cy="591293"/>
              </a:xfrm>
              <a:custGeom>
                <a:avLst/>
                <a:gdLst/>
                <a:ahLst/>
                <a:cxnLst/>
                <a:rect l="l" t="t" r="r" b="b"/>
                <a:pathLst>
                  <a:path w="21971" h="30633" extrusionOk="0">
                    <a:moveTo>
                      <a:pt x="1" y="1"/>
                    </a:moveTo>
                    <a:cubicBezTo>
                      <a:pt x="315" y="2260"/>
                      <a:pt x="733" y="4353"/>
                      <a:pt x="1256" y="6278"/>
                    </a:cubicBezTo>
                    <a:cubicBezTo>
                      <a:pt x="1570" y="7491"/>
                      <a:pt x="1905" y="8642"/>
                      <a:pt x="2303" y="9730"/>
                    </a:cubicBezTo>
                    <a:cubicBezTo>
                      <a:pt x="6885" y="23037"/>
                      <a:pt x="15401" y="28645"/>
                      <a:pt x="19460" y="30633"/>
                    </a:cubicBezTo>
                    <a:lnTo>
                      <a:pt x="21971" y="30633"/>
                    </a:lnTo>
                    <a:lnTo>
                      <a:pt x="21971" y="27055"/>
                    </a:lnTo>
                    <a:cubicBezTo>
                      <a:pt x="16635" y="22703"/>
                      <a:pt x="10149" y="14605"/>
                      <a:pt x="803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2469;p53">
                <a:extLst>
                  <a:ext uri="{FF2B5EF4-FFF2-40B4-BE49-F238E27FC236}">
                    <a16:creationId xmlns:a16="http://schemas.microsoft.com/office/drawing/2014/main" xmlns="" id="{CEC15B4F-C386-8334-96AB-17343786C3A9}"/>
                  </a:ext>
                </a:extLst>
              </p:cNvPr>
              <p:cNvSpPr/>
              <p:nvPr/>
            </p:nvSpPr>
            <p:spPr>
              <a:xfrm>
                <a:off x="1987742" y="1086275"/>
                <a:ext cx="269405" cy="521824"/>
              </a:xfrm>
              <a:custGeom>
                <a:avLst/>
                <a:gdLst/>
                <a:ahLst/>
                <a:cxnLst/>
                <a:rect l="l" t="t" r="r" b="b"/>
                <a:pathLst>
                  <a:path w="13957" h="27034" extrusionOk="0">
                    <a:moveTo>
                      <a:pt x="1" y="1"/>
                    </a:moveTo>
                    <a:cubicBezTo>
                      <a:pt x="2135" y="14584"/>
                      <a:pt x="8621" y="22682"/>
                      <a:pt x="13957" y="27034"/>
                    </a:cubicBezTo>
                    <a:lnTo>
                      <a:pt x="13957" y="19752"/>
                    </a:lnTo>
                    <a:cubicBezTo>
                      <a:pt x="10776" y="15066"/>
                      <a:pt x="7952" y="8684"/>
                      <a:pt x="665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2470;p53">
                <a:extLst>
                  <a:ext uri="{FF2B5EF4-FFF2-40B4-BE49-F238E27FC236}">
                    <a16:creationId xmlns:a16="http://schemas.microsoft.com/office/drawing/2014/main" xmlns="" id="{7835E8F3-A90B-8291-4263-BB4E3EA3A4FD}"/>
                  </a:ext>
                </a:extLst>
              </p:cNvPr>
              <p:cNvSpPr/>
              <p:nvPr/>
            </p:nvSpPr>
            <p:spPr>
              <a:xfrm>
                <a:off x="2187658" y="1812049"/>
                <a:ext cx="69084" cy="199125"/>
              </a:xfrm>
              <a:custGeom>
                <a:avLst/>
                <a:gdLst/>
                <a:ahLst/>
                <a:cxnLst/>
                <a:rect l="l" t="t" r="r" b="b"/>
                <a:pathLst>
                  <a:path w="3579" h="10316" extrusionOk="0">
                    <a:moveTo>
                      <a:pt x="3579" y="0"/>
                    </a:moveTo>
                    <a:cubicBezTo>
                      <a:pt x="1" y="3390"/>
                      <a:pt x="1" y="10316"/>
                      <a:pt x="1" y="10316"/>
                    </a:cubicBezTo>
                    <a:lnTo>
                      <a:pt x="3579" y="10316"/>
                    </a:lnTo>
                    <a:lnTo>
                      <a:pt x="3579" y="10211"/>
                    </a:lnTo>
                    <a:lnTo>
                      <a:pt x="3579" y="10190"/>
                    </a:lnTo>
                    <a:lnTo>
                      <a:pt x="357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2471;p53">
                <a:extLst>
                  <a:ext uri="{FF2B5EF4-FFF2-40B4-BE49-F238E27FC236}">
                    <a16:creationId xmlns:a16="http://schemas.microsoft.com/office/drawing/2014/main" xmlns="" id="{106D5297-6EC0-4608-4028-3F99B55D2BFC}"/>
                  </a:ext>
                </a:extLst>
              </p:cNvPr>
              <p:cNvSpPr/>
              <p:nvPr/>
            </p:nvSpPr>
            <p:spPr>
              <a:xfrm>
                <a:off x="2116991" y="1086275"/>
                <a:ext cx="140561" cy="381282"/>
              </a:xfrm>
              <a:custGeom>
                <a:avLst/>
                <a:gdLst/>
                <a:ahLst/>
                <a:cxnLst/>
                <a:rect l="l" t="t" r="r" b="b"/>
                <a:pathLst>
                  <a:path w="7282" h="19753" extrusionOk="0">
                    <a:moveTo>
                      <a:pt x="0" y="1"/>
                    </a:moveTo>
                    <a:cubicBezTo>
                      <a:pt x="1277" y="8684"/>
                      <a:pt x="4080" y="15107"/>
                      <a:pt x="7282" y="19752"/>
                    </a:cubicBezTo>
                    <a:lnTo>
                      <a:pt x="7282" y="2762"/>
                    </a:lnTo>
                    <a:lnTo>
                      <a:pt x="7261" y="2762"/>
                    </a:lnTo>
                    <a:cubicBezTo>
                      <a:pt x="7240" y="1235"/>
                      <a:pt x="5984" y="1"/>
                      <a:pt x="445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6" name="Google Shape;2472;p53">
                <a:extLst>
                  <a:ext uri="{FF2B5EF4-FFF2-40B4-BE49-F238E27FC236}">
                    <a16:creationId xmlns:a16="http://schemas.microsoft.com/office/drawing/2014/main" xmlns="" id="{9BAF0569-78A0-CE29-C181-E38B1A40BC3D}"/>
                  </a:ext>
                </a:extLst>
              </p:cNvPr>
              <p:cNvSpPr/>
              <p:nvPr/>
            </p:nvSpPr>
            <p:spPr>
              <a:xfrm>
                <a:off x="792261" y="1712294"/>
                <a:ext cx="178143" cy="298880"/>
              </a:xfrm>
              <a:custGeom>
                <a:avLst/>
                <a:gdLst/>
                <a:ahLst/>
                <a:cxnLst/>
                <a:rect l="l" t="t" r="r" b="b"/>
                <a:pathLst>
                  <a:path w="9229" h="15484" extrusionOk="0">
                    <a:moveTo>
                      <a:pt x="1" y="0"/>
                    </a:moveTo>
                    <a:lnTo>
                      <a:pt x="1" y="5189"/>
                    </a:lnTo>
                    <a:cubicBezTo>
                      <a:pt x="3600" y="8558"/>
                      <a:pt x="3600" y="15484"/>
                      <a:pt x="3600" y="15484"/>
                    </a:cubicBezTo>
                    <a:lnTo>
                      <a:pt x="9228" y="15484"/>
                    </a:lnTo>
                    <a:cubicBezTo>
                      <a:pt x="9228" y="15484"/>
                      <a:pt x="9228" y="4813"/>
                      <a:pt x="18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7" name="Google Shape;2473;p53">
                <a:extLst>
                  <a:ext uri="{FF2B5EF4-FFF2-40B4-BE49-F238E27FC236}">
                    <a16:creationId xmlns:a16="http://schemas.microsoft.com/office/drawing/2014/main" xmlns="" id="{B3C1FFC2-5A56-CF09-196C-8CC1440E78F9}"/>
                  </a:ext>
                </a:extLst>
              </p:cNvPr>
              <p:cNvSpPr/>
              <p:nvPr/>
            </p:nvSpPr>
            <p:spPr>
              <a:xfrm>
                <a:off x="791856" y="1085870"/>
                <a:ext cx="424501" cy="591293"/>
              </a:xfrm>
              <a:custGeom>
                <a:avLst/>
                <a:gdLst/>
                <a:ahLst/>
                <a:cxnLst/>
                <a:rect l="l" t="t" r="r" b="b"/>
                <a:pathLst>
                  <a:path w="21992" h="30633" extrusionOk="0">
                    <a:moveTo>
                      <a:pt x="13936" y="1"/>
                    </a:moveTo>
                    <a:cubicBezTo>
                      <a:pt x="11781" y="14563"/>
                      <a:pt x="5315" y="22703"/>
                      <a:pt x="1" y="27055"/>
                    </a:cubicBezTo>
                    <a:lnTo>
                      <a:pt x="1" y="30633"/>
                    </a:lnTo>
                    <a:lnTo>
                      <a:pt x="2512" y="30633"/>
                    </a:lnTo>
                    <a:cubicBezTo>
                      <a:pt x="6550" y="28645"/>
                      <a:pt x="15003" y="23121"/>
                      <a:pt x="19585" y="10023"/>
                    </a:cubicBezTo>
                    <a:cubicBezTo>
                      <a:pt x="19941" y="8956"/>
                      <a:pt x="20318" y="7826"/>
                      <a:pt x="20632" y="6633"/>
                    </a:cubicBezTo>
                    <a:cubicBezTo>
                      <a:pt x="21176" y="4604"/>
                      <a:pt x="21636" y="2386"/>
                      <a:pt x="219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 name="Google Shape;2474;p53">
                <a:extLst>
                  <a:ext uri="{FF2B5EF4-FFF2-40B4-BE49-F238E27FC236}">
                    <a16:creationId xmlns:a16="http://schemas.microsoft.com/office/drawing/2014/main" xmlns="" id="{3E80FAFE-FCAB-FE07-231A-CEA4F9527CE7}"/>
                  </a:ext>
                </a:extLst>
              </p:cNvPr>
              <p:cNvSpPr/>
              <p:nvPr/>
            </p:nvSpPr>
            <p:spPr>
              <a:xfrm>
                <a:off x="793072" y="1085870"/>
                <a:ext cx="268594" cy="521418"/>
              </a:xfrm>
              <a:custGeom>
                <a:avLst/>
                <a:gdLst/>
                <a:ahLst/>
                <a:cxnLst/>
                <a:rect l="l" t="t" r="r" b="b"/>
                <a:pathLst>
                  <a:path w="13915" h="27013" extrusionOk="0">
                    <a:moveTo>
                      <a:pt x="7282" y="1"/>
                    </a:moveTo>
                    <a:cubicBezTo>
                      <a:pt x="5985" y="8684"/>
                      <a:pt x="3202" y="15087"/>
                      <a:pt x="1" y="19752"/>
                    </a:cubicBezTo>
                    <a:lnTo>
                      <a:pt x="1" y="27013"/>
                    </a:lnTo>
                    <a:cubicBezTo>
                      <a:pt x="5294" y="22703"/>
                      <a:pt x="11781" y="14605"/>
                      <a:pt x="1391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2475;p53">
                <a:extLst>
                  <a:ext uri="{FF2B5EF4-FFF2-40B4-BE49-F238E27FC236}">
                    <a16:creationId xmlns:a16="http://schemas.microsoft.com/office/drawing/2014/main" xmlns="" id="{6E0CFD6B-3158-649B-6B12-2037586E0A3C}"/>
                  </a:ext>
                </a:extLst>
              </p:cNvPr>
              <p:cNvSpPr/>
              <p:nvPr/>
            </p:nvSpPr>
            <p:spPr>
              <a:xfrm>
                <a:off x="791856" y="1812455"/>
                <a:ext cx="69489" cy="198719"/>
              </a:xfrm>
              <a:custGeom>
                <a:avLst/>
                <a:gdLst/>
                <a:ahLst/>
                <a:cxnLst/>
                <a:rect l="l" t="t" r="r" b="b"/>
                <a:pathLst>
                  <a:path w="3600" h="10295" extrusionOk="0">
                    <a:moveTo>
                      <a:pt x="1" y="0"/>
                    </a:moveTo>
                    <a:lnTo>
                      <a:pt x="1" y="10169"/>
                    </a:lnTo>
                    <a:lnTo>
                      <a:pt x="1" y="10253"/>
                    </a:lnTo>
                    <a:lnTo>
                      <a:pt x="1" y="10295"/>
                    </a:lnTo>
                    <a:lnTo>
                      <a:pt x="3600" y="10295"/>
                    </a:lnTo>
                    <a:cubicBezTo>
                      <a:pt x="3600" y="10295"/>
                      <a:pt x="3600" y="3369"/>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2476;p53">
                <a:extLst>
                  <a:ext uri="{FF2B5EF4-FFF2-40B4-BE49-F238E27FC236}">
                    <a16:creationId xmlns:a16="http://schemas.microsoft.com/office/drawing/2014/main" xmlns="" id="{0F0A9F8C-612D-BC7D-4830-A6224C0D6D75}"/>
                  </a:ext>
                </a:extLst>
              </p:cNvPr>
              <p:cNvSpPr/>
              <p:nvPr/>
            </p:nvSpPr>
            <p:spPr>
              <a:xfrm>
                <a:off x="792666" y="1085870"/>
                <a:ext cx="140175" cy="381282"/>
              </a:xfrm>
              <a:custGeom>
                <a:avLst/>
                <a:gdLst/>
                <a:ahLst/>
                <a:cxnLst/>
                <a:rect l="l" t="t" r="r" b="b"/>
                <a:pathLst>
                  <a:path w="7262" h="19753" extrusionOk="0">
                    <a:moveTo>
                      <a:pt x="2804" y="1"/>
                    </a:moveTo>
                    <a:cubicBezTo>
                      <a:pt x="1256" y="1"/>
                      <a:pt x="1" y="1256"/>
                      <a:pt x="1" y="2804"/>
                    </a:cubicBezTo>
                    <a:lnTo>
                      <a:pt x="1" y="19752"/>
                    </a:lnTo>
                    <a:cubicBezTo>
                      <a:pt x="3181" y="15066"/>
                      <a:pt x="6006" y="8684"/>
                      <a:pt x="726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2477;p53">
                <a:extLst>
                  <a:ext uri="{FF2B5EF4-FFF2-40B4-BE49-F238E27FC236}">
                    <a16:creationId xmlns:a16="http://schemas.microsoft.com/office/drawing/2014/main" xmlns="" id="{33C47E1F-B80F-3335-B119-8E9ECD1ED60D}"/>
                  </a:ext>
                </a:extLst>
              </p:cNvPr>
              <p:cNvSpPr/>
              <p:nvPr/>
            </p:nvSpPr>
            <p:spPr>
              <a:xfrm>
                <a:off x="772476" y="1677144"/>
                <a:ext cx="201557" cy="35169"/>
              </a:xfrm>
              <a:custGeom>
                <a:avLst/>
                <a:gdLst/>
                <a:ahLst/>
                <a:cxnLst/>
                <a:rect l="l" t="t" r="r" b="b"/>
                <a:pathLst>
                  <a:path w="10442" h="1822" extrusionOk="0">
                    <a:moveTo>
                      <a:pt x="921" y="1"/>
                    </a:moveTo>
                    <a:cubicBezTo>
                      <a:pt x="419" y="1"/>
                      <a:pt x="1" y="419"/>
                      <a:pt x="1" y="921"/>
                    </a:cubicBezTo>
                    <a:cubicBezTo>
                      <a:pt x="1" y="1403"/>
                      <a:pt x="419" y="1821"/>
                      <a:pt x="921" y="1821"/>
                    </a:cubicBezTo>
                    <a:lnTo>
                      <a:pt x="9521" y="1821"/>
                    </a:lnTo>
                    <a:cubicBezTo>
                      <a:pt x="10023" y="1821"/>
                      <a:pt x="10441" y="1403"/>
                      <a:pt x="10441" y="921"/>
                    </a:cubicBezTo>
                    <a:cubicBezTo>
                      <a:pt x="10441" y="419"/>
                      <a:pt x="10023" y="1"/>
                      <a:pt x="95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 name="Google Shape;2478;p53">
                <a:extLst>
                  <a:ext uri="{FF2B5EF4-FFF2-40B4-BE49-F238E27FC236}">
                    <a16:creationId xmlns:a16="http://schemas.microsoft.com/office/drawing/2014/main" xmlns="" id="{ECE80B9A-C18C-9EBE-5D2F-7FF814271218}"/>
                  </a:ext>
                </a:extLst>
              </p:cNvPr>
              <p:cNvSpPr/>
              <p:nvPr/>
            </p:nvSpPr>
            <p:spPr>
              <a:xfrm>
                <a:off x="2076591" y="1677144"/>
                <a:ext cx="201962" cy="35169"/>
              </a:xfrm>
              <a:custGeom>
                <a:avLst/>
                <a:gdLst/>
                <a:ahLst/>
                <a:cxnLst/>
                <a:rect l="l" t="t" r="r" b="b"/>
                <a:pathLst>
                  <a:path w="10463" h="1822" extrusionOk="0">
                    <a:moveTo>
                      <a:pt x="901" y="1"/>
                    </a:moveTo>
                    <a:cubicBezTo>
                      <a:pt x="419" y="1"/>
                      <a:pt x="1" y="419"/>
                      <a:pt x="1" y="921"/>
                    </a:cubicBezTo>
                    <a:cubicBezTo>
                      <a:pt x="1" y="1403"/>
                      <a:pt x="419" y="1821"/>
                      <a:pt x="901" y="1821"/>
                    </a:cubicBezTo>
                    <a:lnTo>
                      <a:pt x="9542" y="1821"/>
                    </a:lnTo>
                    <a:cubicBezTo>
                      <a:pt x="10044" y="1821"/>
                      <a:pt x="10463" y="1403"/>
                      <a:pt x="10463" y="921"/>
                    </a:cubicBezTo>
                    <a:cubicBezTo>
                      <a:pt x="10463" y="419"/>
                      <a:pt x="10044" y="1"/>
                      <a:pt x="95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 name="Google Shape;2479;p53">
                <a:extLst>
                  <a:ext uri="{FF2B5EF4-FFF2-40B4-BE49-F238E27FC236}">
                    <a16:creationId xmlns:a16="http://schemas.microsoft.com/office/drawing/2014/main" xmlns="" id="{6C5A5420-0945-22D4-4B56-91B8C8FA76A1}"/>
                  </a:ext>
                </a:extLst>
              </p:cNvPr>
              <p:cNvSpPr/>
              <p:nvPr/>
            </p:nvSpPr>
            <p:spPr>
              <a:xfrm>
                <a:off x="1144454" y="810829"/>
                <a:ext cx="745173" cy="275061"/>
              </a:xfrm>
              <a:custGeom>
                <a:avLst/>
                <a:gdLst/>
                <a:ahLst/>
                <a:cxnLst/>
                <a:rect l="l" t="t" r="r" b="b"/>
                <a:pathLst>
                  <a:path w="38605" h="14250" extrusionOk="0">
                    <a:moveTo>
                      <a:pt x="19334" y="3307"/>
                    </a:moveTo>
                    <a:cubicBezTo>
                      <a:pt x="21175" y="3307"/>
                      <a:pt x="22660" y="4813"/>
                      <a:pt x="22660" y="6633"/>
                    </a:cubicBezTo>
                    <a:cubicBezTo>
                      <a:pt x="22660" y="8475"/>
                      <a:pt x="21175" y="9960"/>
                      <a:pt x="19334" y="9960"/>
                    </a:cubicBezTo>
                    <a:cubicBezTo>
                      <a:pt x="17513" y="9960"/>
                      <a:pt x="16007" y="8475"/>
                      <a:pt x="16007" y="6633"/>
                    </a:cubicBezTo>
                    <a:cubicBezTo>
                      <a:pt x="16007" y="4792"/>
                      <a:pt x="17513" y="3307"/>
                      <a:pt x="19334" y="3307"/>
                    </a:cubicBezTo>
                    <a:close/>
                    <a:moveTo>
                      <a:pt x="19271" y="1"/>
                    </a:moveTo>
                    <a:cubicBezTo>
                      <a:pt x="16090" y="1"/>
                      <a:pt x="13412" y="2260"/>
                      <a:pt x="12784" y="5273"/>
                    </a:cubicBezTo>
                    <a:cubicBezTo>
                      <a:pt x="12722" y="5692"/>
                      <a:pt x="12659" y="6131"/>
                      <a:pt x="12659" y="6612"/>
                    </a:cubicBezTo>
                    <a:cubicBezTo>
                      <a:pt x="12659" y="8956"/>
                      <a:pt x="13893" y="11027"/>
                      <a:pt x="15756" y="12220"/>
                    </a:cubicBezTo>
                    <a:lnTo>
                      <a:pt x="1025" y="12220"/>
                    </a:lnTo>
                    <a:cubicBezTo>
                      <a:pt x="440" y="12220"/>
                      <a:pt x="0" y="12659"/>
                      <a:pt x="0" y="13224"/>
                    </a:cubicBezTo>
                    <a:cubicBezTo>
                      <a:pt x="0" y="13810"/>
                      <a:pt x="460" y="14250"/>
                      <a:pt x="1025" y="14250"/>
                    </a:cubicBezTo>
                    <a:lnTo>
                      <a:pt x="37579" y="14250"/>
                    </a:lnTo>
                    <a:cubicBezTo>
                      <a:pt x="38165" y="14250"/>
                      <a:pt x="38604" y="13810"/>
                      <a:pt x="38604" y="13224"/>
                    </a:cubicBezTo>
                    <a:cubicBezTo>
                      <a:pt x="38604" y="12659"/>
                      <a:pt x="38165" y="12220"/>
                      <a:pt x="37579" y="12220"/>
                    </a:cubicBezTo>
                    <a:lnTo>
                      <a:pt x="22807" y="12220"/>
                    </a:lnTo>
                    <a:cubicBezTo>
                      <a:pt x="24669" y="11027"/>
                      <a:pt x="25904" y="8956"/>
                      <a:pt x="25904" y="6612"/>
                    </a:cubicBezTo>
                    <a:cubicBezTo>
                      <a:pt x="25904" y="6173"/>
                      <a:pt x="25841" y="5713"/>
                      <a:pt x="25757" y="5273"/>
                    </a:cubicBezTo>
                    <a:cubicBezTo>
                      <a:pt x="25129" y="2260"/>
                      <a:pt x="22472" y="1"/>
                      <a:pt x="192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2480;p53">
                <a:extLst>
                  <a:ext uri="{FF2B5EF4-FFF2-40B4-BE49-F238E27FC236}">
                    <a16:creationId xmlns:a16="http://schemas.microsoft.com/office/drawing/2014/main" xmlns="" id="{88D0C75B-2663-013A-1756-A5C92D086EFF}"/>
                  </a:ext>
                </a:extLst>
              </p:cNvPr>
              <p:cNvSpPr/>
              <p:nvPr/>
            </p:nvSpPr>
            <p:spPr>
              <a:xfrm>
                <a:off x="1279746" y="912611"/>
                <a:ext cx="170055" cy="134094"/>
              </a:xfrm>
              <a:custGeom>
                <a:avLst/>
                <a:gdLst/>
                <a:ahLst/>
                <a:cxnLst/>
                <a:rect l="l" t="t" r="r" b="b"/>
                <a:pathLst>
                  <a:path w="8810" h="6947" extrusionOk="0">
                    <a:moveTo>
                      <a:pt x="2804" y="0"/>
                    </a:moveTo>
                    <a:cubicBezTo>
                      <a:pt x="1256" y="0"/>
                      <a:pt x="1" y="1256"/>
                      <a:pt x="1" y="2804"/>
                    </a:cubicBezTo>
                    <a:lnTo>
                      <a:pt x="1" y="6947"/>
                    </a:lnTo>
                    <a:lnTo>
                      <a:pt x="8809" y="6947"/>
                    </a:lnTo>
                    <a:cubicBezTo>
                      <a:pt x="6926" y="5754"/>
                      <a:pt x="5713" y="3704"/>
                      <a:pt x="5713" y="1339"/>
                    </a:cubicBezTo>
                    <a:cubicBezTo>
                      <a:pt x="5713" y="900"/>
                      <a:pt x="5755" y="461"/>
                      <a:pt x="58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5" name="Google Shape;2481;p53">
                <a:extLst>
                  <a:ext uri="{FF2B5EF4-FFF2-40B4-BE49-F238E27FC236}">
                    <a16:creationId xmlns:a16="http://schemas.microsoft.com/office/drawing/2014/main" xmlns="" id="{746FF9CE-7F07-75DE-545D-31D7689893FB}"/>
                  </a:ext>
                </a:extLst>
              </p:cNvPr>
              <p:cNvSpPr/>
              <p:nvPr/>
            </p:nvSpPr>
            <p:spPr>
              <a:xfrm>
                <a:off x="1585883" y="913421"/>
                <a:ext cx="170055" cy="133284"/>
              </a:xfrm>
              <a:custGeom>
                <a:avLst/>
                <a:gdLst/>
                <a:ahLst/>
                <a:cxnLst/>
                <a:rect l="l" t="t" r="r" b="b"/>
                <a:pathLst>
                  <a:path w="8810" h="6905" extrusionOk="0">
                    <a:moveTo>
                      <a:pt x="2951" y="0"/>
                    </a:moveTo>
                    <a:cubicBezTo>
                      <a:pt x="3035" y="419"/>
                      <a:pt x="3076" y="858"/>
                      <a:pt x="3076" y="1318"/>
                    </a:cubicBezTo>
                    <a:cubicBezTo>
                      <a:pt x="3076" y="3662"/>
                      <a:pt x="1842" y="5712"/>
                      <a:pt x="1" y="6905"/>
                    </a:cubicBezTo>
                    <a:lnTo>
                      <a:pt x="8810" y="6905"/>
                    </a:lnTo>
                    <a:lnTo>
                      <a:pt x="8810" y="2783"/>
                    </a:lnTo>
                    <a:cubicBezTo>
                      <a:pt x="8810" y="1256"/>
                      <a:pt x="7554" y="0"/>
                      <a:pt x="600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 name="Google Shape;2482;p53">
                <a:extLst>
                  <a:ext uri="{FF2B5EF4-FFF2-40B4-BE49-F238E27FC236}">
                    <a16:creationId xmlns:a16="http://schemas.microsoft.com/office/drawing/2014/main" xmlns="" id="{4F928DBA-F0DE-D66E-2759-AE080818E4A8}"/>
                  </a:ext>
                </a:extLst>
              </p:cNvPr>
              <p:cNvSpPr/>
              <p:nvPr/>
            </p:nvSpPr>
            <p:spPr>
              <a:xfrm>
                <a:off x="1453410" y="874237"/>
                <a:ext cx="128458" cy="128458"/>
              </a:xfrm>
              <a:custGeom>
                <a:avLst/>
                <a:gdLst/>
                <a:ahLst/>
                <a:cxnLst/>
                <a:rect l="l" t="t" r="r" b="b"/>
                <a:pathLst>
                  <a:path w="6655" h="6655" extrusionOk="0">
                    <a:moveTo>
                      <a:pt x="3328" y="1"/>
                    </a:moveTo>
                    <a:cubicBezTo>
                      <a:pt x="1507" y="1"/>
                      <a:pt x="1" y="1507"/>
                      <a:pt x="1" y="3327"/>
                    </a:cubicBezTo>
                    <a:cubicBezTo>
                      <a:pt x="1" y="5169"/>
                      <a:pt x="1507" y="6654"/>
                      <a:pt x="3328" y="6654"/>
                    </a:cubicBezTo>
                    <a:cubicBezTo>
                      <a:pt x="5169" y="6654"/>
                      <a:pt x="6654" y="5169"/>
                      <a:pt x="6654" y="3327"/>
                    </a:cubicBezTo>
                    <a:cubicBezTo>
                      <a:pt x="6654" y="1507"/>
                      <a:pt x="5169" y="1"/>
                      <a:pt x="332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2" name="Title 1">
            <a:extLst>
              <a:ext uri="{FF2B5EF4-FFF2-40B4-BE49-F238E27FC236}">
                <a16:creationId xmlns:a16="http://schemas.microsoft.com/office/drawing/2014/main" xmlns="" id="{40AAE3E0-A4EA-A12F-E24A-C2ACA06E7976}"/>
              </a:ext>
            </a:extLst>
          </p:cNvPr>
          <p:cNvSpPr>
            <a:spLocks noGrp="1"/>
          </p:cNvSpPr>
          <p:nvPr>
            <p:ph type="title"/>
          </p:nvPr>
        </p:nvSpPr>
        <p:spPr>
          <a:xfrm>
            <a:off x="2572002" y="2248945"/>
            <a:ext cx="4391896" cy="1242000"/>
          </a:xfrm>
        </p:spPr>
        <p:txBody>
          <a:bodyPr/>
          <a:lstStyle/>
          <a:p>
            <a:r>
              <a:rPr lang="en-US" sz="4400" b="1" dirty="0" err="1">
                <a:solidFill>
                  <a:schemeClr val="bg1">
                    <a:lumMod val="75000"/>
                  </a:schemeClr>
                </a:solidFill>
                <a:latin typeface="#9Slide07 SVNHogfish" panose="02000503000000020004" pitchFamily="2" charset="0"/>
              </a:rPr>
              <a:t>Trình</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bày</a:t>
            </a:r>
            <a:r>
              <a:rPr lang="en-US" sz="4400" b="1" dirty="0">
                <a:solidFill>
                  <a:schemeClr val="bg1">
                    <a:lumMod val="75000"/>
                  </a:schemeClr>
                </a:solidFill>
                <a:latin typeface="#9Slide07 SVNHogfish" panose="02000503000000020004" pitchFamily="2" charset="0"/>
              </a:rPr>
              <a:t> </a:t>
            </a:r>
            <a:br>
              <a:rPr lang="en-US" sz="4400" b="1" dirty="0">
                <a:solidFill>
                  <a:schemeClr val="bg1">
                    <a:lumMod val="75000"/>
                  </a:schemeClr>
                </a:solidFill>
                <a:latin typeface="#9Slide07 SVNHogfish" panose="02000503000000020004" pitchFamily="2" charset="0"/>
              </a:rPr>
            </a:br>
            <a:r>
              <a:rPr lang="en-US" sz="4400" b="1" dirty="0" err="1">
                <a:solidFill>
                  <a:schemeClr val="bg1">
                    <a:lumMod val="75000"/>
                  </a:schemeClr>
                </a:solidFill>
                <a:latin typeface="#9Slide07 SVNHogfish" panose="02000503000000020004" pitchFamily="2" charset="0"/>
              </a:rPr>
              <a:t>kết</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quả</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thảo</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luận</a:t>
            </a:r>
            <a:endParaRPr lang="en-US" sz="4400" b="1" dirty="0">
              <a:solidFill>
                <a:schemeClr val="bg1">
                  <a:lumMod val="75000"/>
                </a:schemeClr>
              </a:solidFill>
              <a:latin typeface="#9Slide07 SVNHogfish" panose="02000503000000020004" pitchFamily="2" charset="0"/>
            </a:endParaRPr>
          </a:p>
        </p:txBody>
      </p:sp>
    </p:spTree>
    <p:extLst>
      <p:ext uri="{BB962C8B-B14F-4D97-AF65-F5344CB8AC3E}">
        <p14:creationId xmlns:p14="http://schemas.microsoft.com/office/powerpoint/2010/main" val="34856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4761A93A-361D-8DF6-791E-6518FC70C4B1}"/>
              </a:ext>
            </a:extLst>
          </p:cNvPr>
          <p:cNvSpPr>
            <a:spLocks noGrp="1"/>
          </p:cNvSpPr>
          <p:nvPr>
            <p:ph type="subTitle" idx="1"/>
          </p:nvPr>
        </p:nvSpPr>
        <p:spPr>
          <a:xfrm>
            <a:off x="2013667" y="1700894"/>
            <a:ext cx="7036131" cy="705798"/>
          </a:xfrm>
        </p:spPr>
        <p:txBody>
          <a:bodyPr/>
          <a:lstStyle/>
          <a:p>
            <a:pPr marL="139700" indent="0"/>
            <a:r>
              <a:rPr lang="en-US" sz="2800" dirty="0" err="1">
                <a:latin typeface="#9Slide02 Noi dung rat dai" panose="02000000000000000000" pitchFamily="2" charset="0"/>
                <a:ea typeface="#9Slide02 Noi dung rat dai" panose="02000000000000000000" pitchFamily="2" charset="0"/>
              </a:rPr>
              <a:t>Giúp</a:t>
            </a:r>
            <a:r>
              <a:rPr lang="en-US" sz="2800" dirty="0">
                <a:latin typeface="#9Slide02 Noi dung rat dai" panose="02000000000000000000" pitchFamily="2" charset="0"/>
                <a:ea typeface="#9Slide02 Noi dung rat dai" panose="02000000000000000000" pitchFamily="2" charset="0"/>
              </a:rPr>
              <a:t> bao </a:t>
            </a:r>
            <a:r>
              <a:rPr lang="en-US" sz="2800" dirty="0" err="1">
                <a:latin typeface="#9Slide02 Noi dung rat dai" panose="02000000000000000000" pitchFamily="2" charset="0"/>
                <a:ea typeface="#9Slide02 Noi dung rat dai" panose="02000000000000000000" pitchFamily="2" charset="0"/>
              </a:rPr>
              <a:t>quát</a:t>
            </a:r>
            <a:r>
              <a:rPr lang="en-US" sz="2800" dirty="0">
                <a:latin typeface="#9Slide02 Noi dung rat dai" panose="02000000000000000000" pitchFamily="2" charset="0"/>
                <a:ea typeface="#9Slide02 Noi dung rat dai" panose="02000000000000000000" pitchFamily="2" charset="0"/>
              </a:rPr>
              <a:t> </a:t>
            </a:r>
            <a:r>
              <a:rPr lang="en-US" sz="2800" dirty="0" err="1">
                <a:latin typeface="#9Slide02 Noi dung rat dai" panose="02000000000000000000" pitchFamily="2" charset="0"/>
                <a:ea typeface="#9Slide02 Noi dung rat dai" panose="02000000000000000000" pitchFamily="2" charset="0"/>
              </a:rPr>
              <a:t>cấu</a:t>
            </a:r>
            <a:r>
              <a:rPr lang="en-US" sz="2800" dirty="0">
                <a:latin typeface="#9Slide02 Noi dung rat dai" panose="02000000000000000000" pitchFamily="2" charset="0"/>
                <a:ea typeface="#9Slide02 Noi dung rat dai" panose="02000000000000000000" pitchFamily="2" charset="0"/>
              </a:rPr>
              <a:t> </a:t>
            </a:r>
            <a:r>
              <a:rPr lang="en-US" sz="2800" dirty="0" err="1">
                <a:latin typeface="#9Slide02 Noi dung rat dai" panose="02000000000000000000" pitchFamily="2" charset="0"/>
                <a:ea typeface="#9Slide02 Noi dung rat dai" panose="02000000000000000000" pitchFamily="2" charset="0"/>
              </a:rPr>
              <a:t>trúc</a:t>
            </a:r>
            <a:r>
              <a:rPr lang="en-US" sz="2800" dirty="0">
                <a:latin typeface="#9Slide02 Noi dung rat dai" panose="02000000000000000000" pitchFamily="2" charset="0"/>
                <a:ea typeface="#9Slide02 Noi dung rat dai" panose="02000000000000000000" pitchFamily="2" charset="0"/>
              </a:rPr>
              <a:t> </a:t>
            </a:r>
            <a:r>
              <a:rPr lang="en-US" sz="2800" dirty="0" err="1">
                <a:latin typeface="#9Slide02 Noi dung rat dai" panose="02000000000000000000" pitchFamily="2" charset="0"/>
                <a:ea typeface="#9Slide02 Noi dung rat dai" panose="02000000000000000000" pitchFamily="2" charset="0"/>
              </a:rPr>
              <a:t>nội</a:t>
            </a:r>
            <a:r>
              <a:rPr lang="en-US" sz="2800" dirty="0">
                <a:latin typeface="#9Slide02 Noi dung rat dai" panose="02000000000000000000" pitchFamily="2" charset="0"/>
                <a:ea typeface="#9Slide02 Noi dung rat dai" panose="02000000000000000000" pitchFamily="2" charset="0"/>
              </a:rPr>
              <a:t> dung </a:t>
            </a:r>
            <a:r>
              <a:rPr lang="en-US" sz="2800" dirty="0" err="1">
                <a:latin typeface="#9Slide02 Noi dung rat dai" panose="02000000000000000000" pitchFamily="2" charset="0"/>
                <a:ea typeface="#9Slide02 Noi dung rat dai" panose="02000000000000000000" pitchFamily="2" charset="0"/>
              </a:rPr>
              <a:t>và</a:t>
            </a:r>
            <a:r>
              <a:rPr lang="en-US" sz="2800" dirty="0">
                <a:latin typeface="#9Slide02 Noi dung rat dai" panose="02000000000000000000" pitchFamily="2" charset="0"/>
                <a:ea typeface="#9Slide02 Noi dung rat dai" panose="02000000000000000000" pitchFamily="2" charset="0"/>
              </a:rPr>
              <a:t> </a:t>
            </a:r>
            <a:r>
              <a:rPr lang="en-US" sz="2800" dirty="0" err="1">
                <a:latin typeface="#9Slide02 Noi dung rat dai" panose="02000000000000000000" pitchFamily="2" charset="0"/>
                <a:ea typeface="#9Slide02 Noi dung rat dai" panose="02000000000000000000" pitchFamily="2" charset="0"/>
              </a:rPr>
              <a:t>diễn</a:t>
            </a:r>
            <a:r>
              <a:rPr lang="en-US" sz="2800" dirty="0">
                <a:latin typeface="#9Slide02 Noi dung rat dai" panose="02000000000000000000" pitchFamily="2" charset="0"/>
                <a:ea typeface="#9Slide02 Noi dung rat dai" panose="02000000000000000000" pitchFamily="2" charset="0"/>
              </a:rPr>
              <a:t> </a:t>
            </a:r>
            <a:r>
              <a:rPr lang="en-US" sz="2800" dirty="0" err="1">
                <a:latin typeface="#9Slide02 Noi dung rat dai" panose="02000000000000000000" pitchFamily="2" charset="0"/>
                <a:ea typeface="#9Slide02 Noi dung rat dai" panose="02000000000000000000" pitchFamily="2" charset="0"/>
              </a:rPr>
              <a:t>biến</a:t>
            </a:r>
            <a:r>
              <a:rPr lang="en-US" sz="2800" dirty="0">
                <a:latin typeface="#9Slide02 Noi dung rat dai" panose="02000000000000000000" pitchFamily="2" charset="0"/>
                <a:ea typeface="#9Slide02 Noi dung rat dai" panose="02000000000000000000" pitchFamily="2" charset="0"/>
              </a:rPr>
              <a:t> </a:t>
            </a:r>
            <a:r>
              <a:rPr lang="en-US" sz="2800" dirty="0" err="1">
                <a:latin typeface="#9Slide02 Noi dung rat dai" panose="02000000000000000000" pitchFamily="2" charset="0"/>
                <a:ea typeface="#9Slide02 Noi dung rat dai" panose="02000000000000000000" pitchFamily="2" charset="0"/>
              </a:rPr>
              <a:t>của</a:t>
            </a:r>
            <a:r>
              <a:rPr lang="en-US" sz="2800" dirty="0">
                <a:latin typeface="#9Slide02 Noi dung rat dai" panose="02000000000000000000" pitchFamily="2" charset="0"/>
                <a:ea typeface="#9Slide02 Noi dung rat dai" panose="02000000000000000000" pitchFamily="2" charset="0"/>
              </a:rPr>
              <a:t> </a:t>
            </a:r>
            <a:r>
              <a:rPr lang="en-US" sz="2800" dirty="0" err="1">
                <a:latin typeface="#9Slide02 Noi dung rat dai" panose="02000000000000000000" pitchFamily="2" charset="0"/>
                <a:ea typeface="#9Slide02 Noi dung rat dai" panose="02000000000000000000" pitchFamily="2" charset="0"/>
              </a:rPr>
              <a:t>vở</a:t>
            </a:r>
            <a:r>
              <a:rPr lang="en-US" sz="2800" dirty="0">
                <a:latin typeface="#9Slide02 Noi dung rat dai" panose="02000000000000000000" pitchFamily="2" charset="0"/>
                <a:ea typeface="#9Slide02 Noi dung rat dai" panose="02000000000000000000" pitchFamily="2" charset="0"/>
              </a:rPr>
              <a:t> </a:t>
            </a:r>
            <a:r>
              <a:rPr lang="en-US" sz="2800" dirty="0" err="1">
                <a:latin typeface="#9Slide02 Noi dung rat dai" panose="02000000000000000000" pitchFamily="2" charset="0"/>
                <a:ea typeface="#9Slide02 Noi dung rat dai" panose="02000000000000000000" pitchFamily="2" charset="0"/>
              </a:rPr>
              <a:t>kịch</a:t>
            </a:r>
            <a:endParaRPr lang="en-US" sz="2800" dirty="0">
              <a:latin typeface="#9Slide02 Noi dung rat dai" panose="02000000000000000000" pitchFamily="2" charset="0"/>
              <a:ea typeface="#9Slide02 Noi dung rat dai" panose="02000000000000000000" pitchFamily="2" charset="0"/>
            </a:endParaRPr>
          </a:p>
        </p:txBody>
      </p:sp>
      <p:sp>
        <p:nvSpPr>
          <p:cNvPr id="3" name="Title 2">
            <a:extLst>
              <a:ext uri="{FF2B5EF4-FFF2-40B4-BE49-F238E27FC236}">
                <a16:creationId xmlns:a16="http://schemas.microsoft.com/office/drawing/2014/main" xmlns="" id="{A5D15E77-DDF8-7D0D-3873-E8E2D4EBD735}"/>
              </a:ext>
            </a:extLst>
          </p:cNvPr>
          <p:cNvSpPr>
            <a:spLocks noGrp="1"/>
          </p:cNvSpPr>
          <p:nvPr>
            <p:ph type="title"/>
          </p:nvPr>
        </p:nvSpPr>
        <p:spPr>
          <a:xfrm>
            <a:off x="3092943" y="323183"/>
            <a:ext cx="4602910" cy="1215708"/>
          </a:xfrm>
          <a:solidFill>
            <a:schemeClr val="accent2">
              <a:lumMod val="50000"/>
            </a:schemeClr>
          </a:solidFill>
        </p:spPr>
        <p:txBody>
          <a:bodyPr/>
          <a:lstStyle/>
          <a:p>
            <a:pPr algn="ctr"/>
            <a:r>
              <a:rPr lang="en-US" b="1" dirty="0" err="1">
                <a:solidFill>
                  <a:schemeClr val="accent6"/>
                </a:solidFill>
              </a:rPr>
              <a:t>Tầm</a:t>
            </a:r>
            <a:r>
              <a:rPr lang="en-US" b="1" dirty="0">
                <a:solidFill>
                  <a:schemeClr val="accent6"/>
                </a:solidFill>
              </a:rPr>
              <a:t> </a:t>
            </a:r>
            <a:r>
              <a:rPr lang="en-US" b="1" dirty="0" err="1">
                <a:solidFill>
                  <a:schemeClr val="accent6"/>
                </a:solidFill>
              </a:rPr>
              <a:t>quan</a:t>
            </a:r>
            <a:r>
              <a:rPr lang="en-US" b="1" dirty="0">
                <a:solidFill>
                  <a:schemeClr val="accent6"/>
                </a:solidFill>
              </a:rPr>
              <a:t> </a:t>
            </a:r>
            <a:r>
              <a:rPr lang="en-US" b="1" dirty="0" err="1">
                <a:solidFill>
                  <a:schemeClr val="accent6"/>
                </a:solidFill>
              </a:rPr>
              <a:t>trọng</a:t>
            </a:r>
            <a:r>
              <a:rPr lang="en-US" b="1" dirty="0">
                <a:solidFill>
                  <a:schemeClr val="accent6"/>
                </a:solidFill>
              </a:rPr>
              <a:t> </a:t>
            </a:r>
            <a:br>
              <a:rPr lang="en-US" b="1" dirty="0">
                <a:solidFill>
                  <a:schemeClr val="accent6"/>
                </a:solidFill>
              </a:rPr>
            </a:br>
            <a:r>
              <a:rPr lang="en-US" b="1" dirty="0" err="1">
                <a:solidFill>
                  <a:schemeClr val="accent6"/>
                </a:solidFill>
              </a:rPr>
              <a:t>của</a:t>
            </a:r>
            <a:r>
              <a:rPr lang="en-US" b="1" dirty="0">
                <a:solidFill>
                  <a:schemeClr val="accent6"/>
                </a:solidFill>
              </a:rPr>
              <a:t> </a:t>
            </a:r>
            <a:r>
              <a:rPr lang="en-US" b="1" dirty="0" err="1">
                <a:solidFill>
                  <a:schemeClr val="accent6"/>
                </a:solidFill>
              </a:rPr>
              <a:t>việc</a:t>
            </a:r>
            <a:r>
              <a:rPr lang="en-US" b="1" dirty="0">
                <a:solidFill>
                  <a:schemeClr val="accent6"/>
                </a:solidFill>
              </a:rPr>
              <a:t> </a:t>
            </a:r>
            <a:r>
              <a:rPr lang="en-US" b="1" dirty="0" err="1">
                <a:solidFill>
                  <a:schemeClr val="accent6"/>
                </a:solidFill>
              </a:rPr>
              <a:t>lập</a:t>
            </a:r>
            <a:r>
              <a:rPr lang="en-US" b="1" dirty="0">
                <a:solidFill>
                  <a:schemeClr val="accent6"/>
                </a:solidFill>
              </a:rPr>
              <a:t> </a:t>
            </a:r>
            <a:r>
              <a:rPr lang="en-US" b="1" dirty="0" err="1">
                <a:solidFill>
                  <a:schemeClr val="accent6"/>
                </a:solidFill>
              </a:rPr>
              <a:t>dàn</a:t>
            </a:r>
            <a:r>
              <a:rPr lang="en-US" b="1" dirty="0">
                <a:solidFill>
                  <a:schemeClr val="accent6"/>
                </a:solidFill>
              </a:rPr>
              <a:t> ý</a:t>
            </a:r>
          </a:p>
        </p:txBody>
      </p:sp>
      <p:grpSp>
        <p:nvGrpSpPr>
          <p:cNvPr id="4" name="Google Shape;439;p29">
            <a:extLst>
              <a:ext uri="{FF2B5EF4-FFF2-40B4-BE49-F238E27FC236}">
                <a16:creationId xmlns:a16="http://schemas.microsoft.com/office/drawing/2014/main" xmlns="" id="{B30208AA-843E-1F00-CB35-5BC32C08EAB8}"/>
              </a:ext>
            </a:extLst>
          </p:cNvPr>
          <p:cNvGrpSpPr/>
          <p:nvPr/>
        </p:nvGrpSpPr>
        <p:grpSpPr>
          <a:xfrm rot="-899956">
            <a:off x="171330" y="37849"/>
            <a:ext cx="1739091" cy="1552943"/>
            <a:chOff x="-4669200" y="1539525"/>
            <a:chExt cx="1568750" cy="1382325"/>
          </a:xfrm>
        </p:grpSpPr>
        <p:sp>
          <p:nvSpPr>
            <p:cNvPr id="5" name="Google Shape;440;p29">
              <a:extLst>
                <a:ext uri="{FF2B5EF4-FFF2-40B4-BE49-F238E27FC236}">
                  <a16:creationId xmlns:a16="http://schemas.microsoft.com/office/drawing/2014/main" xmlns="" id="{B231E232-DAB1-88D0-D03B-302B4EABC86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6" name="Google Shape;441;p29">
              <a:extLst>
                <a:ext uri="{FF2B5EF4-FFF2-40B4-BE49-F238E27FC236}">
                  <a16:creationId xmlns:a16="http://schemas.microsoft.com/office/drawing/2014/main" xmlns="" id="{67A24C1F-8BDF-502F-5782-551703607E48}"/>
                </a:ext>
              </a:extLst>
            </p:cNvPr>
            <p:cNvGrpSpPr/>
            <p:nvPr/>
          </p:nvGrpSpPr>
          <p:grpSpPr>
            <a:xfrm>
              <a:off x="-4667175" y="1539525"/>
              <a:ext cx="1566725" cy="1382325"/>
              <a:chOff x="-4667175" y="1539525"/>
              <a:chExt cx="1566725" cy="1382325"/>
            </a:xfrm>
          </p:grpSpPr>
          <p:sp>
            <p:nvSpPr>
              <p:cNvPr id="7" name="Google Shape;442;p29">
                <a:extLst>
                  <a:ext uri="{FF2B5EF4-FFF2-40B4-BE49-F238E27FC236}">
                    <a16:creationId xmlns:a16="http://schemas.microsoft.com/office/drawing/2014/main" xmlns="" id="{FC7197C2-AE1B-2084-40F7-05C56B9BFC8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 name="Google Shape;443;p29">
                <a:extLst>
                  <a:ext uri="{FF2B5EF4-FFF2-40B4-BE49-F238E27FC236}">
                    <a16:creationId xmlns:a16="http://schemas.microsoft.com/office/drawing/2014/main" xmlns="" id="{D4D98C78-F8A5-73C7-E80F-6CBFE2D0F4A8}"/>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 name="Google Shape;444;p29">
                <a:extLst>
                  <a:ext uri="{FF2B5EF4-FFF2-40B4-BE49-F238E27FC236}">
                    <a16:creationId xmlns:a16="http://schemas.microsoft.com/office/drawing/2014/main" xmlns="" id="{577603D7-FF07-C47D-1990-0A2C788E6871}"/>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 name="Google Shape;445;p29">
                <a:extLst>
                  <a:ext uri="{FF2B5EF4-FFF2-40B4-BE49-F238E27FC236}">
                    <a16:creationId xmlns:a16="http://schemas.microsoft.com/office/drawing/2014/main" xmlns="" id="{C42E675E-336A-EF31-34A0-79136534F785}"/>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 name="Google Shape;446;p29">
                <a:extLst>
                  <a:ext uri="{FF2B5EF4-FFF2-40B4-BE49-F238E27FC236}">
                    <a16:creationId xmlns:a16="http://schemas.microsoft.com/office/drawing/2014/main" xmlns="" id="{F6512AE4-CA6B-FA1F-738C-DF4927B8CF5C}"/>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 name="Google Shape;447;p29">
                <a:extLst>
                  <a:ext uri="{FF2B5EF4-FFF2-40B4-BE49-F238E27FC236}">
                    <a16:creationId xmlns:a16="http://schemas.microsoft.com/office/drawing/2014/main" xmlns="" id="{7C79D6B2-9688-539B-3DBC-38B6EA23FF60}"/>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 name="Google Shape;448;p29">
                <a:extLst>
                  <a:ext uri="{FF2B5EF4-FFF2-40B4-BE49-F238E27FC236}">
                    <a16:creationId xmlns:a16="http://schemas.microsoft.com/office/drawing/2014/main" xmlns="" id="{10FDD4B2-D85D-5E3E-C71C-36951D8480BC}"/>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449;p29">
                <a:extLst>
                  <a:ext uri="{FF2B5EF4-FFF2-40B4-BE49-F238E27FC236}">
                    <a16:creationId xmlns:a16="http://schemas.microsoft.com/office/drawing/2014/main" xmlns="" id="{63D10E6F-D413-A995-2147-5F1B3A78A1D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 name="Google Shape;450;p29">
                <a:extLst>
                  <a:ext uri="{FF2B5EF4-FFF2-40B4-BE49-F238E27FC236}">
                    <a16:creationId xmlns:a16="http://schemas.microsoft.com/office/drawing/2014/main" xmlns="" id="{85007F1F-BC94-7387-6E5D-61BE3B53EC3D}"/>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 name="Google Shape;451;p29">
                <a:extLst>
                  <a:ext uri="{FF2B5EF4-FFF2-40B4-BE49-F238E27FC236}">
                    <a16:creationId xmlns:a16="http://schemas.microsoft.com/office/drawing/2014/main" xmlns="" id="{619BC798-92CE-6731-62DE-9522FDCF36DD}"/>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 name="Google Shape;452;p29">
                <a:extLst>
                  <a:ext uri="{FF2B5EF4-FFF2-40B4-BE49-F238E27FC236}">
                    <a16:creationId xmlns:a16="http://schemas.microsoft.com/office/drawing/2014/main" xmlns="" id="{0CA37B5B-B85B-E00D-98F6-FE247DAFC547}"/>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453;p29">
                <a:extLst>
                  <a:ext uri="{FF2B5EF4-FFF2-40B4-BE49-F238E27FC236}">
                    <a16:creationId xmlns:a16="http://schemas.microsoft.com/office/drawing/2014/main" xmlns="" id="{F8810063-C5B7-BA78-C54A-53BBFF961A54}"/>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 name="Google Shape;454;p29">
                <a:extLst>
                  <a:ext uri="{FF2B5EF4-FFF2-40B4-BE49-F238E27FC236}">
                    <a16:creationId xmlns:a16="http://schemas.microsoft.com/office/drawing/2014/main" xmlns="" id="{FFD28E05-2036-3371-0FEE-761BB7E74F11}"/>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 name="Google Shape;455;p29">
                <a:extLst>
                  <a:ext uri="{FF2B5EF4-FFF2-40B4-BE49-F238E27FC236}">
                    <a16:creationId xmlns:a16="http://schemas.microsoft.com/office/drawing/2014/main" xmlns="" id="{7517560C-2351-CB41-3986-3EB06FFA76C2}"/>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1" name="Google Shape;456;p29">
                <a:extLst>
                  <a:ext uri="{FF2B5EF4-FFF2-40B4-BE49-F238E27FC236}">
                    <a16:creationId xmlns:a16="http://schemas.microsoft.com/office/drawing/2014/main" xmlns="" id="{ED8FCEF5-140F-F50C-0DE1-819FA718FB91}"/>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457;p29">
                <a:extLst>
                  <a:ext uri="{FF2B5EF4-FFF2-40B4-BE49-F238E27FC236}">
                    <a16:creationId xmlns:a16="http://schemas.microsoft.com/office/drawing/2014/main" xmlns="" id="{FB3AB933-4A37-A664-6830-094CCDA02FF6}"/>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458;p29">
                <a:extLst>
                  <a:ext uri="{FF2B5EF4-FFF2-40B4-BE49-F238E27FC236}">
                    <a16:creationId xmlns:a16="http://schemas.microsoft.com/office/drawing/2014/main" xmlns="" id="{6340FB13-0411-A68D-B54A-13444AC75FF7}"/>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4" name="Google Shape;459;p29">
                <a:extLst>
                  <a:ext uri="{FF2B5EF4-FFF2-40B4-BE49-F238E27FC236}">
                    <a16:creationId xmlns:a16="http://schemas.microsoft.com/office/drawing/2014/main" xmlns="" id="{F034041D-548A-E033-A04F-4579C3B2B3D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25" name="Google Shape;1933;p52">
            <a:extLst>
              <a:ext uri="{FF2B5EF4-FFF2-40B4-BE49-F238E27FC236}">
                <a16:creationId xmlns:a16="http://schemas.microsoft.com/office/drawing/2014/main" xmlns="" id="{956A377A-EB76-7B4F-CAF2-9B9B5E6CB341}"/>
              </a:ext>
            </a:extLst>
          </p:cNvPr>
          <p:cNvGrpSpPr/>
          <p:nvPr/>
        </p:nvGrpSpPr>
        <p:grpSpPr>
          <a:xfrm>
            <a:off x="1474571" y="2885635"/>
            <a:ext cx="495857" cy="551596"/>
            <a:chOff x="6041594" y="1954372"/>
            <a:chExt cx="495857" cy="551596"/>
          </a:xfrm>
        </p:grpSpPr>
        <p:sp>
          <p:nvSpPr>
            <p:cNvPr id="26" name="Google Shape;1934;p52">
              <a:extLst>
                <a:ext uri="{FF2B5EF4-FFF2-40B4-BE49-F238E27FC236}">
                  <a16:creationId xmlns:a16="http://schemas.microsoft.com/office/drawing/2014/main" xmlns="" id="{0FF0C828-2BD5-AB21-7766-5D78A5414F49}"/>
                </a:ext>
              </a:extLst>
            </p:cNvPr>
            <p:cNvSpPr/>
            <p:nvPr/>
          </p:nvSpPr>
          <p:spPr>
            <a:xfrm>
              <a:off x="6130953" y="2050466"/>
              <a:ext cx="318080" cy="390144"/>
            </a:xfrm>
            <a:custGeom>
              <a:avLst/>
              <a:gdLst/>
              <a:ahLst/>
              <a:cxnLst/>
              <a:rect l="l" t="t" r="r" b="b"/>
              <a:pathLst>
                <a:path w="10483" h="12858" extrusionOk="0">
                  <a:moveTo>
                    <a:pt x="9374" y="0"/>
                  </a:moveTo>
                  <a:lnTo>
                    <a:pt x="697" y="64"/>
                  </a:lnTo>
                  <a:lnTo>
                    <a:pt x="0" y="12858"/>
                  </a:lnTo>
                  <a:lnTo>
                    <a:pt x="10483" y="12794"/>
                  </a:lnTo>
                  <a:lnTo>
                    <a:pt x="937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1935;p52">
              <a:extLst>
                <a:ext uri="{FF2B5EF4-FFF2-40B4-BE49-F238E27FC236}">
                  <a16:creationId xmlns:a16="http://schemas.microsoft.com/office/drawing/2014/main" xmlns="" id="{A801D052-94DC-58CB-B059-BE0FD95A829A}"/>
                </a:ext>
              </a:extLst>
            </p:cNvPr>
            <p:cNvSpPr/>
            <p:nvPr/>
          </p:nvSpPr>
          <p:spPr>
            <a:xfrm>
              <a:off x="6150159" y="2050466"/>
              <a:ext cx="269108" cy="40386"/>
            </a:xfrm>
            <a:custGeom>
              <a:avLst/>
              <a:gdLst/>
              <a:ahLst/>
              <a:cxnLst/>
              <a:rect l="l" t="t" r="r" b="b"/>
              <a:pathLst>
                <a:path w="8869" h="1331" extrusionOk="0">
                  <a:moveTo>
                    <a:pt x="8741" y="0"/>
                  </a:moveTo>
                  <a:lnTo>
                    <a:pt x="64" y="64"/>
                  </a:lnTo>
                  <a:lnTo>
                    <a:pt x="1" y="1330"/>
                  </a:lnTo>
                  <a:lnTo>
                    <a:pt x="8868" y="1109"/>
                  </a:lnTo>
                  <a:lnTo>
                    <a:pt x="8741"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 name="Google Shape;1936;p52">
              <a:extLst>
                <a:ext uri="{FF2B5EF4-FFF2-40B4-BE49-F238E27FC236}">
                  <a16:creationId xmlns:a16="http://schemas.microsoft.com/office/drawing/2014/main" xmlns="" id="{3B50115D-1F1C-F20B-435C-565F1C55F545}"/>
                </a:ext>
              </a:extLst>
            </p:cNvPr>
            <p:cNvSpPr/>
            <p:nvPr/>
          </p:nvSpPr>
          <p:spPr>
            <a:xfrm>
              <a:off x="6130953" y="2385812"/>
              <a:ext cx="318080" cy="54799"/>
            </a:xfrm>
            <a:custGeom>
              <a:avLst/>
              <a:gdLst/>
              <a:ahLst/>
              <a:cxnLst/>
              <a:rect l="l" t="t" r="r" b="b"/>
              <a:pathLst>
                <a:path w="10483" h="1806" extrusionOk="0">
                  <a:moveTo>
                    <a:pt x="64" y="1"/>
                  </a:moveTo>
                  <a:lnTo>
                    <a:pt x="0" y="1806"/>
                  </a:lnTo>
                  <a:lnTo>
                    <a:pt x="0" y="1806"/>
                  </a:lnTo>
                  <a:lnTo>
                    <a:pt x="10483" y="1742"/>
                  </a:lnTo>
                  <a:lnTo>
                    <a:pt x="1032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9" name="Google Shape;1937;p52">
              <a:extLst>
                <a:ext uri="{FF2B5EF4-FFF2-40B4-BE49-F238E27FC236}">
                  <a16:creationId xmlns:a16="http://schemas.microsoft.com/office/drawing/2014/main" xmlns="" id="{F99ACA3A-C4B2-E489-6A95-2476BDD7E109}"/>
                </a:ext>
              </a:extLst>
            </p:cNvPr>
            <p:cNvSpPr/>
            <p:nvPr/>
          </p:nvSpPr>
          <p:spPr>
            <a:xfrm>
              <a:off x="6108833" y="1968784"/>
              <a:ext cx="361349" cy="93243"/>
            </a:xfrm>
            <a:custGeom>
              <a:avLst/>
              <a:gdLst/>
              <a:ahLst/>
              <a:cxnLst/>
              <a:rect l="l" t="t" r="r" b="b"/>
              <a:pathLst>
                <a:path w="11909" h="3073" extrusionOk="0">
                  <a:moveTo>
                    <a:pt x="11719" y="0"/>
                  </a:moveTo>
                  <a:lnTo>
                    <a:pt x="128" y="317"/>
                  </a:lnTo>
                  <a:lnTo>
                    <a:pt x="1" y="3072"/>
                  </a:lnTo>
                  <a:lnTo>
                    <a:pt x="11909" y="2977"/>
                  </a:lnTo>
                  <a:lnTo>
                    <a:pt x="11719"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1938;p52">
              <a:extLst>
                <a:ext uri="{FF2B5EF4-FFF2-40B4-BE49-F238E27FC236}">
                  <a16:creationId xmlns:a16="http://schemas.microsoft.com/office/drawing/2014/main" xmlns="" id="{EA47FA3A-98D4-561A-823A-7A2440A606EF}"/>
                </a:ext>
              </a:extLst>
            </p:cNvPr>
            <p:cNvSpPr/>
            <p:nvPr/>
          </p:nvSpPr>
          <p:spPr>
            <a:xfrm>
              <a:off x="6098274" y="2410814"/>
              <a:ext cx="380556" cy="81682"/>
            </a:xfrm>
            <a:custGeom>
              <a:avLst/>
              <a:gdLst/>
              <a:ahLst/>
              <a:cxnLst/>
              <a:rect l="l" t="t" r="r" b="b"/>
              <a:pathLst>
                <a:path w="12542" h="2692" extrusionOk="0">
                  <a:moveTo>
                    <a:pt x="12257" y="0"/>
                  </a:moveTo>
                  <a:lnTo>
                    <a:pt x="1" y="190"/>
                  </a:lnTo>
                  <a:lnTo>
                    <a:pt x="64" y="2692"/>
                  </a:lnTo>
                  <a:lnTo>
                    <a:pt x="12542" y="2597"/>
                  </a:lnTo>
                  <a:lnTo>
                    <a:pt x="12257"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1939;p52">
              <a:extLst>
                <a:ext uri="{FF2B5EF4-FFF2-40B4-BE49-F238E27FC236}">
                  <a16:creationId xmlns:a16="http://schemas.microsoft.com/office/drawing/2014/main" xmlns="" id="{8036E101-4F7D-8662-0CEC-C02E5159391B}"/>
                </a:ext>
              </a:extLst>
            </p:cNvPr>
            <p:cNvSpPr/>
            <p:nvPr/>
          </p:nvSpPr>
          <p:spPr>
            <a:xfrm>
              <a:off x="6108833" y="1978403"/>
              <a:ext cx="42328" cy="83624"/>
            </a:xfrm>
            <a:custGeom>
              <a:avLst/>
              <a:gdLst/>
              <a:ahLst/>
              <a:cxnLst/>
              <a:rect l="l" t="t" r="r" b="b"/>
              <a:pathLst>
                <a:path w="1395" h="2756" extrusionOk="0">
                  <a:moveTo>
                    <a:pt x="128" y="0"/>
                  </a:moveTo>
                  <a:lnTo>
                    <a:pt x="1" y="2755"/>
                  </a:lnTo>
                  <a:lnTo>
                    <a:pt x="1141" y="2755"/>
                  </a:lnTo>
                  <a:lnTo>
                    <a:pt x="1394"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1940;p52">
              <a:extLst>
                <a:ext uri="{FF2B5EF4-FFF2-40B4-BE49-F238E27FC236}">
                  <a16:creationId xmlns:a16="http://schemas.microsoft.com/office/drawing/2014/main" xmlns="" id="{C58E070C-19BC-9926-C48F-545CBE23F560}"/>
                </a:ext>
              </a:extLst>
            </p:cNvPr>
            <p:cNvSpPr/>
            <p:nvPr/>
          </p:nvSpPr>
          <p:spPr>
            <a:xfrm>
              <a:off x="6071360" y="1984168"/>
              <a:ext cx="50004" cy="65358"/>
            </a:xfrm>
            <a:custGeom>
              <a:avLst/>
              <a:gdLst/>
              <a:ahLst/>
              <a:cxnLst/>
              <a:rect l="l" t="t" r="r" b="b"/>
              <a:pathLst>
                <a:path w="1648" h="2154" extrusionOk="0">
                  <a:moveTo>
                    <a:pt x="1584" y="0"/>
                  </a:moveTo>
                  <a:lnTo>
                    <a:pt x="128" y="317"/>
                  </a:lnTo>
                  <a:lnTo>
                    <a:pt x="1" y="1869"/>
                  </a:lnTo>
                  <a:lnTo>
                    <a:pt x="1648" y="2154"/>
                  </a:lnTo>
                  <a:lnTo>
                    <a:pt x="1584"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1941;p52">
              <a:extLst>
                <a:ext uri="{FF2B5EF4-FFF2-40B4-BE49-F238E27FC236}">
                  <a16:creationId xmlns:a16="http://schemas.microsoft.com/office/drawing/2014/main" xmlns="" id="{856194CD-B149-F228-1456-025062BE3C55}"/>
                </a:ext>
              </a:extLst>
            </p:cNvPr>
            <p:cNvSpPr/>
            <p:nvPr/>
          </p:nvSpPr>
          <p:spPr>
            <a:xfrm>
              <a:off x="6178985" y="2137913"/>
              <a:ext cx="155718" cy="32679"/>
            </a:xfrm>
            <a:custGeom>
              <a:avLst/>
              <a:gdLst/>
              <a:ahLst/>
              <a:cxnLst/>
              <a:rect l="l" t="t" r="r" b="b"/>
              <a:pathLst>
                <a:path w="5132" h="1077" extrusionOk="0">
                  <a:moveTo>
                    <a:pt x="5100" y="0"/>
                  </a:moveTo>
                  <a:lnTo>
                    <a:pt x="64" y="32"/>
                  </a:lnTo>
                  <a:lnTo>
                    <a:pt x="1" y="1077"/>
                  </a:lnTo>
                  <a:lnTo>
                    <a:pt x="5131" y="1045"/>
                  </a:lnTo>
                  <a:lnTo>
                    <a:pt x="5100"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 name="Google Shape;1942;p52">
              <a:extLst>
                <a:ext uri="{FF2B5EF4-FFF2-40B4-BE49-F238E27FC236}">
                  <a16:creationId xmlns:a16="http://schemas.microsoft.com/office/drawing/2014/main" xmlns="" id="{FAAC9065-1DBB-0E23-E815-4B0FC76AE5E1}"/>
                </a:ext>
              </a:extLst>
            </p:cNvPr>
            <p:cNvSpPr/>
            <p:nvPr/>
          </p:nvSpPr>
          <p:spPr>
            <a:xfrm>
              <a:off x="6176102" y="2209977"/>
              <a:ext cx="222016" cy="37503"/>
            </a:xfrm>
            <a:custGeom>
              <a:avLst/>
              <a:gdLst/>
              <a:ahLst/>
              <a:cxnLst/>
              <a:rect l="l" t="t" r="r" b="b"/>
              <a:pathLst>
                <a:path w="7317" h="1236" extrusionOk="0">
                  <a:moveTo>
                    <a:pt x="7221" y="0"/>
                  </a:moveTo>
                  <a:lnTo>
                    <a:pt x="96" y="159"/>
                  </a:lnTo>
                  <a:lnTo>
                    <a:pt x="1" y="1235"/>
                  </a:lnTo>
                  <a:lnTo>
                    <a:pt x="7316" y="1235"/>
                  </a:lnTo>
                  <a:lnTo>
                    <a:pt x="7221"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1943;p52">
              <a:extLst>
                <a:ext uri="{FF2B5EF4-FFF2-40B4-BE49-F238E27FC236}">
                  <a16:creationId xmlns:a16="http://schemas.microsoft.com/office/drawing/2014/main" xmlns="" id="{E9146479-083C-56FF-3E2B-4B3D5777E09D}"/>
                </a:ext>
              </a:extLst>
            </p:cNvPr>
            <p:cNvSpPr/>
            <p:nvPr/>
          </p:nvSpPr>
          <p:spPr>
            <a:xfrm>
              <a:off x="6175162" y="2294541"/>
              <a:ext cx="228722" cy="34621"/>
            </a:xfrm>
            <a:custGeom>
              <a:avLst/>
              <a:gdLst/>
              <a:ahLst/>
              <a:cxnLst/>
              <a:rect l="l" t="t" r="r" b="b"/>
              <a:pathLst>
                <a:path w="7538" h="1141" extrusionOk="0">
                  <a:moveTo>
                    <a:pt x="32" y="0"/>
                  </a:moveTo>
                  <a:lnTo>
                    <a:pt x="0" y="1140"/>
                  </a:lnTo>
                  <a:lnTo>
                    <a:pt x="7537" y="1109"/>
                  </a:lnTo>
                  <a:lnTo>
                    <a:pt x="744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 name="Google Shape;1944;p52">
              <a:extLst>
                <a:ext uri="{FF2B5EF4-FFF2-40B4-BE49-F238E27FC236}">
                  <a16:creationId xmlns:a16="http://schemas.microsoft.com/office/drawing/2014/main" xmlns="" id="{38F81E4F-6CB9-A2B7-0EC5-50339C7832D5}"/>
                </a:ext>
              </a:extLst>
            </p:cNvPr>
            <p:cNvSpPr/>
            <p:nvPr/>
          </p:nvSpPr>
          <p:spPr>
            <a:xfrm>
              <a:off x="6419237" y="1968784"/>
              <a:ext cx="50945" cy="90360"/>
            </a:xfrm>
            <a:custGeom>
              <a:avLst/>
              <a:gdLst/>
              <a:ahLst/>
              <a:cxnLst/>
              <a:rect l="l" t="t" r="r" b="b"/>
              <a:pathLst>
                <a:path w="1679" h="2978" extrusionOk="0">
                  <a:moveTo>
                    <a:pt x="1489" y="0"/>
                  </a:moveTo>
                  <a:lnTo>
                    <a:pt x="0" y="32"/>
                  </a:lnTo>
                  <a:lnTo>
                    <a:pt x="190" y="2977"/>
                  </a:lnTo>
                  <a:lnTo>
                    <a:pt x="1679" y="2977"/>
                  </a:lnTo>
                  <a:lnTo>
                    <a:pt x="148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 name="Google Shape;1945;p52">
              <a:extLst>
                <a:ext uri="{FF2B5EF4-FFF2-40B4-BE49-F238E27FC236}">
                  <a16:creationId xmlns:a16="http://schemas.microsoft.com/office/drawing/2014/main" xmlns="" id="{1E9843CF-82D0-60F3-BE90-7BE2A6DC78D4}"/>
                </a:ext>
              </a:extLst>
            </p:cNvPr>
            <p:cNvSpPr/>
            <p:nvPr/>
          </p:nvSpPr>
          <p:spPr>
            <a:xfrm>
              <a:off x="6470151" y="1979343"/>
              <a:ext cx="45180" cy="61535"/>
            </a:xfrm>
            <a:custGeom>
              <a:avLst/>
              <a:gdLst/>
              <a:ahLst/>
              <a:cxnLst/>
              <a:rect l="l" t="t" r="r" b="b"/>
              <a:pathLst>
                <a:path w="1489" h="2028" extrusionOk="0">
                  <a:moveTo>
                    <a:pt x="1" y="1"/>
                  </a:moveTo>
                  <a:lnTo>
                    <a:pt x="127" y="2028"/>
                  </a:lnTo>
                  <a:lnTo>
                    <a:pt x="1489" y="1458"/>
                  </a:lnTo>
                  <a:lnTo>
                    <a:pt x="1362" y="159"/>
                  </a:lnTo>
                  <a:lnTo>
                    <a:pt x="1"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 name="Google Shape;1946;p52">
              <a:extLst>
                <a:ext uri="{FF2B5EF4-FFF2-40B4-BE49-F238E27FC236}">
                  <a16:creationId xmlns:a16="http://schemas.microsoft.com/office/drawing/2014/main" xmlns="" id="{C8492EBA-2F08-718F-E77C-98658BAD4C1C}"/>
                </a:ext>
              </a:extLst>
            </p:cNvPr>
            <p:cNvSpPr/>
            <p:nvPr/>
          </p:nvSpPr>
          <p:spPr>
            <a:xfrm>
              <a:off x="6087715" y="2002404"/>
              <a:ext cx="21149" cy="28856"/>
            </a:xfrm>
            <a:custGeom>
              <a:avLst/>
              <a:gdLst/>
              <a:ahLst/>
              <a:cxnLst/>
              <a:rect l="l" t="t" r="r" b="b"/>
              <a:pathLst>
                <a:path w="697" h="951" extrusionOk="0">
                  <a:moveTo>
                    <a:pt x="697" y="1"/>
                  </a:moveTo>
                  <a:lnTo>
                    <a:pt x="32" y="222"/>
                  </a:lnTo>
                  <a:lnTo>
                    <a:pt x="0" y="698"/>
                  </a:lnTo>
                  <a:lnTo>
                    <a:pt x="697" y="951"/>
                  </a:lnTo>
                  <a:lnTo>
                    <a:pt x="697"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 name="Google Shape;1947;p52">
              <a:extLst>
                <a:ext uri="{FF2B5EF4-FFF2-40B4-BE49-F238E27FC236}">
                  <a16:creationId xmlns:a16="http://schemas.microsoft.com/office/drawing/2014/main" xmlns="" id="{512EAB6B-A10C-311D-092D-76106F6ABD79}"/>
                </a:ext>
              </a:extLst>
            </p:cNvPr>
            <p:cNvSpPr/>
            <p:nvPr/>
          </p:nvSpPr>
          <p:spPr>
            <a:xfrm>
              <a:off x="6097303" y="1961108"/>
              <a:ext cx="35592" cy="112449"/>
            </a:xfrm>
            <a:custGeom>
              <a:avLst/>
              <a:gdLst/>
              <a:ahLst/>
              <a:cxnLst/>
              <a:rect l="l" t="t" r="r" b="b"/>
              <a:pathLst>
                <a:path w="1173" h="3706" extrusionOk="0">
                  <a:moveTo>
                    <a:pt x="1173" y="0"/>
                  </a:moveTo>
                  <a:lnTo>
                    <a:pt x="191" y="95"/>
                  </a:lnTo>
                  <a:lnTo>
                    <a:pt x="1" y="3579"/>
                  </a:lnTo>
                  <a:lnTo>
                    <a:pt x="1046" y="3705"/>
                  </a:lnTo>
                  <a:lnTo>
                    <a:pt x="117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0" name="Google Shape;1948;p52">
              <a:extLst>
                <a:ext uri="{FF2B5EF4-FFF2-40B4-BE49-F238E27FC236}">
                  <a16:creationId xmlns:a16="http://schemas.microsoft.com/office/drawing/2014/main" xmlns="" id="{AACA181F-5A19-E953-6D5D-37FD7DCAF61D}"/>
                </a:ext>
              </a:extLst>
            </p:cNvPr>
            <p:cNvSpPr/>
            <p:nvPr/>
          </p:nvSpPr>
          <p:spPr>
            <a:xfrm>
              <a:off x="6469180" y="1994727"/>
              <a:ext cx="29827" cy="28856"/>
            </a:xfrm>
            <a:custGeom>
              <a:avLst/>
              <a:gdLst/>
              <a:ahLst/>
              <a:cxnLst/>
              <a:rect l="l" t="t" r="r" b="b"/>
              <a:pathLst>
                <a:path w="983" h="951" extrusionOk="0">
                  <a:moveTo>
                    <a:pt x="1" y="0"/>
                  </a:moveTo>
                  <a:lnTo>
                    <a:pt x="33" y="951"/>
                  </a:lnTo>
                  <a:lnTo>
                    <a:pt x="983" y="634"/>
                  </a:lnTo>
                  <a:lnTo>
                    <a:pt x="951" y="95"/>
                  </a:lnTo>
                  <a:lnTo>
                    <a:pt x="1"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949;p52">
              <a:extLst>
                <a:ext uri="{FF2B5EF4-FFF2-40B4-BE49-F238E27FC236}">
                  <a16:creationId xmlns:a16="http://schemas.microsoft.com/office/drawing/2014/main" xmlns="" id="{4C41DAA6-D21C-ECA5-943B-E3004CEEE914}"/>
                </a:ext>
              </a:extLst>
            </p:cNvPr>
            <p:cNvSpPr/>
            <p:nvPr/>
          </p:nvSpPr>
          <p:spPr>
            <a:xfrm>
              <a:off x="6443238" y="1954372"/>
              <a:ext cx="41357" cy="114361"/>
            </a:xfrm>
            <a:custGeom>
              <a:avLst/>
              <a:gdLst/>
              <a:ahLst/>
              <a:cxnLst/>
              <a:rect l="l" t="t" r="r" b="b"/>
              <a:pathLst>
                <a:path w="1363" h="3769" extrusionOk="0">
                  <a:moveTo>
                    <a:pt x="32" y="0"/>
                  </a:moveTo>
                  <a:lnTo>
                    <a:pt x="1" y="3769"/>
                  </a:lnTo>
                  <a:lnTo>
                    <a:pt x="1363" y="3547"/>
                  </a:lnTo>
                  <a:lnTo>
                    <a:pt x="1173" y="159"/>
                  </a:lnTo>
                  <a:lnTo>
                    <a:pt x="3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 name="Google Shape;1950;p52">
              <a:extLst>
                <a:ext uri="{FF2B5EF4-FFF2-40B4-BE49-F238E27FC236}">
                  <a16:creationId xmlns:a16="http://schemas.microsoft.com/office/drawing/2014/main" xmlns="" id="{9E0F4995-DFAF-EE62-D08C-590056250BE9}"/>
                </a:ext>
              </a:extLst>
            </p:cNvPr>
            <p:cNvSpPr/>
            <p:nvPr/>
          </p:nvSpPr>
          <p:spPr>
            <a:xfrm>
              <a:off x="6098274" y="2415608"/>
              <a:ext cx="38474" cy="76888"/>
            </a:xfrm>
            <a:custGeom>
              <a:avLst/>
              <a:gdLst/>
              <a:ahLst/>
              <a:cxnLst/>
              <a:rect l="l" t="t" r="r" b="b"/>
              <a:pathLst>
                <a:path w="1268" h="2534" extrusionOk="0">
                  <a:moveTo>
                    <a:pt x="982" y="0"/>
                  </a:moveTo>
                  <a:lnTo>
                    <a:pt x="1" y="32"/>
                  </a:lnTo>
                  <a:lnTo>
                    <a:pt x="64" y="2534"/>
                  </a:lnTo>
                  <a:lnTo>
                    <a:pt x="1267" y="2534"/>
                  </a:lnTo>
                  <a:lnTo>
                    <a:pt x="98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 name="Google Shape;1951;p52">
              <a:extLst>
                <a:ext uri="{FF2B5EF4-FFF2-40B4-BE49-F238E27FC236}">
                  <a16:creationId xmlns:a16="http://schemas.microsoft.com/office/drawing/2014/main" xmlns="" id="{1092E524-A2B5-A2C3-A234-532FCAA97137}"/>
                </a:ext>
              </a:extLst>
            </p:cNvPr>
            <p:cNvSpPr/>
            <p:nvPr/>
          </p:nvSpPr>
          <p:spPr>
            <a:xfrm>
              <a:off x="6041594" y="2422344"/>
              <a:ext cx="43268" cy="60564"/>
            </a:xfrm>
            <a:custGeom>
              <a:avLst/>
              <a:gdLst/>
              <a:ahLst/>
              <a:cxnLst/>
              <a:rect l="l" t="t" r="r" b="b"/>
              <a:pathLst>
                <a:path w="1426" h="1996" extrusionOk="0">
                  <a:moveTo>
                    <a:pt x="1299" y="0"/>
                  </a:moveTo>
                  <a:lnTo>
                    <a:pt x="32" y="380"/>
                  </a:lnTo>
                  <a:lnTo>
                    <a:pt x="0" y="1679"/>
                  </a:lnTo>
                  <a:lnTo>
                    <a:pt x="1425" y="1995"/>
                  </a:lnTo>
                  <a:lnTo>
                    <a:pt x="12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4" name="Google Shape;1952;p52">
              <a:extLst>
                <a:ext uri="{FF2B5EF4-FFF2-40B4-BE49-F238E27FC236}">
                  <a16:creationId xmlns:a16="http://schemas.microsoft.com/office/drawing/2014/main" xmlns="" id="{2ACF010E-65FB-6E4B-0CD2-D0DCB4A1D4D2}"/>
                </a:ext>
              </a:extLst>
            </p:cNvPr>
            <p:cNvSpPr/>
            <p:nvPr/>
          </p:nvSpPr>
          <p:spPr>
            <a:xfrm>
              <a:off x="6058889" y="2439639"/>
              <a:ext cx="19237" cy="25002"/>
            </a:xfrm>
            <a:custGeom>
              <a:avLst/>
              <a:gdLst/>
              <a:ahLst/>
              <a:cxnLst/>
              <a:rect l="l" t="t" r="r" b="b"/>
              <a:pathLst>
                <a:path w="634" h="824" extrusionOk="0">
                  <a:moveTo>
                    <a:pt x="634" y="0"/>
                  </a:moveTo>
                  <a:lnTo>
                    <a:pt x="0" y="158"/>
                  </a:lnTo>
                  <a:lnTo>
                    <a:pt x="0" y="665"/>
                  </a:lnTo>
                  <a:lnTo>
                    <a:pt x="634" y="824"/>
                  </a:lnTo>
                  <a:lnTo>
                    <a:pt x="634"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 name="Google Shape;1953;p52">
              <a:extLst>
                <a:ext uri="{FF2B5EF4-FFF2-40B4-BE49-F238E27FC236}">
                  <a16:creationId xmlns:a16="http://schemas.microsoft.com/office/drawing/2014/main" xmlns="" id="{945C8D20-5757-2117-845A-9A8DA6144E96}"/>
                </a:ext>
              </a:extLst>
            </p:cNvPr>
            <p:cNvSpPr/>
            <p:nvPr/>
          </p:nvSpPr>
          <p:spPr>
            <a:xfrm>
              <a:off x="6069448" y="2395430"/>
              <a:ext cx="43268" cy="110538"/>
            </a:xfrm>
            <a:custGeom>
              <a:avLst/>
              <a:gdLst/>
              <a:ahLst/>
              <a:cxnLst/>
              <a:rect l="l" t="t" r="r" b="b"/>
              <a:pathLst>
                <a:path w="1426" h="3643" extrusionOk="0">
                  <a:moveTo>
                    <a:pt x="1426" y="0"/>
                  </a:moveTo>
                  <a:lnTo>
                    <a:pt x="1" y="64"/>
                  </a:lnTo>
                  <a:lnTo>
                    <a:pt x="191" y="3516"/>
                  </a:lnTo>
                  <a:lnTo>
                    <a:pt x="1394" y="3642"/>
                  </a:lnTo>
                  <a:lnTo>
                    <a:pt x="142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 name="Google Shape;1954;p52">
              <a:extLst>
                <a:ext uri="{FF2B5EF4-FFF2-40B4-BE49-F238E27FC236}">
                  <a16:creationId xmlns:a16="http://schemas.microsoft.com/office/drawing/2014/main" xmlns="" id="{C07476A5-5208-8390-3630-6A66DB2539BC}"/>
                </a:ext>
              </a:extLst>
            </p:cNvPr>
            <p:cNvSpPr/>
            <p:nvPr/>
          </p:nvSpPr>
          <p:spPr>
            <a:xfrm>
              <a:off x="6441326" y="2410814"/>
              <a:ext cx="37503" cy="78799"/>
            </a:xfrm>
            <a:custGeom>
              <a:avLst/>
              <a:gdLst/>
              <a:ahLst/>
              <a:cxnLst/>
              <a:rect l="l" t="t" r="r" b="b"/>
              <a:pathLst>
                <a:path w="1236" h="2597" extrusionOk="0">
                  <a:moveTo>
                    <a:pt x="412" y="0"/>
                  </a:moveTo>
                  <a:lnTo>
                    <a:pt x="0" y="2597"/>
                  </a:lnTo>
                  <a:lnTo>
                    <a:pt x="1236" y="2597"/>
                  </a:lnTo>
                  <a:lnTo>
                    <a:pt x="951"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 name="Google Shape;1955;p52">
              <a:extLst>
                <a:ext uri="{FF2B5EF4-FFF2-40B4-BE49-F238E27FC236}">
                  <a16:creationId xmlns:a16="http://schemas.microsoft.com/office/drawing/2014/main" xmlns="" id="{75320FC5-4091-B499-8FE7-F868FE323FB3}"/>
                </a:ext>
              </a:extLst>
            </p:cNvPr>
            <p:cNvSpPr/>
            <p:nvPr/>
          </p:nvSpPr>
          <p:spPr>
            <a:xfrm>
              <a:off x="6498006" y="2424256"/>
              <a:ext cx="39445" cy="58652"/>
            </a:xfrm>
            <a:custGeom>
              <a:avLst/>
              <a:gdLst/>
              <a:ahLst/>
              <a:cxnLst/>
              <a:rect l="l" t="t" r="r" b="b"/>
              <a:pathLst>
                <a:path w="1300" h="1933" extrusionOk="0">
                  <a:moveTo>
                    <a:pt x="159" y="0"/>
                  </a:moveTo>
                  <a:lnTo>
                    <a:pt x="1" y="1932"/>
                  </a:lnTo>
                  <a:lnTo>
                    <a:pt x="1236" y="1679"/>
                  </a:lnTo>
                  <a:lnTo>
                    <a:pt x="1299" y="222"/>
                  </a:lnTo>
                  <a:lnTo>
                    <a:pt x="15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 name="Google Shape;1956;p52">
              <a:extLst>
                <a:ext uri="{FF2B5EF4-FFF2-40B4-BE49-F238E27FC236}">
                  <a16:creationId xmlns:a16="http://schemas.microsoft.com/office/drawing/2014/main" xmlns="" id="{021D28ED-A687-5F5C-0B20-E0F402F5BC64}"/>
                </a:ext>
              </a:extLst>
            </p:cNvPr>
            <p:cNvSpPr/>
            <p:nvPr/>
          </p:nvSpPr>
          <p:spPr>
            <a:xfrm>
              <a:off x="6498977" y="2438668"/>
              <a:ext cx="25033" cy="26944"/>
            </a:xfrm>
            <a:custGeom>
              <a:avLst/>
              <a:gdLst/>
              <a:ahLst/>
              <a:cxnLst/>
              <a:rect l="l" t="t" r="r" b="b"/>
              <a:pathLst>
                <a:path w="825" h="888" extrusionOk="0">
                  <a:moveTo>
                    <a:pt x="1" y="0"/>
                  </a:moveTo>
                  <a:lnTo>
                    <a:pt x="1" y="887"/>
                  </a:lnTo>
                  <a:lnTo>
                    <a:pt x="761" y="697"/>
                  </a:lnTo>
                  <a:lnTo>
                    <a:pt x="824" y="95"/>
                  </a:lnTo>
                  <a:lnTo>
                    <a:pt x="1"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9" name="Google Shape;1957;p52">
              <a:extLst>
                <a:ext uri="{FF2B5EF4-FFF2-40B4-BE49-F238E27FC236}">
                  <a16:creationId xmlns:a16="http://schemas.microsoft.com/office/drawing/2014/main" xmlns="" id="{3E910428-4D96-7F9F-8CFB-96F9F08B4153}"/>
                </a:ext>
              </a:extLst>
            </p:cNvPr>
            <p:cNvSpPr/>
            <p:nvPr/>
          </p:nvSpPr>
          <p:spPr>
            <a:xfrm>
              <a:off x="6465357" y="2396401"/>
              <a:ext cx="49974" cy="109567"/>
            </a:xfrm>
            <a:custGeom>
              <a:avLst/>
              <a:gdLst/>
              <a:ahLst/>
              <a:cxnLst/>
              <a:rect l="l" t="t" r="r" b="b"/>
              <a:pathLst>
                <a:path w="1647" h="3611" extrusionOk="0">
                  <a:moveTo>
                    <a:pt x="159" y="0"/>
                  </a:moveTo>
                  <a:lnTo>
                    <a:pt x="0" y="3610"/>
                  </a:lnTo>
                  <a:lnTo>
                    <a:pt x="1362" y="3452"/>
                  </a:lnTo>
                  <a:lnTo>
                    <a:pt x="1647" y="285"/>
                  </a:lnTo>
                  <a:lnTo>
                    <a:pt x="159" y="0"/>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50" name="Google Shape;1958;p52">
            <a:extLst>
              <a:ext uri="{FF2B5EF4-FFF2-40B4-BE49-F238E27FC236}">
                <a16:creationId xmlns:a16="http://schemas.microsoft.com/office/drawing/2014/main" xmlns="" id="{A0E42F09-9E98-43F8-3168-A2DE42A380B7}"/>
              </a:ext>
            </a:extLst>
          </p:cNvPr>
          <p:cNvGrpSpPr/>
          <p:nvPr/>
        </p:nvGrpSpPr>
        <p:grpSpPr>
          <a:xfrm>
            <a:off x="1494499" y="3850986"/>
            <a:ext cx="418029" cy="551596"/>
            <a:chOff x="6822822" y="1954372"/>
            <a:chExt cx="418029" cy="551596"/>
          </a:xfrm>
        </p:grpSpPr>
        <p:sp>
          <p:nvSpPr>
            <p:cNvPr id="51" name="Google Shape;1959;p52">
              <a:extLst>
                <a:ext uri="{FF2B5EF4-FFF2-40B4-BE49-F238E27FC236}">
                  <a16:creationId xmlns:a16="http://schemas.microsoft.com/office/drawing/2014/main" xmlns="" id="{7BF80259-D70C-8F9E-C615-C18E36D9098B}"/>
                </a:ext>
              </a:extLst>
            </p:cNvPr>
            <p:cNvSpPr/>
            <p:nvPr/>
          </p:nvSpPr>
          <p:spPr>
            <a:xfrm>
              <a:off x="6889121" y="1954372"/>
              <a:ext cx="50945" cy="48063"/>
            </a:xfrm>
            <a:custGeom>
              <a:avLst/>
              <a:gdLst/>
              <a:ahLst/>
              <a:cxnLst/>
              <a:rect l="l" t="t" r="r" b="b"/>
              <a:pathLst>
                <a:path w="1679" h="1584" extrusionOk="0">
                  <a:moveTo>
                    <a:pt x="855" y="0"/>
                  </a:moveTo>
                  <a:cubicBezTo>
                    <a:pt x="380" y="0"/>
                    <a:pt x="0" y="349"/>
                    <a:pt x="0" y="792"/>
                  </a:cubicBezTo>
                  <a:cubicBezTo>
                    <a:pt x="0" y="1204"/>
                    <a:pt x="412" y="1584"/>
                    <a:pt x="855" y="1584"/>
                  </a:cubicBezTo>
                  <a:cubicBezTo>
                    <a:pt x="1330" y="1584"/>
                    <a:pt x="1679" y="1204"/>
                    <a:pt x="1679" y="792"/>
                  </a:cubicBezTo>
                  <a:cubicBezTo>
                    <a:pt x="1679" y="349"/>
                    <a:pt x="1299" y="0"/>
                    <a:pt x="8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 name="Google Shape;1960;p52">
              <a:extLst>
                <a:ext uri="{FF2B5EF4-FFF2-40B4-BE49-F238E27FC236}">
                  <a16:creationId xmlns:a16="http://schemas.microsoft.com/office/drawing/2014/main" xmlns="" id="{E83016E4-E95B-3CD2-099B-CAB99D3F28BE}"/>
                </a:ext>
              </a:extLst>
            </p:cNvPr>
            <p:cNvSpPr/>
            <p:nvPr/>
          </p:nvSpPr>
          <p:spPr>
            <a:xfrm>
              <a:off x="6890061" y="1973578"/>
              <a:ext cx="50004" cy="27915"/>
            </a:xfrm>
            <a:custGeom>
              <a:avLst/>
              <a:gdLst/>
              <a:ahLst/>
              <a:cxnLst/>
              <a:rect l="l" t="t" r="r" b="b"/>
              <a:pathLst>
                <a:path w="1648" h="920" extrusionOk="0">
                  <a:moveTo>
                    <a:pt x="1648" y="1"/>
                  </a:moveTo>
                  <a:cubicBezTo>
                    <a:pt x="1363" y="106"/>
                    <a:pt x="1057" y="140"/>
                    <a:pt x="780" y="140"/>
                  </a:cubicBezTo>
                  <a:cubicBezTo>
                    <a:pt x="472" y="140"/>
                    <a:pt x="199" y="97"/>
                    <a:pt x="33" y="64"/>
                  </a:cubicBezTo>
                  <a:lnTo>
                    <a:pt x="33" y="159"/>
                  </a:lnTo>
                  <a:cubicBezTo>
                    <a:pt x="1" y="539"/>
                    <a:pt x="349" y="919"/>
                    <a:pt x="824" y="919"/>
                  </a:cubicBezTo>
                  <a:cubicBezTo>
                    <a:pt x="1268" y="919"/>
                    <a:pt x="1648" y="539"/>
                    <a:pt x="1648" y="127"/>
                  </a:cubicBezTo>
                  <a:lnTo>
                    <a:pt x="1648"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3" name="Google Shape;1961;p52">
              <a:extLst>
                <a:ext uri="{FF2B5EF4-FFF2-40B4-BE49-F238E27FC236}">
                  <a16:creationId xmlns:a16="http://schemas.microsoft.com/office/drawing/2014/main" xmlns="" id="{EFD1FC14-04CC-4720-D0FA-D9227104C3A8}"/>
                </a:ext>
              </a:extLst>
            </p:cNvPr>
            <p:cNvSpPr/>
            <p:nvPr/>
          </p:nvSpPr>
          <p:spPr>
            <a:xfrm>
              <a:off x="7161050" y="2093704"/>
              <a:ext cx="17326" cy="163394"/>
            </a:xfrm>
            <a:custGeom>
              <a:avLst/>
              <a:gdLst/>
              <a:ahLst/>
              <a:cxnLst/>
              <a:rect l="l" t="t" r="r" b="b"/>
              <a:pathLst>
                <a:path w="571" h="5385" extrusionOk="0">
                  <a:moveTo>
                    <a:pt x="1" y="0"/>
                  </a:moveTo>
                  <a:lnTo>
                    <a:pt x="32" y="5384"/>
                  </a:lnTo>
                  <a:lnTo>
                    <a:pt x="571" y="5352"/>
                  </a:lnTo>
                  <a:lnTo>
                    <a:pt x="31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4" name="Google Shape;1962;p52">
              <a:extLst>
                <a:ext uri="{FF2B5EF4-FFF2-40B4-BE49-F238E27FC236}">
                  <a16:creationId xmlns:a16="http://schemas.microsoft.com/office/drawing/2014/main" xmlns="" id="{4DC619E1-220F-9308-FF72-A60C8EB5102D}"/>
                </a:ext>
              </a:extLst>
            </p:cNvPr>
            <p:cNvSpPr/>
            <p:nvPr/>
          </p:nvSpPr>
          <p:spPr>
            <a:xfrm>
              <a:off x="7113959" y="2122530"/>
              <a:ext cx="17326" cy="187395"/>
            </a:xfrm>
            <a:custGeom>
              <a:avLst/>
              <a:gdLst/>
              <a:ahLst/>
              <a:cxnLst/>
              <a:rect l="l" t="t" r="r" b="b"/>
              <a:pathLst>
                <a:path w="571" h="6176" extrusionOk="0">
                  <a:moveTo>
                    <a:pt x="571" y="0"/>
                  </a:moveTo>
                  <a:lnTo>
                    <a:pt x="64" y="127"/>
                  </a:lnTo>
                  <a:lnTo>
                    <a:pt x="1" y="6176"/>
                  </a:lnTo>
                  <a:lnTo>
                    <a:pt x="413" y="6144"/>
                  </a:lnTo>
                  <a:lnTo>
                    <a:pt x="57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5" name="Google Shape;1963;p52">
              <a:extLst>
                <a:ext uri="{FF2B5EF4-FFF2-40B4-BE49-F238E27FC236}">
                  <a16:creationId xmlns:a16="http://schemas.microsoft.com/office/drawing/2014/main" xmlns="" id="{DB6FC8BD-C990-EFC0-1E6F-D630801996F9}"/>
                </a:ext>
              </a:extLst>
            </p:cNvPr>
            <p:cNvSpPr/>
            <p:nvPr/>
          </p:nvSpPr>
          <p:spPr>
            <a:xfrm>
              <a:off x="7064015" y="2147502"/>
              <a:ext cx="20208" cy="239311"/>
            </a:xfrm>
            <a:custGeom>
              <a:avLst/>
              <a:gdLst/>
              <a:ahLst/>
              <a:cxnLst/>
              <a:rect l="l" t="t" r="r" b="b"/>
              <a:pathLst>
                <a:path w="666" h="7887" extrusionOk="0">
                  <a:moveTo>
                    <a:pt x="665" y="1"/>
                  </a:moveTo>
                  <a:lnTo>
                    <a:pt x="317" y="32"/>
                  </a:lnTo>
                  <a:lnTo>
                    <a:pt x="0" y="7886"/>
                  </a:lnTo>
                  <a:lnTo>
                    <a:pt x="507" y="7855"/>
                  </a:lnTo>
                  <a:lnTo>
                    <a:pt x="66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 name="Google Shape;1964;p52">
              <a:extLst>
                <a:ext uri="{FF2B5EF4-FFF2-40B4-BE49-F238E27FC236}">
                  <a16:creationId xmlns:a16="http://schemas.microsoft.com/office/drawing/2014/main" xmlns="" id="{FDE48EBB-3D2E-FFF2-8B97-AD3FC11BE0CF}"/>
                </a:ext>
              </a:extLst>
            </p:cNvPr>
            <p:cNvSpPr/>
            <p:nvPr/>
          </p:nvSpPr>
          <p:spPr>
            <a:xfrm>
              <a:off x="7013070" y="2151355"/>
              <a:ext cx="27885" cy="306550"/>
            </a:xfrm>
            <a:custGeom>
              <a:avLst/>
              <a:gdLst/>
              <a:ahLst/>
              <a:cxnLst/>
              <a:rect l="l" t="t" r="r" b="b"/>
              <a:pathLst>
                <a:path w="919" h="10103" extrusionOk="0">
                  <a:moveTo>
                    <a:pt x="286" y="0"/>
                  </a:moveTo>
                  <a:lnTo>
                    <a:pt x="1" y="10103"/>
                  </a:lnTo>
                  <a:lnTo>
                    <a:pt x="476" y="10103"/>
                  </a:lnTo>
                  <a:lnTo>
                    <a:pt x="91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7" name="Google Shape;1965;p52">
              <a:extLst>
                <a:ext uri="{FF2B5EF4-FFF2-40B4-BE49-F238E27FC236}">
                  <a16:creationId xmlns:a16="http://schemas.microsoft.com/office/drawing/2014/main" xmlns="" id="{49074465-8644-69B1-4CC2-BA15FB98811E}"/>
                </a:ext>
              </a:extLst>
            </p:cNvPr>
            <p:cNvSpPr/>
            <p:nvPr/>
          </p:nvSpPr>
          <p:spPr>
            <a:xfrm>
              <a:off x="6966949" y="2113882"/>
              <a:ext cx="20208" cy="346906"/>
            </a:xfrm>
            <a:custGeom>
              <a:avLst/>
              <a:gdLst/>
              <a:ahLst/>
              <a:cxnLst/>
              <a:rect l="l" t="t" r="r" b="b"/>
              <a:pathLst>
                <a:path w="666" h="11433" extrusionOk="0">
                  <a:moveTo>
                    <a:pt x="159" y="0"/>
                  </a:moveTo>
                  <a:lnTo>
                    <a:pt x="0" y="11401"/>
                  </a:lnTo>
                  <a:lnTo>
                    <a:pt x="539" y="11433"/>
                  </a:lnTo>
                  <a:lnTo>
                    <a:pt x="66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 name="Google Shape;1966;p52">
              <a:extLst>
                <a:ext uri="{FF2B5EF4-FFF2-40B4-BE49-F238E27FC236}">
                  <a16:creationId xmlns:a16="http://schemas.microsoft.com/office/drawing/2014/main" xmlns="" id="{3DA095FB-C222-3BF2-BE70-1830D15B6CC9}"/>
                </a:ext>
              </a:extLst>
            </p:cNvPr>
            <p:cNvSpPr/>
            <p:nvPr/>
          </p:nvSpPr>
          <p:spPr>
            <a:xfrm>
              <a:off x="6969832" y="2113882"/>
              <a:ext cx="17326" cy="67300"/>
            </a:xfrm>
            <a:custGeom>
              <a:avLst/>
              <a:gdLst/>
              <a:ahLst/>
              <a:cxnLst/>
              <a:rect l="l" t="t" r="r" b="b"/>
              <a:pathLst>
                <a:path w="571" h="2218" extrusionOk="0">
                  <a:moveTo>
                    <a:pt x="64" y="0"/>
                  </a:moveTo>
                  <a:lnTo>
                    <a:pt x="0" y="1932"/>
                  </a:lnTo>
                  <a:cubicBezTo>
                    <a:pt x="159" y="2027"/>
                    <a:pt x="317" y="2154"/>
                    <a:pt x="507" y="2217"/>
                  </a:cubicBezTo>
                  <a:lnTo>
                    <a:pt x="571"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 name="Google Shape;1967;p52">
              <a:extLst>
                <a:ext uri="{FF2B5EF4-FFF2-40B4-BE49-F238E27FC236}">
                  <a16:creationId xmlns:a16="http://schemas.microsoft.com/office/drawing/2014/main" xmlns="" id="{6F4D644E-4907-CAB7-5AC2-3C8BA7386C8F}"/>
                </a:ext>
              </a:extLst>
            </p:cNvPr>
            <p:cNvSpPr/>
            <p:nvPr/>
          </p:nvSpPr>
          <p:spPr>
            <a:xfrm>
              <a:off x="7020746" y="2151355"/>
              <a:ext cx="20208" cy="49033"/>
            </a:xfrm>
            <a:custGeom>
              <a:avLst/>
              <a:gdLst/>
              <a:ahLst/>
              <a:cxnLst/>
              <a:rect l="l" t="t" r="r" b="b"/>
              <a:pathLst>
                <a:path w="666" h="1616" extrusionOk="0">
                  <a:moveTo>
                    <a:pt x="64" y="0"/>
                  </a:moveTo>
                  <a:lnTo>
                    <a:pt x="1" y="1457"/>
                  </a:lnTo>
                  <a:cubicBezTo>
                    <a:pt x="191" y="1489"/>
                    <a:pt x="381" y="1584"/>
                    <a:pt x="603" y="1616"/>
                  </a:cubicBezTo>
                  <a:lnTo>
                    <a:pt x="666"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 name="Google Shape;1968;p52">
              <a:extLst>
                <a:ext uri="{FF2B5EF4-FFF2-40B4-BE49-F238E27FC236}">
                  <a16:creationId xmlns:a16="http://schemas.microsoft.com/office/drawing/2014/main" xmlns="" id="{A2CB077E-5BDD-6ACC-89CE-0C826D1BAEF1}"/>
                </a:ext>
              </a:extLst>
            </p:cNvPr>
            <p:cNvSpPr/>
            <p:nvPr/>
          </p:nvSpPr>
          <p:spPr>
            <a:xfrm>
              <a:off x="7070721" y="2147502"/>
              <a:ext cx="14443" cy="51916"/>
            </a:xfrm>
            <a:custGeom>
              <a:avLst/>
              <a:gdLst/>
              <a:ahLst/>
              <a:cxnLst/>
              <a:rect l="l" t="t" r="r" b="b"/>
              <a:pathLst>
                <a:path w="476" h="1711" extrusionOk="0">
                  <a:moveTo>
                    <a:pt x="476" y="1"/>
                  </a:moveTo>
                  <a:lnTo>
                    <a:pt x="96" y="32"/>
                  </a:lnTo>
                  <a:lnTo>
                    <a:pt x="1" y="1711"/>
                  </a:lnTo>
                  <a:cubicBezTo>
                    <a:pt x="159" y="1679"/>
                    <a:pt x="286" y="1616"/>
                    <a:pt x="444" y="1553"/>
                  </a:cubicBezTo>
                  <a:lnTo>
                    <a:pt x="47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 name="Google Shape;1969;p52">
              <a:extLst>
                <a:ext uri="{FF2B5EF4-FFF2-40B4-BE49-F238E27FC236}">
                  <a16:creationId xmlns:a16="http://schemas.microsoft.com/office/drawing/2014/main" xmlns="" id="{38EC6248-8A88-9A6D-EC09-1FC7D8361295}"/>
                </a:ext>
              </a:extLst>
            </p:cNvPr>
            <p:cNvSpPr/>
            <p:nvPr/>
          </p:nvSpPr>
          <p:spPr>
            <a:xfrm>
              <a:off x="7115901" y="2122530"/>
              <a:ext cx="15384" cy="49033"/>
            </a:xfrm>
            <a:custGeom>
              <a:avLst/>
              <a:gdLst/>
              <a:ahLst/>
              <a:cxnLst/>
              <a:rect l="l" t="t" r="r" b="b"/>
              <a:pathLst>
                <a:path w="507" h="1616" extrusionOk="0">
                  <a:moveTo>
                    <a:pt x="507" y="0"/>
                  </a:moveTo>
                  <a:lnTo>
                    <a:pt x="0" y="127"/>
                  </a:lnTo>
                  <a:lnTo>
                    <a:pt x="0" y="1616"/>
                  </a:lnTo>
                  <a:cubicBezTo>
                    <a:pt x="159" y="1489"/>
                    <a:pt x="285" y="1331"/>
                    <a:pt x="475" y="1235"/>
                  </a:cubicBezTo>
                  <a:lnTo>
                    <a:pt x="50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 name="Google Shape;1970;p52">
              <a:extLst>
                <a:ext uri="{FF2B5EF4-FFF2-40B4-BE49-F238E27FC236}">
                  <a16:creationId xmlns:a16="http://schemas.microsoft.com/office/drawing/2014/main" xmlns="" id="{0019F679-D7DD-F044-3E08-8CDA6BB528DB}"/>
                </a:ext>
              </a:extLst>
            </p:cNvPr>
            <p:cNvSpPr/>
            <p:nvPr/>
          </p:nvSpPr>
          <p:spPr>
            <a:xfrm>
              <a:off x="7161050" y="2093704"/>
              <a:ext cx="10590" cy="40386"/>
            </a:xfrm>
            <a:custGeom>
              <a:avLst/>
              <a:gdLst/>
              <a:ahLst/>
              <a:cxnLst/>
              <a:rect l="l" t="t" r="r" b="b"/>
              <a:pathLst>
                <a:path w="349" h="1331" extrusionOk="0">
                  <a:moveTo>
                    <a:pt x="317" y="0"/>
                  </a:moveTo>
                  <a:lnTo>
                    <a:pt x="1" y="32"/>
                  </a:lnTo>
                  <a:lnTo>
                    <a:pt x="1" y="1330"/>
                  </a:lnTo>
                  <a:cubicBezTo>
                    <a:pt x="127" y="1267"/>
                    <a:pt x="254" y="1172"/>
                    <a:pt x="349" y="1140"/>
                  </a:cubicBezTo>
                  <a:lnTo>
                    <a:pt x="31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3" name="Google Shape;1971;p52">
              <a:extLst>
                <a:ext uri="{FF2B5EF4-FFF2-40B4-BE49-F238E27FC236}">
                  <a16:creationId xmlns:a16="http://schemas.microsoft.com/office/drawing/2014/main" xmlns="" id="{489166D5-E57A-94A9-4926-16A580CE2A68}"/>
                </a:ext>
              </a:extLst>
            </p:cNvPr>
            <p:cNvSpPr/>
            <p:nvPr/>
          </p:nvSpPr>
          <p:spPr>
            <a:xfrm>
              <a:off x="6912181" y="2032200"/>
              <a:ext cx="328670" cy="426676"/>
            </a:xfrm>
            <a:custGeom>
              <a:avLst/>
              <a:gdLst/>
              <a:ahLst/>
              <a:cxnLst/>
              <a:rect l="l" t="t" r="r" b="b"/>
              <a:pathLst>
                <a:path w="10832" h="14062" extrusionOk="0">
                  <a:moveTo>
                    <a:pt x="127" y="1"/>
                  </a:moveTo>
                  <a:lnTo>
                    <a:pt x="0" y="1742"/>
                  </a:lnTo>
                  <a:cubicBezTo>
                    <a:pt x="1647" y="1742"/>
                    <a:pt x="2027" y="4561"/>
                    <a:pt x="4972" y="4561"/>
                  </a:cubicBezTo>
                  <a:cubicBezTo>
                    <a:pt x="6873" y="4561"/>
                    <a:pt x="7696" y="1996"/>
                    <a:pt x="9121" y="1996"/>
                  </a:cubicBezTo>
                  <a:cubicBezTo>
                    <a:pt x="9564" y="1996"/>
                    <a:pt x="9913" y="2566"/>
                    <a:pt x="9913" y="3104"/>
                  </a:cubicBezTo>
                  <a:cubicBezTo>
                    <a:pt x="9913" y="5353"/>
                    <a:pt x="3547" y="12161"/>
                    <a:pt x="3547" y="14062"/>
                  </a:cubicBezTo>
                  <a:lnTo>
                    <a:pt x="5067" y="13935"/>
                  </a:lnTo>
                  <a:cubicBezTo>
                    <a:pt x="5067" y="11781"/>
                    <a:pt x="10831" y="6018"/>
                    <a:pt x="10831" y="3072"/>
                  </a:cubicBezTo>
                  <a:cubicBezTo>
                    <a:pt x="10831" y="2059"/>
                    <a:pt x="10166" y="666"/>
                    <a:pt x="9026" y="666"/>
                  </a:cubicBezTo>
                  <a:cubicBezTo>
                    <a:pt x="7506" y="666"/>
                    <a:pt x="6714" y="3357"/>
                    <a:pt x="4909" y="3357"/>
                  </a:cubicBezTo>
                  <a:cubicBezTo>
                    <a:pt x="3136" y="3357"/>
                    <a:pt x="2471" y="1"/>
                    <a:pt x="1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1972;p52">
              <a:extLst>
                <a:ext uri="{FF2B5EF4-FFF2-40B4-BE49-F238E27FC236}">
                  <a16:creationId xmlns:a16="http://schemas.microsoft.com/office/drawing/2014/main" xmlns="" id="{6CB04A59-FCA7-6239-0B26-23816B02FEC0}"/>
                </a:ext>
              </a:extLst>
            </p:cNvPr>
            <p:cNvSpPr/>
            <p:nvPr/>
          </p:nvSpPr>
          <p:spPr>
            <a:xfrm>
              <a:off x="6911210" y="2032200"/>
              <a:ext cx="51916" cy="76918"/>
            </a:xfrm>
            <a:custGeom>
              <a:avLst/>
              <a:gdLst/>
              <a:ahLst/>
              <a:cxnLst/>
              <a:rect l="l" t="t" r="r" b="b"/>
              <a:pathLst>
                <a:path w="1711" h="2535" extrusionOk="0">
                  <a:moveTo>
                    <a:pt x="159" y="1"/>
                  </a:moveTo>
                  <a:lnTo>
                    <a:pt x="1" y="1742"/>
                  </a:lnTo>
                  <a:cubicBezTo>
                    <a:pt x="571" y="1742"/>
                    <a:pt x="982" y="2091"/>
                    <a:pt x="1426" y="2534"/>
                  </a:cubicBezTo>
                  <a:lnTo>
                    <a:pt x="1711" y="602"/>
                  </a:lnTo>
                  <a:cubicBezTo>
                    <a:pt x="1267" y="222"/>
                    <a:pt x="761" y="1"/>
                    <a:pt x="15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5" name="Google Shape;1973;p52">
              <a:extLst>
                <a:ext uri="{FF2B5EF4-FFF2-40B4-BE49-F238E27FC236}">
                  <a16:creationId xmlns:a16="http://schemas.microsoft.com/office/drawing/2014/main" xmlns="" id="{33D02736-75FF-234B-A891-D467296EEEA2}"/>
                </a:ext>
              </a:extLst>
            </p:cNvPr>
            <p:cNvSpPr/>
            <p:nvPr/>
          </p:nvSpPr>
          <p:spPr>
            <a:xfrm>
              <a:off x="6895826" y="2007228"/>
              <a:ext cx="50004" cy="463178"/>
            </a:xfrm>
            <a:custGeom>
              <a:avLst/>
              <a:gdLst/>
              <a:ahLst/>
              <a:cxnLst/>
              <a:rect l="l" t="t" r="r" b="b"/>
              <a:pathLst>
                <a:path w="1648" h="15265" extrusionOk="0">
                  <a:moveTo>
                    <a:pt x="1204" y="0"/>
                  </a:moveTo>
                  <a:lnTo>
                    <a:pt x="128" y="63"/>
                  </a:lnTo>
                  <a:lnTo>
                    <a:pt x="1" y="15265"/>
                  </a:lnTo>
                  <a:lnTo>
                    <a:pt x="1648" y="15233"/>
                  </a:lnTo>
                  <a:lnTo>
                    <a:pt x="120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1974;p52">
              <a:extLst>
                <a:ext uri="{FF2B5EF4-FFF2-40B4-BE49-F238E27FC236}">
                  <a16:creationId xmlns:a16="http://schemas.microsoft.com/office/drawing/2014/main" xmlns="" id="{3CC3122D-14BF-671C-A756-898DBCE49CA6}"/>
                </a:ext>
              </a:extLst>
            </p:cNvPr>
            <p:cNvSpPr/>
            <p:nvPr/>
          </p:nvSpPr>
          <p:spPr>
            <a:xfrm>
              <a:off x="6906416" y="2431932"/>
              <a:ext cx="28856" cy="24062"/>
            </a:xfrm>
            <a:custGeom>
              <a:avLst/>
              <a:gdLst/>
              <a:ahLst/>
              <a:cxnLst/>
              <a:rect l="l" t="t" r="r" b="b"/>
              <a:pathLst>
                <a:path w="951" h="793" extrusionOk="0">
                  <a:moveTo>
                    <a:pt x="729" y="1"/>
                  </a:moveTo>
                  <a:lnTo>
                    <a:pt x="127" y="64"/>
                  </a:lnTo>
                  <a:lnTo>
                    <a:pt x="0" y="793"/>
                  </a:lnTo>
                  <a:lnTo>
                    <a:pt x="0" y="793"/>
                  </a:lnTo>
                  <a:lnTo>
                    <a:pt x="950" y="761"/>
                  </a:lnTo>
                  <a:lnTo>
                    <a:pt x="72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7" name="Google Shape;1975;p52">
              <a:extLst>
                <a:ext uri="{FF2B5EF4-FFF2-40B4-BE49-F238E27FC236}">
                  <a16:creationId xmlns:a16="http://schemas.microsoft.com/office/drawing/2014/main" xmlns="" id="{4B17BE5C-3B7A-C43A-FDB8-9E305DF6E8C7}"/>
                </a:ext>
              </a:extLst>
            </p:cNvPr>
            <p:cNvSpPr/>
            <p:nvPr/>
          </p:nvSpPr>
          <p:spPr>
            <a:xfrm>
              <a:off x="6853559" y="2443462"/>
              <a:ext cx="268137" cy="50975"/>
            </a:xfrm>
            <a:custGeom>
              <a:avLst/>
              <a:gdLst/>
              <a:ahLst/>
              <a:cxnLst/>
              <a:rect l="l" t="t" r="r" b="b"/>
              <a:pathLst>
                <a:path w="8837" h="1680" extrusionOk="0">
                  <a:moveTo>
                    <a:pt x="8488" y="1"/>
                  </a:moveTo>
                  <a:lnTo>
                    <a:pt x="222" y="318"/>
                  </a:lnTo>
                  <a:lnTo>
                    <a:pt x="1" y="1679"/>
                  </a:lnTo>
                  <a:lnTo>
                    <a:pt x="8836" y="1679"/>
                  </a:lnTo>
                  <a:lnTo>
                    <a:pt x="8488"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1976;p52">
              <a:extLst>
                <a:ext uri="{FF2B5EF4-FFF2-40B4-BE49-F238E27FC236}">
                  <a16:creationId xmlns:a16="http://schemas.microsoft.com/office/drawing/2014/main" xmlns="" id="{CD9F9636-A0EE-EFCA-C20E-A6BB1371112A}"/>
                </a:ext>
              </a:extLst>
            </p:cNvPr>
            <p:cNvSpPr/>
            <p:nvPr/>
          </p:nvSpPr>
          <p:spPr>
            <a:xfrm>
              <a:off x="6892003" y="2459817"/>
              <a:ext cx="188366" cy="26914"/>
            </a:xfrm>
            <a:custGeom>
              <a:avLst/>
              <a:gdLst/>
              <a:ahLst/>
              <a:cxnLst/>
              <a:rect l="l" t="t" r="r" b="b"/>
              <a:pathLst>
                <a:path w="6208" h="887" extrusionOk="0">
                  <a:moveTo>
                    <a:pt x="5859" y="0"/>
                  </a:moveTo>
                  <a:lnTo>
                    <a:pt x="254" y="190"/>
                  </a:lnTo>
                  <a:lnTo>
                    <a:pt x="0" y="887"/>
                  </a:lnTo>
                  <a:lnTo>
                    <a:pt x="6207" y="824"/>
                  </a:lnTo>
                  <a:lnTo>
                    <a:pt x="585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9" name="Google Shape;1977;p52">
              <a:extLst>
                <a:ext uri="{FF2B5EF4-FFF2-40B4-BE49-F238E27FC236}">
                  <a16:creationId xmlns:a16="http://schemas.microsoft.com/office/drawing/2014/main" xmlns="" id="{9E0C15F6-A682-C0AD-9778-ABD561EFB3B4}"/>
                </a:ext>
              </a:extLst>
            </p:cNvPr>
            <p:cNvSpPr/>
            <p:nvPr/>
          </p:nvSpPr>
          <p:spPr>
            <a:xfrm>
              <a:off x="6822822" y="2475170"/>
              <a:ext cx="334405" cy="30798"/>
            </a:xfrm>
            <a:custGeom>
              <a:avLst/>
              <a:gdLst/>
              <a:ahLst/>
              <a:cxnLst/>
              <a:rect l="l" t="t" r="r" b="b"/>
              <a:pathLst>
                <a:path w="11021" h="1015" extrusionOk="0">
                  <a:moveTo>
                    <a:pt x="10831" y="1"/>
                  </a:moveTo>
                  <a:lnTo>
                    <a:pt x="63" y="159"/>
                  </a:lnTo>
                  <a:lnTo>
                    <a:pt x="0" y="1014"/>
                  </a:lnTo>
                  <a:lnTo>
                    <a:pt x="11021" y="1014"/>
                  </a:lnTo>
                  <a:lnTo>
                    <a:pt x="1083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1978;p52">
              <a:extLst>
                <a:ext uri="{FF2B5EF4-FFF2-40B4-BE49-F238E27FC236}">
                  <a16:creationId xmlns:a16="http://schemas.microsoft.com/office/drawing/2014/main" xmlns="" id="{BA1D5580-EA35-DE4B-5110-AE9A0137F29D}"/>
                </a:ext>
              </a:extLst>
            </p:cNvPr>
            <p:cNvSpPr/>
            <p:nvPr/>
          </p:nvSpPr>
          <p:spPr>
            <a:xfrm>
              <a:off x="6899680" y="2007228"/>
              <a:ext cx="34621" cy="27885"/>
            </a:xfrm>
            <a:custGeom>
              <a:avLst/>
              <a:gdLst/>
              <a:ahLst/>
              <a:cxnLst/>
              <a:rect l="l" t="t" r="r" b="b"/>
              <a:pathLst>
                <a:path w="1141" h="919" extrusionOk="0">
                  <a:moveTo>
                    <a:pt x="1077" y="0"/>
                  </a:moveTo>
                  <a:lnTo>
                    <a:pt x="1" y="63"/>
                  </a:lnTo>
                  <a:lnTo>
                    <a:pt x="1" y="855"/>
                  </a:lnTo>
                  <a:lnTo>
                    <a:pt x="1141" y="919"/>
                  </a:lnTo>
                  <a:lnTo>
                    <a:pt x="107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 name="Google Shape;1979;p52">
              <a:extLst>
                <a:ext uri="{FF2B5EF4-FFF2-40B4-BE49-F238E27FC236}">
                  <a16:creationId xmlns:a16="http://schemas.microsoft.com/office/drawing/2014/main" xmlns="" id="{6F31370C-1552-8ADB-8B1F-5B04E79DA6E5}"/>
                </a:ext>
              </a:extLst>
            </p:cNvPr>
            <p:cNvSpPr/>
            <p:nvPr/>
          </p:nvSpPr>
          <p:spPr>
            <a:xfrm>
              <a:off x="7175463" y="2061996"/>
              <a:ext cx="24062" cy="22120"/>
            </a:xfrm>
            <a:custGeom>
              <a:avLst/>
              <a:gdLst/>
              <a:ahLst/>
              <a:cxnLst/>
              <a:rect l="l" t="t" r="r" b="b"/>
              <a:pathLst>
                <a:path w="793" h="729" extrusionOk="0">
                  <a:moveTo>
                    <a:pt x="412" y="0"/>
                  </a:moveTo>
                  <a:cubicBezTo>
                    <a:pt x="191" y="0"/>
                    <a:pt x="32" y="159"/>
                    <a:pt x="1" y="380"/>
                  </a:cubicBezTo>
                  <a:cubicBezTo>
                    <a:pt x="1" y="570"/>
                    <a:pt x="191" y="729"/>
                    <a:pt x="412" y="729"/>
                  </a:cubicBezTo>
                  <a:cubicBezTo>
                    <a:pt x="634" y="729"/>
                    <a:pt x="792" y="570"/>
                    <a:pt x="792" y="380"/>
                  </a:cubicBezTo>
                  <a:cubicBezTo>
                    <a:pt x="792" y="159"/>
                    <a:pt x="602" y="0"/>
                    <a:pt x="41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2" name="Google Shape;1980;p52">
              <a:extLst>
                <a:ext uri="{FF2B5EF4-FFF2-40B4-BE49-F238E27FC236}">
                  <a16:creationId xmlns:a16="http://schemas.microsoft.com/office/drawing/2014/main" xmlns="" id="{46C85D18-F461-95B6-19DA-D9D3BC166FFD}"/>
                </a:ext>
              </a:extLst>
            </p:cNvPr>
            <p:cNvSpPr/>
            <p:nvPr/>
          </p:nvSpPr>
          <p:spPr>
            <a:xfrm>
              <a:off x="6877591" y="1984168"/>
              <a:ext cx="77859" cy="34621"/>
            </a:xfrm>
            <a:custGeom>
              <a:avLst/>
              <a:gdLst/>
              <a:ahLst/>
              <a:cxnLst/>
              <a:rect l="l" t="t" r="r" b="b"/>
              <a:pathLst>
                <a:path w="2566" h="1141" extrusionOk="0">
                  <a:moveTo>
                    <a:pt x="2407" y="0"/>
                  </a:moveTo>
                  <a:lnTo>
                    <a:pt x="0" y="158"/>
                  </a:lnTo>
                  <a:lnTo>
                    <a:pt x="0" y="1140"/>
                  </a:lnTo>
                  <a:lnTo>
                    <a:pt x="2565" y="1077"/>
                  </a:lnTo>
                  <a:lnTo>
                    <a:pt x="2407"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 name="Google Shape;1981;p52">
              <a:extLst>
                <a:ext uri="{FF2B5EF4-FFF2-40B4-BE49-F238E27FC236}">
                  <a16:creationId xmlns:a16="http://schemas.microsoft.com/office/drawing/2014/main" xmlns="" id="{47325025-CEBF-2E1A-A92A-E8398A06ED8A}"/>
                </a:ext>
              </a:extLst>
            </p:cNvPr>
            <p:cNvSpPr/>
            <p:nvPr/>
          </p:nvSpPr>
          <p:spPr>
            <a:xfrm>
              <a:off x="6888150" y="1992816"/>
              <a:ext cx="52887" cy="16355"/>
            </a:xfrm>
            <a:custGeom>
              <a:avLst/>
              <a:gdLst/>
              <a:ahLst/>
              <a:cxnLst/>
              <a:rect l="l" t="t" r="r" b="b"/>
              <a:pathLst>
                <a:path w="1743" h="539" extrusionOk="0">
                  <a:moveTo>
                    <a:pt x="1711" y="0"/>
                  </a:moveTo>
                  <a:lnTo>
                    <a:pt x="64" y="95"/>
                  </a:lnTo>
                  <a:lnTo>
                    <a:pt x="1" y="538"/>
                  </a:lnTo>
                  <a:lnTo>
                    <a:pt x="1" y="538"/>
                  </a:lnTo>
                  <a:lnTo>
                    <a:pt x="1742" y="475"/>
                  </a:lnTo>
                  <a:lnTo>
                    <a:pt x="1711" y="0"/>
                  </a:ln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74" name="Google Shape;2180;p52">
            <a:extLst>
              <a:ext uri="{FF2B5EF4-FFF2-40B4-BE49-F238E27FC236}">
                <a16:creationId xmlns:a16="http://schemas.microsoft.com/office/drawing/2014/main" xmlns="" id="{D44CA75A-4BCE-0934-7372-BF99CB4E20C5}"/>
              </a:ext>
            </a:extLst>
          </p:cNvPr>
          <p:cNvGrpSpPr/>
          <p:nvPr/>
        </p:nvGrpSpPr>
        <p:grpSpPr>
          <a:xfrm>
            <a:off x="1450661" y="1890784"/>
            <a:ext cx="451678" cy="552537"/>
            <a:chOff x="3841065" y="3231427"/>
            <a:chExt cx="451678" cy="552537"/>
          </a:xfrm>
        </p:grpSpPr>
        <p:sp>
          <p:nvSpPr>
            <p:cNvPr id="75" name="Google Shape;2181;p52">
              <a:extLst>
                <a:ext uri="{FF2B5EF4-FFF2-40B4-BE49-F238E27FC236}">
                  <a16:creationId xmlns:a16="http://schemas.microsoft.com/office/drawing/2014/main" xmlns="" id="{D70DA690-BD76-9661-F4E3-66AD8D1E7AEB}"/>
                </a:ext>
              </a:extLst>
            </p:cNvPr>
            <p:cNvSpPr/>
            <p:nvPr/>
          </p:nvSpPr>
          <p:spPr>
            <a:xfrm>
              <a:off x="3841065" y="3231427"/>
              <a:ext cx="451678" cy="552537"/>
            </a:xfrm>
            <a:custGeom>
              <a:avLst/>
              <a:gdLst/>
              <a:ahLst/>
              <a:cxnLst/>
              <a:rect l="l" t="t" r="r" b="b"/>
              <a:pathLst>
                <a:path w="14886" h="18210" extrusionOk="0">
                  <a:moveTo>
                    <a:pt x="7475" y="0"/>
                  </a:moveTo>
                  <a:cubicBezTo>
                    <a:pt x="5258" y="0"/>
                    <a:pt x="286" y="2470"/>
                    <a:pt x="318" y="2534"/>
                  </a:cubicBezTo>
                  <a:lnTo>
                    <a:pt x="1" y="9913"/>
                  </a:lnTo>
                  <a:cubicBezTo>
                    <a:pt x="1" y="14631"/>
                    <a:pt x="7253" y="18210"/>
                    <a:pt x="7253" y="18210"/>
                  </a:cubicBezTo>
                  <a:cubicBezTo>
                    <a:pt x="7253" y="18210"/>
                    <a:pt x="14695" y="13998"/>
                    <a:pt x="14695" y="9849"/>
                  </a:cubicBezTo>
                  <a:lnTo>
                    <a:pt x="14885" y="2565"/>
                  </a:lnTo>
                  <a:cubicBezTo>
                    <a:pt x="14885" y="2565"/>
                    <a:pt x="10388" y="0"/>
                    <a:pt x="74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2182;p52">
              <a:extLst>
                <a:ext uri="{FF2B5EF4-FFF2-40B4-BE49-F238E27FC236}">
                  <a16:creationId xmlns:a16="http://schemas.microsoft.com/office/drawing/2014/main" xmlns="" id="{B90C8873-38DE-D10E-187F-AED0DE55A2C3}"/>
                </a:ext>
              </a:extLst>
            </p:cNvPr>
            <p:cNvSpPr/>
            <p:nvPr/>
          </p:nvSpPr>
          <p:spPr>
            <a:xfrm>
              <a:off x="3928512" y="3517769"/>
              <a:ext cx="275813" cy="103802"/>
            </a:xfrm>
            <a:custGeom>
              <a:avLst/>
              <a:gdLst/>
              <a:ahLst/>
              <a:cxnLst/>
              <a:rect l="l" t="t" r="r" b="b"/>
              <a:pathLst>
                <a:path w="9090" h="3421" extrusionOk="0">
                  <a:moveTo>
                    <a:pt x="1" y="1"/>
                  </a:moveTo>
                  <a:cubicBezTo>
                    <a:pt x="1" y="1"/>
                    <a:pt x="1869" y="3421"/>
                    <a:pt x="4435" y="3421"/>
                  </a:cubicBezTo>
                  <a:cubicBezTo>
                    <a:pt x="6905" y="3421"/>
                    <a:pt x="9090" y="127"/>
                    <a:pt x="9090" y="127"/>
                  </a:cubicBezTo>
                  <a:lnTo>
                    <a:pt x="9090" y="127"/>
                  </a:lnTo>
                  <a:cubicBezTo>
                    <a:pt x="9090" y="127"/>
                    <a:pt x="6398" y="792"/>
                    <a:pt x="4561" y="792"/>
                  </a:cubicBezTo>
                  <a:cubicBezTo>
                    <a:pt x="2724" y="792"/>
                    <a:pt x="1" y="1"/>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7" name="Google Shape;2183;p52">
              <a:extLst>
                <a:ext uri="{FF2B5EF4-FFF2-40B4-BE49-F238E27FC236}">
                  <a16:creationId xmlns:a16="http://schemas.microsoft.com/office/drawing/2014/main" xmlns="" id="{9D27DBB1-697C-B843-6F26-D298528548E2}"/>
                </a:ext>
              </a:extLst>
            </p:cNvPr>
            <p:cNvSpPr/>
            <p:nvPr/>
          </p:nvSpPr>
          <p:spPr>
            <a:xfrm>
              <a:off x="3896804" y="3405350"/>
              <a:ext cx="126892" cy="48063"/>
            </a:xfrm>
            <a:custGeom>
              <a:avLst/>
              <a:gdLst/>
              <a:ahLst/>
              <a:cxnLst/>
              <a:rect l="l" t="t" r="r" b="b"/>
              <a:pathLst>
                <a:path w="4182" h="1584" extrusionOk="0">
                  <a:moveTo>
                    <a:pt x="1901" y="0"/>
                  </a:moveTo>
                  <a:cubicBezTo>
                    <a:pt x="571" y="32"/>
                    <a:pt x="1" y="1584"/>
                    <a:pt x="1" y="1584"/>
                  </a:cubicBezTo>
                  <a:lnTo>
                    <a:pt x="4181" y="1172"/>
                  </a:lnTo>
                  <a:cubicBezTo>
                    <a:pt x="4181" y="1172"/>
                    <a:pt x="3168" y="0"/>
                    <a:pt x="190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 name="Google Shape;2184;p52">
              <a:extLst>
                <a:ext uri="{FF2B5EF4-FFF2-40B4-BE49-F238E27FC236}">
                  <a16:creationId xmlns:a16="http://schemas.microsoft.com/office/drawing/2014/main" xmlns="" id="{568523DC-6CB9-4749-71B8-680FB76B5102}"/>
                </a:ext>
              </a:extLst>
            </p:cNvPr>
            <p:cNvSpPr/>
            <p:nvPr/>
          </p:nvSpPr>
          <p:spPr>
            <a:xfrm>
              <a:off x="4100524" y="3410144"/>
              <a:ext cx="118214" cy="48093"/>
            </a:xfrm>
            <a:custGeom>
              <a:avLst/>
              <a:gdLst/>
              <a:ahLst/>
              <a:cxnLst/>
              <a:rect l="l" t="t" r="r" b="b"/>
              <a:pathLst>
                <a:path w="3896" h="1585" extrusionOk="0">
                  <a:moveTo>
                    <a:pt x="1837" y="1"/>
                  </a:moveTo>
                  <a:cubicBezTo>
                    <a:pt x="602" y="1"/>
                    <a:pt x="1" y="982"/>
                    <a:pt x="1" y="982"/>
                  </a:cubicBezTo>
                  <a:lnTo>
                    <a:pt x="3896" y="1584"/>
                  </a:lnTo>
                  <a:cubicBezTo>
                    <a:pt x="3896" y="1584"/>
                    <a:pt x="3009" y="1"/>
                    <a:pt x="183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79" name="Subtitle 1">
            <a:extLst>
              <a:ext uri="{FF2B5EF4-FFF2-40B4-BE49-F238E27FC236}">
                <a16:creationId xmlns:a16="http://schemas.microsoft.com/office/drawing/2014/main" xmlns="" id="{5B2A39AA-7A45-10C6-0AC9-0DDFF0CF2A89}"/>
              </a:ext>
            </a:extLst>
          </p:cNvPr>
          <p:cNvSpPr txBox="1">
            <a:spLocks/>
          </p:cNvSpPr>
          <p:nvPr/>
        </p:nvSpPr>
        <p:spPr>
          <a:xfrm>
            <a:off x="2030962" y="2613107"/>
            <a:ext cx="7036131" cy="7057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139700" indent="0">
              <a:buClr>
                <a:srgbClr val="000000"/>
              </a:buClr>
            </a:pPr>
            <a:r>
              <a:rPr lang="en-US" sz="2800" dirty="0" err="1">
                <a:solidFill>
                  <a:srgbClr val="000000"/>
                </a:solidFill>
                <a:latin typeface="#9Slide02 Noi dung rat dai" panose="02000000000000000000" pitchFamily="2" charset="0"/>
                <a:ea typeface="#9Slide02 Noi dung rat dai" panose="02000000000000000000" pitchFamily="2" charset="0"/>
              </a:rPr>
              <a:t>Sắp</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xếp</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các</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phân</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cảnh</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theo</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diễn</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biến</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một</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cách</a:t>
            </a:r>
            <a:r>
              <a:rPr lang="en-US" sz="2800" dirty="0">
                <a:solidFill>
                  <a:srgbClr val="000000"/>
                </a:solidFill>
                <a:latin typeface="#9Slide02 Noi dung rat dai" panose="02000000000000000000" pitchFamily="2" charset="0"/>
                <a:ea typeface="#9Slide02 Noi dung rat dai" panose="02000000000000000000" pitchFamily="2" charset="0"/>
              </a:rPr>
              <a:t> logic</a:t>
            </a:r>
          </a:p>
        </p:txBody>
      </p:sp>
      <p:sp>
        <p:nvSpPr>
          <p:cNvPr id="80" name="Subtitle 1">
            <a:extLst>
              <a:ext uri="{FF2B5EF4-FFF2-40B4-BE49-F238E27FC236}">
                <a16:creationId xmlns:a16="http://schemas.microsoft.com/office/drawing/2014/main" xmlns="" id="{437A3CD1-494A-0343-844A-DD749F9FF00C}"/>
              </a:ext>
            </a:extLst>
          </p:cNvPr>
          <p:cNvSpPr txBox="1">
            <a:spLocks/>
          </p:cNvSpPr>
          <p:nvPr/>
        </p:nvSpPr>
        <p:spPr>
          <a:xfrm>
            <a:off x="2023945" y="3831320"/>
            <a:ext cx="7036131" cy="4255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Montserrat"/>
              <a:buNone/>
              <a:defRPr sz="16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139700" indent="0">
              <a:buClr>
                <a:srgbClr val="000000"/>
              </a:buClr>
            </a:pPr>
            <a:r>
              <a:rPr lang="en-US" sz="2800" dirty="0" err="1">
                <a:solidFill>
                  <a:srgbClr val="000000"/>
                </a:solidFill>
                <a:latin typeface="#9Slide02 Noi dung rat dai" panose="02000000000000000000" pitchFamily="2" charset="0"/>
                <a:ea typeface="#9Slide02 Noi dung rat dai" panose="02000000000000000000" pitchFamily="2" charset="0"/>
              </a:rPr>
              <a:t>Định</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hướng</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cụ</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thể</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cho</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khâu</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viết</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kịch</a:t>
            </a:r>
            <a:r>
              <a:rPr lang="en-US" sz="2800" dirty="0">
                <a:solidFill>
                  <a:srgbClr val="000000"/>
                </a:solidFill>
                <a:latin typeface="#9Slide02 Noi dung rat dai" panose="02000000000000000000" pitchFamily="2" charset="0"/>
                <a:ea typeface="#9Slide02 Noi dung rat dai" panose="02000000000000000000" pitchFamily="2" charset="0"/>
              </a:rPr>
              <a:t> </a:t>
            </a:r>
            <a:r>
              <a:rPr lang="en-US" sz="2800" dirty="0" err="1">
                <a:solidFill>
                  <a:srgbClr val="000000"/>
                </a:solidFill>
                <a:latin typeface="#9Slide02 Noi dung rat dai" panose="02000000000000000000" pitchFamily="2" charset="0"/>
                <a:ea typeface="#9Slide02 Noi dung rat dai" panose="02000000000000000000" pitchFamily="2" charset="0"/>
              </a:rPr>
              <a:t>bản</a:t>
            </a:r>
            <a:endParaRPr lang="en-US" sz="2800" dirty="0">
              <a:solidFill>
                <a:srgbClr val="000000"/>
              </a:solidFill>
              <a:latin typeface="#9Slide02 Noi dung rat dai" panose="02000000000000000000" pitchFamily="2" charset="0"/>
              <a:ea typeface="#9Slide02 Noi dung rat dai" panose="02000000000000000000" pitchFamily="2" charset="0"/>
            </a:endParaRPr>
          </a:p>
        </p:txBody>
      </p:sp>
    </p:spTree>
    <p:extLst>
      <p:ext uri="{BB962C8B-B14F-4D97-AF65-F5344CB8AC3E}">
        <p14:creationId xmlns:p14="http://schemas.microsoft.com/office/powerpoint/2010/main" val="555332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90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1300"/>
                                  </p:stCondLst>
                                  <p:childTnLst>
                                    <p:set>
                                      <p:cBhvr>
                                        <p:cTn id="10" dur="1" fill="hold">
                                          <p:stCondLst>
                                            <p:cond delay="0"/>
                                          </p:stCondLst>
                                        </p:cTn>
                                        <p:tgtEl>
                                          <p:spTgt spid="50"/>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400" fill="hold"/>
                                        <p:tgtEl>
                                          <p:spTgt spid="3"/>
                                        </p:tgtEl>
                                        <p:attrNameLst>
                                          <p:attrName>ppt_x</p:attrName>
                                        </p:attrNameLst>
                                      </p:cBhvr>
                                      <p:tavLst>
                                        <p:tav tm="0">
                                          <p:val>
                                            <p:strVal val="#ppt_x"/>
                                          </p:val>
                                        </p:tav>
                                        <p:tav tm="100000">
                                          <p:val>
                                            <p:strVal val="#ppt_x"/>
                                          </p:val>
                                        </p:tav>
                                      </p:tavLst>
                                    </p:anim>
                                    <p:anim calcmode="lin" valueType="num">
                                      <p:cBhvr additive="base">
                                        <p:cTn id="14" dur="14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additive="base">
                                        <p:cTn id="25" dur="500" fill="hold"/>
                                        <p:tgtEl>
                                          <p:spTgt spid="79"/>
                                        </p:tgtEl>
                                        <p:attrNameLst>
                                          <p:attrName>ppt_x</p:attrName>
                                        </p:attrNameLst>
                                      </p:cBhvr>
                                      <p:tavLst>
                                        <p:tav tm="0">
                                          <p:val>
                                            <p:strVal val="#ppt_x"/>
                                          </p:val>
                                        </p:tav>
                                        <p:tav tm="100000">
                                          <p:val>
                                            <p:strVal val="#ppt_x"/>
                                          </p:val>
                                        </p:tav>
                                      </p:tavLst>
                                    </p:anim>
                                    <p:anim calcmode="lin" valueType="num">
                                      <p:cBhvr additive="base">
                                        <p:cTn id="2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79" grpId="0"/>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726746"/>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578" name="Google Shape;578;p33"/>
          <p:cNvSpPr txBox="1">
            <a:spLocks noGrp="1"/>
          </p:cNvSpPr>
          <p:nvPr>
            <p:ph type="title"/>
          </p:nvPr>
        </p:nvSpPr>
        <p:spPr>
          <a:xfrm>
            <a:off x="2359345" y="1476644"/>
            <a:ext cx="4526551"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a:latin typeface="Bahnschrift SemiBold Condensed" panose="020B0502040204020203" pitchFamily="34" charset="0"/>
              </a:rPr>
              <a:t>VIẾT KỊCH BẢN</a:t>
            </a:r>
            <a:endParaRPr dirty="0">
              <a:latin typeface="Bahnschrift SemiBold Condensed" panose="020B0502040204020203" pitchFamily="34" charset="0"/>
            </a:endParaRPr>
          </a:p>
        </p:txBody>
      </p:sp>
      <p:sp>
        <p:nvSpPr>
          <p:cNvPr id="579" name="Google Shape;579;p33"/>
          <p:cNvSpPr txBox="1">
            <a:spLocks noGrp="1"/>
          </p:cNvSpPr>
          <p:nvPr>
            <p:ph type="title" idx="2"/>
          </p:nvPr>
        </p:nvSpPr>
        <p:spPr>
          <a:xfrm>
            <a:off x="4064185" y="950746"/>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03</a:t>
            </a:r>
            <a:endParaRPr dirty="0"/>
          </a:p>
        </p:txBody>
      </p:sp>
      <p:grpSp>
        <p:nvGrpSpPr>
          <p:cNvPr id="580" name="Google Shape;580;p33"/>
          <p:cNvGrpSpPr/>
          <p:nvPr/>
        </p:nvGrpSpPr>
        <p:grpSpPr>
          <a:xfrm rot="900046">
            <a:off x="2008660" y="999355"/>
            <a:ext cx="1207914" cy="839368"/>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603" name="Google Shape;603;p33"/>
          <p:cNvGrpSpPr/>
          <p:nvPr/>
        </p:nvGrpSpPr>
        <p:grpSpPr>
          <a:xfrm rot="-900046">
            <a:off x="6230723" y="1013172"/>
            <a:ext cx="962163" cy="754640"/>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2" name="TextBox 1">
            <a:extLst>
              <a:ext uri="{FF2B5EF4-FFF2-40B4-BE49-F238E27FC236}">
                <a16:creationId xmlns:a16="http://schemas.microsoft.com/office/drawing/2014/main" xmlns="" id="{297BAF0D-AFA9-7FAC-B6DE-A883F8B7FEBD}"/>
              </a:ext>
            </a:extLst>
          </p:cNvPr>
          <p:cNvSpPr txBox="1"/>
          <p:nvPr/>
        </p:nvSpPr>
        <p:spPr>
          <a:xfrm>
            <a:off x="3761678" y="195467"/>
            <a:ext cx="1657816" cy="461665"/>
          </a:xfrm>
          <a:prstGeom prst="rect">
            <a:avLst/>
          </a:prstGeom>
          <a:noFill/>
        </p:spPr>
        <p:txBody>
          <a:bodyPr wrap="square" rtlCol="0">
            <a:spAutoFit/>
          </a:bodyPr>
          <a:lstStyle/>
          <a:p>
            <a:pPr algn="ctr"/>
            <a:r>
              <a:rPr lang="en-US" sz="2400" b="1" dirty="0" err="1" smtClean="0">
                <a:latin typeface="Bahnschrift SemiBold" panose="020B0502040204020203" pitchFamily="34" charset="0"/>
              </a:rPr>
              <a:t>Bước</a:t>
            </a:r>
            <a:endParaRPr lang="en-US" sz="2400" b="1" dirty="0">
              <a:latin typeface="Bahnschrift SemiBold" panose="020B0502040204020203" pitchFamily="34" charset="0"/>
            </a:endParaRPr>
          </a:p>
        </p:txBody>
      </p:sp>
      <p:sp>
        <p:nvSpPr>
          <p:cNvPr id="3" name="TextBox 2">
            <a:extLst>
              <a:ext uri="{FF2B5EF4-FFF2-40B4-BE49-F238E27FC236}">
                <a16:creationId xmlns:a16="http://schemas.microsoft.com/office/drawing/2014/main" xmlns="" id="{ABBB79E3-296F-F00A-72D2-73E6C2CC2653}"/>
              </a:ext>
            </a:extLst>
          </p:cNvPr>
          <p:cNvSpPr txBox="1"/>
          <p:nvPr/>
        </p:nvSpPr>
        <p:spPr>
          <a:xfrm>
            <a:off x="5199883" y="3881700"/>
            <a:ext cx="2384824" cy="461665"/>
          </a:xfrm>
          <a:prstGeom prst="rect">
            <a:avLst/>
          </a:prstGeom>
          <a:noFill/>
        </p:spPr>
        <p:txBody>
          <a:bodyPr wrap="square" rtlCol="0">
            <a:spAutoFit/>
          </a:bodyPr>
          <a:lstStyle/>
          <a:p>
            <a:r>
              <a:rPr lang="en-US" sz="2400" dirty="0" err="1"/>
              <a:t>Nhiệm</a:t>
            </a:r>
            <a:r>
              <a:rPr lang="en-US" sz="2400" dirty="0"/>
              <a:t> </a:t>
            </a:r>
            <a:r>
              <a:rPr lang="en-US" sz="2400" dirty="0" err="1"/>
              <a:t>vụ</a:t>
            </a:r>
            <a:r>
              <a:rPr lang="en-US" sz="2400" dirty="0"/>
              <a:t> ở </a:t>
            </a:r>
            <a:r>
              <a:rPr lang="en-US" sz="2400" dirty="0" err="1"/>
              <a:t>nhà</a:t>
            </a:r>
            <a:endParaRPr lang="en-US" sz="2400" dirty="0"/>
          </a:p>
        </p:txBody>
      </p:sp>
      <p:sp>
        <p:nvSpPr>
          <p:cNvPr id="4" name="TextBox 3">
            <a:extLst>
              <a:ext uri="{FF2B5EF4-FFF2-40B4-BE49-F238E27FC236}">
                <a16:creationId xmlns:a16="http://schemas.microsoft.com/office/drawing/2014/main" xmlns="" id="{6F9DBB10-6533-8B99-1144-6D01EE1DED7D}"/>
              </a:ext>
            </a:extLst>
          </p:cNvPr>
          <p:cNvSpPr txBox="1"/>
          <p:nvPr/>
        </p:nvSpPr>
        <p:spPr>
          <a:xfrm>
            <a:off x="1491888" y="3920253"/>
            <a:ext cx="2853847" cy="461665"/>
          </a:xfrm>
          <a:prstGeom prst="rect">
            <a:avLst/>
          </a:prstGeom>
          <a:noFill/>
        </p:spPr>
        <p:txBody>
          <a:bodyPr wrap="square" rtlCol="0">
            <a:spAutoFit/>
          </a:bodyPr>
          <a:lstStyle/>
          <a:p>
            <a:r>
              <a:rPr lang="en-US" sz="2400" dirty="0" err="1"/>
              <a:t>Nhiệm</a:t>
            </a:r>
            <a:r>
              <a:rPr lang="en-US" sz="2400" dirty="0"/>
              <a:t> </a:t>
            </a:r>
            <a:r>
              <a:rPr lang="en-US" sz="2400" dirty="0" err="1"/>
              <a:t>vụ</a:t>
            </a:r>
            <a:r>
              <a:rPr lang="en-US" sz="2400" dirty="0"/>
              <a:t> </a:t>
            </a:r>
            <a:r>
              <a:rPr lang="en-US" sz="2400" dirty="0" err="1"/>
              <a:t>trên</a:t>
            </a:r>
            <a:r>
              <a:rPr lang="en-US" sz="2400" dirty="0"/>
              <a:t> </a:t>
            </a:r>
            <a:r>
              <a:rPr lang="en-US" sz="2400" dirty="0" err="1"/>
              <a:t>lớp</a:t>
            </a:r>
            <a:endParaRPr lang="en-US" sz="2400" dirty="0"/>
          </a:p>
        </p:txBody>
      </p:sp>
      <p:sp>
        <p:nvSpPr>
          <p:cNvPr id="5" name="TextBox 4">
            <a:extLst>
              <a:ext uri="{FF2B5EF4-FFF2-40B4-BE49-F238E27FC236}">
                <a16:creationId xmlns:a16="http://schemas.microsoft.com/office/drawing/2014/main" xmlns="" id="{AAE28F3C-7E1F-0D5E-97D1-5ED6AEA80805}"/>
              </a:ext>
            </a:extLst>
          </p:cNvPr>
          <p:cNvSpPr txBox="1"/>
          <p:nvPr/>
        </p:nvSpPr>
        <p:spPr>
          <a:xfrm>
            <a:off x="1377592" y="2730643"/>
            <a:ext cx="6425987" cy="954107"/>
          </a:xfrm>
          <a:prstGeom prst="rect">
            <a:avLst/>
          </a:prstGeom>
          <a:noFill/>
        </p:spPr>
        <p:txBody>
          <a:bodyPr wrap="square" rtlCol="0">
            <a:spAutoFit/>
          </a:bodyPr>
          <a:lstStyle/>
          <a:p>
            <a:pPr algn="ctr"/>
            <a:r>
              <a:rPr lang="en-US" sz="2800" dirty="0" err="1"/>
              <a:t>Tác</a:t>
            </a:r>
            <a:r>
              <a:rPr lang="en-US" sz="2800" dirty="0"/>
              <a:t> </a:t>
            </a:r>
            <a:r>
              <a:rPr lang="en-US" sz="2800" dirty="0" err="1"/>
              <a:t>phẩm</a:t>
            </a:r>
            <a:r>
              <a:rPr lang="en-US" sz="2800" dirty="0"/>
              <a:t>: </a:t>
            </a:r>
          </a:p>
          <a:p>
            <a:pPr algn="ctr"/>
            <a:r>
              <a:rPr lang="en-US" sz="2800" b="1" i="1" dirty="0" err="1"/>
              <a:t>Chuyện</a:t>
            </a:r>
            <a:r>
              <a:rPr lang="en-US" sz="2800" b="1" i="1" dirty="0"/>
              <a:t> </a:t>
            </a:r>
            <a:r>
              <a:rPr lang="en-US" sz="2800" b="1" i="1" dirty="0" err="1"/>
              <a:t>chức</a:t>
            </a:r>
            <a:r>
              <a:rPr lang="en-US" sz="2800" b="1" i="1" dirty="0"/>
              <a:t> </a:t>
            </a:r>
            <a:r>
              <a:rPr lang="en-US" sz="2800" b="1" i="1" dirty="0" err="1"/>
              <a:t>phán</a:t>
            </a:r>
            <a:r>
              <a:rPr lang="en-US" sz="2800" b="1" i="1" dirty="0"/>
              <a:t> </a:t>
            </a:r>
            <a:r>
              <a:rPr lang="en-US" sz="2800" b="1" i="1" dirty="0" err="1"/>
              <a:t>sự</a:t>
            </a:r>
            <a:r>
              <a:rPr lang="en-US" sz="2800" b="1" i="1" dirty="0"/>
              <a:t> </a:t>
            </a:r>
            <a:r>
              <a:rPr lang="en-US" sz="2800" b="1" i="1" dirty="0" err="1"/>
              <a:t>đền</a:t>
            </a:r>
            <a:r>
              <a:rPr lang="en-US" sz="2800" b="1" i="1" dirty="0"/>
              <a:t> </a:t>
            </a:r>
            <a:r>
              <a:rPr lang="en-US" sz="2800" b="1" i="1" dirty="0" err="1"/>
              <a:t>Tản</a:t>
            </a:r>
            <a:r>
              <a:rPr lang="en-US" sz="2800" b="1" i="1" dirty="0"/>
              <a:t> </a:t>
            </a:r>
            <a:r>
              <a:rPr lang="en-US" sz="2800" b="1" i="1" dirty="0" err="1"/>
              <a:t>Viên</a:t>
            </a:r>
            <a:endParaRPr lang="en-US" sz="2800" b="1" i="1" dirty="0"/>
          </a:p>
        </p:txBody>
      </p:sp>
    </p:spTree>
    <p:extLst>
      <p:ext uri="{BB962C8B-B14F-4D97-AF65-F5344CB8AC3E}">
        <p14:creationId xmlns:p14="http://schemas.microsoft.com/office/powerpoint/2010/main" val="15308538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fill="hold"/>
                                        <p:tgtEl>
                                          <p:spTgt spid="579"/>
                                        </p:tgtEl>
                                        <p:attrNameLst>
                                          <p:attrName>ppt_x</p:attrName>
                                        </p:attrNameLst>
                                      </p:cBhvr>
                                      <p:tavLst>
                                        <p:tav tm="0">
                                          <p:val>
                                            <p:strVal val="#ppt_x"/>
                                          </p:val>
                                        </p:tav>
                                        <p:tav tm="100000">
                                          <p:val>
                                            <p:strVal val="#ppt_x"/>
                                          </p:val>
                                        </p:tav>
                                      </p:tavLst>
                                    </p:anim>
                                    <p:anim calcmode="lin" valueType="num">
                                      <p:cBhvr additive="base">
                                        <p:cTn id="8" dur="500" fill="hold"/>
                                        <p:tgtEl>
                                          <p:spTgt spid="5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6"/>
                                        </p:tgtEl>
                                        <p:attrNameLst>
                                          <p:attrName>style.visibility</p:attrName>
                                        </p:attrNameLst>
                                      </p:cBhvr>
                                      <p:to>
                                        <p:strVal val="visible"/>
                                      </p:to>
                                    </p:set>
                                    <p:anim calcmode="lin" valueType="num">
                                      <p:cBhvr additive="base">
                                        <p:cTn id="11" dur="750" fill="hold"/>
                                        <p:tgtEl>
                                          <p:spTgt spid="576"/>
                                        </p:tgtEl>
                                        <p:attrNameLst>
                                          <p:attrName>ppt_x</p:attrName>
                                        </p:attrNameLst>
                                      </p:cBhvr>
                                      <p:tavLst>
                                        <p:tav tm="0">
                                          <p:val>
                                            <p:strVal val="#ppt_x"/>
                                          </p:val>
                                        </p:tav>
                                        <p:tav tm="100000">
                                          <p:val>
                                            <p:strVal val="#ppt_x"/>
                                          </p:val>
                                        </p:tav>
                                      </p:tavLst>
                                    </p:anim>
                                    <p:anim calcmode="lin" valueType="num">
                                      <p:cBhvr additive="base">
                                        <p:cTn id="12" dur="750" fill="hold"/>
                                        <p:tgtEl>
                                          <p:spTgt spid="5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6" presetClass="emph" presetSubtype="0" fill="hold" grpId="0" nodeType="withEffect">
                                  <p:stCondLst>
                                    <p:cond delay="0"/>
                                  </p:stCondLst>
                                  <p:childTnLst>
                                    <p:animEffect transition="out" filter="fade">
                                      <p:cBhvr>
                                        <p:cTn id="18" dur="1400" tmFilter="0, 0; .2, .5; .8, .5; 1, 0"/>
                                        <p:tgtEl>
                                          <p:spTgt spid="578"/>
                                        </p:tgtEl>
                                      </p:cBhvr>
                                    </p:animEffect>
                                    <p:animScale>
                                      <p:cBhvr>
                                        <p:cTn id="19" dur="700" autoRev="1" fill="hold"/>
                                        <p:tgtEl>
                                          <p:spTgt spid="578"/>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2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100"/>
                                        <p:tgtEl>
                                          <p:spTgt spid="5"/>
                                        </p:tgtEl>
                                      </p:cBhvr>
                                    </p:animEffect>
                                    <p:anim calcmode="lin" valueType="num">
                                      <p:cBhvr>
                                        <p:cTn id="25" dur="1100" fill="hold"/>
                                        <p:tgtEl>
                                          <p:spTgt spid="5"/>
                                        </p:tgtEl>
                                        <p:attrNameLst>
                                          <p:attrName>ppt_x</p:attrName>
                                        </p:attrNameLst>
                                      </p:cBhvr>
                                      <p:tavLst>
                                        <p:tav tm="0">
                                          <p:val>
                                            <p:strVal val="#ppt_x"/>
                                          </p:val>
                                        </p:tav>
                                        <p:tav tm="100000">
                                          <p:val>
                                            <p:strVal val="#ppt_x"/>
                                          </p:val>
                                        </p:tav>
                                      </p:tavLst>
                                    </p:anim>
                                    <p:anim calcmode="lin" valueType="num">
                                      <p:cBhvr>
                                        <p:cTn id="26" dur="11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800"/>
                                        <p:tgtEl>
                                          <p:spTgt spid="4"/>
                                        </p:tgtEl>
                                      </p:cBhvr>
                                    </p:animEffect>
                                    <p:anim calcmode="lin" valueType="num">
                                      <p:cBhvr>
                                        <p:cTn id="32" dur="1800" fill="hold"/>
                                        <p:tgtEl>
                                          <p:spTgt spid="4"/>
                                        </p:tgtEl>
                                        <p:attrNameLst>
                                          <p:attrName>ppt_x</p:attrName>
                                        </p:attrNameLst>
                                      </p:cBhvr>
                                      <p:tavLst>
                                        <p:tav tm="0">
                                          <p:val>
                                            <p:strVal val="#ppt_x"/>
                                          </p:val>
                                        </p:tav>
                                        <p:tav tm="100000">
                                          <p:val>
                                            <p:strVal val="#ppt_x"/>
                                          </p:val>
                                        </p:tav>
                                      </p:tavLst>
                                    </p:anim>
                                    <p:anim calcmode="lin" valueType="num">
                                      <p:cBhvr>
                                        <p:cTn id="33" dur="18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800"/>
                                        <p:tgtEl>
                                          <p:spTgt spid="3"/>
                                        </p:tgtEl>
                                      </p:cBhvr>
                                    </p:animEffect>
                                    <p:anim calcmode="lin" valueType="num">
                                      <p:cBhvr>
                                        <p:cTn id="37" dur="1800" fill="hold"/>
                                        <p:tgtEl>
                                          <p:spTgt spid="3"/>
                                        </p:tgtEl>
                                        <p:attrNameLst>
                                          <p:attrName>ppt_x</p:attrName>
                                        </p:attrNameLst>
                                      </p:cBhvr>
                                      <p:tavLst>
                                        <p:tav tm="0">
                                          <p:val>
                                            <p:strVal val="#ppt_x"/>
                                          </p:val>
                                        </p:tav>
                                        <p:tav tm="100000">
                                          <p:val>
                                            <p:strVal val="#ppt_x"/>
                                          </p:val>
                                        </p:tav>
                                      </p:tavLst>
                                    </p:anim>
                                    <p:anim calcmode="lin" valueType="num">
                                      <p:cBhvr>
                                        <p:cTn id="38" dur="18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animBg="1"/>
      <p:bldP spid="578" grpId="0"/>
      <p:bldP spid="579" grpId="0"/>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6" name="Picture 5" descr="KIEU1"/>
          <p:cNvPicPr>
            <a:picLocks noChangeAspect="1"/>
          </p:cNvPicPr>
          <p:nvPr/>
        </p:nvPicPr>
        <p:blipFill>
          <a:blip r:embed="rId3"/>
          <a:stretch>
            <a:fillRect/>
          </a:stretch>
        </p:blipFill>
        <p:spPr>
          <a:xfrm>
            <a:off x="611505" y="195580"/>
            <a:ext cx="2341880" cy="1560195"/>
          </a:xfrm>
          <a:prstGeom prst="rect">
            <a:avLst/>
          </a:prstGeom>
        </p:spPr>
      </p:pic>
      <p:pic>
        <p:nvPicPr>
          <p:cNvPr id="7" name="Picture 6" descr="KHON KHO1"/>
          <p:cNvPicPr>
            <a:picLocks noChangeAspect="1"/>
          </p:cNvPicPr>
          <p:nvPr/>
        </p:nvPicPr>
        <p:blipFill>
          <a:blip r:embed="rId4"/>
          <a:stretch>
            <a:fillRect/>
          </a:stretch>
        </p:blipFill>
        <p:spPr>
          <a:xfrm>
            <a:off x="3347085" y="195580"/>
            <a:ext cx="2314575" cy="1560195"/>
          </a:xfrm>
          <a:prstGeom prst="rect">
            <a:avLst/>
          </a:prstGeom>
        </p:spPr>
      </p:pic>
      <p:pic>
        <p:nvPicPr>
          <p:cNvPr id="8" name="Picture 7" descr="TRUONGBA1"/>
          <p:cNvPicPr>
            <a:picLocks noChangeAspect="1"/>
          </p:cNvPicPr>
          <p:nvPr/>
        </p:nvPicPr>
        <p:blipFill>
          <a:blip r:embed="rId5"/>
          <a:stretch>
            <a:fillRect/>
          </a:stretch>
        </p:blipFill>
        <p:spPr>
          <a:xfrm>
            <a:off x="6129655" y="195580"/>
            <a:ext cx="2493645" cy="1560195"/>
          </a:xfrm>
          <a:prstGeom prst="rect">
            <a:avLst/>
          </a:prstGeom>
        </p:spPr>
      </p:pic>
      <p:pic>
        <p:nvPicPr>
          <p:cNvPr id="9" name="Picture 8" descr="KHONKHO2"/>
          <p:cNvPicPr>
            <a:picLocks noChangeAspect="1"/>
          </p:cNvPicPr>
          <p:nvPr/>
        </p:nvPicPr>
        <p:blipFill>
          <a:blip r:embed="rId6"/>
          <a:stretch>
            <a:fillRect/>
          </a:stretch>
        </p:blipFill>
        <p:spPr>
          <a:xfrm>
            <a:off x="539750" y="3278505"/>
            <a:ext cx="2415540" cy="1646555"/>
          </a:xfrm>
          <a:prstGeom prst="rect">
            <a:avLst/>
          </a:prstGeom>
        </p:spPr>
      </p:pic>
      <p:pic>
        <p:nvPicPr>
          <p:cNvPr id="10" name="Picture 9" descr="TRUONGBA2"/>
          <p:cNvPicPr>
            <a:picLocks noChangeAspect="1"/>
          </p:cNvPicPr>
          <p:nvPr/>
        </p:nvPicPr>
        <p:blipFill>
          <a:blip r:embed="rId7"/>
          <a:stretch>
            <a:fillRect/>
          </a:stretch>
        </p:blipFill>
        <p:spPr>
          <a:xfrm>
            <a:off x="6091555" y="3277870"/>
            <a:ext cx="2569210" cy="1696085"/>
          </a:xfrm>
          <a:prstGeom prst="rect">
            <a:avLst/>
          </a:prstGeom>
        </p:spPr>
      </p:pic>
      <p:pic>
        <p:nvPicPr>
          <p:cNvPr id="12" name="Picture 11" descr="KIEU2"/>
          <p:cNvPicPr>
            <a:picLocks noChangeAspect="1"/>
          </p:cNvPicPr>
          <p:nvPr/>
        </p:nvPicPr>
        <p:blipFill>
          <a:blip r:embed="rId8"/>
          <a:stretch>
            <a:fillRect/>
          </a:stretch>
        </p:blipFill>
        <p:spPr>
          <a:xfrm>
            <a:off x="3203575" y="3278505"/>
            <a:ext cx="2634615" cy="1612265"/>
          </a:xfrm>
          <a:prstGeom prst="rect">
            <a:avLst/>
          </a:prstGeom>
        </p:spPr>
      </p:pic>
      <p:sp>
        <p:nvSpPr>
          <p:cNvPr id="13" name="Rounded Rectangle 12"/>
          <p:cNvSpPr/>
          <p:nvPr/>
        </p:nvSpPr>
        <p:spPr>
          <a:xfrm>
            <a:off x="539750" y="2355215"/>
            <a:ext cx="2232660" cy="5759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a:t>NHỮNG NGƯỜI KHỐN KHỔ</a:t>
            </a:r>
          </a:p>
        </p:txBody>
      </p:sp>
      <p:sp>
        <p:nvSpPr>
          <p:cNvPr id="14" name="Rounded Rectangle 13"/>
          <p:cNvSpPr/>
          <p:nvPr/>
        </p:nvSpPr>
        <p:spPr>
          <a:xfrm>
            <a:off x="6213475" y="2377440"/>
            <a:ext cx="2188210" cy="537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a:t>TRUYỆN KIỀU</a:t>
            </a:r>
          </a:p>
        </p:txBody>
      </p:sp>
      <p:sp>
        <p:nvSpPr>
          <p:cNvPr id="15" name="Rounded Rectangle 14"/>
          <p:cNvSpPr/>
          <p:nvPr/>
        </p:nvSpPr>
        <p:spPr>
          <a:xfrm>
            <a:off x="3203575" y="2346325"/>
            <a:ext cx="2448560" cy="5454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a:t>HỒN TRƯƠNG BA DA HÀNG THỊT</a:t>
            </a:r>
          </a:p>
        </p:txBody>
      </p:sp>
      <p:cxnSp>
        <p:nvCxnSpPr>
          <p:cNvPr id="16" name="Straight Arrow Connector 15"/>
          <p:cNvCxnSpPr/>
          <p:nvPr/>
        </p:nvCxnSpPr>
        <p:spPr>
          <a:xfrm flipV="1">
            <a:off x="2771775" y="1779270"/>
            <a:ext cx="115189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339975" y="1779270"/>
            <a:ext cx="4791710" cy="640080"/>
          </a:xfrm>
          <a:prstGeom prst="straightConnector1">
            <a:avLst/>
          </a:prstGeom>
          <a:ln>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648325" y="1851660"/>
            <a:ext cx="1012190" cy="494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75300" y="2914015"/>
            <a:ext cx="1301115" cy="305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003800" y="2954020"/>
            <a:ext cx="1358265" cy="265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763395" y="2954020"/>
            <a:ext cx="26670" cy="265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064;p52">
            <a:extLst>
              <a:ext uri="{FF2B5EF4-FFF2-40B4-BE49-F238E27FC236}">
                <a16:creationId xmlns="" xmlns:a16="http://schemas.microsoft.com/office/drawing/2014/main" id="{8FE598A6-96D0-B9C3-DE34-F7863236C817}"/>
              </a:ext>
            </a:extLst>
          </p:cNvPr>
          <p:cNvGrpSpPr/>
          <p:nvPr/>
        </p:nvGrpSpPr>
        <p:grpSpPr>
          <a:xfrm>
            <a:off x="362950" y="1023839"/>
            <a:ext cx="4030630" cy="3860973"/>
            <a:chOff x="4567525" y="2593385"/>
            <a:chExt cx="479533" cy="551596"/>
          </a:xfrm>
        </p:grpSpPr>
        <p:sp>
          <p:nvSpPr>
            <p:cNvPr id="25" name="Google Shape;2065;p52">
              <a:extLst>
                <a:ext uri="{FF2B5EF4-FFF2-40B4-BE49-F238E27FC236}">
                  <a16:creationId xmlns="" xmlns:a16="http://schemas.microsoft.com/office/drawing/2014/main" id="{AA06B5FF-0BAD-330E-54F9-B41A4434EA41}"/>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26" name="Google Shape;2066;p52">
              <a:extLst>
                <a:ext uri="{FF2B5EF4-FFF2-40B4-BE49-F238E27FC236}">
                  <a16:creationId xmlns="" xmlns:a16="http://schemas.microsoft.com/office/drawing/2014/main" id="{4CC2C898-C277-C03B-8F89-D20F23FE6834}"/>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27" name="Google Shape;2067;p52">
              <a:extLst>
                <a:ext uri="{FF2B5EF4-FFF2-40B4-BE49-F238E27FC236}">
                  <a16:creationId xmlns="" xmlns:a16="http://schemas.microsoft.com/office/drawing/2014/main" id="{C497A74E-B668-8AA7-C7DB-455BE0760416}"/>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28" name="Google Shape;2068;p52">
              <a:extLst>
                <a:ext uri="{FF2B5EF4-FFF2-40B4-BE49-F238E27FC236}">
                  <a16:creationId xmlns="" xmlns:a16="http://schemas.microsoft.com/office/drawing/2014/main" id="{87D08371-ACE0-C4A2-ADAC-0C4C12D923AA}"/>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29" name="Google Shape;2069;p52">
              <a:extLst>
                <a:ext uri="{FF2B5EF4-FFF2-40B4-BE49-F238E27FC236}">
                  <a16:creationId xmlns="" xmlns:a16="http://schemas.microsoft.com/office/drawing/2014/main" id="{0B5AA24B-D318-F890-0429-4E054B126046}"/>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0" name="Google Shape;2070;p52">
              <a:extLst>
                <a:ext uri="{FF2B5EF4-FFF2-40B4-BE49-F238E27FC236}">
                  <a16:creationId xmlns="" xmlns:a16="http://schemas.microsoft.com/office/drawing/2014/main" id="{A2012061-DA39-031E-2F05-0A8CF85A4812}"/>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1" name="Google Shape;2071;p52">
              <a:extLst>
                <a:ext uri="{FF2B5EF4-FFF2-40B4-BE49-F238E27FC236}">
                  <a16:creationId xmlns="" xmlns:a16="http://schemas.microsoft.com/office/drawing/2014/main" id="{E61FA873-1B22-3753-BDAA-AB84FF8B0050}"/>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2" name="Google Shape;2072;p52">
              <a:extLst>
                <a:ext uri="{FF2B5EF4-FFF2-40B4-BE49-F238E27FC236}">
                  <a16:creationId xmlns="" xmlns:a16="http://schemas.microsoft.com/office/drawing/2014/main" id="{FB388CE8-6B15-3793-9EBB-045FF3BD12A6}"/>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grpSp>
      <p:grpSp>
        <p:nvGrpSpPr>
          <p:cNvPr id="33" name="Google Shape;2064;p52">
            <a:extLst>
              <a:ext uri="{FF2B5EF4-FFF2-40B4-BE49-F238E27FC236}">
                <a16:creationId xmlns="" xmlns:a16="http://schemas.microsoft.com/office/drawing/2014/main" id="{B956D453-36D7-CA14-980A-8076313E03A1}"/>
              </a:ext>
            </a:extLst>
          </p:cNvPr>
          <p:cNvGrpSpPr/>
          <p:nvPr/>
        </p:nvGrpSpPr>
        <p:grpSpPr>
          <a:xfrm>
            <a:off x="4900318" y="969997"/>
            <a:ext cx="4030630" cy="3860973"/>
            <a:chOff x="4567525" y="2593385"/>
            <a:chExt cx="479533" cy="551596"/>
          </a:xfrm>
        </p:grpSpPr>
        <p:sp>
          <p:nvSpPr>
            <p:cNvPr id="34" name="Google Shape;2065;p52">
              <a:extLst>
                <a:ext uri="{FF2B5EF4-FFF2-40B4-BE49-F238E27FC236}">
                  <a16:creationId xmlns="" xmlns:a16="http://schemas.microsoft.com/office/drawing/2014/main" id="{B5867D28-FEA3-DDD5-F87F-A13757665120}"/>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5" name="Google Shape;2066;p52">
              <a:extLst>
                <a:ext uri="{FF2B5EF4-FFF2-40B4-BE49-F238E27FC236}">
                  <a16:creationId xmlns="" xmlns:a16="http://schemas.microsoft.com/office/drawing/2014/main" id="{768A8365-7A00-9F20-1EAB-EF50CABA6E47}"/>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6" name="Google Shape;2067;p52">
              <a:extLst>
                <a:ext uri="{FF2B5EF4-FFF2-40B4-BE49-F238E27FC236}">
                  <a16:creationId xmlns="" xmlns:a16="http://schemas.microsoft.com/office/drawing/2014/main" id="{49EAFDE0-B72A-B618-7789-01839B2E6B7F}"/>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7" name="Google Shape;2068;p52">
              <a:extLst>
                <a:ext uri="{FF2B5EF4-FFF2-40B4-BE49-F238E27FC236}">
                  <a16:creationId xmlns="" xmlns:a16="http://schemas.microsoft.com/office/drawing/2014/main" id="{B4497886-69D7-A11E-6437-8A2F62FDA1A5}"/>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8" name="Google Shape;2069;p52">
              <a:extLst>
                <a:ext uri="{FF2B5EF4-FFF2-40B4-BE49-F238E27FC236}">
                  <a16:creationId xmlns="" xmlns:a16="http://schemas.microsoft.com/office/drawing/2014/main" id="{4168CE65-E835-0C69-B914-CB72F82324E2}"/>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9" name="Google Shape;2070;p52">
              <a:extLst>
                <a:ext uri="{FF2B5EF4-FFF2-40B4-BE49-F238E27FC236}">
                  <a16:creationId xmlns="" xmlns:a16="http://schemas.microsoft.com/office/drawing/2014/main" id="{D4F832CB-A7FA-0E51-C63E-EA2B56D41DFB}"/>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40" name="Google Shape;2071;p52">
              <a:extLst>
                <a:ext uri="{FF2B5EF4-FFF2-40B4-BE49-F238E27FC236}">
                  <a16:creationId xmlns="" xmlns:a16="http://schemas.microsoft.com/office/drawing/2014/main" id="{F4E702D7-A362-886B-FAE1-0BF4874DD57B}"/>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41" name="Google Shape;2072;p52">
              <a:extLst>
                <a:ext uri="{FF2B5EF4-FFF2-40B4-BE49-F238E27FC236}">
                  <a16:creationId xmlns="" xmlns:a16="http://schemas.microsoft.com/office/drawing/2014/main" id="{D7EDAA79-4D32-2257-AF4C-331EA38880DD}"/>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grpSp>
      <p:sp>
        <p:nvSpPr>
          <p:cNvPr id="2" name="Title 1">
            <a:extLst>
              <a:ext uri="{FF2B5EF4-FFF2-40B4-BE49-F238E27FC236}">
                <a16:creationId xmlns="" xmlns:a16="http://schemas.microsoft.com/office/drawing/2014/main" id="{4FD84D75-084A-7364-83A0-37187E890C61}"/>
              </a:ext>
            </a:extLst>
          </p:cNvPr>
          <p:cNvSpPr>
            <a:spLocks noGrp="1"/>
          </p:cNvSpPr>
          <p:nvPr>
            <p:ph type="title"/>
          </p:nvPr>
        </p:nvSpPr>
        <p:spPr>
          <a:xfrm>
            <a:off x="2338641" y="345315"/>
            <a:ext cx="4257281" cy="714533"/>
          </a:xfrm>
          <a:solidFill>
            <a:schemeClr val="accent1">
              <a:lumMod val="50000"/>
            </a:schemeClr>
          </a:solidFill>
        </p:spPr>
        <p:txBody>
          <a:bodyPr/>
          <a:lstStyle/>
          <a:p>
            <a:r>
              <a:rPr lang="en-US" b="1" dirty="0" err="1">
                <a:solidFill>
                  <a:schemeClr val="accent5"/>
                </a:solidFill>
              </a:rPr>
              <a:t>Nhiệm</a:t>
            </a:r>
            <a:r>
              <a:rPr lang="en-US" b="1" dirty="0">
                <a:solidFill>
                  <a:schemeClr val="accent5"/>
                </a:solidFill>
              </a:rPr>
              <a:t> </a:t>
            </a:r>
            <a:r>
              <a:rPr lang="en-US" b="1" dirty="0" err="1">
                <a:solidFill>
                  <a:schemeClr val="accent5"/>
                </a:solidFill>
              </a:rPr>
              <a:t>vụ</a:t>
            </a:r>
            <a:r>
              <a:rPr lang="en-US" b="1" dirty="0">
                <a:solidFill>
                  <a:schemeClr val="accent5"/>
                </a:solidFill>
              </a:rPr>
              <a:t> </a:t>
            </a:r>
            <a:r>
              <a:rPr lang="en-US" b="1" dirty="0" err="1">
                <a:solidFill>
                  <a:schemeClr val="accent5"/>
                </a:solidFill>
              </a:rPr>
              <a:t>trên</a:t>
            </a:r>
            <a:r>
              <a:rPr lang="en-US" b="1" dirty="0">
                <a:solidFill>
                  <a:schemeClr val="accent5"/>
                </a:solidFill>
              </a:rPr>
              <a:t> </a:t>
            </a:r>
            <a:r>
              <a:rPr lang="en-US" b="1" dirty="0" err="1">
                <a:solidFill>
                  <a:schemeClr val="accent5"/>
                </a:solidFill>
              </a:rPr>
              <a:t>lớp</a:t>
            </a:r>
            <a:endParaRPr lang="en-US" b="1" dirty="0">
              <a:solidFill>
                <a:schemeClr val="accent5"/>
              </a:solidFill>
            </a:endParaRPr>
          </a:p>
        </p:txBody>
      </p:sp>
      <p:sp>
        <p:nvSpPr>
          <p:cNvPr id="69" name="TextBox 68">
            <a:extLst>
              <a:ext uri="{FF2B5EF4-FFF2-40B4-BE49-F238E27FC236}">
                <a16:creationId xmlns="" xmlns:a16="http://schemas.microsoft.com/office/drawing/2014/main" id="{6E3CAE85-D262-AE34-B428-8A07E5D2E3E6}"/>
              </a:ext>
            </a:extLst>
          </p:cNvPr>
          <p:cNvSpPr txBox="1"/>
          <p:nvPr/>
        </p:nvSpPr>
        <p:spPr>
          <a:xfrm>
            <a:off x="1322796" y="1213641"/>
            <a:ext cx="3343266" cy="830997"/>
          </a:xfrm>
          <a:prstGeom prst="rect">
            <a:avLst/>
          </a:prstGeom>
          <a:noFill/>
        </p:spPr>
        <p:txBody>
          <a:bodyPr wrap="square" rtlCol="0">
            <a:spAutoFit/>
          </a:bodyPr>
          <a:lstStyle/>
          <a:p>
            <a:pPr>
              <a:defRPr/>
            </a:pPr>
            <a:r>
              <a:rPr lang="en-US" sz="2400" dirty="0">
                <a:latin typeface="#9Slide03 Arima Madurai ExtraBo" panose="00000900000000000000" pitchFamily="2" charset="0"/>
                <a:cs typeface="#9Slide03 Arima Madurai ExtraBo" panose="00000900000000000000" pitchFamily="2" charset="0"/>
              </a:rPr>
              <a:t>Chia </a:t>
            </a:r>
            <a:r>
              <a:rPr lang="en-US" sz="2400" dirty="0" err="1">
                <a:latin typeface="#9Slide03 Arima Madurai ExtraBo" panose="00000900000000000000" pitchFamily="2" charset="0"/>
                <a:cs typeface="#9Slide03 Arima Madurai ExtraBo" panose="00000900000000000000" pitchFamily="2" charset="0"/>
              </a:rPr>
              <a:t>lớp</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thành</a:t>
            </a:r>
            <a:r>
              <a:rPr lang="en-US" sz="2400" dirty="0">
                <a:latin typeface="#9Slide03 Arima Madurai ExtraBo" panose="00000900000000000000" pitchFamily="2" charset="0"/>
                <a:cs typeface="#9Slide03 Arima Madurai ExtraBo" panose="00000900000000000000" pitchFamily="2" charset="0"/>
              </a:rPr>
              <a:t> 4 </a:t>
            </a:r>
            <a:r>
              <a:rPr lang="en-US" sz="2400" dirty="0" err="1">
                <a:latin typeface="#9Slide03 Arima Madurai ExtraBo" panose="00000900000000000000" pitchFamily="2" charset="0"/>
                <a:cs typeface="#9Slide03 Arima Madurai ExtraBo" panose="00000900000000000000" pitchFamily="2" charset="0"/>
              </a:rPr>
              <a:t>nhóm</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làm</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cùng</a:t>
            </a:r>
            <a:r>
              <a:rPr lang="en-US" sz="2400" dirty="0">
                <a:latin typeface="#9Slide03 Arima Madurai ExtraBo" panose="00000900000000000000" pitchFamily="2" charset="0"/>
                <a:cs typeface="#9Slide03 Arima Madurai ExtraBo" panose="00000900000000000000" pitchFamily="2" charset="0"/>
              </a:rPr>
              <a:t> 1 </a:t>
            </a:r>
            <a:r>
              <a:rPr lang="en-US" sz="2400" dirty="0" err="1">
                <a:latin typeface="#9Slide03 Arima Madurai ExtraBo" panose="00000900000000000000" pitchFamily="2" charset="0"/>
                <a:cs typeface="#9Slide03 Arima Madurai ExtraBo" panose="00000900000000000000" pitchFamily="2" charset="0"/>
              </a:rPr>
              <a:t>nhiệm</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vụ</a:t>
            </a:r>
            <a:r>
              <a:rPr lang="en-US" sz="2400" dirty="0">
                <a:latin typeface="#9Slide03 Arima Madurai ExtraBo" panose="00000900000000000000" pitchFamily="2" charset="0"/>
                <a:cs typeface="#9Slide03 Arima Madurai ExtraBo" panose="00000900000000000000" pitchFamily="2" charset="0"/>
              </a:rPr>
              <a:t>:</a:t>
            </a:r>
          </a:p>
        </p:txBody>
      </p:sp>
      <p:grpSp>
        <p:nvGrpSpPr>
          <p:cNvPr id="70" name="Google Shape;11518;p67">
            <a:extLst>
              <a:ext uri="{FF2B5EF4-FFF2-40B4-BE49-F238E27FC236}">
                <a16:creationId xmlns="" xmlns:a16="http://schemas.microsoft.com/office/drawing/2014/main" id="{3674EFFC-4285-EA27-F62E-09E582F3B9C9}"/>
              </a:ext>
            </a:extLst>
          </p:cNvPr>
          <p:cNvGrpSpPr/>
          <p:nvPr/>
        </p:nvGrpSpPr>
        <p:grpSpPr>
          <a:xfrm>
            <a:off x="5888903" y="1614695"/>
            <a:ext cx="2743932" cy="2749293"/>
            <a:chOff x="4877760" y="2887459"/>
            <a:chExt cx="389567" cy="390328"/>
          </a:xfrm>
        </p:grpSpPr>
        <p:sp>
          <p:nvSpPr>
            <p:cNvPr id="71" name="Google Shape;11519;p67">
              <a:extLst>
                <a:ext uri="{FF2B5EF4-FFF2-40B4-BE49-F238E27FC236}">
                  <a16:creationId xmlns="" xmlns:a16="http://schemas.microsoft.com/office/drawing/2014/main" id="{4527A272-07D1-34F9-DD2E-EEFF00BD6DF2}"/>
                </a:ext>
              </a:extLst>
            </p:cNvPr>
            <p:cNvSpPr/>
            <p:nvPr/>
          </p:nvSpPr>
          <p:spPr>
            <a:xfrm>
              <a:off x="5124079" y="2893052"/>
              <a:ext cx="118695" cy="91411"/>
            </a:xfrm>
            <a:custGeom>
              <a:avLst/>
              <a:gdLst/>
              <a:ahLst/>
              <a:cxnLst/>
              <a:rect l="l" t="t" r="r" b="b"/>
              <a:pathLst>
                <a:path w="4520" h="3481" extrusionOk="0">
                  <a:moveTo>
                    <a:pt x="340" y="0"/>
                  </a:moveTo>
                  <a:cubicBezTo>
                    <a:pt x="97" y="0"/>
                    <a:pt x="0" y="361"/>
                    <a:pt x="248" y="467"/>
                  </a:cubicBezTo>
                  <a:cubicBezTo>
                    <a:pt x="1799" y="974"/>
                    <a:pt x="3129" y="2008"/>
                    <a:pt x="4010" y="3376"/>
                  </a:cubicBezTo>
                  <a:cubicBezTo>
                    <a:pt x="4061" y="3450"/>
                    <a:pt x="4130" y="3481"/>
                    <a:pt x="4199" y="3481"/>
                  </a:cubicBezTo>
                  <a:cubicBezTo>
                    <a:pt x="4362" y="3481"/>
                    <a:pt x="4519" y="3306"/>
                    <a:pt x="4412" y="3118"/>
                  </a:cubicBezTo>
                  <a:cubicBezTo>
                    <a:pt x="3474" y="1654"/>
                    <a:pt x="2057" y="553"/>
                    <a:pt x="402" y="7"/>
                  </a:cubicBezTo>
                  <a:cubicBezTo>
                    <a:pt x="380" y="2"/>
                    <a:pt x="360" y="0"/>
                    <a:pt x="3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defRPr/>
              </a:pPr>
              <a:endParaRPr/>
            </a:p>
          </p:txBody>
        </p:sp>
        <p:sp>
          <p:nvSpPr>
            <p:cNvPr id="72" name="Google Shape;11520;p67">
              <a:extLst>
                <a:ext uri="{FF2B5EF4-FFF2-40B4-BE49-F238E27FC236}">
                  <a16:creationId xmlns="" xmlns:a16="http://schemas.microsoft.com/office/drawing/2014/main" id="{2D5B0259-C89A-071A-70AD-0EB4917564C2}"/>
                </a:ext>
              </a:extLst>
            </p:cNvPr>
            <p:cNvSpPr/>
            <p:nvPr/>
          </p:nvSpPr>
          <p:spPr>
            <a:xfrm>
              <a:off x="4903390" y="2892396"/>
              <a:ext cx="120139" cy="92278"/>
            </a:xfrm>
            <a:custGeom>
              <a:avLst/>
              <a:gdLst/>
              <a:ahLst/>
              <a:cxnLst/>
              <a:rect l="l" t="t" r="r" b="b"/>
              <a:pathLst>
                <a:path w="4575" h="3514" extrusionOk="0">
                  <a:moveTo>
                    <a:pt x="4240" y="0"/>
                  </a:moveTo>
                  <a:cubicBezTo>
                    <a:pt x="4207" y="0"/>
                    <a:pt x="4172" y="7"/>
                    <a:pt x="4135" y="23"/>
                  </a:cubicBezTo>
                  <a:cubicBezTo>
                    <a:pt x="2461" y="559"/>
                    <a:pt x="1025" y="1659"/>
                    <a:pt x="68" y="3143"/>
                  </a:cubicBezTo>
                  <a:cubicBezTo>
                    <a:pt x="1" y="3258"/>
                    <a:pt x="30" y="3401"/>
                    <a:pt x="144" y="3478"/>
                  </a:cubicBezTo>
                  <a:cubicBezTo>
                    <a:pt x="185" y="3502"/>
                    <a:pt x="230" y="3513"/>
                    <a:pt x="273" y="3513"/>
                  </a:cubicBezTo>
                  <a:cubicBezTo>
                    <a:pt x="352" y="3513"/>
                    <a:pt x="427" y="3475"/>
                    <a:pt x="470" y="3401"/>
                  </a:cubicBezTo>
                  <a:cubicBezTo>
                    <a:pt x="1369" y="2014"/>
                    <a:pt x="2709" y="980"/>
                    <a:pt x="4279" y="473"/>
                  </a:cubicBezTo>
                  <a:cubicBezTo>
                    <a:pt x="4574" y="397"/>
                    <a:pt x="4482" y="0"/>
                    <a:pt x="42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defRPr/>
              </a:pPr>
              <a:endParaRPr/>
            </a:p>
          </p:txBody>
        </p:sp>
        <p:sp>
          <p:nvSpPr>
            <p:cNvPr id="73" name="Google Shape;11521;p67">
              <a:extLst>
                <a:ext uri="{FF2B5EF4-FFF2-40B4-BE49-F238E27FC236}">
                  <a16:creationId xmlns="" xmlns:a16="http://schemas.microsoft.com/office/drawing/2014/main" id="{547F4E47-4505-D422-CFA8-B6F9D2079245}"/>
                </a:ext>
              </a:extLst>
            </p:cNvPr>
            <p:cNvSpPr/>
            <p:nvPr/>
          </p:nvSpPr>
          <p:spPr>
            <a:xfrm>
              <a:off x="4901735" y="3179155"/>
              <a:ext cx="100313" cy="84347"/>
            </a:xfrm>
            <a:custGeom>
              <a:avLst/>
              <a:gdLst/>
              <a:ahLst/>
              <a:cxnLst/>
              <a:rect l="l" t="t" r="r" b="b"/>
              <a:pathLst>
                <a:path w="3820" h="3212" extrusionOk="0">
                  <a:moveTo>
                    <a:pt x="335" y="0"/>
                  </a:moveTo>
                  <a:cubicBezTo>
                    <a:pt x="166" y="0"/>
                    <a:pt x="1" y="193"/>
                    <a:pt x="140" y="386"/>
                  </a:cubicBezTo>
                  <a:cubicBezTo>
                    <a:pt x="916" y="1602"/>
                    <a:pt x="2035" y="2578"/>
                    <a:pt x="3356" y="3181"/>
                  </a:cubicBezTo>
                  <a:cubicBezTo>
                    <a:pt x="3398" y="3202"/>
                    <a:pt x="3438" y="3212"/>
                    <a:pt x="3475" y="3212"/>
                  </a:cubicBezTo>
                  <a:cubicBezTo>
                    <a:pt x="3701" y="3212"/>
                    <a:pt x="3819" y="2857"/>
                    <a:pt x="3548" y="2750"/>
                  </a:cubicBezTo>
                  <a:cubicBezTo>
                    <a:pt x="2313" y="2176"/>
                    <a:pt x="1270" y="1267"/>
                    <a:pt x="533" y="128"/>
                  </a:cubicBezTo>
                  <a:cubicBezTo>
                    <a:pt x="483" y="37"/>
                    <a:pt x="409" y="0"/>
                    <a:pt x="33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defRPr/>
              </a:pPr>
              <a:endParaRPr/>
            </a:p>
          </p:txBody>
        </p:sp>
        <p:sp>
          <p:nvSpPr>
            <p:cNvPr id="74" name="Google Shape;11522;p67">
              <a:extLst>
                <a:ext uri="{FF2B5EF4-FFF2-40B4-BE49-F238E27FC236}">
                  <a16:creationId xmlns="" xmlns:a16="http://schemas.microsoft.com/office/drawing/2014/main" id="{B1A084A9-7757-B3BC-C565-1D1E39730E8F}"/>
                </a:ext>
              </a:extLst>
            </p:cNvPr>
            <p:cNvSpPr/>
            <p:nvPr/>
          </p:nvSpPr>
          <p:spPr>
            <a:xfrm>
              <a:off x="5145428" y="3179759"/>
              <a:ext cx="97346" cy="82929"/>
            </a:xfrm>
            <a:custGeom>
              <a:avLst/>
              <a:gdLst/>
              <a:ahLst/>
              <a:cxnLst/>
              <a:rect l="l" t="t" r="r" b="b"/>
              <a:pathLst>
                <a:path w="3707" h="3158" extrusionOk="0">
                  <a:moveTo>
                    <a:pt x="3386" y="0"/>
                  </a:moveTo>
                  <a:cubicBezTo>
                    <a:pt x="3317" y="0"/>
                    <a:pt x="3248" y="31"/>
                    <a:pt x="3197" y="105"/>
                  </a:cubicBezTo>
                  <a:cubicBezTo>
                    <a:pt x="2469" y="1234"/>
                    <a:pt x="1445" y="2134"/>
                    <a:pt x="230" y="2698"/>
                  </a:cubicBezTo>
                  <a:cubicBezTo>
                    <a:pt x="0" y="2813"/>
                    <a:pt x="77" y="3148"/>
                    <a:pt x="335" y="3158"/>
                  </a:cubicBezTo>
                  <a:cubicBezTo>
                    <a:pt x="373" y="3158"/>
                    <a:pt x="402" y="3148"/>
                    <a:pt x="440" y="3129"/>
                  </a:cubicBezTo>
                  <a:cubicBezTo>
                    <a:pt x="1732" y="2526"/>
                    <a:pt x="2823" y="1560"/>
                    <a:pt x="3599" y="363"/>
                  </a:cubicBezTo>
                  <a:cubicBezTo>
                    <a:pt x="3706" y="175"/>
                    <a:pt x="3549" y="0"/>
                    <a:pt x="3386"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defRPr/>
              </a:pPr>
              <a:endParaRPr/>
            </a:p>
          </p:txBody>
        </p:sp>
        <p:sp>
          <p:nvSpPr>
            <p:cNvPr id="75" name="Google Shape;11523;p67">
              <a:extLst>
                <a:ext uri="{FF2B5EF4-FFF2-40B4-BE49-F238E27FC236}">
                  <a16:creationId xmlns="" xmlns:a16="http://schemas.microsoft.com/office/drawing/2014/main" id="{4C15A59E-5E5D-786B-846D-97367913DF8C}"/>
                </a:ext>
              </a:extLst>
            </p:cNvPr>
            <p:cNvSpPr/>
            <p:nvPr/>
          </p:nvSpPr>
          <p:spPr>
            <a:xfrm>
              <a:off x="4878784" y="3101320"/>
              <a:ext cx="125680" cy="66438"/>
            </a:xfrm>
            <a:custGeom>
              <a:avLst/>
              <a:gdLst/>
              <a:ahLst/>
              <a:cxnLst/>
              <a:rect l="l" t="t" r="r" b="b"/>
              <a:pathLst>
                <a:path w="4786" h="2530" extrusionOk="0">
                  <a:moveTo>
                    <a:pt x="1818" y="1"/>
                  </a:moveTo>
                  <a:lnTo>
                    <a:pt x="727" y="441"/>
                  </a:lnTo>
                  <a:cubicBezTo>
                    <a:pt x="622" y="479"/>
                    <a:pt x="526" y="537"/>
                    <a:pt x="440" y="613"/>
                  </a:cubicBezTo>
                  <a:lnTo>
                    <a:pt x="412" y="632"/>
                  </a:lnTo>
                  <a:lnTo>
                    <a:pt x="392" y="642"/>
                  </a:lnTo>
                  <a:lnTo>
                    <a:pt x="383" y="661"/>
                  </a:lnTo>
                  <a:lnTo>
                    <a:pt x="354" y="680"/>
                  </a:lnTo>
                  <a:cubicBezTo>
                    <a:pt x="163" y="872"/>
                    <a:pt x="29" y="1130"/>
                    <a:pt x="0" y="1398"/>
                  </a:cubicBezTo>
                  <a:lnTo>
                    <a:pt x="0" y="1446"/>
                  </a:lnTo>
                  <a:lnTo>
                    <a:pt x="0" y="1465"/>
                  </a:lnTo>
                  <a:lnTo>
                    <a:pt x="0" y="1503"/>
                  </a:lnTo>
                  <a:lnTo>
                    <a:pt x="0" y="1532"/>
                  </a:lnTo>
                  <a:lnTo>
                    <a:pt x="0" y="1589"/>
                  </a:lnTo>
                  <a:lnTo>
                    <a:pt x="0" y="1771"/>
                  </a:lnTo>
                  <a:lnTo>
                    <a:pt x="0" y="2307"/>
                  </a:lnTo>
                  <a:cubicBezTo>
                    <a:pt x="0" y="2430"/>
                    <a:pt x="106" y="2529"/>
                    <a:pt x="227" y="2529"/>
                  </a:cubicBezTo>
                  <a:cubicBezTo>
                    <a:pt x="237" y="2529"/>
                    <a:pt x="248" y="2529"/>
                    <a:pt x="258" y="2527"/>
                  </a:cubicBezTo>
                  <a:lnTo>
                    <a:pt x="4517" y="2527"/>
                  </a:lnTo>
                  <a:cubicBezTo>
                    <a:pt x="4528" y="2529"/>
                    <a:pt x="4538" y="2529"/>
                    <a:pt x="4549" y="2529"/>
                  </a:cubicBezTo>
                  <a:cubicBezTo>
                    <a:pt x="4670" y="2529"/>
                    <a:pt x="4776" y="2430"/>
                    <a:pt x="4785" y="2307"/>
                  </a:cubicBezTo>
                  <a:lnTo>
                    <a:pt x="4785" y="1781"/>
                  </a:lnTo>
                  <a:lnTo>
                    <a:pt x="4756" y="1599"/>
                  </a:lnTo>
                  <a:lnTo>
                    <a:pt x="4756" y="1541"/>
                  </a:lnTo>
                  <a:lnTo>
                    <a:pt x="4756" y="1532"/>
                  </a:lnTo>
                  <a:lnTo>
                    <a:pt x="4756" y="1503"/>
                  </a:lnTo>
                  <a:lnTo>
                    <a:pt x="4756" y="1474"/>
                  </a:lnTo>
                  <a:lnTo>
                    <a:pt x="4756" y="1455"/>
                  </a:lnTo>
                  <a:lnTo>
                    <a:pt x="4756" y="1407"/>
                  </a:lnTo>
                  <a:cubicBezTo>
                    <a:pt x="4728" y="1140"/>
                    <a:pt x="4603" y="881"/>
                    <a:pt x="4402" y="690"/>
                  </a:cubicBezTo>
                  <a:lnTo>
                    <a:pt x="4374" y="671"/>
                  </a:lnTo>
                  <a:lnTo>
                    <a:pt x="4364" y="651"/>
                  </a:lnTo>
                  <a:lnTo>
                    <a:pt x="4345" y="642"/>
                  </a:lnTo>
                  <a:lnTo>
                    <a:pt x="4316" y="623"/>
                  </a:lnTo>
                  <a:cubicBezTo>
                    <a:pt x="4230" y="546"/>
                    <a:pt x="4134" y="489"/>
                    <a:pt x="4029" y="450"/>
                  </a:cubicBezTo>
                  <a:lnTo>
                    <a:pt x="2929" y="10"/>
                  </a:lnTo>
                  <a:lnTo>
                    <a:pt x="2651" y="288"/>
                  </a:lnTo>
                  <a:lnTo>
                    <a:pt x="2373" y="556"/>
                  </a:lnTo>
                  <a:lnTo>
                    <a:pt x="2096" y="288"/>
                  </a:lnTo>
                  <a:lnTo>
                    <a:pt x="1818" y="1"/>
                  </a:lnTo>
                  <a:close/>
                </a:path>
              </a:pathLst>
            </a:custGeom>
            <a:solidFill>
              <a:srgbClr val="9C60CE"/>
            </a:solidFill>
            <a:ln>
              <a:noFill/>
            </a:ln>
          </p:spPr>
          <p:txBody>
            <a:bodyPr spcFirstLastPara="1" wrap="square" lIns="91425" tIns="91425" rIns="91425" bIns="91425" anchor="ctr" anchorCtr="0">
              <a:noAutofit/>
            </a:bodyPr>
            <a:lstStyle/>
            <a:p>
              <a:pPr>
                <a:defRPr/>
              </a:pPr>
              <a:endParaRPr/>
            </a:p>
          </p:txBody>
        </p:sp>
        <p:sp>
          <p:nvSpPr>
            <p:cNvPr id="76" name="Google Shape;11524;p67">
              <a:extLst>
                <a:ext uri="{FF2B5EF4-FFF2-40B4-BE49-F238E27FC236}">
                  <a16:creationId xmlns="" xmlns:a16="http://schemas.microsoft.com/office/drawing/2014/main" id="{37E83BB1-7D92-71F5-1459-73D7D0B1C9F7}"/>
                </a:ext>
              </a:extLst>
            </p:cNvPr>
            <p:cNvSpPr/>
            <p:nvPr/>
          </p:nvSpPr>
          <p:spPr>
            <a:xfrm>
              <a:off x="4877760" y="3101819"/>
              <a:ext cx="51049" cy="65939"/>
            </a:xfrm>
            <a:custGeom>
              <a:avLst/>
              <a:gdLst/>
              <a:ahLst/>
              <a:cxnLst/>
              <a:rect l="l" t="t" r="r" b="b"/>
              <a:pathLst>
                <a:path w="1944" h="2511" extrusionOk="0">
                  <a:moveTo>
                    <a:pt x="1848" y="1"/>
                  </a:moveTo>
                  <a:lnTo>
                    <a:pt x="766" y="422"/>
                  </a:lnTo>
                  <a:cubicBezTo>
                    <a:pt x="297" y="613"/>
                    <a:pt x="1" y="1073"/>
                    <a:pt x="20" y="1580"/>
                  </a:cubicBezTo>
                  <a:lnTo>
                    <a:pt x="20" y="2288"/>
                  </a:lnTo>
                  <a:cubicBezTo>
                    <a:pt x="20" y="2411"/>
                    <a:pt x="125" y="2510"/>
                    <a:pt x="247" y="2510"/>
                  </a:cubicBezTo>
                  <a:cubicBezTo>
                    <a:pt x="257" y="2510"/>
                    <a:pt x="268" y="2510"/>
                    <a:pt x="278" y="2508"/>
                  </a:cubicBezTo>
                  <a:lnTo>
                    <a:pt x="336" y="2508"/>
                  </a:lnTo>
                  <a:lnTo>
                    <a:pt x="336" y="1580"/>
                  </a:lnTo>
                  <a:cubicBezTo>
                    <a:pt x="317" y="1073"/>
                    <a:pt x="613" y="613"/>
                    <a:pt x="1082" y="422"/>
                  </a:cubicBezTo>
                  <a:lnTo>
                    <a:pt x="1944" y="87"/>
                  </a:lnTo>
                  <a:lnTo>
                    <a:pt x="1848" y="1"/>
                  </a:lnTo>
                  <a:close/>
                </a:path>
              </a:pathLst>
            </a:custGeom>
            <a:solidFill>
              <a:srgbClr val="7030A0"/>
            </a:solidFill>
            <a:ln>
              <a:noFill/>
            </a:ln>
          </p:spPr>
          <p:txBody>
            <a:bodyPr spcFirstLastPara="1" wrap="square" lIns="91425" tIns="91425" rIns="91425" bIns="91425" anchor="ctr" anchorCtr="0">
              <a:noAutofit/>
            </a:bodyPr>
            <a:lstStyle/>
            <a:p>
              <a:pPr>
                <a:defRPr/>
              </a:pPr>
              <a:endParaRPr/>
            </a:p>
          </p:txBody>
        </p:sp>
        <p:sp>
          <p:nvSpPr>
            <p:cNvPr id="77" name="Google Shape;11525;p67">
              <a:extLst>
                <a:ext uri="{FF2B5EF4-FFF2-40B4-BE49-F238E27FC236}">
                  <a16:creationId xmlns="" xmlns:a16="http://schemas.microsoft.com/office/drawing/2014/main" id="{98EC6835-53FC-CAB6-29FE-EDE1F84E2F9D}"/>
                </a:ext>
              </a:extLst>
            </p:cNvPr>
            <p:cNvSpPr/>
            <p:nvPr/>
          </p:nvSpPr>
          <p:spPr>
            <a:xfrm>
              <a:off x="4901131" y="2997278"/>
              <a:ext cx="79463" cy="56328"/>
            </a:xfrm>
            <a:custGeom>
              <a:avLst/>
              <a:gdLst/>
              <a:ahLst/>
              <a:cxnLst/>
              <a:rect l="l" t="t" r="r" b="b"/>
              <a:pathLst>
                <a:path w="3026" h="2145" extrusionOk="0">
                  <a:moveTo>
                    <a:pt x="2690" y="1828"/>
                  </a:moveTo>
                  <a:lnTo>
                    <a:pt x="2661" y="1848"/>
                  </a:lnTo>
                  <a:lnTo>
                    <a:pt x="2671" y="1838"/>
                  </a:lnTo>
                  <a:lnTo>
                    <a:pt x="2690" y="1828"/>
                  </a:lnTo>
                  <a:close/>
                  <a:moveTo>
                    <a:pt x="2661" y="1838"/>
                  </a:moveTo>
                  <a:lnTo>
                    <a:pt x="2652" y="1848"/>
                  </a:lnTo>
                  <a:lnTo>
                    <a:pt x="2623" y="1867"/>
                  </a:lnTo>
                  <a:lnTo>
                    <a:pt x="2661" y="1838"/>
                  </a:lnTo>
                  <a:close/>
                  <a:moveTo>
                    <a:pt x="1455" y="1"/>
                  </a:moveTo>
                  <a:cubicBezTo>
                    <a:pt x="652" y="1"/>
                    <a:pt x="1" y="651"/>
                    <a:pt x="1" y="1455"/>
                  </a:cubicBezTo>
                  <a:lnTo>
                    <a:pt x="1" y="2144"/>
                  </a:lnTo>
                  <a:cubicBezTo>
                    <a:pt x="1" y="2144"/>
                    <a:pt x="326" y="2106"/>
                    <a:pt x="364" y="1943"/>
                  </a:cubicBezTo>
                  <a:cubicBezTo>
                    <a:pt x="384" y="1934"/>
                    <a:pt x="393" y="1915"/>
                    <a:pt x="403" y="1895"/>
                  </a:cubicBezTo>
                  <a:cubicBezTo>
                    <a:pt x="594" y="1895"/>
                    <a:pt x="1465" y="1886"/>
                    <a:pt x="1972" y="1273"/>
                  </a:cubicBezTo>
                  <a:cubicBezTo>
                    <a:pt x="2078" y="1570"/>
                    <a:pt x="2317" y="1800"/>
                    <a:pt x="2623" y="1886"/>
                  </a:cubicBezTo>
                  <a:cubicBezTo>
                    <a:pt x="2633" y="1905"/>
                    <a:pt x="2642" y="1924"/>
                    <a:pt x="2661" y="1943"/>
                  </a:cubicBezTo>
                  <a:cubicBezTo>
                    <a:pt x="2700" y="2106"/>
                    <a:pt x="3025" y="2135"/>
                    <a:pt x="3025" y="2135"/>
                  </a:cubicBezTo>
                  <a:lnTo>
                    <a:pt x="3025" y="1455"/>
                  </a:lnTo>
                  <a:cubicBezTo>
                    <a:pt x="3025" y="651"/>
                    <a:pt x="2374" y="1"/>
                    <a:pt x="1570" y="1"/>
                  </a:cubicBezTo>
                  <a:close/>
                </a:path>
              </a:pathLst>
            </a:custGeom>
            <a:solidFill>
              <a:schemeClr val="tx1"/>
            </a:solidFill>
            <a:ln>
              <a:noFill/>
            </a:ln>
          </p:spPr>
          <p:txBody>
            <a:bodyPr spcFirstLastPara="1" wrap="square" lIns="91425" tIns="91425" rIns="91425" bIns="91425" anchor="ctr" anchorCtr="0">
              <a:noAutofit/>
            </a:bodyPr>
            <a:lstStyle/>
            <a:p>
              <a:pPr>
                <a:defRPr/>
              </a:pPr>
              <a:endParaRPr/>
            </a:p>
          </p:txBody>
        </p:sp>
        <p:sp>
          <p:nvSpPr>
            <p:cNvPr id="78" name="Google Shape;11526;p67">
              <a:extLst>
                <a:ext uri="{FF2B5EF4-FFF2-40B4-BE49-F238E27FC236}">
                  <a16:creationId xmlns="" xmlns:a16="http://schemas.microsoft.com/office/drawing/2014/main" id="{9CB93E24-621B-4D31-EB07-12F5D4A2ADA5}"/>
                </a:ext>
              </a:extLst>
            </p:cNvPr>
            <p:cNvSpPr/>
            <p:nvPr/>
          </p:nvSpPr>
          <p:spPr>
            <a:xfrm>
              <a:off x="4901131" y="2997541"/>
              <a:ext cx="43250" cy="56065"/>
            </a:xfrm>
            <a:custGeom>
              <a:avLst/>
              <a:gdLst/>
              <a:ahLst/>
              <a:cxnLst/>
              <a:rect l="l" t="t" r="r" b="b"/>
              <a:pathLst>
                <a:path w="1647" h="2135" extrusionOk="0">
                  <a:moveTo>
                    <a:pt x="1455" y="0"/>
                  </a:moveTo>
                  <a:cubicBezTo>
                    <a:pt x="652" y="0"/>
                    <a:pt x="1" y="651"/>
                    <a:pt x="1" y="1455"/>
                  </a:cubicBezTo>
                  <a:lnTo>
                    <a:pt x="1" y="2134"/>
                  </a:lnTo>
                  <a:cubicBezTo>
                    <a:pt x="87" y="2125"/>
                    <a:pt x="17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a:defRPr/>
              </a:pPr>
              <a:endParaRPr/>
            </a:p>
          </p:txBody>
        </p:sp>
        <p:sp>
          <p:nvSpPr>
            <p:cNvPr id="79" name="Google Shape;11527;p67">
              <a:extLst>
                <a:ext uri="{FF2B5EF4-FFF2-40B4-BE49-F238E27FC236}">
                  <a16:creationId xmlns="" xmlns:a16="http://schemas.microsoft.com/office/drawing/2014/main" id="{E78F007B-E830-9546-03D1-03D81E48F2AE}"/>
                </a:ext>
              </a:extLst>
            </p:cNvPr>
            <p:cNvSpPr/>
            <p:nvPr/>
          </p:nvSpPr>
          <p:spPr>
            <a:xfrm>
              <a:off x="4969749" y="3047802"/>
              <a:ext cx="17620" cy="23371"/>
            </a:xfrm>
            <a:custGeom>
              <a:avLst/>
              <a:gdLst/>
              <a:ahLst/>
              <a:cxnLst/>
              <a:rect l="l" t="t" r="r" b="b"/>
              <a:pathLst>
                <a:path w="671" h="890" extrusionOk="0">
                  <a:moveTo>
                    <a:pt x="240" y="0"/>
                  </a:moveTo>
                  <a:lnTo>
                    <a:pt x="240" y="10"/>
                  </a:lnTo>
                  <a:cubicBezTo>
                    <a:pt x="221" y="4"/>
                    <a:pt x="202" y="1"/>
                    <a:pt x="183" y="1"/>
                  </a:cubicBezTo>
                  <a:cubicBezTo>
                    <a:pt x="88" y="1"/>
                    <a:pt x="0" y="78"/>
                    <a:pt x="0" y="182"/>
                  </a:cubicBezTo>
                  <a:lnTo>
                    <a:pt x="0" y="699"/>
                  </a:lnTo>
                  <a:cubicBezTo>
                    <a:pt x="0" y="804"/>
                    <a:pt x="90" y="889"/>
                    <a:pt x="187" y="889"/>
                  </a:cubicBezTo>
                  <a:cubicBezTo>
                    <a:pt x="205" y="889"/>
                    <a:pt x="222" y="886"/>
                    <a:pt x="240" y="881"/>
                  </a:cubicBezTo>
                  <a:cubicBezTo>
                    <a:pt x="278" y="862"/>
                    <a:pt x="316" y="852"/>
                    <a:pt x="345" y="833"/>
                  </a:cubicBezTo>
                  <a:cubicBezTo>
                    <a:pt x="374" y="795"/>
                    <a:pt x="412" y="766"/>
                    <a:pt x="450" y="747"/>
                  </a:cubicBezTo>
                  <a:cubicBezTo>
                    <a:pt x="670" y="498"/>
                    <a:pt x="556" y="105"/>
                    <a:pt x="240"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80" name="Google Shape;11528;p67">
              <a:extLst>
                <a:ext uri="{FF2B5EF4-FFF2-40B4-BE49-F238E27FC236}">
                  <a16:creationId xmlns="" xmlns:a16="http://schemas.microsoft.com/office/drawing/2014/main" id="{F6688FF0-37A1-B03F-09D2-725197609878}"/>
                </a:ext>
              </a:extLst>
            </p:cNvPr>
            <p:cNvSpPr/>
            <p:nvPr/>
          </p:nvSpPr>
          <p:spPr>
            <a:xfrm>
              <a:off x="4894592" y="3047802"/>
              <a:ext cx="17620" cy="23371"/>
            </a:xfrm>
            <a:custGeom>
              <a:avLst/>
              <a:gdLst/>
              <a:ahLst/>
              <a:cxnLst/>
              <a:rect l="l" t="t" r="r" b="b"/>
              <a:pathLst>
                <a:path w="671" h="890" extrusionOk="0">
                  <a:moveTo>
                    <a:pt x="489" y="0"/>
                  </a:moveTo>
                  <a:cubicBezTo>
                    <a:pt x="470" y="0"/>
                    <a:pt x="451" y="3"/>
                    <a:pt x="432" y="10"/>
                  </a:cubicBezTo>
                  <a:cubicBezTo>
                    <a:pt x="1" y="144"/>
                    <a:pt x="1" y="747"/>
                    <a:pt x="432" y="881"/>
                  </a:cubicBezTo>
                  <a:cubicBezTo>
                    <a:pt x="449" y="887"/>
                    <a:pt x="467" y="889"/>
                    <a:pt x="485" y="889"/>
                  </a:cubicBezTo>
                  <a:cubicBezTo>
                    <a:pt x="582" y="889"/>
                    <a:pt x="671" y="806"/>
                    <a:pt x="671" y="708"/>
                  </a:cubicBezTo>
                  <a:lnTo>
                    <a:pt x="671" y="182"/>
                  </a:lnTo>
                  <a:cubicBezTo>
                    <a:pt x="671" y="125"/>
                    <a:pt x="642" y="67"/>
                    <a:pt x="594" y="38"/>
                  </a:cubicBezTo>
                  <a:cubicBezTo>
                    <a:pt x="562" y="13"/>
                    <a:pt x="526" y="0"/>
                    <a:pt x="48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81" name="Google Shape;11529;p67">
              <a:extLst>
                <a:ext uri="{FF2B5EF4-FFF2-40B4-BE49-F238E27FC236}">
                  <a16:creationId xmlns="" xmlns:a16="http://schemas.microsoft.com/office/drawing/2014/main" id="{FEA518BF-9014-72B7-1437-BD5D418D0C8A}"/>
                </a:ext>
              </a:extLst>
            </p:cNvPr>
            <p:cNvSpPr/>
            <p:nvPr/>
          </p:nvSpPr>
          <p:spPr>
            <a:xfrm>
              <a:off x="4926262" y="3088610"/>
              <a:ext cx="29437" cy="33350"/>
            </a:xfrm>
            <a:custGeom>
              <a:avLst/>
              <a:gdLst/>
              <a:ahLst/>
              <a:cxnLst/>
              <a:rect l="l" t="t" r="r" b="b"/>
              <a:pathLst>
                <a:path w="1121" h="1270" extrusionOk="0">
                  <a:moveTo>
                    <a:pt x="186" y="1"/>
                  </a:moveTo>
                  <a:cubicBezTo>
                    <a:pt x="88" y="1"/>
                    <a:pt x="1" y="80"/>
                    <a:pt x="1" y="188"/>
                  </a:cubicBezTo>
                  <a:lnTo>
                    <a:pt x="1" y="724"/>
                  </a:lnTo>
                  <a:cubicBezTo>
                    <a:pt x="1" y="772"/>
                    <a:pt x="20" y="829"/>
                    <a:pt x="58" y="858"/>
                  </a:cubicBezTo>
                  <a:lnTo>
                    <a:pt x="431" y="1222"/>
                  </a:lnTo>
                  <a:cubicBezTo>
                    <a:pt x="460" y="1250"/>
                    <a:pt x="508" y="1269"/>
                    <a:pt x="556" y="1269"/>
                  </a:cubicBezTo>
                  <a:cubicBezTo>
                    <a:pt x="604" y="1269"/>
                    <a:pt x="652" y="1250"/>
                    <a:pt x="690" y="1212"/>
                  </a:cubicBezTo>
                  <a:lnTo>
                    <a:pt x="1063" y="820"/>
                  </a:lnTo>
                  <a:cubicBezTo>
                    <a:pt x="1101" y="791"/>
                    <a:pt x="1111" y="743"/>
                    <a:pt x="1121" y="695"/>
                  </a:cubicBezTo>
                  <a:lnTo>
                    <a:pt x="1121" y="188"/>
                  </a:lnTo>
                  <a:cubicBezTo>
                    <a:pt x="1111" y="140"/>
                    <a:pt x="1092" y="92"/>
                    <a:pt x="1063" y="64"/>
                  </a:cubicBezTo>
                  <a:cubicBezTo>
                    <a:pt x="1025" y="25"/>
                    <a:pt x="977" y="6"/>
                    <a:pt x="929" y="6"/>
                  </a:cubicBezTo>
                  <a:lnTo>
                    <a:pt x="891" y="6"/>
                  </a:lnTo>
                  <a:cubicBezTo>
                    <a:pt x="814" y="25"/>
                    <a:pt x="747" y="35"/>
                    <a:pt x="671" y="35"/>
                  </a:cubicBezTo>
                  <a:lnTo>
                    <a:pt x="451" y="35"/>
                  </a:lnTo>
                  <a:cubicBezTo>
                    <a:pt x="374" y="35"/>
                    <a:pt x="298"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82" name="Google Shape;11530;p67">
              <a:extLst>
                <a:ext uri="{FF2B5EF4-FFF2-40B4-BE49-F238E27FC236}">
                  <a16:creationId xmlns="" xmlns:a16="http://schemas.microsoft.com/office/drawing/2014/main" id="{E6C4F881-1742-DBA2-81A8-4D5370442E80}"/>
                </a:ext>
              </a:extLst>
            </p:cNvPr>
            <p:cNvSpPr/>
            <p:nvPr/>
          </p:nvSpPr>
          <p:spPr>
            <a:xfrm>
              <a:off x="4926262" y="3088952"/>
              <a:ext cx="17883" cy="33245"/>
            </a:xfrm>
            <a:custGeom>
              <a:avLst/>
              <a:gdLst/>
              <a:ahLst/>
              <a:cxnLst/>
              <a:rect l="l" t="t" r="r" b="b"/>
              <a:pathLst>
                <a:path w="681" h="1266" extrusionOk="0">
                  <a:moveTo>
                    <a:pt x="189" y="0"/>
                  </a:moveTo>
                  <a:cubicBezTo>
                    <a:pt x="87" y="0"/>
                    <a:pt x="1" y="81"/>
                    <a:pt x="1" y="185"/>
                  </a:cubicBezTo>
                  <a:lnTo>
                    <a:pt x="1" y="720"/>
                  </a:lnTo>
                  <a:cubicBezTo>
                    <a:pt x="1" y="768"/>
                    <a:pt x="20" y="826"/>
                    <a:pt x="58" y="864"/>
                  </a:cubicBezTo>
                  <a:lnTo>
                    <a:pt x="431" y="1218"/>
                  </a:lnTo>
                  <a:cubicBezTo>
                    <a:pt x="460" y="1247"/>
                    <a:pt x="508" y="1266"/>
                    <a:pt x="556" y="1266"/>
                  </a:cubicBezTo>
                  <a:cubicBezTo>
                    <a:pt x="604" y="1266"/>
                    <a:pt x="652" y="1247"/>
                    <a:pt x="680" y="1209"/>
                  </a:cubicBezTo>
                  <a:cubicBezTo>
                    <a:pt x="652" y="1209"/>
                    <a:pt x="613" y="1189"/>
                    <a:pt x="594" y="1161"/>
                  </a:cubicBezTo>
                  <a:lnTo>
                    <a:pt x="221" y="797"/>
                  </a:lnTo>
                  <a:cubicBezTo>
                    <a:pt x="183" y="759"/>
                    <a:pt x="164" y="711"/>
                    <a:pt x="173" y="653"/>
                  </a:cubicBezTo>
                  <a:lnTo>
                    <a:pt x="173" y="127"/>
                  </a:lnTo>
                  <a:cubicBezTo>
                    <a:pt x="173" y="79"/>
                    <a:pt x="192" y="31"/>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83" name="Google Shape;11531;p67">
              <a:extLst>
                <a:ext uri="{FF2B5EF4-FFF2-40B4-BE49-F238E27FC236}">
                  <a16:creationId xmlns="" xmlns:a16="http://schemas.microsoft.com/office/drawing/2014/main" id="{8E67F48B-BB4E-A5CE-9C54-723CEDD5F880}"/>
                </a:ext>
              </a:extLst>
            </p:cNvPr>
            <p:cNvSpPr/>
            <p:nvPr/>
          </p:nvSpPr>
          <p:spPr>
            <a:xfrm>
              <a:off x="4908728" y="3033303"/>
              <a:ext cx="62341" cy="66805"/>
            </a:xfrm>
            <a:custGeom>
              <a:avLst/>
              <a:gdLst/>
              <a:ahLst/>
              <a:cxnLst/>
              <a:rect l="l" t="t" r="r" b="b"/>
              <a:pathLst>
                <a:path w="2374" h="254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44"/>
                    <a:pt x="0" y="630"/>
                    <a:pt x="0" y="726"/>
                  </a:cubicBezTo>
                  <a:lnTo>
                    <a:pt x="0" y="1472"/>
                  </a:lnTo>
                  <a:cubicBezTo>
                    <a:pt x="0" y="2065"/>
                    <a:pt x="479" y="2544"/>
                    <a:pt x="1082" y="2544"/>
                  </a:cubicBezTo>
                  <a:lnTo>
                    <a:pt x="1302" y="2544"/>
                  </a:lnTo>
                  <a:cubicBezTo>
                    <a:pt x="1895" y="2544"/>
                    <a:pt x="2374" y="2065"/>
                    <a:pt x="2374" y="1472"/>
                  </a:cubicBezTo>
                  <a:lnTo>
                    <a:pt x="2374" y="697"/>
                  </a:lnTo>
                  <a:cubicBezTo>
                    <a:pt x="2374" y="620"/>
                    <a:pt x="2335" y="553"/>
                    <a:pt x="2259" y="525"/>
                  </a:cubicBezTo>
                  <a:cubicBezTo>
                    <a:pt x="2240" y="515"/>
                    <a:pt x="2221" y="505"/>
                    <a:pt x="2201" y="496"/>
                  </a:cubicBezTo>
                  <a:cubicBezTo>
                    <a:pt x="1991" y="410"/>
                    <a:pt x="1819" y="257"/>
                    <a:pt x="1713" y="56"/>
                  </a:cubicBez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84" name="Google Shape;11532;p67">
              <a:extLst>
                <a:ext uri="{FF2B5EF4-FFF2-40B4-BE49-F238E27FC236}">
                  <a16:creationId xmlns="" xmlns:a16="http://schemas.microsoft.com/office/drawing/2014/main" id="{D3DD4D7D-91AC-C81C-CD14-A19CB6C62881}"/>
                </a:ext>
              </a:extLst>
            </p:cNvPr>
            <p:cNvSpPr/>
            <p:nvPr/>
          </p:nvSpPr>
          <p:spPr>
            <a:xfrm>
              <a:off x="4909692"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2"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85" name="Google Shape;11533;p67">
              <a:extLst>
                <a:ext uri="{FF2B5EF4-FFF2-40B4-BE49-F238E27FC236}">
                  <a16:creationId xmlns="" xmlns:a16="http://schemas.microsoft.com/office/drawing/2014/main" id="{0BBDD8BD-B04C-EFD1-4C14-FDA5255042D2}"/>
                </a:ext>
              </a:extLst>
            </p:cNvPr>
            <p:cNvSpPr/>
            <p:nvPr/>
          </p:nvSpPr>
          <p:spPr>
            <a:xfrm>
              <a:off x="5142408" y="3101583"/>
              <a:ext cx="124919" cy="66175"/>
            </a:xfrm>
            <a:custGeom>
              <a:avLst/>
              <a:gdLst/>
              <a:ahLst/>
              <a:cxnLst/>
              <a:rect l="l" t="t" r="r" b="b"/>
              <a:pathLst>
                <a:path w="4757" h="2520" extrusionOk="0">
                  <a:moveTo>
                    <a:pt x="1819" y="0"/>
                  </a:moveTo>
                  <a:lnTo>
                    <a:pt x="728" y="440"/>
                  </a:lnTo>
                  <a:cubicBezTo>
                    <a:pt x="622" y="479"/>
                    <a:pt x="527" y="536"/>
                    <a:pt x="441" y="613"/>
                  </a:cubicBezTo>
                  <a:lnTo>
                    <a:pt x="412" y="632"/>
                  </a:lnTo>
                  <a:lnTo>
                    <a:pt x="393" y="641"/>
                  </a:lnTo>
                  <a:lnTo>
                    <a:pt x="383" y="661"/>
                  </a:lnTo>
                  <a:lnTo>
                    <a:pt x="354" y="680"/>
                  </a:lnTo>
                  <a:cubicBezTo>
                    <a:pt x="163" y="871"/>
                    <a:pt x="29" y="1130"/>
                    <a:pt x="0" y="1397"/>
                  </a:cubicBezTo>
                  <a:lnTo>
                    <a:pt x="0" y="1445"/>
                  </a:lnTo>
                  <a:lnTo>
                    <a:pt x="0" y="1464"/>
                  </a:lnTo>
                  <a:lnTo>
                    <a:pt x="0" y="1493"/>
                  </a:lnTo>
                  <a:lnTo>
                    <a:pt x="0" y="1522"/>
                  </a:lnTo>
                  <a:lnTo>
                    <a:pt x="0" y="1531"/>
                  </a:lnTo>
                  <a:lnTo>
                    <a:pt x="0" y="1589"/>
                  </a:lnTo>
                  <a:lnTo>
                    <a:pt x="0" y="1771"/>
                  </a:lnTo>
                  <a:lnTo>
                    <a:pt x="0" y="2297"/>
                  </a:lnTo>
                  <a:cubicBezTo>
                    <a:pt x="0" y="2420"/>
                    <a:pt x="106" y="2519"/>
                    <a:pt x="227" y="2519"/>
                  </a:cubicBezTo>
                  <a:cubicBezTo>
                    <a:pt x="237" y="2519"/>
                    <a:pt x="248" y="2519"/>
                    <a:pt x="259" y="2517"/>
                  </a:cubicBezTo>
                  <a:lnTo>
                    <a:pt x="4489" y="2517"/>
                  </a:lnTo>
                  <a:cubicBezTo>
                    <a:pt x="4499" y="2519"/>
                    <a:pt x="4510" y="2519"/>
                    <a:pt x="4520" y="2519"/>
                  </a:cubicBezTo>
                  <a:cubicBezTo>
                    <a:pt x="4642" y="2519"/>
                    <a:pt x="4748" y="2420"/>
                    <a:pt x="4757" y="2297"/>
                  </a:cubicBezTo>
                  <a:lnTo>
                    <a:pt x="4757" y="1771"/>
                  </a:lnTo>
                  <a:lnTo>
                    <a:pt x="4757" y="1589"/>
                  </a:lnTo>
                  <a:lnTo>
                    <a:pt x="4747" y="1589"/>
                  </a:lnTo>
                  <a:lnTo>
                    <a:pt x="4747" y="1531"/>
                  </a:lnTo>
                  <a:lnTo>
                    <a:pt x="4747" y="1522"/>
                  </a:lnTo>
                  <a:lnTo>
                    <a:pt x="4747" y="1493"/>
                  </a:lnTo>
                  <a:lnTo>
                    <a:pt x="4747" y="1464"/>
                  </a:lnTo>
                  <a:lnTo>
                    <a:pt x="4747" y="1445"/>
                  </a:lnTo>
                  <a:lnTo>
                    <a:pt x="4747" y="1397"/>
                  </a:lnTo>
                  <a:cubicBezTo>
                    <a:pt x="4709" y="1130"/>
                    <a:pt x="4584" y="871"/>
                    <a:pt x="4393" y="680"/>
                  </a:cubicBezTo>
                  <a:lnTo>
                    <a:pt x="4364" y="661"/>
                  </a:lnTo>
                  <a:lnTo>
                    <a:pt x="4345" y="641"/>
                  </a:lnTo>
                  <a:lnTo>
                    <a:pt x="4336" y="632"/>
                  </a:lnTo>
                  <a:lnTo>
                    <a:pt x="4307" y="613"/>
                  </a:lnTo>
                  <a:cubicBezTo>
                    <a:pt x="4221" y="536"/>
                    <a:pt x="4125" y="479"/>
                    <a:pt x="4010" y="440"/>
                  </a:cubicBezTo>
                  <a:lnTo>
                    <a:pt x="2929" y="0"/>
                  </a:lnTo>
                  <a:lnTo>
                    <a:pt x="2651" y="287"/>
                  </a:lnTo>
                  <a:lnTo>
                    <a:pt x="2374" y="555"/>
                  </a:lnTo>
                  <a:lnTo>
                    <a:pt x="2096" y="287"/>
                  </a:lnTo>
                  <a:lnTo>
                    <a:pt x="1819" y="0"/>
                  </a:lnTo>
                  <a:close/>
                </a:path>
              </a:pathLst>
            </a:custGeom>
            <a:solidFill>
              <a:srgbClr val="00B050"/>
            </a:solidFill>
            <a:ln>
              <a:noFill/>
            </a:ln>
          </p:spPr>
          <p:txBody>
            <a:bodyPr spcFirstLastPara="1" wrap="square" lIns="91425" tIns="91425" rIns="91425" bIns="91425" anchor="ctr" anchorCtr="0">
              <a:noAutofit/>
            </a:bodyPr>
            <a:lstStyle/>
            <a:p>
              <a:pPr>
                <a:defRPr/>
              </a:pPr>
              <a:endParaRPr/>
            </a:p>
          </p:txBody>
        </p:sp>
        <p:sp>
          <p:nvSpPr>
            <p:cNvPr id="86" name="Google Shape;11534;p67">
              <a:extLst>
                <a:ext uri="{FF2B5EF4-FFF2-40B4-BE49-F238E27FC236}">
                  <a16:creationId xmlns="" xmlns:a16="http://schemas.microsoft.com/office/drawing/2014/main" id="{74DC6F94-90FF-4EB8-7C32-9E974B5F2AFF}"/>
                </a:ext>
              </a:extLst>
            </p:cNvPr>
            <p:cNvSpPr/>
            <p:nvPr/>
          </p:nvSpPr>
          <p:spPr>
            <a:xfrm>
              <a:off x="5140885" y="3101819"/>
              <a:ext cx="51049" cy="65939"/>
            </a:xfrm>
            <a:custGeom>
              <a:avLst/>
              <a:gdLst/>
              <a:ahLst/>
              <a:cxnLst/>
              <a:rect l="l" t="t" r="r" b="b"/>
              <a:pathLst>
                <a:path w="1944" h="2511" extrusionOk="0">
                  <a:moveTo>
                    <a:pt x="1858" y="1"/>
                  </a:moveTo>
                  <a:lnTo>
                    <a:pt x="776" y="422"/>
                  </a:lnTo>
                  <a:cubicBezTo>
                    <a:pt x="298" y="613"/>
                    <a:pt x="1" y="1073"/>
                    <a:pt x="20" y="1580"/>
                  </a:cubicBezTo>
                  <a:lnTo>
                    <a:pt x="20" y="2288"/>
                  </a:lnTo>
                  <a:cubicBezTo>
                    <a:pt x="29" y="2411"/>
                    <a:pt x="135" y="2510"/>
                    <a:pt x="256" y="2510"/>
                  </a:cubicBezTo>
                  <a:cubicBezTo>
                    <a:pt x="267" y="2510"/>
                    <a:pt x="277" y="2510"/>
                    <a:pt x="288" y="2508"/>
                  </a:cubicBezTo>
                  <a:lnTo>
                    <a:pt x="345" y="2508"/>
                  </a:lnTo>
                  <a:lnTo>
                    <a:pt x="345" y="1580"/>
                  </a:lnTo>
                  <a:cubicBezTo>
                    <a:pt x="317" y="1073"/>
                    <a:pt x="623" y="613"/>
                    <a:pt x="1092" y="422"/>
                  </a:cubicBezTo>
                  <a:lnTo>
                    <a:pt x="1944" y="87"/>
                  </a:lnTo>
                  <a:lnTo>
                    <a:pt x="1858" y="1"/>
                  </a:lnTo>
                  <a:close/>
                </a:path>
              </a:pathLst>
            </a:custGeom>
            <a:solidFill>
              <a:srgbClr val="38BA7C"/>
            </a:solidFill>
            <a:ln>
              <a:noFill/>
            </a:ln>
          </p:spPr>
          <p:txBody>
            <a:bodyPr spcFirstLastPara="1" wrap="square" lIns="91425" tIns="91425" rIns="91425" bIns="91425" anchor="ctr" anchorCtr="0">
              <a:noAutofit/>
            </a:bodyPr>
            <a:lstStyle/>
            <a:p>
              <a:pPr>
                <a:defRPr/>
              </a:pPr>
              <a:endParaRPr/>
            </a:p>
          </p:txBody>
        </p:sp>
        <p:sp>
          <p:nvSpPr>
            <p:cNvPr id="87" name="Google Shape;11535;p67">
              <a:extLst>
                <a:ext uri="{FF2B5EF4-FFF2-40B4-BE49-F238E27FC236}">
                  <a16:creationId xmlns="" xmlns:a16="http://schemas.microsoft.com/office/drawing/2014/main" id="{76BE41A7-D90C-59D6-3764-BD136E7B587B}"/>
                </a:ext>
              </a:extLst>
            </p:cNvPr>
            <p:cNvSpPr/>
            <p:nvPr/>
          </p:nvSpPr>
          <p:spPr>
            <a:xfrm>
              <a:off x="5164256" y="2997278"/>
              <a:ext cx="79699" cy="56328"/>
            </a:xfrm>
            <a:custGeom>
              <a:avLst/>
              <a:gdLst/>
              <a:ahLst/>
              <a:cxnLst/>
              <a:rect l="l" t="t" r="r" b="b"/>
              <a:pathLst>
                <a:path w="3035" h="2145" extrusionOk="0">
                  <a:moveTo>
                    <a:pt x="2671" y="1838"/>
                  </a:moveTo>
                  <a:lnTo>
                    <a:pt x="2661" y="1848"/>
                  </a:lnTo>
                  <a:lnTo>
                    <a:pt x="2633" y="1867"/>
                  </a:lnTo>
                  <a:lnTo>
                    <a:pt x="2671" y="1838"/>
                  </a:lnTo>
                  <a:close/>
                  <a:moveTo>
                    <a:pt x="1456" y="1"/>
                  </a:moveTo>
                  <a:cubicBezTo>
                    <a:pt x="652" y="1"/>
                    <a:pt x="1" y="651"/>
                    <a:pt x="1" y="1455"/>
                  </a:cubicBezTo>
                  <a:lnTo>
                    <a:pt x="1" y="2144"/>
                  </a:lnTo>
                  <a:cubicBezTo>
                    <a:pt x="1" y="2144"/>
                    <a:pt x="336" y="2106"/>
                    <a:pt x="374" y="1943"/>
                  </a:cubicBezTo>
                  <a:cubicBezTo>
                    <a:pt x="393" y="1934"/>
                    <a:pt x="403" y="1915"/>
                    <a:pt x="412" y="1895"/>
                  </a:cubicBezTo>
                  <a:cubicBezTo>
                    <a:pt x="594" y="1895"/>
                    <a:pt x="1475" y="1886"/>
                    <a:pt x="1972" y="1273"/>
                  </a:cubicBezTo>
                  <a:cubicBezTo>
                    <a:pt x="2087" y="1570"/>
                    <a:pt x="2326" y="1800"/>
                    <a:pt x="2633" y="1886"/>
                  </a:cubicBezTo>
                  <a:cubicBezTo>
                    <a:pt x="2633" y="1905"/>
                    <a:pt x="2652" y="1924"/>
                    <a:pt x="2661" y="1943"/>
                  </a:cubicBezTo>
                  <a:cubicBezTo>
                    <a:pt x="2700" y="2106"/>
                    <a:pt x="3035" y="2135"/>
                    <a:pt x="3035" y="2135"/>
                  </a:cubicBezTo>
                  <a:lnTo>
                    <a:pt x="3035" y="1455"/>
                  </a:lnTo>
                  <a:cubicBezTo>
                    <a:pt x="3035" y="651"/>
                    <a:pt x="2384" y="1"/>
                    <a:pt x="1580" y="1"/>
                  </a:cubicBezTo>
                  <a:close/>
                </a:path>
              </a:pathLst>
            </a:custGeom>
            <a:solidFill>
              <a:schemeClr val="tx1"/>
            </a:solidFill>
            <a:ln>
              <a:noFill/>
            </a:ln>
          </p:spPr>
          <p:txBody>
            <a:bodyPr spcFirstLastPara="1" wrap="square" lIns="91425" tIns="91425" rIns="91425" bIns="91425" anchor="ctr" anchorCtr="0">
              <a:noAutofit/>
            </a:bodyPr>
            <a:lstStyle/>
            <a:p>
              <a:pPr>
                <a:defRPr/>
              </a:pPr>
              <a:endParaRPr/>
            </a:p>
          </p:txBody>
        </p:sp>
        <p:sp>
          <p:nvSpPr>
            <p:cNvPr id="88" name="Google Shape;11536;p67">
              <a:extLst>
                <a:ext uri="{FF2B5EF4-FFF2-40B4-BE49-F238E27FC236}">
                  <a16:creationId xmlns="" xmlns:a16="http://schemas.microsoft.com/office/drawing/2014/main" id="{B10C7E02-3CBB-AD3F-7B90-DA6BFD4BE276}"/>
                </a:ext>
              </a:extLst>
            </p:cNvPr>
            <p:cNvSpPr/>
            <p:nvPr/>
          </p:nvSpPr>
          <p:spPr>
            <a:xfrm>
              <a:off x="5164256" y="2997541"/>
              <a:ext cx="43250" cy="56065"/>
            </a:xfrm>
            <a:custGeom>
              <a:avLst/>
              <a:gdLst/>
              <a:ahLst/>
              <a:cxnLst/>
              <a:rect l="l" t="t" r="r" b="b"/>
              <a:pathLst>
                <a:path w="1647" h="2135" extrusionOk="0">
                  <a:moveTo>
                    <a:pt x="1456" y="0"/>
                  </a:moveTo>
                  <a:cubicBezTo>
                    <a:pt x="652" y="0"/>
                    <a:pt x="1" y="651"/>
                    <a:pt x="1" y="1455"/>
                  </a:cubicBezTo>
                  <a:lnTo>
                    <a:pt x="1" y="2134"/>
                  </a:lnTo>
                  <a:cubicBezTo>
                    <a:pt x="97" y="2125"/>
                    <a:pt x="18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a:defRPr/>
              </a:pPr>
              <a:endParaRPr/>
            </a:p>
          </p:txBody>
        </p:sp>
        <p:sp>
          <p:nvSpPr>
            <p:cNvPr id="89" name="Google Shape;11537;p67">
              <a:extLst>
                <a:ext uri="{FF2B5EF4-FFF2-40B4-BE49-F238E27FC236}">
                  <a16:creationId xmlns="" xmlns:a16="http://schemas.microsoft.com/office/drawing/2014/main" id="{B0D7BA66-5AED-1D64-736D-42FE06D52A1F}"/>
                </a:ext>
              </a:extLst>
            </p:cNvPr>
            <p:cNvSpPr/>
            <p:nvPr/>
          </p:nvSpPr>
          <p:spPr>
            <a:xfrm>
              <a:off x="5233136" y="3047802"/>
              <a:ext cx="17358" cy="23371"/>
            </a:xfrm>
            <a:custGeom>
              <a:avLst/>
              <a:gdLst/>
              <a:ahLst/>
              <a:cxnLst/>
              <a:rect l="l" t="t" r="r" b="b"/>
              <a:pathLst>
                <a:path w="661" h="890" extrusionOk="0">
                  <a:moveTo>
                    <a:pt x="239" y="0"/>
                  </a:moveTo>
                  <a:lnTo>
                    <a:pt x="239" y="10"/>
                  </a:lnTo>
                  <a:cubicBezTo>
                    <a:pt x="219" y="4"/>
                    <a:pt x="199" y="1"/>
                    <a:pt x="180" y="1"/>
                  </a:cubicBezTo>
                  <a:cubicBezTo>
                    <a:pt x="81" y="1"/>
                    <a:pt x="0" y="78"/>
                    <a:pt x="0" y="182"/>
                  </a:cubicBezTo>
                  <a:lnTo>
                    <a:pt x="0" y="699"/>
                  </a:lnTo>
                  <a:cubicBezTo>
                    <a:pt x="0" y="804"/>
                    <a:pt x="83" y="889"/>
                    <a:pt x="184" y="889"/>
                  </a:cubicBezTo>
                  <a:cubicBezTo>
                    <a:pt x="202" y="889"/>
                    <a:pt x="221" y="886"/>
                    <a:pt x="239" y="881"/>
                  </a:cubicBezTo>
                  <a:cubicBezTo>
                    <a:pt x="268" y="862"/>
                    <a:pt x="306" y="852"/>
                    <a:pt x="335" y="833"/>
                  </a:cubicBezTo>
                  <a:cubicBezTo>
                    <a:pt x="373" y="795"/>
                    <a:pt x="402" y="766"/>
                    <a:pt x="440" y="747"/>
                  </a:cubicBezTo>
                  <a:cubicBezTo>
                    <a:pt x="661" y="498"/>
                    <a:pt x="555" y="105"/>
                    <a:pt x="23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90" name="Google Shape;11538;p67">
              <a:extLst>
                <a:ext uri="{FF2B5EF4-FFF2-40B4-BE49-F238E27FC236}">
                  <a16:creationId xmlns="" xmlns:a16="http://schemas.microsoft.com/office/drawing/2014/main" id="{8CAE8BA0-9E96-3CF2-F4BF-AB5A96651C63}"/>
                </a:ext>
              </a:extLst>
            </p:cNvPr>
            <p:cNvSpPr/>
            <p:nvPr/>
          </p:nvSpPr>
          <p:spPr>
            <a:xfrm>
              <a:off x="5157980" y="3047802"/>
              <a:ext cx="17358" cy="23371"/>
            </a:xfrm>
            <a:custGeom>
              <a:avLst/>
              <a:gdLst/>
              <a:ahLst/>
              <a:cxnLst/>
              <a:rect l="l" t="t" r="r" b="b"/>
              <a:pathLst>
                <a:path w="661" h="890" extrusionOk="0">
                  <a:moveTo>
                    <a:pt x="479" y="0"/>
                  </a:moveTo>
                  <a:cubicBezTo>
                    <a:pt x="460" y="0"/>
                    <a:pt x="441" y="3"/>
                    <a:pt x="422" y="10"/>
                  </a:cubicBezTo>
                  <a:cubicBezTo>
                    <a:pt x="1" y="144"/>
                    <a:pt x="1" y="747"/>
                    <a:pt x="422" y="881"/>
                  </a:cubicBezTo>
                  <a:cubicBezTo>
                    <a:pt x="441" y="887"/>
                    <a:pt x="460" y="889"/>
                    <a:pt x="478" y="889"/>
                  </a:cubicBezTo>
                  <a:cubicBezTo>
                    <a:pt x="579" y="889"/>
                    <a:pt x="661" y="806"/>
                    <a:pt x="661" y="708"/>
                  </a:cubicBezTo>
                  <a:lnTo>
                    <a:pt x="661" y="182"/>
                  </a:lnTo>
                  <a:cubicBezTo>
                    <a:pt x="661" y="125"/>
                    <a:pt x="632" y="67"/>
                    <a:pt x="584" y="38"/>
                  </a:cubicBezTo>
                  <a:cubicBezTo>
                    <a:pt x="553" y="13"/>
                    <a:pt x="516" y="0"/>
                    <a:pt x="47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91" name="Google Shape;11539;p67">
              <a:extLst>
                <a:ext uri="{FF2B5EF4-FFF2-40B4-BE49-F238E27FC236}">
                  <a16:creationId xmlns="" xmlns:a16="http://schemas.microsoft.com/office/drawing/2014/main" id="{083DC0D3-DC58-7F09-09DB-D9B0FA24A98C}"/>
                </a:ext>
              </a:extLst>
            </p:cNvPr>
            <p:cNvSpPr/>
            <p:nvPr/>
          </p:nvSpPr>
          <p:spPr>
            <a:xfrm>
              <a:off x="5189387" y="3088610"/>
              <a:ext cx="29700" cy="33587"/>
            </a:xfrm>
            <a:custGeom>
              <a:avLst/>
              <a:gdLst/>
              <a:ahLst/>
              <a:cxnLst/>
              <a:rect l="l" t="t" r="r" b="b"/>
              <a:pathLst>
                <a:path w="1131" h="1279" extrusionOk="0">
                  <a:moveTo>
                    <a:pt x="186" y="1"/>
                  </a:moveTo>
                  <a:cubicBezTo>
                    <a:pt x="90" y="1"/>
                    <a:pt x="11" y="80"/>
                    <a:pt x="11" y="188"/>
                  </a:cubicBezTo>
                  <a:lnTo>
                    <a:pt x="11" y="724"/>
                  </a:lnTo>
                  <a:cubicBezTo>
                    <a:pt x="1" y="781"/>
                    <a:pt x="30" y="829"/>
                    <a:pt x="68" y="877"/>
                  </a:cubicBezTo>
                  <a:lnTo>
                    <a:pt x="441" y="1231"/>
                  </a:lnTo>
                  <a:cubicBezTo>
                    <a:pt x="470" y="1260"/>
                    <a:pt x="518" y="1279"/>
                    <a:pt x="566" y="1279"/>
                  </a:cubicBezTo>
                  <a:cubicBezTo>
                    <a:pt x="613" y="1279"/>
                    <a:pt x="661" y="1260"/>
                    <a:pt x="690" y="1222"/>
                  </a:cubicBezTo>
                  <a:lnTo>
                    <a:pt x="1073" y="829"/>
                  </a:lnTo>
                  <a:cubicBezTo>
                    <a:pt x="1102" y="800"/>
                    <a:pt x="1121" y="753"/>
                    <a:pt x="1121" y="705"/>
                  </a:cubicBezTo>
                  <a:lnTo>
                    <a:pt x="1121" y="198"/>
                  </a:lnTo>
                  <a:cubicBezTo>
                    <a:pt x="1130" y="150"/>
                    <a:pt x="1102" y="92"/>
                    <a:pt x="1063" y="64"/>
                  </a:cubicBezTo>
                  <a:cubicBezTo>
                    <a:pt x="1025" y="25"/>
                    <a:pt x="977" y="6"/>
                    <a:pt x="929" y="6"/>
                  </a:cubicBezTo>
                  <a:lnTo>
                    <a:pt x="891" y="6"/>
                  </a:lnTo>
                  <a:cubicBezTo>
                    <a:pt x="824" y="25"/>
                    <a:pt x="747" y="35"/>
                    <a:pt x="680" y="35"/>
                  </a:cubicBezTo>
                  <a:lnTo>
                    <a:pt x="451" y="35"/>
                  </a:lnTo>
                  <a:cubicBezTo>
                    <a:pt x="384" y="35"/>
                    <a:pt x="307"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92" name="Google Shape;11540;p67">
              <a:extLst>
                <a:ext uri="{FF2B5EF4-FFF2-40B4-BE49-F238E27FC236}">
                  <a16:creationId xmlns="" xmlns:a16="http://schemas.microsoft.com/office/drawing/2014/main" id="{B4EE9C64-1873-DECC-A75C-8902CDA1DD7E}"/>
                </a:ext>
              </a:extLst>
            </p:cNvPr>
            <p:cNvSpPr/>
            <p:nvPr/>
          </p:nvSpPr>
          <p:spPr>
            <a:xfrm>
              <a:off x="5189650" y="3088952"/>
              <a:ext cx="17857" cy="33245"/>
            </a:xfrm>
            <a:custGeom>
              <a:avLst/>
              <a:gdLst/>
              <a:ahLst/>
              <a:cxnLst/>
              <a:rect l="l" t="t" r="r" b="b"/>
              <a:pathLst>
                <a:path w="680" h="1266" extrusionOk="0">
                  <a:moveTo>
                    <a:pt x="181" y="0"/>
                  </a:moveTo>
                  <a:cubicBezTo>
                    <a:pt x="87" y="0"/>
                    <a:pt x="1" y="81"/>
                    <a:pt x="1" y="185"/>
                  </a:cubicBezTo>
                  <a:lnTo>
                    <a:pt x="1" y="720"/>
                  </a:lnTo>
                  <a:cubicBezTo>
                    <a:pt x="1" y="768"/>
                    <a:pt x="20" y="826"/>
                    <a:pt x="58" y="864"/>
                  </a:cubicBezTo>
                  <a:lnTo>
                    <a:pt x="431" y="1218"/>
                  </a:lnTo>
                  <a:cubicBezTo>
                    <a:pt x="460" y="1247"/>
                    <a:pt x="508" y="1266"/>
                    <a:pt x="556" y="1266"/>
                  </a:cubicBezTo>
                  <a:cubicBezTo>
                    <a:pt x="603" y="1266"/>
                    <a:pt x="651" y="1247"/>
                    <a:pt x="680" y="1209"/>
                  </a:cubicBezTo>
                  <a:cubicBezTo>
                    <a:pt x="642" y="1209"/>
                    <a:pt x="613" y="1189"/>
                    <a:pt x="584" y="1161"/>
                  </a:cubicBezTo>
                  <a:lnTo>
                    <a:pt x="221" y="797"/>
                  </a:lnTo>
                  <a:cubicBezTo>
                    <a:pt x="182" y="759"/>
                    <a:pt x="163" y="711"/>
                    <a:pt x="163" y="653"/>
                  </a:cubicBezTo>
                  <a:lnTo>
                    <a:pt x="163" y="127"/>
                  </a:lnTo>
                  <a:cubicBezTo>
                    <a:pt x="163" y="79"/>
                    <a:pt x="182" y="31"/>
                    <a:pt x="211" y="3"/>
                  </a:cubicBezTo>
                  <a:cubicBezTo>
                    <a:pt x="201" y="1"/>
                    <a:pt x="191" y="0"/>
                    <a:pt x="181"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93" name="Google Shape;11541;p67">
              <a:extLst>
                <a:ext uri="{FF2B5EF4-FFF2-40B4-BE49-F238E27FC236}">
                  <a16:creationId xmlns="" xmlns:a16="http://schemas.microsoft.com/office/drawing/2014/main" id="{EB7B75B9-967A-C7DF-A29C-427561A0941D}"/>
                </a:ext>
              </a:extLst>
            </p:cNvPr>
            <p:cNvSpPr/>
            <p:nvPr/>
          </p:nvSpPr>
          <p:spPr>
            <a:xfrm>
              <a:off x="5173054" y="3030261"/>
              <a:ext cx="62368" cy="66805"/>
            </a:xfrm>
            <a:custGeom>
              <a:avLst/>
              <a:gdLst/>
              <a:ahLst/>
              <a:cxnLst/>
              <a:rect l="l" t="t" r="r" b="b"/>
              <a:pathLst>
                <a:path w="2375" h="2544" extrusionOk="0">
                  <a:moveTo>
                    <a:pt x="1649" y="1"/>
                  </a:moveTo>
                  <a:cubicBezTo>
                    <a:pt x="1634" y="1"/>
                    <a:pt x="1620" y="6"/>
                    <a:pt x="1609" y="17"/>
                  </a:cubicBezTo>
                  <a:cubicBezTo>
                    <a:pt x="1350" y="209"/>
                    <a:pt x="1054" y="352"/>
                    <a:pt x="747" y="439"/>
                  </a:cubicBezTo>
                  <a:cubicBezTo>
                    <a:pt x="652" y="467"/>
                    <a:pt x="556" y="486"/>
                    <a:pt x="460" y="505"/>
                  </a:cubicBezTo>
                  <a:cubicBezTo>
                    <a:pt x="365" y="525"/>
                    <a:pt x="269" y="534"/>
                    <a:pt x="173" y="544"/>
                  </a:cubicBezTo>
                  <a:cubicBezTo>
                    <a:pt x="68" y="544"/>
                    <a:pt x="1" y="630"/>
                    <a:pt x="1" y="726"/>
                  </a:cubicBezTo>
                  <a:lnTo>
                    <a:pt x="1" y="1472"/>
                  </a:lnTo>
                  <a:cubicBezTo>
                    <a:pt x="1" y="2065"/>
                    <a:pt x="479" y="2544"/>
                    <a:pt x="1073" y="2544"/>
                  </a:cubicBezTo>
                  <a:lnTo>
                    <a:pt x="1302" y="2544"/>
                  </a:lnTo>
                  <a:cubicBezTo>
                    <a:pt x="1896" y="2544"/>
                    <a:pt x="2374" y="2065"/>
                    <a:pt x="2374" y="1472"/>
                  </a:cubicBezTo>
                  <a:lnTo>
                    <a:pt x="2374" y="697"/>
                  </a:lnTo>
                  <a:cubicBezTo>
                    <a:pt x="2374" y="620"/>
                    <a:pt x="2326" y="553"/>
                    <a:pt x="2259" y="525"/>
                  </a:cubicBezTo>
                  <a:cubicBezTo>
                    <a:pt x="2240" y="515"/>
                    <a:pt x="2221" y="505"/>
                    <a:pt x="2192" y="496"/>
                  </a:cubicBezTo>
                  <a:cubicBezTo>
                    <a:pt x="1982" y="410"/>
                    <a:pt x="1810" y="257"/>
                    <a:pt x="1714" y="56"/>
                  </a:cubicBezTo>
                  <a:lnTo>
                    <a:pt x="1704" y="37"/>
                  </a:lnTo>
                  <a:cubicBezTo>
                    <a:pt x="1693" y="13"/>
                    <a:pt x="1671" y="1"/>
                    <a:pt x="1649"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94" name="Google Shape;11542;p67">
              <a:extLst>
                <a:ext uri="{FF2B5EF4-FFF2-40B4-BE49-F238E27FC236}">
                  <a16:creationId xmlns="" xmlns:a16="http://schemas.microsoft.com/office/drawing/2014/main" id="{56CB1870-FA2F-240D-9C1A-ADD4EC70E5A8}"/>
                </a:ext>
              </a:extLst>
            </p:cNvPr>
            <p:cNvSpPr/>
            <p:nvPr/>
          </p:nvSpPr>
          <p:spPr>
            <a:xfrm>
              <a:off x="5172817"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3"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3"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95" name="Google Shape;11543;p67">
              <a:extLst>
                <a:ext uri="{FF2B5EF4-FFF2-40B4-BE49-F238E27FC236}">
                  <a16:creationId xmlns="" xmlns:a16="http://schemas.microsoft.com/office/drawing/2014/main" id="{3B8EB219-AE85-6033-D901-F5812049A8E3}"/>
                </a:ext>
              </a:extLst>
            </p:cNvPr>
            <p:cNvSpPr/>
            <p:nvPr/>
          </p:nvSpPr>
          <p:spPr>
            <a:xfrm>
              <a:off x="5009953" y="2992000"/>
              <a:ext cx="125680" cy="66149"/>
            </a:xfrm>
            <a:custGeom>
              <a:avLst/>
              <a:gdLst/>
              <a:ahLst/>
              <a:cxnLst/>
              <a:rect l="l" t="t" r="r" b="b"/>
              <a:pathLst>
                <a:path w="4786" h="2519" extrusionOk="0">
                  <a:moveTo>
                    <a:pt x="1848" y="1"/>
                  </a:moveTo>
                  <a:lnTo>
                    <a:pt x="766" y="431"/>
                  </a:lnTo>
                  <a:cubicBezTo>
                    <a:pt x="642" y="470"/>
                    <a:pt x="537" y="527"/>
                    <a:pt x="441" y="604"/>
                  </a:cubicBezTo>
                  <a:lnTo>
                    <a:pt x="412" y="623"/>
                  </a:lnTo>
                  <a:lnTo>
                    <a:pt x="403" y="642"/>
                  </a:lnTo>
                  <a:lnTo>
                    <a:pt x="384" y="651"/>
                  </a:lnTo>
                  <a:lnTo>
                    <a:pt x="364" y="671"/>
                  </a:lnTo>
                  <a:cubicBezTo>
                    <a:pt x="163" y="862"/>
                    <a:pt x="39" y="1120"/>
                    <a:pt x="1" y="1388"/>
                  </a:cubicBezTo>
                  <a:lnTo>
                    <a:pt x="1" y="1436"/>
                  </a:lnTo>
                  <a:lnTo>
                    <a:pt x="1" y="1455"/>
                  </a:lnTo>
                  <a:lnTo>
                    <a:pt x="1" y="1494"/>
                  </a:lnTo>
                  <a:lnTo>
                    <a:pt x="1" y="1522"/>
                  </a:lnTo>
                  <a:lnTo>
                    <a:pt x="1" y="1532"/>
                  </a:lnTo>
                  <a:lnTo>
                    <a:pt x="1" y="1589"/>
                  </a:lnTo>
                  <a:lnTo>
                    <a:pt x="1" y="1762"/>
                  </a:lnTo>
                  <a:lnTo>
                    <a:pt x="1" y="2288"/>
                  </a:lnTo>
                  <a:cubicBezTo>
                    <a:pt x="10" y="2416"/>
                    <a:pt x="116" y="2518"/>
                    <a:pt x="251" y="2518"/>
                  </a:cubicBezTo>
                  <a:cubicBezTo>
                    <a:pt x="257" y="2518"/>
                    <a:pt x="263" y="2518"/>
                    <a:pt x="269" y="2518"/>
                  </a:cubicBezTo>
                  <a:lnTo>
                    <a:pt x="4527" y="2518"/>
                  </a:lnTo>
                  <a:cubicBezTo>
                    <a:pt x="4533" y="2518"/>
                    <a:pt x="4539" y="2518"/>
                    <a:pt x="4544" y="2518"/>
                  </a:cubicBezTo>
                  <a:cubicBezTo>
                    <a:pt x="4671" y="2518"/>
                    <a:pt x="4777" y="2416"/>
                    <a:pt x="4786" y="2288"/>
                  </a:cubicBezTo>
                  <a:lnTo>
                    <a:pt x="4786" y="1762"/>
                  </a:lnTo>
                  <a:lnTo>
                    <a:pt x="4786" y="1589"/>
                  </a:lnTo>
                  <a:lnTo>
                    <a:pt x="4776" y="1589"/>
                  </a:lnTo>
                  <a:lnTo>
                    <a:pt x="4776" y="1532"/>
                  </a:lnTo>
                  <a:lnTo>
                    <a:pt x="4776" y="1522"/>
                  </a:lnTo>
                  <a:lnTo>
                    <a:pt x="4776" y="1494"/>
                  </a:lnTo>
                  <a:lnTo>
                    <a:pt x="4776" y="1455"/>
                  </a:lnTo>
                  <a:lnTo>
                    <a:pt x="4776" y="1446"/>
                  </a:lnTo>
                  <a:lnTo>
                    <a:pt x="4776" y="1398"/>
                  </a:lnTo>
                  <a:cubicBezTo>
                    <a:pt x="4748" y="1120"/>
                    <a:pt x="4614" y="862"/>
                    <a:pt x="4422" y="680"/>
                  </a:cubicBezTo>
                  <a:lnTo>
                    <a:pt x="4394" y="651"/>
                  </a:lnTo>
                  <a:lnTo>
                    <a:pt x="4384" y="642"/>
                  </a:lnTo>
                  <a:lnTo>
                    <a:pt x="4365" y="623"/>
                  </a:lnTo>
                  <a:lnTo>
                    <a:pt x="4336" y="604"/>
                  </a:lnTo>
                  <a:cubicBezTo>
                    <a:pt x="4250" y="537"/>
                    <a:pt x="4154" y="479"/>
                    <a:pt x="4049" y="431"/>
                  </a:cubicBezTo>
                  <a:lnTo>
                    <a:pt x="2958" y="1"/>
                  </a:lnTo>
                  <a:lnTo>
                    <a:pt x="2680" y="278"/>
                  </a:lnTo>
                  <a:lnTo>
                    <a:pt x="2403" y="556"/>
                  </a:lnTo>
                  <a:lnTo>
                    <a:pt x="2125" y="278"/>
                  </a:lnTo>
                  <a:lnTo>
                    <a:pt x="1848" y="1"/>
                  </a:lnTo>
                  <a:close/>
                </a:path>
              </a:pathLst>
            </a:custGeom>
            <a:solidFill>
              <a:schemeClr val="accent3">
                <a:lumMod val="50000"/>
              </a:schemeClr>
            </a:solidFill>
            <a:ln>
              <a:noFill/>
            </a:ln>
          </p:spPr>
          <p:txBody>
            <a:bodyPr spcFirstLastPara="1" wrap="square" lIns="91425" tIns="91425" rIns="91425" bIns="91425" anchor="ctr" anchorCtr="0">
              <a:noAutofit/>
            </a:bodyPr>
            <a:lstStyle/>
            <a:p>
              <a:pPr>
                <a:defRPr/>
              </a:pPr>
              <a:endParaRPr/>
            </a:p>
          </p:txBody>
        </p:sp>
        <p:sp>
          <p:nvSpPr>
            <p:cNvPr id="96" name="Google Shape;11544;p67">
              <a:extLst>
                <a:ext uri="{FF2B5EF4-FFF2-40B4-BE49-F238E27FC236}">
                  <a16:creationId xmlns="" xmlns:a16="http://schemas.microsoft.com/office/drawing/2014/main" id="{384ED81D-BE5D-FC87-E3F2-059DC7365EE3}"/>
                </a:ext>
              </a:extLst>
            </p:cNvPr>
            <p:cNvSpPr/>
            <p:nvPr/>
          </p:nvSpPr>
          <p:spPr>
            <a:xfrm>
              <a:off x="5009217" y="2992262"/>
              <a:ext cx="51286" cy="65913"/>
            </a:xfrm>
            <a:custGeom>
              <a:avLst/>
              <a:gdLst/>
              <a:ahLst/>
              <a:cxnLst/>
              <a:rect l="l" t="t" r="r" b="b"/>
              <a:pathLst>
                <a:path w="1953" h="2510" extrusionOk="0">
                  <a:moveTo>
                    <a:pt x="1857" y="0"/>
                  </a:moveTo>
                  <a:lnTo>
                    <a:pt x="775" y="421"/>
                  </a:lnTo>
                  <a:cubicBezTo>
                    <a:pt x="306" y="613"/>
                    <a:pt x="0" y="1072"/>
                    <a:pt x="29" y="1579"/>
                  </a:cubicBezTo>
                  <a:lnTo>
                    <a:pt x="29" y="2278"/>
                  </a:lnTo>
                  <a:cubicBezTo>
                    <a:pt x="29" y="2410"/>
                    <a:pt x="134" y="2510"/>
                    <a:pt x="256" y="2510"/>
                  </a:cubicBezTo>
                  <a:cubicBezTo>
                    <a:pt x="266" y="2510"/>
                    <a:pt x="277" y="2509"/>
                    <a:pt x="287" y="2508"/>
                  </a:cubicBezTo>
                  <a:lnTo>
                    <a:pt x="345" y="2508"/>
                  </a:lnTo>
                  <a:lnTo>
                    <a:pt x="345" y="1579"/>
                  </a:lnTo>
                  <a:cubicBezTo>
                    <a:pt x="325" y="1072"/>
                    <a:pt x="622" y="613"/>
                    <a:pt x="1091" y="421"/>
                  </a:cubicBezTo>
                  <a:lnTo>
                    <a:pt x="1952" y="86"/>
                  </a:lnTo>
                  <a:lnTo>
                    <a:pt x="1857" y="0"/>
                  </a:lnTo>
                  <a:close/>
                </a:path>
              </a:pathLst>
            </a:custGeom>
            <a:solidFill>
              <a:schemeClr val="accent2">
                <a:lumMod val="50000"/>
              </a:schemeClr>
            </a:solidFill>
            <a:ln>
              <a:noFill/>
            </a:ln>
          </p:spPr>
          <p:txBody>
            <a:bodyPr spcFirstLastPara="1" wrap="square" lIns="91425" tIns="91425" rIns="91425" bIns="91425" anchor="ctr" anchorCtr="0">
              <a:noAutofit/>
            </a:bodyPr>
            <a:lstStyle/>
            <a:p>
              <a:pPr>
                <a:defRPr/>
              </a:pPr>
              <a:endParaRPr/>
            </a:p>
          </p:txBody>
        </p:sp>
        <p:sp>
          <p:nvSpPr>
            <p:cNvPr id="97" name="Google Shape;11545;p67">
              <a:extLst>
                <a:ext uri="{FF2B5EF4-FFF2-40B4-BE49-F238E27FC236}">
                  <a16:creationId xmlns="" xmlns:a16="http://schemas.microsoft.com/office/drawing/2014/main" id="{E7485B3C-97ED-4F0C-FCB0-70510D313A2E}"/>
                </a:ext>
              </a:extLst>
            </p:cNvPr>
            <p:cNvSpPr/>
            <p:nvPr/>
          </p:nvSpPr>
          <p:spPr>
            <a:xfrm>
              <a:off x="5032825" y="2887695"/>
              <a:ext cx="79436" cy="56091"/>
            </a:xfrm>
            <a:custGeom>
              <a:avLst/>
              <a:gdLst/>
              <a:ahLst/>
              <a:cxnLst/>
              <a:rect l="l" t="t" r="r" b="b"/>
              <a:pathLst>
                <a:path w="3025" h="2136" extrusionOk="0">
                  <a:moveTo>
                    <a:pt x="1455" y="1"/>
                  </a:moveTo>
                  <a:cubicBezTo>
                    <a:pt x="651" y="1"/>
                    <a:pt x="1" y="652"/>
                    <a:pt x="1" y="1456"/>
                  </a:cubicBezTo>
                  <a:lnTo>
                    <a:pt x="1" y="2135"/>
                  </a:lnTo>
                  <a:cubicBezTo>
                    <a:pt x="1" y="2135"/>
                    <a:pt x="326" y="2106"/>
                    <a:pt x="364" y="1944"/>
                  </a:cubicBezTo>
                  <a:cubicBezTo>
                    <a:pt x="383" y="1925"/>
                    <a:pt x="393" y="1915"/>
                    <a:pt x="403" y="1896"/>
                  </a:cubicBezTo>
                  <a:cubicBezTo>
                    <a:pt x="584" y="1896"/>
                    <a:pt x="1465" y="1877"/>
                    <a:pt x="1972" y="1274"/>
                  </a:cubicBezTo>
                  <a:cubicBezTo>
                    <a:pt x="2077" y="1570"/>
                    <a:pt x="2317" y="1800"/>
                    <a:pt x="2623" y="1886"/>
                  </a:cubicBezTo>
                  <a:cubicBezTo>
                    <a:pt x="2632" y="1905"/>
                    <a:pt x="2642" y="1925"/>
                    <a:pt x="2652" y="1944"/>
                  </a:cubicBezTo>
                  <a:cubicBezTo>
                    <a:pt x="2699" y="2106"/>
                    <a:pt x="3025" y="2135"/>
                    <a:pt x="3025" y="2135"/>
                  </a:cubicBezTo>
                  <a:lnTo>
                    <a:pt x="3025" y="1456"/>
                  </a:lnTo>
                  <a:cubicBezTo>
                    <a:pt x="3025" y="652"/>
                    <a:pt x="2374" y="1"/>
                    <a:pt x="1570" y="1"/>
                  </a:cubicBezTo>
                  <a:close/>
                </a:path>
              </a:pathLst>
            </a:custGeom>
            <a:solidFill>
              <a:schemeClr val="tx1"/>
            </a:solidFill>
            <a:ln>
              <a:noFill/>
            </a:ln>
          </p:spPr>
          <p:txBody>
            <a:bodyPr spcFirstLastPara="1" wrap="square" lIns="91425" tIns="91425" rIns="91425" bIns="91425" anchor="ctr" anchorCtr="0">
              <a:noAutofit/>
            </a:bodyPr>
            <a:lstStyle/>
            <a:p>
              <a:pPr>
                <a:defRPr/>
              </a:pPr>
              <a:endParaRPr/>
            </a:p>
          </p:txBody>
        </p:sp>
        <p:sp>
          <p:nvSpPr>
            <p:cNvPr id="98" name="Google Shape;11546;p67">
              <a:extLst>
                <a:ext uri="{FF2B5EF4-FFF2-40B4-BE49-F238E27FC236}">
                  <a16:creationId xmlns="" xmlns:a16="http://schemas.microsoft.com/office/drawing/2014/main" id="{A05D4DB7-9DB7-0D39-2070-BA8EE3172D1C}"/>
                </a:ext>
              </a:extLst>
            </p:cNvPr>
            <p:cNvSpPr/>
            <p:nvPr/>
          </p:nvSpPr>
          <p:spPr>
            <a:xfrm>
              <a:off x="5032825" y="2887459"/>
              <a:ext cx="43014" cy="56328"/>
            </a:xfrm>
            <a:custGeom>
              <a:avLst/>
              <a:gdLst/>
              <a:ahLst/>
              <a:cxnLst/>
              <a:rect l="l" t="t" r="r" b="b"/>
              <a:pathLst>
                <a:path w="1638" h="2145" extrusionOk="0">
                  <a:moveTo>
                    <a:pt x="1455" y="0"/>
                  </a:moveTo>
                  <a:cubicBezTo>
                    <a:pt x="651" y="0"/>
                    <a:pt x="1" y="651"/>
                    <a:pt x="1" y="1455"/>
                  </a:cubicBezTo>
                  <a:lnTo>
                    <a:pt x="1" y="2144"/>
                  </a:lnTo>
                  <a:cubicBezTo>
                    <a:pt x="87" y="2135"/>
                    <a:pt x="173" y="2106"/>
                    <a:pt x="249" y="2068"/>
                  </a:cubicBezTo>
                  <a:lnTo>
                    <a:pt x="259" y="1838"/>
                  </a:lnTo>
                  <a:lnTo>
                    <a:pt x="259" y="1455"/>
                  </a:lnTo>
                  <a:cubicBezTo>
                    <a:pt x="259" y="680"/>
                    <a:pt x="862" y="39"/>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a:defRPr/>
              </a:pPr>
              <a:endParaRPr/>
            </a:p>
          </p:txBody>
        </p:sp>
        <p:sp>
          <p:nvSpPr>
            <p:cNvPr id="99" name="Google Shape;11547;p67">
              <a:extLst>
                <a:ext uri="{FF2B5EF4-FFF2-40B4-BE49-F238E27FC236}">
                  <a16:creationId xmlns="" xmlns:a16="http://schemas.microsoft.com/office/drawing/2014/main" id="{9414E8F5-4765-4851-1822-7C7FBABF3B05}"/>
                </a:ext>
              </a:extLst>
            </p:cNvPr>
            <p:cNvSpPr/>
            <p:nvPr/>
          </p:nvSpPr>
          <p:spPr>
            <a:xfrm>
              <a:off x="5101442" y="2937983"/>
              <a:ext cx="17358" cy="23371"/>
            </a:xfrm>
            <a:custGeom>
              <a:avLst/>
              <a:gdLst/>
              <a:ahLst/>
              <a:cxnLst/>
              <a:rect l="l" t="t" r="r" b="b"/>
              <a:pathLst>
                <a:path w="661" h="890" extrusionOk="0">
                  <a:moveTo>
                    <a:pt x="183" y="0"/>
                  </a:moveTo>
                  <a:cubicBezTo>
                    <a:pt x="87" y="0"/>
                    <a:pt x="0" y="78"/>
                    <a:pt x="0" y="182"/>
                  </a:cubicBezTo>
                  <a:lnTo>
                    <a:pt x="0" y="708"/>
                  </a:lnTo>
                  <a:cubicBezTo>
                    <a:pt x="0" y="812"/>
                    <a:pt x="87" y="890"/>
                    <a:pt x="183" y="890"/>
                  </a:cubicBezTo>
                  <a:cubicBezTo>
                    <a:pt x="202" y="890"/>
                    <a:pt x="221" y="887"/>
                    <a:pt x="240" y="880"/>
                  </a:cubicBezTo>
                  <a:cubicBezTo>
                    <a:pt x="278" y="871"/>
                    <a:pt x="307" y="852"/>
                    <a:pt x="345" y="833"/>
                  </a:cubicBezTo>
                  <a:cubicBezTo>
                    <a:pt x="374" y="804"/>
                    <a:pt x="412" y="775"/>
                    <a:pt x="450" y="746"/>
                  </a:cubicBezTo>
                  <a:cubicBezTo>
                    <a:pt x="661" y="498"/>
                    <a:pt x="555" y="105"/>
                    <a:pt x="240" y="10"/>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100" name="Google Shape;11548;p67">
              <a:extLst>
                <a:ext uri="{FF2B5EF4-FFF2-40B4-BE49-F238E27FC236}">
                  <a16:creationId xmlns="" xmlns:a16="http://schemas.microsoft.com/office/drawing/2014/main" id="{D7E24D4F-1122-8447-F397-04AEB10081E2}"/>
                </a:ext>
              </a:extLst>
            </p:cNvPr>
            <p:cNvSpPr/>
            <p:nvPr/>
          </p:nvSpPr>
          <p:spPr>
            <a:xfrm>
              <a:off x="5026286" y="2937957"/>
              <a:ext cx="17620" cy="23398"/>
            </a:xfrm>
            <a:custGeom>
              <a:avLst/>
              <a:gdLst/>
              <a:ahLst/>
              <a:cxnLst/>
              <a:rect l="l" t="t" r="r" b="b"/>
              <a:pathLst>
                <a:path w="671" h="891" extrusionOk="0">
                  <a:moveTo>
                    <a:pt x="484" y="1"/>
                  </a:moveTo>
                  <a:cubicBezTo>
                    <a:pt x="466" y="1"/>
                    <a:pt x="447" y="4"/>
                    <a:pt x="431" y="11"/>
                  </a:cubicBezTo>
                  <a:cubicBezTo>
                    <a:pt x="1" y="145"/>
                    <a:pt x="1" y="747"/>
                    <a:pt x="431" y="881"/>
                  </a:cubicBezTo>
                  <a:cubicBezTo>
                    <a:pt x="450" y="888"/>
                    <a:pt x="469" y="891"/>
                    <a:pt x="488" y="891"/>
                  </a:cubicBezTo>
                  <a:cubicBezTo>
                    <a:pt x="584" y="891"/>
                    <a:pt x="671" y="813"/>
                    <a:pt x="671" y="709"/>
                  </a:cubicBezTo>
                  <a:lnTo>
                    <a:pt x="671" y="183"/>
                  </a:lnTo>
                  <a:cubicBezTo>
                    <a:pt x="661" y="125"/>
                    <a:pt x="632" y="7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101" name="Google Shape;11549;p67">
              <a:extLst>
                <a:ext uri="{FF2B5EF4-FFF2-40B4-BE49-F238E27FC236}">
                  <a16:creationId xmlns="" xmlns:a16="http://schemas.microsoft.com/office/drawing/2014/main" id="{7A5829DE-2DC9-739F-4591-152B8F7CCF08}"/>
                </a:ext>
              </a:extLst>
            </p:cNvPr>
            <p:cNvSpPr/>
            <p:nvPr/>
          </p:nvSpPr>
          <p:spPr>
            <a:xfrm>
              <a:off x="5057956" y="2979027"/>
              <a:ext cx="29175" cy="33350"/>
            </a:xfrm>
            <a:custGeom>
              <a:avLst/>
              <a:gdLst/>
              <a:ahLst/>
              <a:cxnLst/>
              <a:rect l="l" t="t" r="r" b="b"/>
              <a:pathLst>
                <a:path w="1111" h="1270" extrusionOk="0">
                  <a:moveTo>
                    <a:pt x="185" y="1"/>
                  </a:moveTo>
                  <a:cubicBezTo>
                    <a:pt x="87" y="1"/>
                    <a:pt x="1" y="79"/>
                    <a:pt x="1" y="179"/>
                  </a:cubicBezTo>
                  <a:lnTo>
                    <a:pt x="1" y="715"/>
                  </a:lnTo>
                  <a:cubicBezTo>
                    <a:pt x="1" y="772"/>
                    <a:pt x="20" y="820"/>
                    <a:pt x="58" y="858"/>
                  </a:cubicBezTo>
                  <a:lnTo>
                    <a:pt x="422" y="1222"/>
                  </a:lnTo>
                  <a:cubicBezTo>
                    <a:pt x="460" y="1251"/>
                    <a:pt x="508" y="1270"/>
                    <a:pt x="556" y="1270"/>
                  </a:cubicBezTo>
                  <a:cubicBezTo>
                    <a:pt x="604" y="1270"/>
                    <a:pt x="651" y="1251"/>
                    <a:pt x="680" y="1212"/>
                  </a:cubicBezTo>
                  <a:lnTo>
                    <a:pt x="1063" y="820"/>
                  </a:lnTo>
                  <a:cubicBezTo>
                    <a:pt x="1092" y="782"/>
                    <a:pt x="1111" y="743"/>
                    <a:pt x="1111" y="696"/>
                  </a:cubicBezTo>
                  <a:lnTo>
                    <a:pt x="1111" y="188"/>
                  </a:lnTo>
                  <a:cubicBezTo>
                    <a:pt x="1111" y="140"/>
                    <a:pt x="1092" y="93"/>
                    <a:pt x="1063" y="54"/>
                  </a:cubicBezTo>
                  <a:cubicBezTo>
                    <a:pt x="1025" y="26"/>
                    <a:pt x="977" y="7"/>
                    <a:pt x="919" y="7"/>
                  </a:cubicBezTo>
                  <a:lnTo>
                    <a:pt x="881" y="7"/>
                  </a:lnTo>
                  <a:cubicBezTo>
                    <a:pt x="814" y="26"/>
                    <a:pt x="738" y="26"/>
                    <a:pt x="671" y="26"/>
                  </a:cubicBezTo>
                  <a:lnTo>
                    <a:pt x="450" y="26"/>
                  </a:lnTo>
                  <a:cubicBezTo>
                    <a:pt x="374" y="26"/>
                    <a:pt x="297" y="16"/>
                    <a:pt x="230" y="7"/>
                  </a:cubicBezTo>
                  <a:cubicBezTo>
                    <a:pt x="215" y="3"/>
                    <a:pt x="200" y="1"/>
                    <a:pt x="185"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02" name="Google Shape;11550;p67">
              <a:extLst>
                <a:ext uri="{FF2B5EF4-FFF2-40B4-BE49-F238E27FC236}">
                  <a16:creationId xmlns="" xmlns:a16="http://schemas.microsoft.com/office/drawing/2014/main" id="{FE46000E-F8FE-B95A-441C-218C65C87B6F}"/>
                </a:ext>
              </a:extLst>
            </p:cNvPr>
            <p:cNvSpPr/>
            <p:nvPr/>
          </p:nvSpPr>
          <p:spPr>
            <a:xfrm>
              <a:off x="5057956" y="2979369"/>
              <a:ext cx="17883" cy="33271"/>
            </a:xfrm>
            <a:custGeom>
              <a:avLst/>
              <a:gdLst/>
              <a:ahLst/>
              <a:cxnLst/>
              <a:rect l="l" t="t" r="r" b="b"/>
              <a:pathLst>
                <a:path w="681" h="1267" extrusionOk="0">
                  <a:moveTo>
                    <a:pt x="189" y="0"/>
                  </a:moveTo>
                  <a:cubicBezTo>
                    <a:pt x="87" y="0"/>
                    <a:pt x="1" y="80"/>
                    <a:pt x="1" y="175"/>
                  </a:cubicBezTo>
                  <a:lnTo>
                    <a:pt x="1" y="711"/>
                  </a:lnTo>
                  <a:cubicBezTo>
                    <a:pt x="1" y="769"/>
                    <a:pt x="20" y="817"/>
                    <a:pt x="58" y="855"/>
                  </a:cubicBezTo>
                  <a:lnTo>
                    <a:pt x="422" y="1219"/>
                  </a:lnTo>
                  <a:cubicBezTo>
                    <a:pt x="460" y="1247"/>
                    <a:pt x="508" y="1266"/>
                    <a:pt x="556" y="1266"/>
                  </a:cubicBezTo>
                  <a:cubicBezTo>
                    <a:pt x="604" y="1266"/>
                    <a:pt x="651" y="1247"/>
                    <a:pt x="680" y="1209"/>
                  </a:cubicBezTo>
                  <a:cubicBezTo>
                    <a:pt x="642" y="1199"/>
                    <a:pt x="613" y="1180"/>
                    <a:pt x="594" y="1152"/>
                  </a:cubicBezTo>
                  <a:lnTo>
                    <a:pt x="221" y="797"/>
                  </a:lnTo>
                  <a:cubicBezTo>
                    <a:pt x="183" y="759"/>
                    <a:pt x="163" y="711"/>
                    <a:pt x="163" y="654"/>
                  </a:cubicBezTo>
                  <a:lnTo>
                    <a:pt x="163" y="118"/>
                  </a:lnTo>
                  <a:cubicBezTo>
                    <a:pt x="163" y="70"/>
                    <a:pt x="183" y="32"/>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03" name="Google Shape;11551;p67">
              <a:extLst>
                <a:ext uri="{FF2B5EF4-FFF2-40B4-BE49-F238E27FC236}">
                  <a16:creationId xmlns="" xmlns:a16="http://schemas.microsoft.com/office/drawing/2014/main" id="{75840C5F-D03E-9DC4-53E8-B9E23F723B8E}"/>
                </a:ext>
              </a:extLst>
            </p:cNvPr>
            <p:cNvSpPr/>
            <p:nvPr/>
          </p:nvSpPr>
          <p:spPr>
            <a:xfrm>
              <a:off x="5041386" y="2920520"/>
              <a:ext cx="62341" cy="66989"/>
            </a:xfrm>
            <a:custGeom>
              <a:avLst/>
              <a:gdLst/>
              <a:ahLst/>
              <a:cxnLst/>
              <a:rect l="l" t="t" r="r" b="b"/>
              <a:pathLst>
                <a:path w="2374" h="2551" extrusionOk="0">
                  <a:moveTo>
                    <a:pt x="1641" y="0"/>
                  </a:moveTo>
                  <a:cubicBezTo>
                    <a:pt x="1629" y="0"/>
                    <a:pt x="1617" y="5"/>
                    <a:pt x="1608" y="14"/>
                  </a:cubicBezTo>
                  <a:cubicBezTo>
                    <a:pt x="1349" y="206"/>
                    <a:pt x="1053" y="349"/>
                    <a:pt x="747" y="445"/>
                  </a:cubicBezTo>
                  <a:cubicBezTo>
                    <a:pt x="651" y="464"/>
                    <a:pt x="555" y="493"/>
                    <a:pt x="459" y="512"/>
                  </a:cubicBezTo>
                  <a:cubicBezTo>
                    <a:pt x="364" y="521"/>
                    <a:pt x="268" y="541"/>
                    <a:pt x="172" y="541"/>
                  </a:cubicBezTo>
                  <a:cubicBezTo>
                    <a:pt x="77" y="550"/>
                    <a:pt x="0" y="627"/>
                    <a:pt x="0" y="722"/>
                  </a:cubicBezTo>
                  <a:lnTo>
                    <a:pt x="0" y="1478"/>
                  </a:lnTo>
                  <a:cubicBezTo>
                    <a:pt x="0" y="2072"/>
                    <a:pt x="479" y="2550"/>
                    <a:pt x="1072" y="2550"/>
                  </a:cubicBezTo>
                  <a:lnTo>
                    <a:pt x="1302" y="2550"/>
                  </a:lnTo>
                  <a:cubicBezTo>
                    <a:pt x="1895" y="2550"/>
                    <a:pt x="2373" y="2072"/>
                    <a:pt x="2373" y="1478"/>
                  </a:cubicBezTo>
                  <a:lnTo>
                    <a:pt x="2373" y="694"/>
                  </a:lnTo>
                  <a:cubicBezTo>
                    <a:pt x="2373" y="617"/>
                    <a:pt x="2326" y="550"/>
                    <a:pt x="2259" y="531"/>
                  </a:cubicBezTo>
                  <a:cubicBezTo>
                    <a:pt x="2239" y="521"/>
                    <a:pt x="2220" y="512"/>
                    <a:pt x="2201" y="502"/>
                  </a:cubicBezTo>
                  <a:cubicBezTo>
                    <a:pt x="1991" y="416"/>
                    <a:pt x="1818" y="253"/>
                    <a:pt x="1713" y="52"/>
                  </a:cubicBezTo>
                  <a:lnTo>
                    <a:pt x="1704" y="43"/>
                  </a:lnTo>
                  <a:cubicBezTo>
                    <a:pt x="1691" y="17"/>
                    <a:pt x="1665" y="0"/>
                    <a:pt x="1641"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04" name="Google Shape;11552;p67">
              <a:extLst>
                <a:ext uri="{FF2B5EF4-FFF2-40B4-BE49-F238E27FC236}">
                  <a16:creationId xmlns="" xmlns:a16="http://schemas.microsoft.com/office/drawing/2014/main" id="{5052E2A8-2D8F-9F95-66A5-F9BDDC5A8F04}"/>
                </a:ext>
              </a:extLst>
            </p:cNvPr>
            <p:cNvSpPr/>
            <p:nvPr/>
          </p:nvSpPr>
          <p:spPr>
            <a:xfrm>
              <a:off x="5041386" y="2920625"/>
              <a:ext cx="45246" cy="66884"/>
            </a:xfrm>
            <a:custGeom>
              <a:avLst/>
              <a:gdLst/>
              <a:ahLst/>
              <a:cxnLst/>
              <a:rect l="l" t="t" r="r" b="b"/>
              <a:pathLst>
                <a:path w="1723" h="2547" extrusionOk="0">
                  <a:moveTo>
                    <a:pt x="1641" y="1"/>
                  </a:moveTo>
                  <a:cubicBezTo>
                    <a:pt x="1629" y="1"/>
                    <a:pt x="1617" y="4"/>
                    <a:pt x="1608" y="10"/>
                  </a:cubicBezTo>
                  <a:cubicBezTo>
                    <a:pt x="1349" y="211"/>
                    <a:pt x="1053" y="355"/>
                    <a:pt x="747" y="441"/>
                  </a:cubicBezTo>
                  <a:cubicBezTo>
                    <a:pt x="651" y="470"/>
                    <a:pt x="555" y="489"/>
                    <a:pt x="459" y="508"/>
                  </a:cubicBezTo>
                  <a:cubicBezTo>
                    <a:pt x="364" y="527"/>
                    <a:pt x="268" y="537"/>
                    <a:pt x="172" y="546"/>
                  </a:cubicBezTo>
                  <a:cubicBezTo>
                    <a:pt x="67" y="546"/>
                    <a:pt x="0" y="632"/>
                    <a:pt x="0" y="728"/>
                  </a:cubicBezTo>
                  <a:lnTo>
                    <a:pt x="0" y="1474"/>
                  </a:lnTo>
                  <a:cubicBezTo>
                    <a:pt x="0" y="2068"/>
                    <a:pt x="479" y="2546"/>
                    <a:pt x="1072" y="2546"/>
                  </a:cubicBezTo>
                  <a:lnTo>
                    <a:pt x="1292" y="2546"/>
                  </a:lnTo>
                  <a:cubicBezTo>
                    <a:pt x="699" y="2546"/>
                    <a:pt x="220" y="2068"/>
                    <a:pt x="220" y="1474"/>
                  </a:cubicBezTo>
                  <a:lnTo>
                    <a:pt x="220" y="728"/>
                  </a:lnTo>
                  <a:cubicBezTo>
                    <a:pt x="220" y="632"/>
                    <a:pt x="287" y="546"/>
                    <a:pt x="392" y="546"/>
                  </a:cubicBezTo>
                  <a:cubicBezTo>
                    <a:pt x="488" y="537"/>
                    <a:pt x="584" y="527"/>
                    <a:pt x="680" y="508"/>
                  </a:cubicBezTo>
                  <a:cubicBezTo>
                    <a:pt x="775" y="489"/>
                    <a:pt x="871" y="470"/>
                    <a:pt x="967" y="441"/>
                  </a:cubicBezTo>
                  <a:cubicBezTo>
                    <a:pt x="1235" y="364"/>
                    <a:pt x="1493" y="240"/>
                    <a:pt x="1723" y="87"/>
                  </a:cubicBezTo>
                  <a:lnTo>
                    <a:pt x="1713" y="58"/>
                  </a:lnTo>
                  <a:lnTo>
                    <a:pt x="1704" y="39"/>
                  </a:lnTo>
                  <a:cubicBezTo>
                    <a:pt x="1691" y="13"/>
                    <a:pt x="1665" y="1"/>
                    <a:pt x="1641"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05" name="Google Shape;11553;p67">
              <a:extLst>
                <a:ext uri="{FF2B5EF4-FFF2-40B4-BE49-F238E27FC236}">
                  <a16:creationId xmlns="" xmlns:a16="http://schemas.microsoft.com/office/drawing/2014/main" id="{A32665C9-81DA-919C-673E-0DB5566E5E73}"/>
                </a:ext>
              </a:extLst>
            </p:cNvPr>
            <p:cNvSpPr/>
            <p:nvPr/>
          </p:nvSpPr>
          <p:spPr>
            <a:xfrm>
              <a:off x="5010714" y="3211139"/>
              <a:ext cx="125680" cy="66648"/>
            </a:xfrm>
            <a:custGeom>
              <a:avLst/>
              <a:gdLst/>
              <a:ahLst/>
              <a:cxnLst/>
              <a:rect l="l" t="t" r="r" b="b"/>
              <a:pathLst>
                <a:path w="4786" h="2538" extrusionOk="0">
                  <a:moveTo>
                    <a:pt x="1819" y="1"/>
                  </a:moveTo>
                  <a:lnTo>
                    <a:pt x="737" y="441"/>
                  </a:lnTo>
                  <a:cubicBezTo>
                    <a:pt x="623" y="479"/>
                    <a:pt x="527" y="537"/>
                    <a:pt x="441" y="604"/>
                  </a:cubicBezTo>
                  <a:lnTo>
                    <a:pt x="412" y="632"/>
                  </a:lnTo>
                  <a:lnTo>
                    <a:pt x="402" y="642"/>
                  </a:lnTo>
                  <a:lnTo>
                    <a:pt x="383" y="652"/>
                  </a:lnTo>
                  <a:lnTo>
                    <a:pt x="355" y="680"/>
                  </a:lnTo>
                  <a:cubicBezTo>
                    <a:pt x="163" y="872"/>
                    <a:pt x="29" y="1121"/>
                    <a:pt x="0" y="1398"/>
                  </a:cubicBezTo>
                  <a:lnTo>
                    <a:pt x="0" y="1446"/>
                  </a:lnTo>
                  <a:lnTo>
                    <a:pt x="0" y="1475"/>
                  </a:lnTo>
                  <a:lnTo>
                    <a:pt x="0" y="1503"/>
                  </a:lnTo>
                  <a:lnTo>
                    <a:pt x="0" y="1532"/>
                  </a:lnTo>
                  <a:lnTo>
                    <a:pt x="0" y="1542"/>
                  </a:lnTo>
                  <a:lnTo>
                    <a:pt x="0" y="1599"/>
                  </a:lnTo>
                  <a:lnTo>
                    <a:pt x="0" y="1771"/>
                  </a:lnTo>
                  <a:lnTo>
                    <a:pt x="0" y="2307"/>
                  </a:lnTo>
                  <a:cubicBezTo>
                    <a:pt x="0" y="2436"/>
                    <a:pt x="115" y="2538"/>
                    <a:pt x="242" y="2538"/>
                  </a:cubicBezTo>
                  <a:cubicBezTo>
                    <a:pt x="248" y="2538"/>
                    <a:pt x="253" y="2537"/>
                    <a:pt x="259" y="2537"/>
                  </a:cubicBezTo>
                  <a:lnTo>
                    <a:pt x="4518" y="2537"/>
                  </a:lnTo>
                  <a:cubicBezTo>
                    <a:pt x="4524" y="2537"/>
                    <a:pt x="4530" y="2538"/>
                    <a:pt x="4536" y="2538"/>
                  </a:cubicBezTo>
                  <a:cubicBezTo>
                    <a:pt x="4671" y="2538"/>
                    <a:pt x="4776" y="2436"/>
                    <a:pt x="4786" y="2307"/>
                  </a:cubicBezTo>
                  <a:lnTo>
                    <a:pt x="4786" y="1771"/>
                  </a:lnTo>
                  <a:lnTo>
                    <a:pt x="4786" y="1590"/>
                  </a:lnTo>
                  <a:lnTo>
                    <a:pt x="4747" y="1590"/>
                  </a:lnTo>
                  <a:lnTo>
                    <a:pt x="4747" y="1532"/>
                  </a:lnTo>
                  <a:lnTo>
                    <a:pt x="4747" y="1523"/>
                  </a:lnTo>
                  <a:lnTo>
                    <a:pt x="4747" y="1494"/>
                  </a:lnTo>
                  <a:lnTo>
                    <a:pt x="4747" y="1456"/>
                  </a:lnTo>
                  <a:lnTo>
                    <a:pt x="4747" y="1446"/>
                  </a:lnTo>
                  <a:lnTo>
                    <a:pt x="4747" y="1398"/>
                  </a:lnTo>
                  <a:cubicBezTo>
                    <a:pt x="4719" y="1121"/>
                    <a:pt x="4585" y="872"/>
                    <a:pt x="4393" y="680"/>
                  </a:cubicBezTo>
                  <a:lnTo>
                    <a:pt x="4365" y="652"/>
                  </a:lnTo>
                  <a:lnTo>
                    <a:pt x="4355" y="642"/>
                  </a:lnTo>
                  <a:lnTo>
                    <a:pt x="4336" y="632"/>
                  </a:lnTo>
                  <a:lnTo>
                    <a:pt x="4307" y="604"/>
                  </a:lnTo>
                  <a:cubicBezTo>
                    <a:pt x="4221" y="537"/>
                    <a:pt x="4125" y="479"/>
                    <a:pt x="4020" y="441"/>
                  </a:cubicBezTo>
                  <a:lnTo>
                    <a:pt x="2929" y="1"/>
                  </a:lnTo>
                  <a:lnTo>
                    <a:pt x="2651" y="288"/>
                  </a:lnTo>
                  <a:lnTo>
                    <a:pt x="2374" y="556"/>
                  </a:lnTo>
                  <a:lnTo>
                    <a:pt x="2096" y="288"/>
                  </a:lnTo>
                  <a:lnTo>
                    <a:pt x="1819" y="1"/>
                  </a:lnTo>
                  <a:close/>
                </a:path>
              </a:pathLst>
            </a:custGeom>
            <a:solidFill>
              <a:srgbClr val="0070C0"/>
            </a:solidFill>
            <a:ln>
              <a:noFill/>
            </a:ln>
          </p:spPr>
          <p:txBody>
            <a:bodyPr spcFirstLastPara="1" wrap="square" lIns="91425" tIns="91425" rIns="91425" bIns="91425" anchor="ctr" anchorCtr="0">
              <a:noAutofit/>
            </a:bodyPr>
            <a:lstStyle/>
            <a:p>
              <a:pPr>
                <a:defRPr/>
              </a:pPr>
              <a:endParaRPr/>
            </a:p>
          </p:txBody>
        </p:sp>
        <p:sp>
          <p:nvSpPr>
            <p:cNvPr id="106" name="Google Shape;11554;p67">
              <a:extLst>
                <a:ext uri="{FF2B5EF4-FFF2-40B4-BE49-F238E27FC236}">
                  <a16:creationId xmlns="" xmlns:a16="http://schemas.microsoft.com/office/drawing/2014/main" id="{3AF57BD3-65C7-2F0E-3726-067BA30F50FB}"/>
                </a:ext>
              </a:extLst>
            </p:cNvPr>
            <p:cNvSpPr/>
            <p:nvPr/>
          </p:nvSpPr>
          <p:spPr>
            <a:xfrm>
              <a:off x="5009217" y="3211402"/>
              <a:ext cx="51286" cy="65939"/>
            </a:xfrm>
            <a:custGeom>
              <a:avLst/>
              <a:gdLst/>
              <a:ahLst/>
              <a:cxnLst/>
              <a:rect l="l" t="t" r="r" b="b"/>
              <a:pathLst>
                <a:path w="1953" h="2511" extrusionOk="0">
                  <a:moveTo>
                    <a:pt x="1857" y="0"/>
                  </a:moveTo>
                  <a:lnTo>
                    <a:pt x="775" y="422"/>
                  </a:lnTo>
                  <a:cubicBezTo>
                    <a:pt x="306" y="613"/>
                    <a:pt x="0" y="1072"/>
                    <a:pt x="29" y="1580"/>
                  </a:cubicBezTo>
                  <a:lnTo>
                    <a:pt x="29" y="2288"/>
                  </a:lnTo>
                  <a:cubicBezTo>
                    <a:pt x="29" y="2411"/>
                    <a:pt x="134" y="2510"/>
                    <a:pt x="255" y="2510"/>
                  </a:cubicBezTo>
                  <a:cubicBezTo>
                    <a:pt x="266" y="2510"/>
                    <a:pt x="277" y="2509"/>
                    <a:pt x="287" y="2508"/>
                  </a:cubicBezTo>
                  <a:lnTo>
                    <a:pt x="345" y="2508"/>
                  </a:lnTo>
                  <a:lnTo>
                    <a:pt x="345" y="1580"/>
                  </a:lnTo>
                  <a:cubicBezTo>
                    <a:pt x="325" y="1072"/>
                    <a:pt x="622" y="613"/>
                    <a:pt x="1091" y="422"/>
                  </a:cubicBezTo>
                  <a:lnTo>
                    <a:pt x="1952" y="87"/>
                  </a:lnTo>
                  <a:lnTo>
                    <a:pt x="1857" y="0"/>
                  </a:lnTo>
                  <a:close/>
                </a:path>
              </a:pathLst>
            </a:custGeom>
            <a:solidFill>
              <a:srgbClr val="0070C0"/>
            </a:solidFill>
            <a:ln>
              <a:noFill/>
            </a:ln>
          </p:spPr>
          <p:txBody>
            <a:bodyPr spcFirstLastPara="1" wrap="square" lIns="91425" tIns="91425" rIns="91425" bIns="91425" anchor="ctr" anchorCtr="0">
              <a:noAutofit/>
            </a:bodyPr>
            <a:lstStyle/>
            <a:p>
              <a:pPr>
                <a:defRPr/>
              </a:pPr>
              <a:endParaRPr/>
            </a:p>
          </p:txBody>
        </p:sp>
        <p:sp>
          <p:nvSpPr>
            <p:cNvPr id="107" name="Google Shape;11555;p67">
              <a:extLst>
                <a:ext uri="{FF2B5EF4-FFF2-40B4-BE49-F238E27FC236}">
                  <a16:creationId xmlns="" xmlns:a16="http://schemas.microsoft.com/office/drawing/2014/main" id="{8BF14E72-5AD8-B330-D2D8-0F61F65FC167}"/>
                </a:ext>
              </a:extLst>
            </p:cNvPr>
            <p:cNvSpPr/>
            <p:nvPr/>
          </p:nvSpPr>
          <p:spPr>
            <a:xfrm>
              <a:off x="5032825" y="3106861"/>
              <a:ext cx="79436" cy="56301"/>
            </a:xfrm>
            <a:custGeom>
              <a:avLst/>
              <a:gdLst/>
              <a:ahLst/>
              <a:cxnLst/>
              <a:rect l="l" t="t" r="r" b="b"/>
              <a:pathLst>
                <a:path w="3025" h="2144" extrusionOk="0">
                  <a:moveTo>
                    <a:pt x="2661" y="1847"/>
                  </a:moveTo>
                  <a:lnTo>
                    <a:pt x="2652" y="1857"/>
                  </a:lnTo>
                  <a:lnTo>
                    <a:pt x="2623" y="1876"/>
                  </a:lnTo>
                  <a:lnTo>
                    <a:pt x="2623" y="1876"/>
                  </a:lnTo>
                  <a:lnTo>
                    <a:pt x="2661" y="1847"/>
                  </a:lnTo>
                  <a:close/>
                  <a:moveTo>
                    <a:pt x="1455" y="0"/>
                  </a:moveTo>
                  <a:cubicBezTo>
                    <a:pt x="651" y="0"/>
                    <a:pt x="1" y="651"/>
                    <a:pt x="1" y="1455"/>
                  </a:cubicBezTo>
                  <a:lnTo>
                    <a:pt x="1" y="2144"/>
                  </a:lnTo>
                  <a:cubicBezTo>
                    <a:pt x="1" y="2144"/>
                    <a:pt x="326" y="2106"/>
                    <a:pt x="364" y="1943"/>
                  </a:cubicBezTo>
                  <a:cubicBezTo>
                    <a:pt x="383" y="1933"/>
                    <a:pt x="393" y="1914"/>
                    <a:pt x="403" y="1895"/>
                  </a:cubicBezTo>
                  <a:cubicBezTo>
                    <a:pt x="584" y="1895"/>
                    <a:pt x="1465" y="1886"/>
                    <a:pt x="1972" y="1273"/>
                  </a:cubicBezTo>
                  <a:cubicBezTo>
                    <a:pt x="2077" y="1570"/>
                    <a:pt x="2317" y="1799"/>
                    <a:pt x="2623" y="1886"/>
                  </a:cubicBezTo>
                  <a:cubicBezTo>
                    <a:pt x="2632" y="1905"/>
                    <a:pt x="2642" y="1924"/>
                    <a:pt x="2652" y="1943"/>
                  </a:cubicBezTo>
                  <a:cubicBezTo>
                    <a:pt x="2699" y="2106"/>
                    <a:pt x="3025" y="2134"/>
                    <a:pt x="3025" y="2134"/>
                  </a:cubicBezTo>
                  <a:lnTo>
                    <a:pt x="3025" y="1455"/>
                  </a:lnTo>
                  <a:cubicBezTo>
                    <a:pt x="3025" y="651"/>
                    <a:pt x="2374" y="0"/>
                    <a:pt x="1570" y="0"/>
                  </a:cubicBezTo>
                  <a:close/>
                </a:path>
              </a:pathLst>
            </a:custGeom>
            <a:solidFill>
              <a:schemeClr val="tx1"/>
            </a:solidFill>
            <a:ln>
              <a:noFill/>
            </a:ln>
          </p:spPr>
          <p:txBody>
            <a:bodyPr spcFirstLastPara="1" wrap="square" lIns="91425" tIns="91425" rIns="91425" bIns="91425" anchor="ctr" anchorCtr="0">
              <a:noAutofit/>
            </a:bodyPr>
            <a:lstStyle/>
            <a:p>
              <a:pPr>
                <a:defRPr/>
              </a:pPr>
              <a:endParaRPr/>
            </a:p>
          </p:txBody>
        </p:sp>
        <p:sp>
          <p:nvSpPr>
            <p:cNvPr id="108" name="Google Shape;11556;p67">
              <a:extLst>
                <a:ext uri="{FF2B5EF4-FFF2-40B4-BE49-F238E27FC236}">
                  <a16:creationId xmlns="" xmlns:a16="http://schemas.microsoft.com/office/drawing/2014/main" id="{6605DF2F-DFD3-62A2-C607-8355106FC9AA}"/>
                </a:ext>
              </a:extLst>
            </p:cNvPr>
            <p:cNvSpPr/>
            <p:nvPr/>
          </p:nvSpPr>
          <p:spPr>
            <a:xfrm>
              <a:off x="5032825" y="3106861"/>
              <a:ext cx="43014" cy="56301"/>
            </a:xfrm>
            <a:custGeom>
              <a:avLst/>
              <a:gdLst/>
              <a:ahLst/>
              <a:cxnLst/>
              <a:rect l="l" t="t" r="r" b="b"/>
              <a:pathLst>
                <a:path w="1638" h="2144" extrusionOk="0">
                  <a:moveTo>
                    <a:pt x="1455" y="0"/>
                  </a:moveTo>
                  <a:cubicBezTo>
                    <a:pt x="651" y="0"/>
                    <a:pt x="1" y="651"/>
                    <a:pt x="1" y="1455"/>
                  </a:cubicBezTo>
                  <a:lnTo>
                    <a:pt x="1" y="2144"/>
                  </a:lnTo>
                  <a:cubicBezTo>
                    <a:pt x="87" y="2134"/>
                    <a:pt x="173" y="2106"/>
                    <a:pt x="249" y="2067"/>
                  </a:cubicBezTo>
                  <a:lnTo>
                    <a:pt x="249" y="1828"/>
                  </a:lnTo>
                  <a:lnTo>
                    <a:pt x="259" y="1838"/>
                  </a:lnTo>
                  <a:lnTo>
                    <a:pt x="259" y="1455"/>
                  </a:lnTo>
                  <a:cubicBezTo>
                    <a:pt x="259" y="680"/>
                    <a:pt x="862" y="38"/>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a:defRPr/>
              </a:pPr>
              <a:endParaRPr/>
            </a:p>
          </p:txBody>
        </p:sp>
        <p:sp>
          <p:nvSpPr>
            <p:cNvPr id="109" name="Google Shape;11557;p67">
              <a:extLst>
                <a:ext uri="{FF2B5EF4-FFF2-40B4-BE49-F238E27FC236}">
                  <a16:creationId xmlns="" xmlns:a16="http://schemas.microsoft.com/office/drawing/2014/main" id="{433563E6-2024-1845-BBD6-4E2D1A8BEEE1}"/>
                </a:ext>
              </a:extLst>
            </p:cNvPr>
            <p:cNvSpPr/>
            <p:nvPr/>
          </p:nvSpPr>
          <p:spPr>
            <a:xfrm>
              <a:off x="5101442" y="3157385"/>
              <a:ext cx="17358" cy="23345"/>
            </a:xfrm>
            <a:custGeom>
              <a:avLst/>
              <a:gdLst/>
              <a:ahLst/>
              <a:cxnLst/>
              <a:rect l="l" t="t" r="r" b="b"/>
              <a:pathLst>
                <a:path w="661" h="889" extrusionOk="0">
                  <a:moveTo>
                    <a:pt x="183" y="0"/>
                  </a:moveTo>
                  <a:cubicBezTo>
                    <a:pt x="87" y="0"/>
                    <a:pt x="0" y="78"/>
                    <a:pt x="0" y="182"/>
                  </a:cubicBezTo>
                  <a:lnTo>
                    <a:pt x="0" y="708"/>
                  </a:lnTo>
                  <a:cubicBezTo>
                    <a:pt x="0" y="805"/>
                    <a:pt x="90" y="889"/>
                    <a:pt x="187" y="889"/>
                  </a:cubicBezTo>
                  <a:cubicBezTo>
                    <a:pt x="204" y="889"/>
                    <a:pt x="222" y="886"/>
                    <a:pt x="240" y="880"/>
                  </a:cubicBezTo>
                  <a:cubicBezTo>
                    <a:pt x="278" y="871"/>
                    <a:pt x="307" y="852"/>
                    <a:pt x="345" y="832"/>
                  </a:cubicBezTo>
                  <a:cubicBezTo>
                    <a:pt x="374" y="804"/>
                    <a:pt x="412" y="775"/>
                    <a:pt x="450" y="746"/>
                  </a:cubicBezTo>
                  <a:cubicBezTo>
                    <a:pt x="661" y="497"/>
                    <a:pt x="555" y="105"/>
                    <a:pt x="240" y="9"/>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110" name="Google Shape;11558;p67">
              <a:extLst>
                <a:ext uri="{FF2B5EF4-FFF2-40B4-BE49-F238E27FC236}">
                  <a16:creationId xmlns="" xmlns:a16="http://schemas.microsoft.com/office/drawing/2014/main" id="{F93349FF-BEB2-5413-4F9D-AC5B7B4EF2C4}"/>
                </a:ext>
              </a:extLst>
            </p:cNvPr>
            <p:cNvSpPr/>
            <p:nvPr/>
          </p:nvSpPr>
          <p:spPr>
            <a:xfrm>
              <a:off x="5026286" y="3157359"/>
              <a:ext cx="17620" cy="23371"/>
            </a:xfrm>
            <a:custGeom>
              <a:avLst/>
              <a:gdLst/>
              <a:ahLst/>
              <a:cxnLst/>
              <a:rect l="l" t="t" r="r" b="b"/>
              <a:pathLst>
                <a:path w="671" h="890" extrusionOk="0">
                  <a:moveTo>
                    <a:pt x="484" y="1"/>
                  </a:moveTo>
                  <a:cubicBezTo>
                    <a:pt x="466" y="1"/>
                    <a:pt x="447" y="4"/>
                    <a:pt x="431" y="10"/>
                  </a:cubicBezTo>
                  <a:cubicBezTo>
                    <a:pt x="1" y="144"/>
                    <a:pt x="1" y="747"/>
                    <a:pt x="431" y="881"/>
                  </a:cubicBezTo>
                  <a:cubicBezTo>
                    <a:pt x="449" y="887"/>
                    <a:pt x="467" y="890"/>
                    <a:pt x="484" y="890"/>
                  </a:cubicBezTo>
                  <a:cubicBezTo>
                    <a:pt x="581" y="890"/>
                    <a:pt x="671" y="805"/>
                    <a:pt x="671" y="699"/>
                  </a:cubicBezTo>
                  <a:lnTo>
                    <a:pt x="671" y="183"/>
                  </a:lnTo>
                  <a:cubicBezTo>
                    <a:pt x="661" y="125"/>
                    <a:pt x="632" y="6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111" name="Google Shape;11559;p67">
              <a:extLst>
                <a:ext uri="{FF2B5EF4-FFF2-40B4-BE49-F238E27FC236}">
                  <a16:creationId xmlns="" xmlns:a16="http://schemas.microsoft.com/office/drawing/2014/main" id="{7B77EDB3-4F19-86AD-B772-BFA90FD40C99}"/>
                </a:ext>
              </a:extLst>
            </p:cNvPr>
            <p:cNvSpPr/>
            <p:nvPr/>
          </p:nvSpPr>
          <p:spPr>
            <a:xfrm>
              <a:off x="5057956" y="3198272"/>
              <a:ext cx="29175" cy="33271"/>
            </a:xfrm>
            <a:custGeom>
              <a:avLst/>
              <a:gdLst/>
              <a:ahLst/>
              <a:cxnLst/>
              <a:rect l="l" t="t" r="r" b="b"/>
              <a:pathLst>
                <a:path w="1111" h="1267" extrusionOk="0">
                  <a:moveTo>
                    <a:pt x="198" y="0"/>
                  </a:moveTo>
                  <a:cubicBezTo>
                    <a:pt x="95" y="0"/>
                    <a:pt x="1" y="81"/>
                    <a:pt x="1" y="185"/>
                  </a:cubicBezTo>
                  <a:lnTo>
                    <a:pt x="1" y="721"/>
                  </a:lnTo>
                  <a:cubicBezTo>
                    <a:pt x="1" y="768"/>
                    <a:pt x="20" y="826"/>
                    <a:pt x="58" y="864"/>
                  </a:cubicBezTo>
                  <a:lnTo>
                    <a:pt x="422" y="1218"/>
                  </a:lnTo>
                  <a:cubicBezTo>
                    <a:pt x="460" y="1247"/>
                    <a:pt x="508" y="1266"/>
                    <a:pt x="556" y="1266"/>
                  </a:cubicBezTo>
                  <a:cubicBezTo>
                    <a:pt x="604" y="1266"/>
                    <a:pt x="651" y="1247"/>
                    <a:pt x="680" y="1218"/>
                  </a:cubicBezTo>
                  <a:lnTo>
                    <a:pt x="1063" y="816"/>
                  </a:lnTo>
                  <a:cubicBezTo>
                    <a:pt x="1092" y="788"/>
                    <a:pt x="1111" y="740"/>
                    <a:pt x="1111" y="692"/>
                  </a:cubicBezTo>
                  <a:lnTo>
                    <a:pt x="1111" y="194"/>
                  </a:lnTo>
                  <a:cubicBezTo>
                    <a:pt x="1111" y="137"/>
                    <a:pt x="1092" y="89"/>
                    <a:pt x="1063" y="60"/>
                  </a:cubicBezTo>
                  <a:cubicBezTo>
                    <a:pt x="1025" y="22"/>
                    <a:pt x="977" y="3"/>
                    <a:pt x="919" y="3"/>
                  </a:cubicBezTo>
                  <a:lnTo>
                    <a:pt x="881" y="3"/>
                  </a:lnTo>
                  <a:cubicBezTo>
                    <a:pt x="814" y="22"/>
                    <a:pt x="738" y="31"/>
                    <a:pt x="671" y="31"/>
                  </a:cubicBezTo>
                  <a:lnTo>
                    <a:pt x="450" y="31"/>
                  </a:lnTo>
                  <a:cubicBezTo>
                    <a:pt x="374" y="31"/>
                    <a:pt x="297" y="22"/>
                    <a:pt x="230" y="3"/>
                  </a:cubicBezTo>
                  <a:cubicBezTo>
                    <a:pt x="220" y="1"/>
                    <a:pt x="209" y="0"/>
                    <a:pt x="198"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12" name="Google Shape;11560;p67">
              <a:extLst>
                <a:ext uri="{FF2B5EF4-FFF2-40B4-BE49-F238E27FC236}">
                  <a16:creationId xmlns="" xmlns:a16="http://schemas.microsoft.com/office/drawing/2014/main" id="{26569B76-5517-C105-C556-E8778AD0C6C3}"/>
                </a:ext>
              </a:extLst>
            </p:cNvPr>
            <p:cNvSpPr/>
            <p:nvPr/>
          </p:nvSpPr>
          <p:spPr>
            <a:xfrm>
              <a:off x="5057956" y="3198508"/>
              <a:ext cx="17883" cy="33350"/>
            </a:xfrm>
            <a:custGeom>
              <a:avLst/>
              <a:gdLst/>
              <a:ahLst/>
              <a:cxnLst/>
              <a:rect l="l" t="t" r="r" b="b"/>
              <a:pathLst>
                <a:path w="681" h="1270" extrusionOk="0">
                  <a:moveTo>
                    <a:pt x="189" y="1"/>
                  </a:moveTo>
                  <a:cubicBezTo>
                    <a:pt x="87" y="1"/>
                    <a:pt x="1" y="81"/>
                    <a:pt x="1" y="185"/>
                  </a:cubicBezTo>
                  <a:lnTo>
                    <a:pt x="1" y="721"/>
                  </a:lnTo>
                  <a:cubicBezTo>
                    <a:pt x="1" y="769"/>
                    <a:pt x="20" y="826"/>
                    <a:pt x="58" y="865"/>
                  </a:cubicBezTo>
                  <a:lnTo>
                    <a:pt x="422" y="1219"/>
                  </a:lnTo>
                  <a:cubicBezTo>
                    <a:pt x="453" y="1250"/>
                    <a:pt x="492" y="1269"/>
                    <a:pt x="531" y="1269"/>
                  </a:cubicBezTo>
                  <a:cubicBezTo>
                    <a:pt x="539" y="1269"/>
                    <a:pt x="548" y="1268"/>
                    <a:pt x="556" y="1267"/>
                  </a:cubicBezTo>
                  <a:cubicBezTo>
                    <a:pt x="604" y="1267"/>
                    <a:pt x="651" y="1247"/>
                    <a:pt x="680" y="1219"/>
                  </a:cubicBezTo>
                  <a:cubicBezTo>
                    <a:pt x="642" y="1209"/>
                    <a:pt x="613" y="1190"/>
                    <a:pt x="594" y="1161"/>
                  </a:cubicBezTo>
                  <a:lnTo>
                    <a:pt x="221" y="798"/>
                  </a:lnTo>
                  <a:cubicBezTo>
                    <a:pt x="183" y="759"/>
                    <a:pt x="163" y="712"/>
                    <a:pt x="163" y="664"/>
                  </a:cubicBezTo>
                  <a:lnTo>
                    <a:pt x="163" y="128"/>
                  </a:lnTo>
                  <a:cubicBezTo>
                    <a:pt x="163" y="80"/>
                    <a:pt x="183" y="42"/>
                    <a:pt x="221" y="3"/>
                  </a:cubicBezTo>
                  <a:cubicBezTo>
                    <a:pt x="210" y="2"/>
                    <a:pt x="199" y="1"/>
                    <a:pt x="189"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13" name="Google Shape;11561;p67">
              <a:extLst>
                <a:ext uri="{FF2B5EF4-FFF2-40B4-BE49-F238E27FC236}">
                  <a16:creationId xmlns="" xmlns:a16="http://schemas.microsoft.com/office/drawing/2014/main" id="{D728FE6E-CE95-F935-4EA1-949B048AE408}"/>
                </a:ext>
              </a:extLst>
            </p:cNvPr>
            <p:cNvSpPr/>
            <p:nvPr/>
          </p:nvSpPr>
          <p:spPr>
            <a:xfrm>
              <a:off x="5041386" y="3139844"/>
              <a:ext cx="62341" cy="66805"/>
            </a:xfrm>
            <a:custGeom>
              <a:avLst/>
              <a:gdLst/>
              <a:ahLst/>
              <a:cxnLst/>
              <a:rect l="l" t="t" r="r" b="b"/>
              <a:pathLst>
                <a:path w="2374" h="254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77" y="543"/>
                    <a:pt x="0" y="630"/>
                    <a:pt x="0" y="725"/>
                  </a:cubicBezTo>
                  <a:lnTo>
                    <a:pt x="0" y="1472"/>
                  </a:lnTo>
                  <a:cubicBezTo>
                    <a:pt x="0" y="2065"/>
                    <a:pt x="479" y="2544"/>
                    <a:pt x="1072" y="2544"/>
                  </a:cubicBezTo>
                  <a:lnTo>
                    <a:pt x="1302" y="2544"/>
                  </a:lnTo>
                  <a:cubicBezTo>
                    <a:pt x="1895" y="2544"/>
                    <a:pt x="2373" y="2065"/>
                    <a:pt x="2373" y="1472"/>
                  </a:cubicBezTo>
                  <a:lnTo>
                    <a:pt x="2373" y="697"/>
                  </a:lnTo>
                  <a:cubicBezTo>
                    <a:pt x="2373" y="620"/>
                    <a:pt x="2326" y="553"/>
                    <a:pt x="2259" y="524"/>
                  </a:cubicBezTo>
                  <a:cubicBezTo>
                    <a:pt x="2239" y="515"/>
                    <a:pt x="2220" y="505"/>
                    <a:pt x="2201" y="496"/>
                  </a:cubicBezTo>
                  <a:cubicBezTo>
                    <a:pt x="1991" y="409"/>
                    <a:pt x="1818" y="256"/>
                    <a:pt x="1713" y="55"/>
                  </a:cubicBez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14" name="Google Shape;11562;p67">
              <a:extLst>
                <a:ext uri="{FF2B5EF4-FFF2-40B4-BE49-F238E27FC236}">
                  <a16:creationId xmlns="" xmlns:a16="http://schemas.microsoft.com/office/drawing/2014/main" id="{6B108322-493F-D20B-C6C7-163480CF52E0}"/>
                </a:ext>
              </a:extLst>
            </p:cNvPr>
            <p:cNvSpPr/>
            <p:nvPr/>
          </p:nvSpPr>
          <p:spPr>
            <a:xfrm>
              <a:off x="5041386" y="3139844"/>
              <a:ext cx="45246" cy="67068"/>
            </a:xfrm>
            <a:custGeom>
              <a:avLst/>
              <a:gdLst/>
              <a:ahLst/>
              <a:cxnLst/>
              <a:rect l="l" t="t" r="r" b="b"/>
              <a:pathLst>
                <a:path w="1723" h="255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67" y="553"/>
                    <a:pt x="0" y="630"/>
                    <a:pt x="0" y="725"/>
                  </a:cubicBezTo>
                  <a:lnTo>
                    <a:pt x="0" y="1472"/>
                  </a:lnTo>
                  <a:cubicBezTo>
                    <a:pt x="0" y="2065"/>
                    <a:pt x="479" y="2553"/>
                    <a:pt x="1072" y="2553"/>
                  </a:cubicBezTo>
                  <a:lnTo>
                    <a:pt x="1292" y="2553"/>
                  </a:lnTo>
                  <a:cubicBezTo>
                    <a:pt x="699" y="2553"/>
                    <a:pt x="220" y="2065"/>
                    <a:pt x="220" y="1472"/>
                  </a:cubicBezTo>
                  <a:lnTo>
                    <a:pt x="220" y="725"/>
                  </a:lnTo>
                  <a:cubicBezTo>
                    <a:pt x="220" y="630"/>
                    <a:pt x="287" y="553"/>
                    <a:pt x="392" y="543"/>
                  </a:cubicBezTo>
                  <a:cubicBezTo>
                    <a:pt x="488" y="534"/>
                    <a:pt x="584" y="524"/>
                    <a:pt x="680" y="505"/>
                  </a:cubicBezTo>
                  <a:cubicBezTo>
                    <a:pt x="775" y="486"/>
                    <a:pt x="871" y="467"/>
                    <a:pt x="967" y="438"/>
                  </a:cubicBezTo>
                  <a:cubicBezTo>
                    <a:pt x="1235" y="362"/>
                    <a:pt x="1493" y="247"/>
                    <a:pt x="1723" y="84"/>
                  </a:cubicBezTo>
                  <a:lnTo>
                    <a:pt x="1713" y="55"/>
                  </a:ln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grpSp>
      <p:grpSp>
        <p:nvGrpSpPr>
          <p:cNvPr id="138" name="Google Shape;673;p35">
            <a:extLst>
              <a:ext uri="{FF2B5EF4-FFF2-40B4-BE49-F238E27FC236}">
                <a16:creationId xmlns="" xmlns:a16="http://schemas.microsoft.com/office/drawing/2014/main" id="{B60D0962-FA7A-51CE-D600-B1EC05830226}"/>
              </a:ext>
            </a:extLst>
          </p:cNvPr>
          <p:cNvGrpSpPr/>
          <p:nvPr/>
        </p:nvGrpSpPr>
        <p:grpSpPr>
          <a:xfrm>
            <a:off x="488397" y="1313264"/>
            <a:ext cx="324322" cy="467895"/>
            <a:chOff x="720007" y="1184341"/>
            <a:chExt cx="1468182" cy="1297409"/>
          </a:xfrm>
        </p:grpSpPr>
        <p:sp>
          <p:nvSpPr>
            <p:cNvPr id="139" name="Google Shape;674;p35">
              <a:extLst>
                <a:ext uri="{FF2B5EF4-FFF2-40B4-BE49-F238E27FC236}">
                  <a16:creationId xmlns="" xmlns:a16="http://schemas.microsoft.com/office/drawing/2014/main" id="{C319590C-BCAA-573F-7974-BDA728D18DDE}"/>
                </a:ext>
              </a:extLst>
            </p:cNvPr>
            <p:cNvSpPr/>
            <p:nvPr/>
          </p:nvSpPr>
          <p:spPr>
            <a:xfrm>
              <a:off x="720007" y="1184341"/>
              <a:ext cx="1468182" cy="1297409"/>
            </a:xfrm>
            <a:custGeom>
              <a:avLst/>
              <a:gdLst/>
              <a:ahLst/>
              <a:cxnLst/>
              <a:rect l="l" t="t" r="r" b="b"/>
              <a:pathLst>
                <a:path w="75699" h="66894" extrusionOk="0">
                  <a:moveTo>
                    <a:pt x="30494" y="17677"/>
                  </a:moveTo>
                  <a:cubicBezTo>
                    <a:pt x="30026" y="18190"/>
                    <a:pt x="29714" y="18881"/>
                    <a:pt x="29714" y="19661"/>
                  </a:cubicBezTo>
                  <a:cubicBezTo>
                    <a:pt x="29714" y="21243"/>
                    <a:pt x="31007" y="22536"/>
                    <a:pt x="32589" y="22536"/>
                  </a:cubicBezTo>
                  <a:cubicBezTo>
                    <a:pt x="32834" y="22536"/>
                    <a:pt x="33102" y="22514"/>
                    <a:pt x="33347" y="22425"/>
                  </a:cubicBezTo>
                  <a:lnTo>
                    <a:pt x="33347" y="22425"/>
                  </a:lnTo>
                  <a:cubicBezTo>
                    <a:pt x="32946" y="23695"/>
                    <a:pt x="32366" y="24921"/>
                    <a:pt x="31720" y="25969"/>
                  </a:cubicBezTo>
                  <a:lnTo>
                    <a:pt x="31675" y="25969"/>
                  </a:lnTo>
                  <a:lnTo>
                    <a:pt x="31675" y="27775"/>
                  </a:lnTo>
                  <a:lnTo>
                    <a:pt x="32388" y="27775"/>
                  </a:lnTo>
                  <a:lnTo>
                    <a:pt x="32388" y="56529"/>
                  </a:lnTo>
                  <a:lnTo>
                    <a:pt x="31675" y="56529"/>
                  </a:lnTo>
                  <a:lnTo>
                    <a:pt x="31675" y="58334"/>
                  </a:lnTo>
                  <a:lnTo>
                    <a:pt x="31452" y="58334"/>
                  </a:lnTo>
                  <a:cubicBezTo>
                    <a:pt x="30917" y="58334"/>
                    <a:pt x="30472" y="58780"/>
                    <a:pt x="30472" y="59315"/>
                  </a:cubicBezTo>
                  <a:lnTo>
                    <a:pt x="30472" y="62369"/>
                  </a:lnTo>
                  <a:lnTo>
                    <a:pt x="20798" y="62369"/>
                  </a:lnTo>
                  <a:lnTo>
                    <a:pt x="20798" y="59315"/>
                  </a:lnTo>
                  <a:cubicBezTo>
                    <a:pt x="20798" y="58780"/>
                    <a:pt x="20352" y="58334"/>
                    <a:pt x="19795" y="58334"/>
                  </a:cubicBezTo>
                  <a:lnTo>
                    <a:pt x="19572" y="58334"/>
                  </a:lnTo>
                  <a:lnTo>
                    <a:pt x="19572" y="57420"/>
                  </a:lnTo>
                  <a:lnTo>
                    <a:pt x="19572" y="56507"/>
                  </a:lnTo>
                  <a:lnTo>
                    <a:pt x="18858" y="56507"/>
                  </a:lnTo>
                  <a:lnTo>
                    <a:pt x="18858" y="27775"/>
                  </a:lnTo>
                  <a:lnTo>
                    <a:pt x="19572" y="27775"/>
                  </a:lnTo>
                  <a:lnTo>
                    <a:pt x="19572" y="25969"/>
                  </a:lnTo>
                  <a:lnTo>
                    <a:pt x="19549" y="25969"/>
                  </a:lnTo>
                  <a:cubicBezTo>
                    <a:pt x="18903" y="24921"/>
                    <a:pt x="18323" y="23695"/>
                    <a:pt x="17944" y="22425"/>
                  </a:cubicBezTo>
                  <a:lnTo>
                    <a:pt x="17944" y="22425"/>
                  </a:lnTo>
                  <a:cubicBezTo>
                    <a:pt x="18190" y="22469"/>
                    <a:pt x="18435" y="22536"/>
                    <a:pt x="18680" y="22536"/>
                  </a:cubicBezTo>
                  <a:cubicBezTo>
                    <a:pt x="20285" y="22536"/>
                    <a:pt x="21555" y="21243"/>
                    <a:pt x="21555" y="19661"/>
                  </a:cubicBezTo>
                  <a:cubicBezTo>
                    <a:pt x="21555" y="18903"/>
                    <a:pt x="21243" y="18212"/>
                    <a:pt x="20775" y="17677"/>
                  </a:cubicBezTo>
                  <a:close/>
                  <a:moveTo>
                    <a:pt x="55682" y="17677"/>
                  </a:moveTo>
                  <a:cubicBezTo>
                    <a:pt x="55214" y="18190"/>
                    <a:pt x="54902" y="18881"/>
                    <a:pt x="54902" y="19661"/>
                  </a:cubicBezTo>
                  <a:cubicBezTo>
                    <a:pt x="54902" y="21243"/>
                    <a:pt x="56194" y="22536"/>
                    <a:pt x="57777" y="22536"/>
                  </a:cubicBezTo>
                  <a:cubicBezTo>
                    <a:pt x="58022" y="22536"/>
                    <a:pt x="58290" y="22514"/>
                    <a:pt x="58535" y="22425"/>
                  </a:cubicBezTo>
                  <a:lnTo>
                    <a:pt x="58535" y="22425"/>
                  </a:lnTo>
                  <a:cubicBezTo>
                    <a:pt x="58134" y="23695"/>
                    <a:pt x="57554" y="24921"/>
                    <a:pt x="56908" y="25969"/>
                  </a:cubicBezTo>
                  <a:lnTo>
                    <a:pt x="56863" y="25969"/>
                  </a:lnTo>
                  <a:lnTo>
                    <a:pt x="56863" y="27775"/>
                  </a:lnTo>
                  <a:lnTo>
                    <a:pt x="57576" y="27775"/>
                  </a:lnTo>
                  <a:lnTo>
                    <a:pt x="57576" y="56529"/>
                  </a:lnTo>
                  <a:lnTo>
                    <a:pt x="56863" y="56529"/>
                  </a:lnTo>
                  <a:lnTo>
                    <a:pt x="56863" y="58334"/>
                  </a:lnTo>
                  <a:lnTo>
                    <a:pt x="56640" y="58334"/>
                  </a:lnTo>
                  <a:cubicBezTo>
                    <a:pt x="56105" y="58334"/>
                    <a:pt x="55659" y="58780"/>
                    <a:pt x="55659" y="59315"/>
                  </a:cubicBezTo>
                  <a:lnTo>
                    <a:pt x="55659" y="62369"/>
                  </a:lnTo>
                  <a:lnTo>
                    <a:pt x="45985" y="62369"/>
                  </a:lnTo>
                  <a:lnTo>
                    <a:pt x="45985" y="59315"/>
                  </a:lnTo>
                  <a:cubicBezTo>
                    <a:pt x="45985" y="58780"/>
                    <a:pt x="45540" y="58334"/>
                    <a:pt x="45027" y="58334"/>
                  </a:cubicBezTo>
                  <a:lnTo>
                    <a:pt x="44804" y="58334"/>
                  </a:lnTo>
                  <a:lnTo>
                    <a:pt x="44804" y="57420"/>
                  </a:lnTo>
                  <a:lnTo>
                    <a:pt x="44804" y="56507"/>
                  </a:lnTo>
                  <a:lnTo>
                    <a:pt x="44069" y="56507"/>
                  </a:lnTo>
                  <a:lnTo>
                    <a:pt x="44069" y="27775"/>
                  </a:lnTo>
                  <a:lnTo>
                    <a:pt x="44804" y="27775"/>
                  </a:lnTo>
                  <a:lnTo>
                    <a:pt x="44804" y="25969"/>
                  </a:lnTo>
                  <a:lnTo>
                    <a:pt x="44737" y="25969"/>
                  </a:lnTo>
                  <a:cubicBezTo>
                    <a:pt x="44091" y="24921"/>
                    <a:pt x="43511" y="23695"/>
                    <a:pt x="43132" y="22425"/>
                  </a:cubicBezTo>
                  <a:lnTo>
                    <a:pt x="43132" y="22425"/>
                  </a:lnTo>
                  <a:cubicBezTo>
                    <a:pt x="43378" y="22469"/>
                    <a:pt x="43623" y="22536"/>
                    <a:pt x="43868" y="22536"/>
                  </a:cubicBezTo>
                  <a:cubicBezTo>
                    <a:pt x="45473" y="22536"/>
                    <a:pt x="46743" y="21243"/>
                    <a:pt x="46743" y="19661"/>
                  </a:cubicBezTo>
                  <a:cubicBezTo>
                    <a:pt x="46743" y="18903"/>
                    <a:pt x="46431" y="18212"/>
                    <a:pt x="45963" y="17677"/>
                  </a:cubicBezTo>
                  <a:close/>
                  <a:moveTo>
                    <a:pt x="38295" y="1"/>
                  </a:moveTo>
                  <a:lnTo>
                    <a:pt x="8806" y="15671"/>
                  </a:lnTo>
                  <a:lnTo>
                    <a:pt x="5039" y="15671"/>
                  </a:lnTo>
                  <a:lnTo>
                    <a:pt x="5039" y="17677"/>
                  </a:lnTo>
                  <a:lnTo>
                    <a:pt x="5306" y="17677"/>
                  </a:lnTo>
                  <a:cubicBezTo>
                    <a:pt x="4838" y="18190"/>
                    <a:pt x="4526" y="18881"/>
                    <a:pt x="4526" y="19661"/>
                  </a:cubicBezTo>
                  <a:cubicBezTo>
                    <a:pt x="4526" y="21243"/>
                    <a:pt x="5819" y="22536"/>
                    <a:pt x="7401" y="22536"/>
                  </a:cubicBezTo>
                  <a:cubicBezTo>
                    <a:pt x="7646" y="22536"/>
                    <a:pt x="7914" y="22514"/>
                    <a:pt x="8159" y="22425"/>
                  </a:cubicBezTo>
                  <a:lnTo>
                    <a:pt x="8159" y="22425"/>
                  </a:lnTo>
                  <a:cubicBezTo>
                    <a:pt x="7758" y="23695"/>
                    <a:pt x="7178" y="24921"/>
                    <a:pt x="6532" y="25969"/>
                  </a:cubicBezTo>
                  <a:lnTo>
                    <a:pt x="6487" y="25969"/>
                  </a:lnTo>
                  <a:lnTo>
                    <a:pt x="6487" y="27775"/>
                  </a:lnTo>
                  <a:lnTo>
                    <a:pt x="7201" y="27775"/>
                  </a:lnTo>
                  <a:lnTo>
                    <a:pt x="7201" y="56529"/>
                  </a:lnTo>
                  <a:lnTo>
                    <a:pt x="6487" y="56529"/>
                  </a:lnTo>
                  <a:lnTo>
                    <a:pt x="6487" y="58334"/>
                  </a:lnTo>
                  <a:lnTo>
                    <a:pt x="6264" y="58334"/>
                  </a:lnTo>
                  <a:cubicBezTo>
                    <a:pt x="5729" y="58334"/>
                    <a:pt x="5284" y="58780"/>
                    <a:pt x="5284" y="59315"/>
                  </a:cubicBezTo>
                  <a:lnTo>
                    <a:pt x="5284" y="62369"/>
                  </a:lnTo>
                  <a:lnTo>
                    <a:pt x="3456" y="62369"/>
                  </a:lnTo>
                  <a:lnTo>
                    <a:pt x="3456" y="63684"/>
                  </a:lnTo>
                  <a:lnTo>
                    <a:pt x="3456" y="64642"/>
                  </a:lnTo>
                  <a:lnTo>
                    <a:pt x="1" y="64642"/>
                  </a:lnTo>
                  <a:lnTo>
                    <a:pt x="1" y="66894"/>
                  </a:lnTo>
                  <a:lnTo>
                    <a:pt x="75698" y="66894"/>
                  </a:lnTo>
                  <a:lnTo>
                    <a:pt x="75698" y="64642"/>
                  </a:lnTo>
                  <a:lnTo>
                    <a:pt x="73781" y="64642"/>
                  </a:lnTo>
                  <a:lnTo>
                    <a:pt x="73781" y="63706"/>
                  </a:lnTo>
                  <a:lnTo>
                    <a:pt x="73781" y="62413"/>
                  </a:lnTo>
                  <a:lnTo>
                    <a:pt x="71151" y="62413"/>
                  </a:lnTo>
                  <a:lnTo>
                    <a:pt x="71151" y="59337"/>
                  </a:lnTo>
                  <a:cubicBezTo>
                    <a:pt x="71151" y="58802"/>
                    <a:pt x="70705" y="58357"/>
                    <a:pt x="70170" y="58357"/>
                  </a:cubicBezTo>
                  <a:lnTo>
                    <a:pt x="69947" y="58357"/>
                  </a:lnTo>
                  <a:lnTo>
                    <a:pt x="69947" y="57443"/>
                  </a:lnTo>
                  <a:lnTo>
                    <a:pt x="69947" y="56529"/>
                  </a:lnTo>
                  <a:lnTo>
                    <a:pt x="69234" y="56529"/>
                  </a:lnTo>
                  <a:lnTo>
                    <a:pt x="69234" y="27775"/>
                  </a:lnTo>
                  <a:lnTo>
                    <a:pt x="69947" y="27775"/>
                  </a:lnTo>
                  <a:lnTo>
                    <a:pt x="69947" y="25969"/>
                  </a:lnTo>
                  <a:lnTo>
                    <a:pt x="69903" y="25969"/>
                  </a:lnTo>
                  <a:cubicBezTo>
                    <a:pt x="69256" y="24921"/>
                    <a:pt x="68677" y="23695"/>
                    <a:pt x="68276" y="22425"/>
                  </a:cubicBezTo>
                  <a:lnTo>
                    <a:pt x="68276" y="22425"/>
                  </a:lnTo>
                  <a:cubicBezTo>
                    <a:pt x="68543" y="22469"/>
                    <a:pt x="68788" y="22536"/>
                    <a:pt x="69033" y="22536"/>
                  </a:cubicBezTo>
                  <a:cubicBezTo>
                    <a:pt x="70616" y="22536"/>
                    <a:pt x="71909" y="21243"/>
                    <a:pt x="71909" y="19661"/>
                  </a:cubicBezTo>
                  <a:cubicBezTo>
                    <a:pt x="71909" y="18903"/>
                    <a:pt x="71597" y="18212"/>
                    <a:pt x="71129" y="17677"/>
                  </a:cubicBezTo>
                  <a:lnTo>
                    <a:pt x="71575" y="17677"/>
                  </a:lnTo>
                  <a:lnTo>
                    <a:pt x="71575" y="15671"/>
                  </a:lnTo>
                  <a:lnTo>
                    <a:pt x="67808" y="15671"/>
                  </a:lnTo>
                  <a:lnTo>
                    <a:pt x="38295"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defRPr/>
              </a:pPr>
              <a:endParaRPr/>
            </a:p>
          </p:txBody>
        </p:sp>
        <p:grpSp>
          <p:nvGrpSpPr>
            <p:cNvPr id="140" name="Google Shape;675;p35">
              <a:extLst>
                <a:ext uri="{FF2B5EF4-FFF2-40B4-BE49-F238E27FC236}">
                  <a16:creationId xmlns="" xmlns:a16="http://schemas.microsoft.com/office/drawing/2014/main" id="{024D7B0B-7E79-E1B6-C1A7-E8B6A55740F8}"/>
                </a:ext>
              </a:extLst>
            </p:cNvPr>
            <p:cNvGrpSpPr/>
            <p:nvPr/>
          </p:nvGrpSpPr>
          <p:grpSpPr>
            <a:xfrm>
              <a:off x="721706" y="1185026"/>
              <a:ext cx="1464786" cy="1296038"/>
              <a:chOff x="2204386" y="1418891"/>
              <a:chExt cx="1468163" cy="1297855"/>
            </a:xfrm>
          </p:grpSpPr>
          <p:sp>
            <p:nvSpPr>
              <p:cNvPr id="141" name="Google Shape;676;p35">
                <a:extLst>
                  <a:ext uri="{FF2B5EF4-FFF2-40B4-BE49-F238E27FC236}">
                    <a16:creationId xmlns="" xmlns:a16="http://schemas.microsoft.com/office/drawing/2014/main" id="{E7113315-70B3-40D6-358D-BAD27783E9BE}"/>
                  </a:ext>
                </a:extLst>
              </p:cNvPr>
              <p:cNvSpPr/>
              <p:nvPr/>
            </p:nvSpPr>
            <p:spPr>
              <a:xfrm>
                <a:off x="2344883" y="1922560"/>
                <a:ext cx="225680" cy="627739"/>
              </a:xfrm>
              <a:custGeom>
                <a:avLst/>
                <a:gdLst/>
                <a:ahLst/>
                <a:cxnLst/>
                <a:rect l="l" t="t" r="r" b="b"/>
                <a:pathLst>
                  <a:path w="11636" h="32366" extrusionOk="0">
                    <a:moveTo>
                      <a:pt x="0" y="0"/>
                    </a:moveTo>
                    <a:lnTo>
                      <a:pt x="0" y="32365"/>
                    </a:lnTo>
                    <a:lnTo>
                      <a:pt x="11636" y="32365"/>
                    </a:lnTo>
                    <a:lnTo>
                      <a:pt x="11636" y="0"/>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42" name="Google Shape;677;p35">
                <a:extLst>
                  <a:ext uri="{FF2B5EF4-FFF2-40B4-BE49-F238E27FC236}">
                    <a16:creationId xmlns="" xmlns:a16="http://schemas.microsoft.com/office/drawing/2014/main" id="{7490581F-0874-6B7D-7F2A-0188B0995FDC}"/>
                  </a:ext>
                </a:extLst>
              </p:cNvPr>
              <p:cNvSpPr/>
              <p:nvPr/>
            </p:nvSpPr>
            <p:spPr>
              <a:xfrm>
                <a:off x="2446901"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3" name="Google Shape;678;p35">
                <a:extLst>
                  <a:ext uri="{FF2B5EF4-FFF2-40B4-BE49-F238E27FC236}">
                    <a16:creationId xmlns="" xmlns:a16="http://schemas.microsoft.com/office/drawing/2014/main" id="{FE3A508A-52D9-9163-40B2-45F9422A55AE}"/>
                  </a:ext>
                </a:extLst>
              </p:cNvPr>
              <p:cNvSpPr/>
              <p:nvPr/>
            </p:nvSpPr>
            <p:spPr>
              <a:xfrm>
                <a:off x="240496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4" name="Google Shape;679;p35">
                <a:extLst>
                  <a:ext uri="{FF2B5EF4-FFF2-40B4-BE49-F238E27FC236}">
                    <a16:creationId xmlns="" xmlns:a16="http://schemas.microsoft.com/office/drawing/2014/main" id="{083856DD-1972-39EF-A0D3-EF52B49953CA}"/>
                  </a:ext>
                </a:extLst>
              </p:cNvPr>
              <p:cNvSpPr/>
              <p:nvPr/>
            </p:nvSpPr>
            <p:spPr>
              <a:xfrm>
                <a:off x="236346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5" name="Google Shape;680;p35">
                <a:extLst>
                  <a:ext uri="{FF2B5EF4-FFF2-40B4-BE49-F238E27FC236}">
                    <a16:creationId xmlns="" xmlns:a16="http://schemas.microsoft.com/office/drawing/2014/main" id="{D03A7E87-D611-ACCF-5815-C550236F1055}"/>
                  </a:ext>
                </a:extLst>
              </p:cNvPr>
              <p:cNvSpPr/>
              <p:nvPr/>
            </p:nvSpPr>
            <p:spPr>
              <a:xfrm>
                <a:off x="2530338"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8"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6" name="Google Shape;681;p35">
                <a:extLst>
                  <a:ext uri="{FF2B5EF4-FFF2-40B4-BE49-F238E27FC236}">
                    <a16:creationId xmlns="" xmlns:a16="http://schemas.microsoft.com/office/drawing/2014/main" id="{49D28B40-2F55-7C9C-E34C-758597E045E6}"/>
                  </a:ext>
                </a:extLst>
              </p:cNvPr>
              <p:cNvSpPr/>
              <p:nvPr/>
            </p:nvSpPr>
            <p:spPr>
              <a:xfrm>
                <a:off x="248883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7" name="Google Shape;682;p35">
                <a:extLst>
                  <a:ext uri="{FF2B5EF4-FFF2-40B4-BE49-F238E27FC236}">
                    <a16:creationId xmlns="" xmlns:a16="http://schemas.microsoft.com/office/drawing/2014/main" id="{594C31D6-DB6C-410A-C5DC-C366DA606B1C}"/>
                  </a:ext>
                </a:extLst>
              </p:cNvPr>
              <p:cNvSpPr/>
              <p:nvPr/>
            </p:nvSpPr>
            <p:spPr>
              <a:xfrm>
                <a:off x="2330608" y="1922560"/>
                <a:ext cx="254230" cy="35027"/>
              </a:xfrm>
              <a:custGeom>
                <a:avLst/>
                <a:gdLst/>
                <a:ahLst/>
                <a:cxnLst/>
                <a:rect l="l" t="t" r="r" b="b"/>
                <a:pathLst>
                  <a:path w="13108" h="1806" extrusionOk="0">
                    <a:moveTo>
                      <a:pt x="1" y="0"/>
                    </a:moveTo>
                    <a:lnTo>
                      <a:pt x="1"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48" name="Google Shape;683;p35">
                <a:extLst>
                  <a:ext uri="{FF2B5EF4-FFF2-40B4-BE49-F238E27FC236}">
                    <a16:creationId xmlns="" xmlns:a16="http://schemas.microsoft.com/office/drawing/2014/main" id="{A6089928-2E13-2AC9-7B1C-4340B353BC0A}"/>
                  </a:ext>
                </a:extLst>
              </p:cNvPr>
              <p:cNvSpPr/>
              <p:nvPr/>
            </p:nvSpPr>
            <p:spPr>
              <a:xfrm>
                <a:off x="2331054" y="1744009"/>
                <a:ext cx="253784" cy="179423"/>
              </a:xfrm>
              <a:custGeom>
                <a:avLst/>
                <a:gdLst/>
                <a:ahLst/>
                <a:cxnLst/>
                <a:rect l="l" t="t" r="r" b="b"/>
                <a:pathLst>
                  <a:path w="13085" h="9251" extrusionOk="0">
                    <a:moveTo>
                      <a:pt x="1360" y="0"/>
                    </a:moveTo>
                    <a:cubicBezTo>
                      <a:pt x="3009" y="2630"/>
                      <a:pt x="1627" y="6643"/>
                      <a:pt x="0" y="9251"/>
                    </a:cubicBezTo>
                    <a:lnTo>
                      <a:pt x="13084" y="9251"/>
                    </a:lnTo>
                    <a:cubicBezTo>
                      <a:pt x="11413" y="6643"/>
                      <a:pt x="10053" y="2653"/>
                      <a:pt x="11725"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49" name="Google Shape;684;p35">
                <a:extLst>
                  <a:ext uri="{FF2B5EF4-FFF2-40B4-BE49-F238E27FC236}">
                    <a16:creationId xmlns="" xmlns:a16="http://schemas.microsoft.com/office/drawing/2014/main" id="{FB1ADB9F-63D2-FE54-8650-6E6C85E4AAEF}"/>
                  </a:ext>
                </a:extLst>
              </p:cNvPr>
              <p:cNvSpPr/>
              <p:nvPr/>
            </p:nvSpPr>
            <p:spPr>
              <a:xfrm>
                <a:off x="2293001" y="1744009"/>
                <a:ext cx="111560" cy="111560"/>
              </a:xfrm>
              <a:custGeom>
                <a:avLst/>
                <a:gdLst/>
                <a:ahLst/>
                <a:cxnLst/>
                <a:rect l="l" t="t" r="r" b="b"/>
                <a:pathLst>
                  <a:path w="5752" h="5752" extrusionOk="0">
                    <a:moveTo>
                      <a:pt x="2876" y="0"/>
                    </a:moveTo>
                    <a:cubicBezTo>
                      <a:pt x="1293" y="0"/>
                      <a:pt x="0" y="1293"/>
                      <a:pt x="0" y="2876"/>
                    </a:cubicBezTo>
                    <a:cubicBezTo>
                      <a:pt x="0" y="4458"/>
                      <a:pt x="1293" y="5751"/>
                      <a:pt x="2876" y="5751"/>
                    </a:cubicBezTo>
                    <a:cubicBezTo>
                      <a:pt x="4459" y="5751"/>
                      <a:pt x="5751" y="4458"/>
                      <a:pt x="5751" y="2876"/>
                    </a:cubicBezTo>
                    <a:cubicBezTo>
                      <a:pt x="5751" y="1293"/>
                      <a:pt x="4459" y="0"/>
                      <a:pt x="2876"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50" name="Google Shape;685;p35">
                <a:extLst>
                  <a:ext uri="{FF2B5EF4-FFF2-40B4-BE49-F238E27FC236}">
                    <a16:creationId xmlns="" xmlns:a16="http://schemas.microsoft.com/office/drawing/2014/main" id="{44EB59A6-B383-045B-EE4D-B8F5DF444BC4}"/>
                  </a:ext>
                </a:extLst>
              </p:cNvPr>
              <p:cNvSpPr/>
              <p:nvPr/>
            </p:nvSpPr>
            <p:spPr>
              <a:xfrm>
                <a:off x="2321531" y="1772539"/>
                <a:ext cx="54054" cy="54054"/>
              </a:xfrm>
              <a:custGeom>
                <a:avLst/>
                <a:gdLst/>
                <a:ahLst/>
                <a:cxnLst/>
                <a:rect l="l" t="t" r="r" b="b"/>
                <a:pathLst>
                  <a:path w="2787"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1" name="Google Shape;686;p35">
                <a:extLst>
                  <a:ext uri="{FF2B5EF4-FFF2-40B4-BE49-F238E27FC236}">
                    <a16:creationId xmlns="" xmlns:a16="http://schemas.microsoft.com/office/drawing/2014/main" id="{209721EF-461B-64C4-F222-3A80D5C60622}"/>
                  </a:ext>
                </a:extLst>
              </p:cNvPr>
              <p:cNvSpPr/>
              <p:nvPr/>
            </p:nvSpPr>
            <p:spPr>
              <a:xfrm>
                <a:off x="2312455"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76"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2" name="Google Shape;687;p35">
                <a:extLst>
                  <a:ext uri="{FF2B5EF4-FFF2-40B4-BE49-F238E27FC236}">
                    <a16:creationId xmlns="" xmlns:a16="http://schemas.microsoft.com/office/drawing/2014/main" id="{FD96B966-2420-8ED3-BC25-86341FD67226}"/>
                  </a:ext>
                </a:extLst>
              </p:cNvPr>
              <p:cNvSpPr/>
              <p:nvPr/>
            </p:nvSpPr>
            <p:spPr>
              <a:xfrm>
                <a:off x="2511312"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30" y="4458"/>
                      <a:pt x="5730" y="2876"/>
                    </a:cubicBezTo>
                    <a:cubicBezTo>
                      <a:pt x="5730" y="1293"/>
                      <a:pt x="4459" y="0"/>
                      <a:pt x="2876"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53" name="Google Shape;688;p35">
                <a:extLst>
                  <a:ext uri="{FF2B5EF4-FFF2-40B4-BE49-F238E27FC236}">
                    <a16:creationId xmlns="" xmlns:a16="http://schemas.microsoft.com/office/drawing/2014/main" id="{DF37675A-CDBA-41F4-1030-85CD6639AC79}"/>
                  </a:ext>
                </a:extLst>
              </p:cNvPr>
              <p:cNvSpPr/>
              <p:nvPr/>
            </p:nvSpPr>
            <p:spPr>
              <a:xfrm>
                <a:off x="2363463" y="1884080"/>
                <a:ext cx="188519" cy="21625"/>
              </a:xfrm>
              <a:custGeom>
                <a:avLst/>
                <a:gdLst/>
                <a:ahLst/>
                <a:cxnLst/>
                <a:rect l="l" t="t" r="r" b="b"/>
                <a:pathLst>
                  <a:path w="9720" h="1115" extrusionOk="0">
                    <a:moveTo>
                      <a:pt x="558" y="0"/>
                    </a:moveTo>
                    <a:cubicBezTo>
                      <a:pt x="246" y="0"/>
                      <a:pt x="1" y="245"/>
                      <a:pt x="1" y="557"/>
                    </a:cubicBezTo>
                    <a:cubicBezTo>
                      <a:pt x="1"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4" name="Google Shape;689;p35">
                <a:extLst>
                  <a:ext uri="{FF2B5EF4-FFF2-40B4-BE49-F238E27FC236}">
                    <a16:creationId xmlns="" xmlns:a16="http://schemas.microsoft.com/office/drawing/2014/main" id="{7C811CA3-DC82-D8BD-9D45-72EE0D1382F0}"/>
                  </a:ext>
                </a:extLst>
              </p:cNvPr>
              <p:cNvSpPr/>
              <p:nvPr/>
            </p:nvSpPr>
            <p:spPr>
              <a:xfrm>
                <a:off x="2337959" y="1762590"/>
                <a:ext cx="239955" cy="21645"/>
              </a:xfrm>
              <a:custGeom>
                <a:avLst/>
                <a:gdLst/>
                <a:ahLst/>
                <a:cxnLst/>
                <a:rect l="l" t="t" r="r" b="b"/>
                <a:pathLst>
                  <a:path w="12372" h="1116" extrusionOk="0">
                    <a:moveTo>
                      <a:pt x="558" y="1"/>
                    </a:moveTo>
                    <a:cubicBezTo>
                      <a:pt x="246" y="1"/>
                      <a:pt x="1" y="246"/>
                      <a:pt x="1" y="558"/>
                    </a:cubicBezTo>
                    <a:cubicBezTo>
                      <a:pt x="1" y="848"/>
                      <a:pt x="246" y="1115"/>
                      <a:pt x="558" y="1115"/>
                    </a:cubicBezTo>
                    <a:lnTo>
                      <a:pt x="11814" y="1115"/>
                    </a:lnTo>
                    <a:cubicBezTo>
                      <a:pt x="12126" y="1115"/>
                      <a:pt x="12372" y="848"/>
                      <a:pt x="12372" y="558"/>
                    </a:cubicBezTo>
                    <a:cubicBezTo>
                      <a:pt x="12372" y="246"/>
                      <a:pt x="12104" y="1"/>
                      <a:pt x="11814"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5" name="Google Shape;690;p35">
                <a:extLst>
                  <a:ext uri="{FF2B5EF4-FFF2-40B4-BE49-F238E27FC236}">
                    <a16:creationId xmlns="" xmlns:a16="http://schemas.microsoft.com/office/drawing/2014/main" id="{820BE005-BA83-9DF8-D2AC-E093E39BC6B9}"/>
                  </a:ext>
                </a:extLst>
              </p:cNvPr>
              <p:cNvSpPr/>
              <p:nvPr/>
            </p:nvSpPr>
            <p:spPr>
              <a:xfrm>
                <a:off x="2330608" y="2515251"/>
                <a:ext cx="254230" cy="35047"/>
              </a:xfrm>
              <a:custGeom>
                <a:avLst/>
                <a:gdLst/>
                <a:ahLst/>
                <a:cxnLst/>
                <a:rect l="l" t="t" r="r" b="b"/>
                <a:pathLst>
                  <a:path w="13108" h="1807" extrusionOk="0">
                    <a:moveTo>
                      <a:pt x="1" y="1"/>
                    </a:moveTo>
                    <a:lnTo>
                      <a:pt x="1"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56" name="Google Shape;691;p35">
                <a:extLst>
                  <a:ext uri="{FF2B5EF4-FFF2-40B4-BE49-F238E27FC236}">
                    <a16:creationId xmlns="" xmlns:a16="http://schemas.microsoft.com/office/drawing/2014/main" id="{0752787C-E955-408F-D3A5-FD08D82D320B}"/>
                  </a:ext>
                </a:extLst>
              </p:cNvPr>
              <p:cNvSpPr/>
              <p:nvPr/>
            </p:nvSpPr>
            <p:spPr>
              <a:xfrm>
                <a:off x="2307703"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57" name="Google Shape;692;p35">
                <a:extLst>
                  <a:ext uri="{FF2B5EF4-FFF2-40B4-BE49-F238E27FC236}">
                    <a16:creationId xmlns="" xmlns:a16="http://schemas.microsoft.com/office/drawing/2014/main" id="{9CBBDF44-F007-5C9F-A5F3-F8A7861E3954}"/>
                  </a:ext>
                </a:extLst>
              </p:cNvPr>
              <p:cNvSpPr/>
              <p:nvPr/>
            </p:nvSpPr>
            <p:spPr>
              <a:xfrm>
                <a:off x="2539861"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8" name="Google Shape;693;p35">
                <a:extLst>
                  <a:ext uri="{FF2B5EF4-FFF2-40B4-BE49-F238E27FC236}">
                    <a16:creationId xmlns="" xmlns:a16="http://schemas.microsoft.com/office/drawing/2014/main" id="{64F2CFC4-A239-6C50-FE78-A129CA41CC0B}"/>
                  </a:ext>
                </a:extLst>
              </p:cNvPr>
              <p:cNvSpPr/>
              <p:nvPr/>
            </p:nvSpPr>
            <p:spPr>
              <a:xfrm>
                <a:off x="2530784" y="1763462"/>
                <a:ext cx="72634" cy="72634"/>
              </a:xfrm>
              <a:custGeom>
                <a:avLst/>
                <a:gdLst/>
                <a:ahLst/>
                <a:cxnLst/>
                <a:rect l="l" t="t" r="r" b="b"/>
                <a:pathLst>
                  <a:path w="3745" h="3745" extrusionOk="0">
                    <a:moveTo>
                      <a:pt x="1872" y="959"/>
                    </a:moveTo>
                    <a:cubicBezTo>
                      <a:pt x="2363" y="959"/>
                      <a:pt x="2786" y="1360"/>
                      <a:pt x="2786" y="1873"/>
                    </a:cubicBezTo>
                    <a:cubicBezTo>
                      <a:pt x="2786" y="2363"/>
                      <a:pt x="2363" y="2786"/>
                      <a:pt x="1872" y="2786"/>
                    </a:cubicBezTo>
                    <a:cubicBezTo>
                      <a:pt x="1360" y="2786"/>
                      <a:pt x="959" y="2363"/>
                      <a:pt x="959" y="1873"/>
                    </a:cubicBezTo>
                    <a:cubicBezTo>
                      <a:pt x="959" y="1360"/>
                      <a:pt x="1360" y="959"/>
                      <a:pt x="1872" y="959"/>
                    </a:cubicBezTo>
                    <a:close/>
                    <a:moveTo>
                      <a:pt x="1872" y="0"/>
                    </a:moveTo>
                    <a:cubicBezTo>
                      <a:pt x="825" y="0"/>
                      <a:pt x="0" y="847"/>
                      <a:pt x="0" y="1873"/>
                    </a:cubicBezTo>
                    <a:cubicBezTo>
                      <a:pt x="0" y="2898"/>
                      <a:pt x="825" y="3745"/>
                      <a:pt x="1872" y="3745"/>
                    </a:cubicBezTo>
                    <a:cubicBezTo>
                      <a:pt x="2898" y="3745"/>
                      <a:pt x="3745" y="2898"/>
                      <a:pt x="3745" y="1873"/>
                    </a:cubicBezTo>
                    <a:cubicBezTo>
                      <a:pt x="3745" y="847"/>
                      <a:pt x="2898" y="0"/>
                      <a:pt x="187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9" name="Google Shape;694;p35">
                <a:extLst>
                  <a:ext uri="{FF2B5EF4-FFF2-40B4-BE49-F238E27FC236}">
                    <a16:creationId xmlns="" xmlns:a16="http://schemas.microsoft.com/office/drawing/2014/main" id="{B90EBC26-4BCB-C59A-4C32-905B8682B1F4}"/>
                  </a:ext>
                </a:extLst>
              </p:cNvPr>
              <p:cNvSpPr/>
              <p:nvPr/>
            </p:nvSpPr>
            <p:spPr>
              <a:xfrm>
                <a:off x="2833404" y="1922560"/>
                <a:ext cx="226107" cy="627739"/>
              </a:xfrm>
              <a:custGeom>
                <a:avLst/>
                <a:gdLst/>
                <a:ahLst/>
                <a:cxnLst/>
                <a:rect l="l" t="t" r="r" b="b"/>
                <a:pathLst>
                  <a:path w="11658" h="32366" extrusionOk="0">
                    <a:moveTo>
                      <a:pt x="0" y="0"/>
                    </a:moveTo>
                    <a:lnTo>
                      <a:pt x="0" y="32365"/>
                    </a:lnTo>
                    <a:lnTo>
                      <a:pt x="11658" y="32365"/>
                    </a:lnTo>
                    <a:lnTo>
                      <a:pt x="11658" y="0"/>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60" name="Google Shape;695;p35">
                <a:extLst>
                  <a:ext uri="{FF2B5EF4-FFF2-40B4-BE49-F238E27FC236}">
                    <a16:creationId xmlns="" xmlns:a16="http://schemas.microsoft.com/office/drawing/2014/main" id="{293E912A-439B-BDF7-8909-2B7BF4216B3A}"/>
                  </a:ext>
                </a:extLst>
              </p:cNvPr>
              <p:cNvSpPr/>
              <p:nvPr/>
            </p:nvSpPr>
            <p:spPr>
              <a:xfrm>
                <a:off x="2935422"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1" name="Google Shape;696;p35">
                <a:extLst>
                  <a:ext uri="{FF2B5EF4-FFF2-40B4-BE49-F238E27FC236}">
                    <a16:creationId xmlns="" xmlns:a16="http://schemas.microsoft.com/office/drawing/2014/main" id="{B910D265-446B-3B8F-28DF-08575409CB27}"/>
                  </a:ext>
                </a:extLst>
              </p:cNvPr>
              <p:cNvSpPr/>
              <p:nvPr/>
            </p:nvSpPr>
            <p:spPr>
              <a:xfrm>
                <a:off x="2893490"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2" name="Google Shape;697;p35">
                <a:extLst>
                  <a:ext uri="{FF2B5EF4-FFF2-40B4-BE49-F238E27FC236}">
                    <a16:creationId xmlns="" xmlns:a16="http://schemas.microsoft.com/office/drawing/2014/main" id="{AA7D6009-1BDE-1866-C0E9-78DCE7551A78}"/>
                  </a:ext>
                </a:extLst>
              </p:cNvPr>
              <p:cNvSpPr/>
              <p:nvPr/>
            </p:nvSpPr>
            <p:spPr>
              <a:xfrm>
                <a:off x="285198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3" name="Google Shape;698;p35">
                <a:extLst>
                  <a:ext uri="{FF2B5EF4-FFF2-40B4-BE49-F238E27FC236}">
                    <a16:creationId xmlns="" xmlns:a16="http://schemas.microsoft.com/office/drawing/2014/main" id="{6756C981-3A0E-515A-FB1C-58972B6DD8A9}"/>
                  </a:ext>
                </a:extLst>
              </p:cNvPr>
              <p:cNvSpPr/>
              <p:nvPr/>
            </p:nvSpPr>
            <p:spPr>
              <a:xfrm>
                <a:off x="301885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4" name="Google Shape;699;p35">
                <a:extLst>
                  <a:ext uri="{FF2B5EF4-FFF2-40B4-BE49-F238E27FC236}">
                    <a16:creationId xmlns="" xmlns:a16="http://schemas.microsoft.com/office/drawing/2014/main" id="{ABB07D43-C22F-38E5-2485-189653B68450}"/>
                  </a:ext>
                </a:extLst>
              </p:cNvPr>
              <p:cNvSpPr/>
              <p:nvPr/>
            </p:nvSpPr>
            <p:spPr>
              <a:xfrm>
                <a:off x="2977354"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5" name="Google Shape;700;p35">
                <a:extLst>
                  <a:ext uri="{FF2B5EF4-FFF2-40B4-BE49-F238E27FC236}">
                    <a16:creationId xmlns="" xmlns:a16="http://schemas.microsoft.com/office/drawing/2014/main" id="{C21E98E3-6B2D-3D34-792D-F3B0859A8922}"/>
                  </a:ext>
                </a:extLst>
              </p:cNvPr>
              <p:cNvSpPr/>
              <p:nvPr/>
            </p:nvSpPr>
            <p:spPr>
              <a:xfrm>
                <a:off x="2819556" y="1922560"/>
                <a:ext cx="253803" cy="35027"/>
              </a:xfrm>
              <a:custGeom>
                <a:avLst/>
                <a:gdLst/>
                <a:ahLst/>
                <a:cxnLst/>
                <a:rect l="l" t="t" r="r" b="b"/>
                <a:pathLst>
                  <a:path w="13086" h="1806" extrusionOk="0">
                    <a:moveTo>
                      <a:pt x="1" y="0"/>
                    </a:moveTo>
                    <a:lnTo>
                      <a:pt x="1" y="1806"/>
                    </a:lnTo>
                    <a:lnTo>
                      <a:pt x="13085" y="1806"/>
                    </a:lnTo>
                    <a:lnTo>
                      <a:pt x="13085" y="0"/>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66" name="Google Shape;701;p35">
                <a:extLst>
                  <a:ext uri="{FF2B5EF4-FFF2-40B4-BE49-F238E27FC236}">
                    <a16:creationId xmlns="" xmlns:a16="http://schemas.microsoft.com/office/drawing/2014/main" id="{6CE49480-12FE-9ED6-9E3C-F90571EC6112}"/>
                  </a:ext>
                </a:extLst>
              </p:cNvPr>
              <p:cNvSpPr/>
              <p:nvPr/>
            </p:nvSpPr>
            <p:spPr>
              <a:xfrm>
                <a:off x="2819556" y="1744009"/>
                <a:ext cx="253803" cy="179423"/>
              </a:xfrm>
              <a:custGeom>
                <a:avLst/>
                <a:gdLst/>
                <a:ahLst/>
                <a:cxnLst/>
                <a:rect l="l" t="t" r="r" b="b"/>
                <a:pathLst>
                  <a:path w="13086" h="9251" extrusionOk="0">
                    <a:moveTo>
                      <a:pt x="1361" y="0"/>
                    </a:moveTo>
                    <a:cubicBezTo>
                      <a:pt x="3010" y="2630"/>
                      <a:pt x="1628" y="6643"/>
                      <a:pt x="1" y="9251"/>
                    </a:cubicBezTo>
                    <a:lnTo>
                      <a:pt x="13085" y="9251"/>
                    </a:lnTo>
                    <a:cubicBezTo>
                      <a:pt x="11413" y="6643"/>
                      <a:pt x="10054" y="2653"/>
                      <a:pt x="11725"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67" name="Google Shape;702;p35">
                <a:extLst>
                  <a:ext uri="{FF2B5EF4-FFF2-40B4-BE49-F238E27FC236}">
                    <a16:creationId xmlns="" xmlns:a16="http://schemas.microsoft.com/office/drawing/2014/main" id="{256AE301-A4A1-AC80-40BF-A354433A8591}"/>
                  </a:ext>
                </a:extLst>
              </p:cNvPr>
              <p:cNvSpPr/>
              <p:nvPr/>
            </p:nvSpPr>
            <p:spPr>
              <a:xfrm>
                <a:off x="2781096" y="1744009"/>
                <a:ext cx="111114" cy="111560"/>
              </a:xfrm>
              <a:custGeom>
                <a:avLst/>
                <a:gdLst/>
                <a:ahLst/>
                <a:cxnLst/>
                <a:rect l="l" t="t" r="r" b="b"/>
                <a:pathLst>
                  <a:path w="5729" h="5752" extrusionOk="0">
                    <a:moveTo>
                      <a:pt x="2875" y="0"/>
                    </a:moveTo>
                    <a:cubicBezTo>
                      <a:pt x="1271" y="0"/>
                      <a:pt x="0" y="1293"/>
                      <a:pt x="0" y="2876"/>
                    </a:cubicBezTo>
                    <a:cubicBezTo>
                      <a:pt x="0" y="4458"/>
                      <a:pt x="1271" y="5751"/>
                      <a:pt x="2875" y="5751"/>
                    </a:cubicBezTo>
                    <a:cubicBezTo>
                      <a:pt x="4458" y="5751"/>
                      <a:pt x="5729" y="4458"/>
                      <a:pt x="5729" y="2876"/>
                    </a:cubicBezTo>
                    <a:cubicBezTo>
                      <a:pt x="5729" y="1293"/>
                      <a:pt x="4458" y="0"/>
                      <a:pt x="2875"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68" name="Google Shape;703;p35">
                <a:extLst>
                  <a:ext uri="{FF2B5EF4-FFF2-40B4-BE49-F238E27FC236}">
                    <a16:creationId xmlns="" xmlns:a16="http://schemas.microsoft.com/office/drawing/2014/main" id="{70331EB1-493E-B3B4-B356-99AB6BB1FD1D}"/>
                  </a:ext>
                </a:extLst>
              </p:cNvPr>
              <p:cNvSpPr/>
              <p:nvPr/>
            </p:nvSpPr>
            <p:spPr>
              <a:xfrm>
                <a:off x="2809626"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69" name="Google Shape;704;p35">
                <a:extLst>
                  <a:ext uri="{FF2B5EF4-FFF2-40B4-BE49-F238E27FC236}">
                    <a16:creationId xmlns="" xmlns:a16="http://schemas.microsoft.com/office/drawing/2014/main" id="{D78C5077-9E4F-7324-60F5-39D0DD512881}"/>
                  </a:ext>
                </a:extLst>
              </p:cNvPr>
              <p:cNvSpPr/>
              <p:nvPr/>
            </p:nvSpPr>
            <p:spPr>
              <a:xfrm>
                <a:off x="2800549" y="1763462"/>
                <a:ext cx="72208" cy="72634"/>
              </a:xfrm>
              <a:custGeom>
                <a:avLst/>
                <a:gdLst/>
                <a:ahLst/>
                <a:cxnLst/>
                <a:rect l="l" t="t" r="r" b="b"/>
                <a:pathLst>
                  <a:path w="3723" h="3745" extrusionOk="0">
                    <a:moveTo>
                      <a:pt x="1872" y="959"/>
                    </a:moveTo>
                    <a:cubicBezTo>
                      <a:pt x="2385" y="959"/>
                      <a:pt x="2786" y="1360"/>
                      <a:pt x="2786" y="1873"/>
                    </a:cubicBezTo>
                    <a:cubicBezTo>
                      <a:pt x="2786" y="2363"/>
                      <a:pt x="2363" y="2786"/>
                      <a:pt x="1872" y="2786"/>
                    </a:cubicBezTo>
                    <a:cubicBezTo>
                      <a:pt x="1360" y="2786"/>
                      <a:pt x="936" y="2363"/>
                      <a:pt x="936" y="1873"/>
                    </a:cubicBezTo>
                    <a:cubicBezTo>
                      <a:pt x="936" y="1360"/>
                      <a:pt x="1360" y="959"/>
                      <a:pt x="1872" y="959"/>
                    </a:cubicBezTo>
                    <a:close/>
                    <a:moveTo>
                      <a:pt x="1872" y="0"/>
                    </a:moveTo>
                    <a:cubicBezTo>
                      <a:pt x="825" y="0"/>
                      <a:pt x="0" y="847"/>
                      <a:pt x="0" y="1873"/>
                    </a:cubicBezTo>
                    <a:cubicBezTo>
                      <a:pt x="0" y="2898"/>
                      <a:pt x="825" y="3745"/>
                      <a:pt x="1872" y="3745"/>
                    </a:cubicBezTo>
                    <a:cubicBezTo>
                      <a:pt x="2898" y="3745"/>
                      <a:pt x="3723" y="2898"/>
                      <a:pt x="3723" y="1873"/>
                    </a:cubicBezTo>
                    <a:cubicBezTo>
                      <a:pt x="3723" y="847"/>
                      <a:pt x="2898" y="0"/>
                      <a:pt x="187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0" name="Google Shape;705;p35">
                <a:extLst>
                  <a:ext uri="{FF2B5EF4-FFF2-40B4-BE49-F238E27FC236}">
                    <a16:creationId xmlns="" xmlns:a16="http://schemas.microsoft.com/office/drawing/2014/main" id="{4113D6B6-DA3F-ADDF-7093-1B7486AA4418}"/>
                  </a:ext>
                </a:extLst>
              </p:cNvPr>
              <p:cNvSpPr/>
              <p:nvPr/>
            </p:nvSpPr>
            <p:spPr>
              <a:xfrm>
                <a:off x="2999833" y="1744009"/>
                <a:ext cx="111560" cy="111560"/>
              </a:xfrm>
              <a:custGeom>
                <a:avLst/>
                <a:gdLst/>
                <a:ahLst/>
                <a:cxnLst/>
                <a:rect l="l" t="t" r="r" b="b"/>
                <a:pathLst>
                  <a:path w="5752" h="5752" extrusionOk="0">
                    <a:moveTo>
                      <a:pt x="2876" y="0"/>
                    </a:moveTo>
                    <a:cubicBezTo>
                      <a:pt x="1294" y="0"/>
                      <a:pt x="1" y="1293"/>
                      <a:pt x="1" y="2876"/>
                    </a:cubicBezTo>
                    <a:cubicBezTo>
                      <a:pt x="1" y="4458"/>
                      <a:pt x="1294" y="5751"/>
                      <a:pt x="2876" y="5751"/>
                    </a:cubicBezTo>
                    <a:cubicBezTo>
                      <a:pt x="4459" y="5751"/>
                      <a:pt x="5752" y="4458"/>
                      <a:pt x="5752" y="2876"/>
                    </a:cubicBezTo>
                    <a:cubicBezTo>
                      <a:pt x="5752" y="1293"/>
                      <a:pt x="4459" y="0"/>
                      <a:pt x="2876"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71" name="Google Shape;706;p35">
                <a:extLst>
                  <a:ext uri="{FF2B5EF4-FFF2-40B4-BE49-F238E27FC236}">
                    <a16:creationId xmlns="" xmlns:a16="http://schemas.microsoft.com/office/drawing/2014/main" id="{4011EB93-3B47-2390-0BF1-FD03541B87E1}"/>
                  </a:ext>
                </a:extLst>
              </p:cNvPr>
              <p:cNvSpPr/>
              <p:nvPr/>
            </p:nvSpPr>
            <p:spPr>
              <a:xfrm>
                <a:off x="2851558" y="1884080"/>
                <a:ext cx="188946" cy="21625"/>
              </a:xfrm>
              <a:custGeom>
                <a:avLst/>
                <a:gdLst/>
                <a:ahLst/>
                <a:cxnLst/>
                <a:rect l="l" t="t" r="r" b="b"/>
                <a:pathLst>
                  <a:path w="9742" h="1115" extrusionOk="0">
                    <a:moveTo>
                      <a:pt x="558" y="0"/>
                    </a:moveTo>
                    <a:cubicBezTo>
                      <a:pt x="268" y="0"/>
                      <a:pt x="0" y="245"/>
                      <a:pt x="0" y="557"/>
                    </a:cubicBezTo>
                    <a:cubicBezTo>
                      <a:pt x="0" y="869"/>
                      <a:pt x="268" y="1115"/>
                      <a:pt x="558" y="1115"/>
                    </a:cubicBezTo>
                    <a:lnTo>
                      <a:pt x="9184" y="1115"/>
                    </a:lnTo>
                    <a:cubicBezTo>
                      <a:pt x="9518" y="1115"/>
                      <a:pt x="9741" y="869"/>
                      <a:pt x="9741" y="557"/>
                    </a:cubicBezTo>
                    <a:cubicBezTo>
                      <a:pt x="9741" y="245"/>
                      <a:pt x="9474" y="0"/>
                      <a:pt x="9184"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2" name="Google Shape;707;p35">
                <a:extLst>
                  <a:ext uri="{FF2B5EF4-FFF2-40B4-BE49-F238E27FC236}">
                    <a16:creationId xmlns="" xmlns:a16="http://schemas.microsoft.com/office/drawing/2014/main" id="{D7BD88AB-9D99-B17F-C687-D5B9C07F917A}"/>
                  </a:ext>
                </a:extLst>
              </p:cNvPr>
              <p:cNvSpPr/>
              <p:nvPr/>
            </p:nvSpPr>
            <p:spPr>
              <a:xfrm>
                <a:off x="2826054" y="1762590"/>
                <a:ext cx="239955" cy="21645"/>
              </a:xfrm>
              <a:custGeom>
                <a:avLst/>
                <a:gdLst/>
                <a:ahLst/>
                <a:cxnLst/>
                <a:rect l="l" t="t" r="r" b="b"/>
                <a:pathLst>
                  <a:path w="12372" h="1116" extrusionOk="0">
                    <a:moveTo>
                      <a:pt x="557" y="1"/>
                    </a:moveTo>
                    <a:cubicBezTo>
                      <a:pt x="245" y="1"/>
                      <a:pt x="0" y="246"/>
                      <a:pt x="0" y="558"/>
                    </a:cubicBezTo>
                    <a:cubicBezTo>
                      <a:pt x="0" y="848"/>
                      <a:pt x="245" y="1115"/>
                      <a:pt x="557" y="1115"/>
                    </a:cubicBezTo>
                    <a:lnTo>
                      <a:pt x="11836" y="1115"/>
                    </a:lnTo>
                    <a:cubicBezTo>
                      <a:pt x="12148" y="1115"/>
                      <a:pt x="12371" y="848"/>
                      <a:pt x="12371" y="558"/>
                    </a:cubicBezTo>
                    <a:cubicBezTo>
                      <a:pt x="12371" y="246"/>
                      <a:pt x="12104" y="1"/>
                      <a:pt x="11814"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3" name="Google Shape;708;p35">
                <a:extLst>
                  <a:ext uri="{FF2B5EF4-FFF2-40B4-BE49-F238E27FC236}">
                    <a16:creationId xmlns="" xmlns:a16="http://schemas.microsoft.com/office/drawing/2014/main" id="{D7832CD8-C0BF-8E6F-205D-F844F42FD925}"/>
                  </a:ext>
                </a:extLst>
              </p:cNvPr>
              <p:cNvSpPr/>
              <p:nvPr/>
            </p:nvSpPr>
            <p:spPr>
              <a:xfrm>
                <a:off x="2819556" y="2515251"/>
                <a:ext cx="253803" cy="35047"/>
              </a:xfrm>
              <a:custGeom>
                <a:avLst/>
                <a:gdLst/>
                <a:ahLst/>
                <a:cxnLst/>
                <a:rect l="l" t="t" r="r" b="b"/>
                <a:pathLst>
                  <a:path w="13086" h="1807" extrusionOk="0">
                    <a:moveTo>
                      <a:pt x="1" y="1"/>
                    </a:moveTo>
                    <a:lnTo>
                      <a:pt x="1" y="1806"/>
                    </a:lnTo>
                    <a:lnTo>
                      <a:pt x="13085" y="1806"/>
                    </a:lnTo>
                    <a:lnTo>
                      <a:pt x="13085"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74" name="Google Shape;709;p35">
                <a:extLst>
                  <a:ext uri="{FF2B5EF4-FFF2-40B4-BE49-F238E27FC236}">
                    <a16:creationId xmlns="" xmlns:a16="http://schemas.microsoft.com/office/drawing/2014/main" id="{A8CDCA7A-A4D1-3343-D37B-51C3A0B918A0}"/>
                  </a:ext>
                </a:extLst>
              </p:cNvPr>
              <p:cNvSpPr/>
              <p:nvPr/>
            </p:nvSpPr>
            <p:spPr>
              <a:xfrm>
                <a:off x="2796224"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75" name="Google Shape;710;p35">
                <a:extLst>
                  <a:ext uri="{FF2B5EF4-FFF2-40B4-BE49-F238E27FC236}">
                    <a16:creationId xmlns="" xmlns:a16="http://schemas.microsoft.com/office/drawing/2014/main" id="{55BB6804-0F3D-CFAD-8A86-ECB1B925AE9D}"/>
                  </a:ext>
                </a:extLst>
              </p:cNvPr>
              <p:cNvSpPr/>
              <p:nvPr/>
            </p:nvSpPr>
            <p:spPr>
              <a:xfrm>
                <a:off x="3028363"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6" name="Google Shape;711;p35">
                <a:extLst>
                  <a:ext uri="{FF2B5EF4-FFF2-40B4-BE49-F238E27FC236}">
                    <a16:creationId xmlns="" xmlns:a16="http://schemas.microsoft.com/office/drawing/2014/main" id="{3C46604D-0EB9-487B-0699-60DCED5FFD4B}"/>
                  </a:ext>
                </a:extLst>
              </p:cNvPr>
              <p:cNvSpPr/>
              <p:nvPr/>
            </p:nvSpPr>
            <p:spPr>
              <a:xfrm>
                <a:off x="3019286" y="1763462"/>
                <a:ext cx="72654" cy="72634"/>
              </a:xfrm>
              <a:custGeom>
                <a:avLst/>
                <a:gdLst/>
                <a:ahLst/>
                <a:cxnLst/>
                <a:rect l="l" t="t" r="r" b="b"/>
                <a:pathLst>
                  <a:path w="3746" h="3745" extrusionOk="0">
                    <a:moveTo>
                      <a:pt x="1873" y="959"/>
                    </a:moveTo>
                    <a:cubicBezTo>
                      <a:pt x="2364"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48" y="0"/>
                      <a:pt x="1" y="847"/>
                      <a:pt x="1" y="1873"/>
                    </a:cubicBezTo>
                    <a:cubicBezTo>
                      <a:pt x="1" y="2898"/>
                      <a:pt x="848" y="3745"/>
                      <a:pt x="1873" y="3745"/>
                    </a:cubicBezTo>
                    <a:cubicBezTo>
                      <a:pt x="2899" y="3745"/>
                      <a:pt x="3746" y="2898"/>
                      <a:pt x="3746" y="1873"/>
                    </a:cubicBezTo>
                    <a:cubicBezTo>
                      <a:pt x="3746" y="847"/>
                      <a:pt x="2899" y="0"/>
                      <a:pt x="187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7" name="Google Shape;712;p35">
                <a:extLst>
                  <a:ext uri="{FF2B5EF4-FFF2-40B4-BE49-F238E27FC236}">
                    <a16:creationId xmlns="" xmlns:a16="http://schemas.microsoft.com/office/drawing/2014/main" id="{44E63110-A5A0-8BEE-AA70-5842366800B2}"/>
                  </a:ext>
                </a:extLst>
              </p:cNvPr>
              <p:cNvSpPr/>
              <p:nvPr/>
            </p:nvSpPr>
            <p:spPr>
              <a:xfrm>
                <a:off x="3321906" y="1922560"/>
                <a:ext cx="226126" cy="627739"/>
              </a:xfrm>
              <a:custGeom>
                <a:avLst/>
                <a:gdLst/>
                <a:ahLst/>
                <a:cxnLst/>
                <a:rect l="l" t="t" r="r" b="b"/>
                <a:pathLst>
                  <a:path w="11659" h="32366" extrusionOk="0">
                    <a:moveTo>
                      <a:pt x="1" y="0"/>
                    </a:moveTo>
                    <a:lnTo>
                      <a:pt x="1" y="32365"/>
                    </a:lnTo>
                    <a:lnTo>
                      <a:pt x="11659" y="32365"/>
                    </a:lnTo>
                    <a:lnTo>
                      <a:pt x="11659" y="0"/>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8" name="Google Shape;713;p35">
                <a:extLst>
                  <a:ext uri="{FF2B5EF4-FFF2-40B4-BE49-F238E27FC236}">
                    <a16:creationId xmlns="" xmlns:a16="http://schemas.microsoft.com/office/drawing/2014/main" id="{17ED116C-0E1D-4630-BF4E-2192A03F2CF2}"/>
                  </a:ext>
                </a:extLst>
              </p:cNvPr>
              <p:cNvSpPr/>
              <p:nvPr/>
            </p:nvSpPr>
            <p:spPr>
              <a:xfrm>
                <a:off x="3423943" y="1958440"/>
                <a:ext cx="21625" cy="549926"/>
              </a:xfrm>
              <a:custGeom>
                <a:avLst/>
                <a:gdLst/>
                <a:ahLst/>
                <a:cxnLst/>
                <a:rect l="l" t="t" r="r" b="b"/>
                <a:pathLst>
                  <a:path w="1115" h="28354" extrusionOk="0">
                    <a:moveTo>
                      <a:pt x="558" y="0"/>
                    </a:moveTo>
                    <a:cubicBezTo>
                      <a:pt x="268" y="0"/>
                      <a:pt x="0" y="245"/>
                      <a:pt x="0" y="557"/>
                    </a:cubicBezTo>
                    <a:lnTo>
                      <a:pt x="0" y="27796"/>
                    </a:lnTo>
                    <a:cubicBezTo>
                      <a:pt x="0"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79" name="Google Shape;714;p35">
                <a:extLst>
                  <a:ext uri="{FF2B5EF4-FFF2-40B4-BE49-F238E27FC236}">
                    <a16:creationId xmlns="" xmlns:a16="http://schemas.microsoft.com/office/drawing/2014/main" id="{8692FF29-67C7-D6C8-D31B-D25E477BF613}"/>
                  </a:ext>
                </a:extLst>
              </p:cNvPr>
              <p:cNvSpPr/>
              <p:nvPr/>
            </p:nvSpPr>
            <p:spPr>
              <a:xfrm>
                <a:off x="338201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0" name="Google Shape;715;p35">
                <a:extLst>
                  <a:ext uri="{FF2B5EF4-FFF2-40B4-BE49-F238E27FC236}">
                    <a16:creationId xmlns="" xmlns:a16="http://schemas.microsoft.com/office/drawing/2014/main" id="{DB0C20F1-8EF3-6E48-3643-79B5EBD98FAC}"/>
                  </a:ext>
                </a:extLst>
              </p:cNvPr>
              <p:cNvSpPr/>
              <p:nvPr/>
            </p:nvSpPr>
            <p:spPr>
              <a:xfrm>
                <a:off x="3340506" y="1958440"/>
                <a:ext cx="21625" cy="549926"/>
              </a:xfrm>
              <a:custGeom>
                <a:avLst/>
                <a:gdLst/>
                <a:ahLst/>
                <a:cxnLst/>
                <a:rect l="l" t="t" r="r" b="b"/>
                <a:pathLst>
                  <a:path w="1115" h="28354" extrusionOk="0">
                    <a:moveTo>
                      <a:pt x="558" y="0"/>
                    </a:moveTo>
                    <a:cubicBezTo>
                      <a:pt x="246" y="0"/>
                      <a:pt x="0" y="245"/>
                      <a:pt x="0" y="557"/>
                    </a:cubicBezTo>
                    <a:lnTo>
                      <a:pt x="0" y="27796"/>
                    </a:lnTo>
                    <a:cubicBezTo>
                      <a:pt x="0" y="28086"/>
                      <a:pt x="246" y="28353"/>
                      <a:pt x="558" y="28353"/>
                    </a:cubicBezTo>
                    <a:cubicBezTo>
                      <a:pt x="847" y="28353"/>
                      <a:pt x="1115" y="28086"/>
                      <a:pt x="1115" y="27796"/>
                    </a:cubicBezTo>
                    <a:lnTo>
                      <a:pt x="1115" y="557"/>
                    </a:lnTo>
                    <a:cubicBezTo>
                      <a:pt x="1115" y="245"/>
                      <a:pt x="847"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1" name="Google Shape;716;p35">
                <a:extLst>
                  <a:ext uri="{FF2B5EF4-FFF2-40B4-BE49-F238E27FC236}">
                    <a16:creationId xmlns="" xmlns:a16="http://schemas.microsoft.com/office/drawing/2014/main" id="{4F56E815-D199-29AF-48A4-804FC3761806}"/>
                  </a:ext>
                </a:extLst>
              </p:cNvPr>
              <p:cNvSpPr/>
              <p:nvPr/>
            </p:nvSpPr>
            <p:spPr>
              <a:xfrm>
                <a:off x="350738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2" name="Google Shape;717;p35">
                <a:extLst>
                  <a:ext uri="{FF2B5EF4-FFF2-40B4-BE49-F238E27FC236}">
                    <a16:creationId xmlns="" xmlns:a16="http://schemas.microsoft.com/office/drawing/2014/main" id="{D7B00FAA-0BA9-D8C7-9FA8-5FFD359271B9}"/>
                  </a:ext>
                </a:extLst>
              </p:cNvPr>
              <p:cNvSpPr/>
              <p:nvPr/>
            </p:nvSpPr>
            <p:spPr>
              <a:xfrm>
                <a:off x="346587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3" name="Google Shape;718;p35">
                <a:extLst>
                  <a:ext uri="{FF2B5EF4-FFF2-40B4-BE49-F238E27FC236}">
                    <a16:creationId xmlns="" xmlns:a16="http://schemas.microsoft.com/office/drawing/2014/main" id="{0D7D48A0-815D-A216-9BD7-D27EEE168EE4}"/>
                  </a:ext>
                </a:extLst>
              </p:cNvPr>
              <p:cNvSpPr/>
              <p:nvPr/>
            </p:nvSpPr>
            <p:spPr>
              <a:xfrm>
                <a:off x="3307651" y="1922560"/>
                <a:ext cx="254210" cy="35027"/>
              </a:xfrm>
              <a:custGeom>
                <a:avLst/>
                <a:gdLst/>
                <a:ahLst/>
                <a:cxnLst/>
                <a:rect l="l" t="t" r="r" b="b"/>
                <a:pathLst>
                  <a:path w="13107" h="1806" extrusionOk="0">
                    <a:moveTo>
                      <a:pt x="0" y="0"/>
                    </a:moveTo>
                    <a:lnTo>
                      <a:pt x="0"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84" name="Google Shape;719;p35">
                <a:extLst>
                  <a:ext uri="{FF2B5EF4-FFF2-40B4-BE49-F238E27FC236}">
                    <a16:creationId xmlns="" xmlns:a16="http://schemas.microsoft.com/office/drawing/2014/main" id="{2B20CF40-AA7E-C772-A8A3-75D194A80BC4}"/>
                  </a:ext>
                </a:extLst>
              </p:cNvPr>
              <p:cNvSpPr/>
              <p:nvPr/>
            </p:nvSpPr>
            <p:spPr>
              <a:xfrm>
                <a:off x="3307224" y="1744009"/>
                <a:ext cx="254210" cy="179423"/>
              </a:xfrm>
              <a:custGeom>
                <a:avLst/>
                <a:gdLst/>
                <a:ahLst/>
                <a:cxnLst/>
                <a:rect l="l" t="t" r="r" b="b"/>
                <a:pathLst>
                  <a:path w="13107" h="9251" extrusionOk="0">
                    <a:moveTo>
                      <a:pt x="1382" y="0"/>
                    </a:moveTo>
                    <a:cubicBezTo>
                      <a:pt x="3009" y="2630"/>
                      <a:pt x="1650" y="6643"/>
                      <a:pt x="0" y="9251"/>
                    </a:cubicBezTo>
                    <a:lnTo>
                      <a:pt x="13107" y="9251"/>
                    </a:lnTo>
                    <a:cubicBezTo>
                      <a:pt x="11457" y="6643"/>
                      <a:pt x="10098" y="2653"/>
                      <a:pt x="11747"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85" name="Google Shape;720;p35">
                <a:extLst>
                  <a:ext uri="{FF2B5EF4-FFF2-40B4-BE49-F238E27FC236}">
                    <a16:creationId xmlns="" xmlns:a16="http://schemas.microsoft.com/office/drawing/2014/main" id="{CC74056A-FC9A-A588-DE5F-CE7F949AA087}"/>
                  </a:ext>
                </a:extLst>
              </p:cNvPr>
              <p:cNvSpPr/>
              <p:nvPr/>
            </p:nvSpPr>
            <p:spPr>
              <a:xfrm>
                <a:off x="3269598" y="1744009"/>
                <a:ext cx="111133" cy="111560"/>
              </a:xfrm>
              <a:custGeom>
                <a:avLst/>
                <a:gdLst/>
                <a:ahLst/>
                <a:cxnLst/>
                <a:rect l="l" t="t" r="r" b="b"/>
                <a:pathLst>
                  <a:path w="5730" h="5752" extrusionOk="0">
                    <a:moveTo>
                      <a:pt x="2854" y="0"/>
                    </a:moveTo>
                    <a:cubicBezTo>
                      <a:pt x="1271" y="0"/>
                      <a:pt x="1" y="1293"/>
                      <a:pt x="1" y="2876"/>
                    </a:cubicBezTo>
                    <a:cubicBezTo>
                      <a:pt x="1" y="4458"/>
                      <a:pt x="1271" y="5751"/>
                      <a:pt x="2854" y="5751"/>
                    </a:cubicBezTo>
                    <a:cubicBezTo>
                      <a:pt x="4459" y="5751"/>
                      <a:pt x="5729" y="4458"/>
                      <a:pt x="5729" y="2876"/>
                    </a:cubicBezTo>
                    <a:cubicBezTo>
                      <a:pt x="5729" y="1293"/>
                      <a:pt x="4459" y="0"/>
                      <a:pt x="2854"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86" name="Google Shape;721;p35">
                <a:extLst>
                  <a:ext uri="{FF2B5EF4-FFF2-40B4-BE49-F238E27FC236}">
                    <a16:creationId xmlns="" xmlns:a16="http://schemas.microsoft.com/office/drawing/2014/main" id="{9A38BD68-73AA-85AF-A272-7C98A2E9C142}"/>
                  </a:ext>
                </a:extLst>
              </p:cNvPr>
              <p:cNvSpPr/>
              <p:nvPr/>
            </p:nvSpPr>
            <p:spPr>
              <a:xfrm>
                <a:off x="3298147" y="1772539"/>
                <a:ext cx="54054" cy="54054"/>
              </a:xfrm>
              <a:custGeom>
                <a:avLst/>
                <a:gdLst/>
                <a:ahLst/>
                <a:cxnLst/>
                <a:rect l="l" t="t" r="r" b="b"/>
                <a:pathLst>
                  <a:path w="2787" h="2787" extrusionOk="0">
                    <a:moveTo>
                      <a:pt x="1382" y="0"/>
                    </a:moveTo>
                    <a:cubicBezTo>
                      <a:pt x="624" y="0"/>
                      <a:pt x="0" y="624"/>
                      <a:pt x="0" y="1405"/>
                    </a:cubicBezTo>
                    <a:cubicBezTo>
                      <a:pt x="0" y="2162"/>
                      <a:pt x="624" y="2787"/>
                      <a:pt x="1382" y="2787"/>
                    </a:cubicBezTo>
                    <a:cubicBezTo>
                      <a:pt x="2162" y="2787"/>
                      <a:pt x="2786" y="2162"/>
                      <a:pt x="2786" y="1405"/>
                    </a:cubicBezTo>
                    <a:cubicBezTo>
                      <a:pt x="2786" y="624"/>
                      <a:pt x="2162" y="0"/>
                      <a:pt x="138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87" name="Google Shape;722;p35">
                <a:extLst>
                  <a:ext uri="{FF2B5EF4-FFF2-40B4-BE49-F238E27FC236}">
                    <a16:creationId xmlns="" xmlns:a16="http://schemas.microsoft.com/office/drawing/2014/main" id="{9808D7C3-2A72-DD1D-5FA8-49258A753337}"/>
                  </a:ext>
                </a:extLst>
              </p:cNvPr>
              <p:cNvSpPr/>
              <p:nvPr/>
            </p:nvSpPr>
            <p:spPr>
              <a:xfrm>
                <a:off x="3289051" y="1763462"/>
                <a:ext cx="72227" cy="72634"/>
              </a:xfrm>
              <a:custGeom>
                <a:avLst/>
                <a:gdLst/>
                <a:ahLst/>
                <a:cxnLst/>
                <a:rect l="l" t="t" r="r" b="b"/>
                <a:pathLst>
                  <a:path w="3724" h="3745" extrusionOk="0">
                    <a:moveTo>
                      <a:pt x="1873" y="959"/>
                    </a:moveTo>
                    <a:cubicBezTo>
                      <a:pt x="2386"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26" y="0"/>
                      <a:pt x="1" y="847"/>
                      <a:pt x="1" y="1873"/>
                    </a:cubicBezTo>
                    <a:cubicBezTo>
                      <a:pt x="1" y="2898"/>
                      <a:pt x="826" y="3745"/>
                      <a:pt x="1873" y="3745"/>
                    </a:cubicBezTo>
                    <a:cubicBezTo>
                      <a:pt x="2899" y="3745"/>
                      <a:pt x="3723" y="2898"/>
                      <a:pt x="3723" y="1873"/>
                    </a:cubicBezTo>
                    <a:cubicBezTo>
                      <a:pt x="3723" y="847"/>
                      <a:pt x="2899" y="0"/>
                      <a:pt x="187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88" name="Google Shape;723;p35">
                <a:extLst>
                  <a:ext uri="{FF2B5EF4-FFF2-40B4-BE49-F238E27FC236}">
                    <a16:creationId xmlns="" xmlns:a16="http://schemas.microsoft.com/office/drawing/2014/main" id="{6BD5F6BA-6CE7-25F8-B8C4-7305DC630182}"/>
                  </a:ext>
                </a:extLst>
              </p:cNvPr>
              <p:cNvSpPr/>
              <p:nvPr/>
            </p:nvSpPr>
            <p:spPr>
              <a:xfrm>
                <a:off x="3488354"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29" y="4458"/>
                      <a:pt x="5729" y="2876"/>
                    </a:cubicBezTo>
                    <a:cubicBezTo>
                      <a:pt x="5729" y="1293"/>
                      <a:pt x="4459" y="0"/>
                      <a:pt x="2876"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89" name="Google Shape;724;p35">
                <a:extLst>
                  <a:ext uri="{FF2B5EF4-FFF2-40B4-BE49-F238E27FC236}">
                    <a16:creationId xmlns="" xmlns:a16="http://schemas.microsoft.com/office/drawing/2014/main" id="{5E79C23C-E1FB-4B19-B8E7-5E21B786A8DC}"/>
                  </a:ext>
                </a:extLst>
              </p:cNvPr>
              <p:cNvSpPr/>
              <p:nvPr/>
            </p:nvSpPr>
            <p:spPr>
              <a:xfrm>
                <a:off x="3340506" y="1884080"/>
                <a:ext cx="188500" cy="21625"/>
              </a:xfrm>
              <a:custGeom>
                <a:avLst/>
                <a:gdLst/>
                <a:ahLst/>
                <a:cxnLst/>
                <a:rect l="l" t="t" r="r" b="b"/>
                <a:pathLst>
                  <a:path w="9719" h="1115" extrusionOk="0">
                    <a:moveTo>
                      <a:pt x="558" y="0"/>
                    </a:moveTo>
                    <a:cubicBezTo>
                      <a:pt x="246" y="0"/>
                      <a:pt x="0" y="245"/>
                      <a:pt x="0" y="557"/>
                    </a:cubicBezTo>
                    <a:cubicBezTo>
                      <a:pt x="0"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0" name="Google Shape;725;p35">
                <a:extLst>
                  <a:ext uri="{FF2B5EF4-FFF2-40B4-BE49-F238E27FC236}">
                    <a16:creationId xmlns="" xmlns:a16="http://schemas.microsoft.com/office/drawing/2014/main" id="{BFEFD2A0-6A7F-8EC4-8A23-CBE810A26C0F}"/>
                  </a:ext>
                </a:extLst>
              </p:cNvPr>
              <p:cNvSpPr/>
              <p:nvPr/>
            </p:nvSpPr>
            <p:spPr>
              <a:xfrm>
                <a:off x="3315002" y="1762590"/>
                <a:ext cx="239955" cy="21645"/>
              </a:xfrm>
              <a:custGeom>
                <a:avLst/>
                <a:gdLst/>
                <a:ahLst/>
                <a:cxnLst/>
                <a:rect l="l" t="t" r="r" b="b"/>
                <a:pathLst>
                  <a:path w="12372" h="1116" extrusionOk="0">
                    <a:moveTo>
                      <a:pt x="558" y="1"/>
                    </a:moveTo>
                    <a:cubicBezTo>
                      <a:pt x="246" y="1"/>
                      <a:pt x="0" y="246"/>
                      <a:pt x="0" y="558"/>
                    </a:cubicBezTo>
                    <a:cubicBezTo>
                      <a:pt x="0" y="848"/>
                      <a:pt x="246" y="1115"/>
                      <a:pt x="558" y="1115"/>
                    </a:cubicBezTo>
                    <a:lnTo>
                      <a:pt x="11814" y="1115"/>
                    </a:lnTo>
                    <a:cubicBezTo>
                      <a:pt x="12126" y="1115"/>
                      <a:pt x="12371" y="848"/>
                      <a:pt x="12371" y="558"/>
                    </a:cubicBezTo>
                    <a:cubicBezTo>
                      <a:pt x="12371" y="246"/>
                      <a:pt x="12126" y="1"/>
                      <a:pt x="11814"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1" name="Google Shape;726;p35">
                <a:extLst>
                  <a:ext uri="{FF2B5EF4-FFF2-40B4-BE49-F238E27FC236}">
                    <a16:creationId xmlns="" xmlns:a16="http://schemas.microsoft.com/office/drawing/2014/main" id="{A08B0196-E8AD-CB0A-5C9D-A292EE4EA4FC}"/>
                  </a:ext>
                </a:extLst>
              </p:cNvPr>
              <p:cNvSpPr/>
              <p:nvPr/>
            </p:nvSpPr>
            <p:spPr>
              <a:xfrm>
                <a:off x="3307651" y="2515251"/>
                <a:ext cx="254210" cy="35047"/>
              </a:xfrm>
              <a:custGeom>
                <a:avLst/>
                <a:gdLst/>
                <a:ahLst/>
                <a:cxnLst/>
                <a:rect l="l" t="t" r="r" b="b"/>
                <a:pathLst>
                  <a:path w="13107" h="1807" extrusionOk="0">
                    <a:moveTo>
                      <a:pt x="0" y="1"/>
                    </a:moveTo>
                    <a:lnTo>
                      <a:pt x="0"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92" name="Google Shape;727;p35">
                <a:extLst>
                  <a:ext uri="{FF2B5EF4-FFF2-40B4-BE49-F238E27FC236}">
                    <a16:creationId xmlns="" xmlns:a16="http://schemas.microsoft.com/office/drawing/2014/main" id="{DA9A147C-2A1C-0350-4335-AAAE0315AA61}"/>
                  </a:ext>
                </a:extLst>
              </p:cNvPr>
              <p:cNvSpPr/>
              <p:nvPr/>
            </p:nvSpPr>
            <p:spPr>
              <a:xfrm>
                <a:off x="3284745"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93" name="Google Shape;728;p35">
                <a:extLst>
                  <a:ext uri="{FF2B5EF4-FFF2-40B4-BE49-F238E27FC236}">
                    <a16:creationId xmlns="" xmlns:a16="http://schemas.microsoft.com/office/drawing/2014/main" id="{FD9D00C5-B504-D765-0A4B-137934C4B6D2}"/>
                  </a:ext>
                </a:extLst>
              </p:cNvPr>
              <p:cNvSpPr/>
              <p:nvPr/>
            </p:nvSpPr>
            <p:spPr>
              <a:xfrm>
                <a:off x="3516884"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4" name="Google Shape;729;p35">
                <a:extLst>
                  <a:ext uri="{FF2B5EF4-FFF2-40B4-BE49-F238E27FC236}">
                    <a16:creationId xmlns="" xmlns:a16="http://schemas.microsoft.com/office/drawing/2014/main" id="{B07B4AC1-07FF-A209-9181-50C9EC65CA03}"/>
                  </a:ext>
                </a:extLst>
              </p:cNvPr>
              <p:cNvSpPr/>
              <p:nvPr/>
            </p:nvSpPr>
            <p:spPr>
              <a:xfrm>
                <a:off x="3507807"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98"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5" name="Google Shape;730;p35">
                <a:extLst>
                  <a:ext uri="{FF2B5EF4-FFF2-40B4-BE49-F238E27FC236}">
                    <a16:creationId xmlns="" xmlns:a16="http://schemas.microsoft.com/office/drawing/2014/main" id="{9678C4AF-6E44-5E11-4B06-05C656FEC068}"/>
                  </a:ext>
                </a:extLst>
              </p:cNvPr>
              <p:cNvSpPr/>
              <p:nvPr/>
            </p:nvSpPr>
            <p:spPr>
              <a:xfrm>
                <a:off x="2271376" y="2628518"/>
                <a:ext cx="1363992" cy="44550"/>
              </a:xfrm>
              <a:custGeom>
                <a:avLst/>
                <a:gdLst/>
                <a:ahLst/>
                <a:cxnLst/>
                <a:rect l="l" t="t" r="r" b="b"/>
                <a:pathLst>
                  <a:path w="70327" h="2297" extrusionOk="0">
                    <a:moveTo>
                      <a:pt x="1" y="1"/>
                    </a:moveTo>
                    <a:lnTo>
                      <a:pt x="1" y="2297"/>
                    </a:lnTo>
                    <a:lnTo>
                      <a:pt x="70326" y="2297"/>
                    </a:lnTo>
                    <a:lnTo>
                      <a:pt x="70326" y="1"/>
                    </a:ln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96" name="Google Shape;731;p35">
                <a:extLst>
                  <a:ext uri="{FF2B5EF4-FFF2-40B4-BE49-F238E27FC236}">
                    <a16:creationId xmlns="" xmlns:a16="http://schemas.microsoft.com/office/drawing/2014/main" id="{C4963DA5-CCEE-9853-5813-37A88512161A}"/>
                  </a:ext>
                </a:extLst>
              </p:cNvPr>
              <p:cNvSpPr/>
              <p:nvPr/>
            </p:nvSpPr>
            <p:spPr>
              <a:xfrm>
                <a:off x="2271376" y="2654023"/>
                <a:ext cx="1363992" cy="19492"/>
              </a:xfrm>
              <a:custGeom>
                <a:avLst/>
                <a:gdLst/>
                <a:ahLst/>
                <a:cxnLst/>
                <a:rect l="l" t="t" r="r" b="b"/>
                <a:pathLst>
                  <a:path w="70327" h="1005" extrusionOk="0">
                    <a:moveTo>
                      <a:pt x="1" y="1"/>
                    </a:moveTo>
                    <a:lnTo>
                      <a:pt x="1" y="1004"/>
                    </a:lnTo>
                    <a:lnTo>
                      <a:pt x="70326" y="1004"/>
                    </a:lnTo>
                    <a:lnTo>
                      <a:pt x="70326" y="1"/>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7" name="Google Shape;732;p35">
                <a:extLst>
                  <a:ext uri="{FF2B5EF4-FFF2-40B4-BE49-F238E27FC236}">
                    <a16:creationId xmlns="" xmlns:a16="http://schemas.microsoft.com/office/drawing/2014/main" id="{CF52E8A3-DE67-93CC-77E3-5BC8015AA12B}"/>
                  </a:ext>
                </a:extLst>
              </p:cNvPr>
              <p:cNvSpPr/>
              <p:nvPr/>
            </p:nvSpPr>
            <p:spPr>
              <a:xfrm>
                <a:off x="2204386" y="2673049"/>
                <a:ext cx="1468163" cy="43697"/>
              </a:xfrm>
              <a:custGeom>
                <a:avLst/>
                <a:gdLst/>
                <a:ahLst/>
                <a:cxnLst/>
                <a:rect l="l" t="t" r="r" b="b"/>
                <a:pathLst>
                  <a:path w="75698" h="2253" extrusionOk="0">
                    <a:moveTo>
                      <a:pt x="0" y="1"/>
                    </a:moveTo>
                    <a:lnTo>
                      <a:pt x="0" y="2252"/>
                    </a:lnTo>
                    <a:lnTo>
                      <a:pt x="75697" y="2252"/>
                    </a:lnTo>
                    <a:lnTo>
                      <a:pt x="75697"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98" name="Google Shape;733;p35">
                <a:extLst>
                  <a:ext uri="{FF2B5EF4-FFF2-40B4-BE49-F238E27FC236}">
                    <a16:creationId xmlns="" xmlns:a16="http://schemas.microsoft.com/office/drawing/2014/main" id="{421D448A-B236-ADA2-A0D0-37C67A0E8E41}"/>
                  </a:ext>
                </a:extLst>
              </p:cNvPr>
              <p:cNvSpPr/>
              <p:nvPr/>
            </p:nvSpPr>
            <p:spPr>
              <a:xfrm>
                <a:off x="2302078" y="1418891"/>
                <a:ext cx="1291358" cy="342865"/>
              </a:xfrm>
              <a:custGeom>
                <a:avLst/>
                <a:gdLst/>
                <a:ahLst/>
                <a:cxnLst/>
                <a:rect l="l" t="t" r="r" b="b"/>
                <a:pathLst>
                  <a:path w="66582" h="17678" extrusionOk="0">
                    <a:moveTo>
                      <a:pt x="33302" y="1"/>
                    </a:moveTo>
                    <a:lnTo>
                      <a:pt x="1" y="17677"/>
                    </a:lnTo>
                    <a:lnTo>
                      <a:pt x="66581" y="17677"/>
                    </a:lnTo>
                    <a:lnTo>
                      <a:pt x="33302"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99" name="Google Shape;734;p35">
                <a:extLst>
                  <a:ext uri="{FF2B5EF4-FFF2-40B4-BE49-F238E27FC236}">
                    <a16:creationId xmlns="" xmlns:a16="http://schemas.microsoft.com/office/drawing/2014/main" id="{D362D417-D45B-F624-FA44-592C86B96283}"/>
                  </a:ext>
                </a:extLst>
              </p:cNvPr>
              <p:cNvSpPr/>
              <p:nvPr/>
            </p:nvSpPr>
            <p:spPr>
              <a:xfrm>
                <a:off x="2484527" y="1477270"/>
                <a:ext cx="926460" cy="245560"/>
              </a:xfrm>
              <a:custGeom>
                <a:avLst/>
                <a:gdLst/>
                <a:ahLst/>
                <a:cxnLst/>
                <a:rect l="l" t="t" r="r" b="b"/>
                <a:pathLst>
                  <a:path w="47768" h="12661" extrusionOk="0">
                    <a:moveTo>
                      <a:pt x="23895" y="0"/>
                    </a:moveTo>
                    <a:lnTo>
                      <a:pt x="0" y="12661"/>
                    </a:lnTo>
                    <a:lnTo>
                      <a:pt x="47768" y="12661"/>
                    </a:lnTo>
                    <a:lnTo>
                      <a:pt x="23895" y="0"/>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00" name="Google Shape;735;p35">
                <a:extLst>
                  <a:ext uri="{FF2B5EF4-FFF2-40B4-BE49-F238E27FC236}">
                    <a16:creationId xmlns="" xmlns:a16="http://schemas.microsoft.com/office/drawing/2014/main" id="{081BF9E7-19F0-CC3E-F85E-3C4A59C367A1}"/>
                  </a:ext>
                </a:extLst>
              </p:cNvPr>
              <p:cNvSpPr/>
              <p:nvPr/>
            </p:nvSpPr>
            <p:spPr>
              <a:xfrm>
                <a:off x="2484527" y="1477270"/>
                <a:ext cx="926460" cy="245560"/>
              </a:xfrm>
              <a:custGeom>
                <a:avLst/>
                <a:gdLst/>
                <a:ahLst/>
                <a:cxnLst/>
                <a:rect l="l" t="t" r="r" b="b"/>
                <a:pathLst>
                  <a:path w="47768" h="12661" extrusionOk="0">
                    <a:moveTo>
                      <a:pt x="23895" y="1271"/>
                    </a:moveTo>
                    <a:lnTo>
                      <a:pt x="43243" y="11546"/>
                    </a:lnTo>
                    <a:lnTo>
                      <a:pt x="4569" y="11546"/>
                    </a:lnTo>
                    <a:lnTo>
                      <a:pt x="23895" y="1271"/>
                    </a:lnTo>
                    <a:close/>
                    <a:moveTo>
                      <a:pt x="23895" y="0"/>
                    </a:moveTo>
                    <a:lnTo>
                      <a:pt x="0" y="12661"/>
                    </a:lnTo>
                    <a:lnTo>
                      <a:pt x="47768" y="12661"/>
                    </a:lnTo>
                    <a:lnTo>
                      <a:pt x="23895" y="0"/>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01" name="Google Shape;736;p35">
                <a:extLst>
                  <a:ext uri="{FF2B5EF4-FFF2-40B4-BE49-F238E27FC236}">
                    <a16:creationId xmlns="" xmlns:a16="http://schemas.microsoft.com/office/drawing/2014/main" id="{B4B4014A-BE8A-103A-A8BC-6A054E701C26}"/>
                  </a:ext>
                </a:extLst>
              </p:cNvPr>
              <p:cNvSpPr/>
              <p:nvPr/>
            </p:nvSpPr>
            <p:spPr>
              <a:xfrm>
                <a:off x="2302078" y="1722811"/>
                <a:ext cx="1290912" cy="38945"/>
              </a:xfrm>
              <a:custGeom>
                <a:avLst/>
                <a:gdLst/>
                <a:ahLst/>
                <a:cxnLst/>
                <a:rect l="l" t="t" r="r" b="b"/>
                <a:pathLst>
                  <a:path w="66559" h="2008" extrusionOk="0">
                    <a:moveTo>
                      <a:pt x="1" y="1"/>
                    </a:moveTo>
                    <a:lnTo>
                      <a:pt x="1" y="2007"/>
                    </a:lnTo>
                    <a:lnTo>
                      <a:pt x="66559" y="2007"/>
                    </a:lnTo>
                    <a:lnTo>
                      <a:pt x="66559" y="1"/>
                    </a:ln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grpSp>
      </p:grpSp>
      <p:grpSp>
        <p:nvGrpSpPr>
          <p:cNvPr id="202" name="Google Shape;737;p35">
            <a:extLst>
              <a:ext uri="{FF2B5EF4-FFF2-40B4-BE49-F238E27FC236}">
                <a16:creationId xmlns="" xmlns:a16="http://schemas.microsoft.com/office/drawing/2014/main" id="{7F5B61EB-3869-D249-4B29-0E0036A5C7EC}"/>
              </a:ext>
            </a:extLst>
          </p:cNvPr>
          <p:cNvGrpSpPr/>
          <p:nvPr/>
        </p:nvGrpSpPr>
        <p:grpSpPr>
          <a:xfrm>
            <a:off x="733875" y="1319869"/>
            <a:ext cx="489327" cy="467895"/>
            <a:chOff x="4159040" y="2757547"/>
            <a:chExt cx="1463847" cy="1367971"/>
          </a:xfrm>
        </p:grpSpPr>
        <p:sp>
          <p:nvSpPr>
            <p:cNvPr id="203" name="Google Shape;738;p35">
              <a:extLst>
                <a:ext uri="{FF2B5EF4-FFF2-40B4-BE49-F238E27FC236}">
                  <a16:creationId xmlns="" xmlns:a16="http://schemas.microsoft.com/office/drawing/2014/main" id="{D0D0F4C8-47E2-E59B-4465-0D42DCC0D485}"/>
                </a:ext>
              </a:extLst>
            </p:cNvPr>
            <p:cNvSpPr/>
            <p:nvPr/>
          </p:nvSpPr>
          <p:spPr>
            <a:xfrm>
              <a:off x="4159040" y="2757547"/>
              <a:ext cx="1463847" cy="1367971"/>
            </a:xfrm>
            <a:custGeom>
              <a:avLst/>
              <a:gdLst/>
              <a:ahLst/>
              <a:cxnLst/>
              <a:rect l="l" t="t" r="r" b="b"/>
              <a:pathLst>
                <a:path w="84323" h="78948" extrusionOk="0">
                  <a:moveTo>
                    <a:pt x="30870" y="26921"/>
                  </a:moveTo>
                  <a:cubicBezTo>
                    <a:pt x="31297" y="26921"/>
                    <a:pt x="31846" y="27042"/>
                    <a:pt x="32516" y="27209"/>
                  </a:cubicBezTo>
                  <a:cubicBezTo>
                    <a:pt x="32453" y="27209"/>
                    <a:pt x="32390" y="27251"/>
                    <a:pt x="32327" y="27251"/>
                  </a:cubicBezTo>
                  <a:cubicBezTo>
                    <a:pt x="32244" y="27272"/>
                    <a:pt x="32181" y="27272"/>
                    <a:pt x="32097" y="27293"/>
                  </a:cubicBezTo>
                  <a:cubicBezTo>
                    <a:pt x="31281" y="27481"/>
                    <a:pt x="30465" y="27690"/>
                    <a:pt x="29649" y="27921"/>
                  </a:cubicBezTo>
                  <a:cubicBezTo>
                    <a:pt x="29837" y="27481"/>
                    <a:pt x="30047" y="27146"/>
                    <a:pt x="30319" y="27021"/>
                  </a:cubicBezTo>
                  <a:cubicBezTo>
                    <a:pt x="30472" y="26951"/>
                    <a:pt x="30656" y="26921"/>
                    <a:pt x="30870" y="26921"/>
                  </a:cubicBezTo>
                  <a:close/>
                  <a:moveTo>
                    <a:pt x="25981" y="0"/>
                  </a:moveTo>
                  <a:cubicBezTo>
                    <a:pt x="25934" y="0"/>
                    <a:pt x="25888" y="3"/>
                    <a:pt x="25841" y="8"/>
                  </a:cubicBezTo>
                  <a:cubicBezTo>
                    <a:pt x="24544" y="176"/>
                    <a:pt x="23769" y="2247"/>
                    <a:pt x="24481" y="7813"/>
                  </a:cubicBezTo>
                  <a:cubicBezTo>
                    <a:pt x="24502" y="8043"/>
                    <a:pt x="24544" y="8315"/>
                    <a:pt x="24586" y="8545"/>
                  </a:cubicBezTo>
                  <a:cubicBezTo>
                    <a:pt x="23790" y="6997"/>
                    <a:pt x="23058" y="5742"/>
                    <a:pt x="22389" y="4758"/>
                  </a:cubicBezTo>
                  <a:cubicBezTo>
                    <a:pt x="20816" y="2373"/>
                    <a:pt x="19543" y="1424"/>
                    <a:pt x="18550" y="1424"/>
                  </a:cubicBezTo>
                  <a:cubicBezTo>
                    <a:pt x="18314" y="1424"/>
                    <a:pt x="18094" y="1477"/>
                    <a:pt x="17890" y="1578"/>
                  </a:cubicBezTo>
                  <a:cubicBezTo>
                    <a:pt x="17848" y="1578"/>
                    <a:pt x="17848" y="1620"/>
                    <a:pt x="17848" y="1620"/>
                  </a:cubicBezTo>
                  <a:cubicBezTo>
                    <a:pt x="17848" y="1620"/>
                    <a:pt x="17827" y="1620"/>
                    <a:pt x="17827" y="1641"/>
                  </a:cubicBezTo>
                  <a:cubicBezTo>
                    <a:pt x="16781" y="2164"/>
                    <a:pt x="16488" y="3817"/>
                    <a:pt x="17681" y="7143"/>
                  </a:cubicBezTo>
                  <a:cubicBezTo>
                    <a:pt x="18057" y="8294"/>
                    <a:pt x="18622" y="9612"/>
                    <a:pt x="19376" y="11161"/>
                  </a:cubicBezTo>
                  <a:cubicBezTo>
                    <a:pt x="19187" y="10972"/>
                    <a:pt x="19041" y="10805"/>
                    <a:pt x="18852" y="10638"/>
                  </a:cubicBezTo>
                  <a:cubicBezTo>
                    <a:pt x="15872" y="7765"/>
                    <a:pt x="13928" y="6682"/>
                    <a:pt x="12753" y="6682"/>
                  </a:cubicBezTo>
                  <a:cubicBezTo>
                    <a:pt x="12336" y="6682"/>
                    <a:pt x="12016" y="6819"/>
                    <a:pt x="11780" y="7060"/>
                  </a:cubicBezTo>
                  <a:cubicBezTo>
                    <a:pt x="10901" y="8001"/>
                    <a:pt x="11571" y="10115"/>
                    <a:pt x="15630" y="14006"/>
                  </a:cubicBezTo>
                  <a:cubicBezTo>
                    <a:pt x="16049" y="14425"/>
                    <a:pt x="16530" y="14843"/>
                    <a:pt x="17011" y="15241"/>
                  </a:cubicBezTo>
                  <a:cubicBezTo>
                    <a:pt x="14162" y="13823"/>
                    <a:pt x="12235" y="13262"/>
                    <a:pt x="11008" y="13262"/>
                  </a:cubicBezTo>
                  <a:cubicBezTo>
                    <a:pt x="10136" y="13262"/>
                    <a:pt x="9618" y="13545"/>
                    <a:pt x="9374" y="14006"/>
                  </a:cubicBezTo>
                  <a:cubicBezTo>
                    <a:pt x="8809" y="15157"/>
                    <a:pt x="10106" y="16998"/>
                    <a:pt x="15107" y="19509"/>
                  </a:cubicBezTo>
                  <a:lnTo>
                    <a:pt x="15588" y="19739"/>
                  </a:lnTo>
                  <a:cubicBezTo>
                    <a:pt x="14631" y="19659"/>
                    <a:pt x="13784" y="19621"/>
                    <a:pt x="13038" y="19621"/>
                  </a:cubicBezTo>
                  <a:cubicBezTo>
                    <a:pt x="9725" y="19621"/>
                    <a:pt x="8409" y="20364"/>
                    <a:pt x="8307" y="21371"/>
                  </a:cubicBezTo>
                  <a:cubicBezTo>
                    <a:pt x="8202" y="22439"/>
                    <a:pt x="9479" y="23485"/>
                    <a:pt x="13182" y="24112"/>
                  </a:cubicBezTo>
                  <a:cubicBezTo>
                    <a:pt x="9056" y="26443"/>
                    <a:pt x="6673" y="28300"/>
                    <a:pt x="3489" y="28300"/>
                  </a:cubicBezTo>
                  <a:cubicBezTo>
                    <a:pt x="2443" y="28300"/>
                    <a:pt x="1310" y="28099"/>
                    <a:pt x="0" y="27649"/>
                  </a:cubicBezTo>
                  <a:lnTo>
                    <a:pt x="0" y="27649"/>
                  </a:lnTo>
                  <a:cubicBezTo>
                    <a:pt x="0" y="27649"/>
                    <a:pt x="2574" y="32712"/>
                    <a:pt x="7177" y="36039"/>
                  </a:cubicBezTo>
                  <a:lnTo>
                    <a:pt x="23246" y="68094"/>
                  </a:lnTo>
                  <a:cubicBezTo>
                    <a:pt x="23379" y="68374"/>
                    <a:pt x="23658" y="68540"/>
                    <a:pt x="23943" y="68540"/>
                  </a:cubicBezTo>
                  <a:cubicBezTo>
                    <a:pt x="24062" y="68540"/>
                    <a:pt x="24182" y="68511"/>
                    <a:pt x="24293" y="68450"/>
                  </a:cubicBezTo>
                  <a:cubicBezTo>
                    <a:pt x="24690" y="68261"/>
                    <a:pt x="24837" y="67780"/>
                    <a:pt x="24627" y="67403"/>
                  </a:cubicBezTo>
                  <a:lnTo>
                    <a:pt x="9667" y="37545"/>
                  </a:lnTo>
                  <a:lnTo>
                    <a:pt x="9667" y="37545"/>
                  </a:lnTo>
                  <a:cubicBezTo>
                    <a:pt x="11332" y="38338"/>
                    <a:pt x="13175" y="38845"/>
                    <a:pt x="15186" y="38845"/>
                  </a:cubicBezTo>
                  <a:cubicBezTo>
                    <a:pt x="17420" y="38845"/>
                    <a:pt x="19861" y="38219"/>
                    <a:pt x="22493" y="36667"/>
                  </a:cubicBezTo>
                  <a:lnTo>
                    <a:pt x="22765" y="37148"/>
                  </a:lnTo>
                  <a:lnTo>
                    <a:pt x="24962" y="41207"/>
                  </a:lnTo>
                  <a:lnTo>
                    <a:pt x="39860" y="68596"/>
                  </a:lnTo>
                  <a:cubicBezTo>
                    <a:pt x="38667" y="69287"/>
                    <a:pt x="37726" y="70396"/>
                    <a:pt x="37307" y="71818"/>
                  </a:cubicBezTo>
                  <a:cubicBezTo>
                    <a:pt x="36449" y="74748"/>
                    <a:pt x="38123" y="77823"/>
                    <a:pt x="41052" y="78723"/>
                  </a:cubicBezTo>
                  <a:cubicBezTo>
                    <a:pt x="41572" y="78875"/>
                    <a:pt x="42097" y="78948"/>
                    <a:pt x="42613" y="78948"/>
                  </a:cubicBezTo>
                  <a:cubicBezTo>
                    <a:pt x="45010" y="78948"/>
                    <a:pt x="47234" y="77388"/>
                    <a:pt x="47957" y="74978"/>
                  </a:cubicBezTo>
                  <a:cubicBezTo>
                    <a:pt x="48376" y="73597"/>
                    <a:pt x="48229" y="72153"/>
                    <a:pt x="47622" y="70960"/>
                  </a:cubicBezTo>
                  <a:lnTo>
                    <a:pt x="74970" y="56105"/>
                  </a:lnTo>
                  <a:lnTo>
                    <a:pt x="77627" y="54661"/>
                  </a:lnTo>
                  <a:lnTo>
                    <a:pt x="84322" y="51020"/>
                  </a:lnTo>
                  <a:cubicBezTo>
                    <a:pt x="84071" y="50581"/>
                    <a:pt x="83820" y="50141"/>
                    <a:pt x="83590" y="49723"/>
                  </a:cubicBezTo>
                  <a:cubicBezTo>
                    <a:pt x="83527" y="49618"/>
                    <a:pt x="83485" y="49535"/>
                    <a:pt x="83423" y="49430"/>
                  </a:cubicBezTo>
                  <a:cubicBezTo>
                    <a:pt x="83172" y="49012"/>
                    <a:pt x="82900" y="48572"/>
                    <a:pt x="82649" y="48154"/>
                  </a:cubicBezTo>
                  <a:cubicBezTo>
                    <a:pt x="80828" y="45329"/>
                    <a:pt x="78736" y="42672"/>
                    <a:pt x="76392" y="40266"/>
                  </a:cubicBezTo>
                  <a:lnTo>
                    <a:pt x="76371" y="40245"/>
                  </a:lnTo>
                  <a:cubicBezTo>
                    <a:pt x="75995" y="39847"/>
                    <a:pt x="75597" y="39491"/>
                    <a:pt x="75221" y="39115"/>
                  </a:cubicBezTo>
                  <a:cubicBezTo>
                    <a:pt x="74865" y="38780"/>
                    <a:pt x="74509" y="38466"/>
                    <a:pt x="74133" y="38152"/>
                  </a:cubicBezTo>
                  <a:cubicBezTo>
                    <a:pt x="74070" y="38069"/>
                    <a:pt x="73986" y="38027"/>
                    <a:pt x="73902" y="37943"/>
                  </a:cubicBezTo>
                  <a:cubicBezTo>
                    <a:pt x="71057" y="35453"/>
                    <a:pt x="67897" y="33256"/>
                    <a:pt x="64445" y="31478"/>
                  </a:cubicBezTo>
                  <a:cubicBezTo>
                    <a:pt x="64403" y="31457"/>
                    <a:pt x="64361" y="31457"/>
                    <a:pt x="64340" y="31436"/>
                  </a:cubicBezTo>
                  <a:cubicBezTo>
                    <a:pt x="63106" y="30808"/>
                    <a:pt x="61850" y="30222"/>
                    <a:pt x="60574" y="29678"/>
                  </a:cubicBezTo>
                  <a:lnTo>
                    <a:pt x="60532" y="29678"/>
                  </a:lnTo>
                  <a:lnTo>
                    <a:pt x="59905" y="29448"/>
                  </a:lnTo>
                  <a:cubicBezTo>
                    <a:pt x="59758" y="29385"/>
                    <a:pt x="59633" y="29302"/>
                    <a:pt x="59465" y="29260"/>
                  </a:cubicBezTo>
                  <a:lnTo>
                    <a:pt x="59235" y="29176"/>
                  </a:lnTo>
                  <a:cubicBezTo>
                    <a:pt x="58942" y="29071"/>
                    <a:pt x="58649" y="28967"/>
                    <a:pt x="58335" y="28862"/>
                  </a:cubicBezTo>
                  <a:cubicBezTo>
                    <a:pt x="58126" y="28778"/>
                    <a:pt x="57896" y="28716"/>
                    <a:pt x="57687" y="28653"/>
                  </a:cubicBezTo>
                  <a:lnTo>
                    <a:pt x="57226" y="28506"/>
                  </a:lnTo>
                  <a:cubicBezTo>
                    <a:pt x="56829" y="28360"/>
                    <a:pt x="56431" y="28255"/>
                    <a:pt x="56034" y="28130"/>
                  </a:cubicBezTo>
                  <a:cubicBezTo>
                    <a:pt x="53586" y="27397"/>
                    <a:pt x="51096" y="26874"/>
                    <a:pt x="48648" y="26561"/>
                  </a:cubicBezTo>
                  <a:cubicBezTo>
                    <a:pt x="48585" y="26561"/>
                    <a:pt x="48543" y="26561"/>
                    <a:pt x="48501" y="26540"/>
                  </a:cubicBezTo>
                  <a:lnTo>
                    <a:pt x="47183" y="26372"/>
                  </a:lnTo>
                  <a:cubicBezTo>
                    <a:pt x="47078" y="26372"/>
                    <a:pt x="46995" y="26351"/>
                    <a:pt x="46890" y="26351"/>
                  </a:cubicBezTo>
                  <a:cubicBezTo>
                    <a:pt x="46388" y="26309"/>
                    <a:pt x="45886" y="26268"/>
                    <a:pt x="45404" y="26247"/>
                  </a:cubicBezTo>
                  <a:cubicBezTo>
                    <a:pt x="44693" y="26205"/>
                    <a:pt x="43982" y="26163"/>
                    <a:pt x="43312" y="26163"/>
                  </a:cubicBezTo>
                  <a:cubicBezTo>
                    <a:pt x="57121" y="18944"/>
                    <a:pt x="49025" y="3106"/>
                    <a:pt x="49024" y="3105"/>
                  </a:cubicBezTo>
                  <a:lnTo>
                    <a:pt x="49024" y="3105"/>
                  </a:lnTo>
                  <a:cubicBezTo>
                    <a:pt x="47350" y="8357"/>
                    <a:pt x="44212" y="8985"/>
                    <a:pt x="38625" y="11391"/>
                  </a:cubicBezTo>
                  <a:cubicBezTo>
                    <a:pt x="40341" y="8043"/>
                    <a:pt x="40278" y="6369"/>
                    <a:pt x="39358" y="5825"/>
                  </a:cubicBezTo>
                  <a:cubicBezTo>
                    <a:pt x="39170" y="5711"/>
                    <a:pt x="38958" y="5650"/>
                    <a:pt x="38722" y="5650"/>
                  </a:cubicBezTo>
                  <a:cubicBezTo>
                    <a:pt x="37615" y="5650"/>
                    <a:pt x="35967" y="7003"/>
                    <a:pt x="33708" y="10659"/>
                  </a:cubicBezTo>
                  <a:cubicBezTo>
                    <a:pt x="33729" y="10470"/>
                    <a:pt x="33792" y="10324"/>
                    <a:pt x="33813" y="10136"/>
                  </a:cubicBezTo>
                  <a:cubicBezTo>
                    <a:pt x="34796" y="4612"/>
                    <a:pt x="34127" y="2477"/>
                    <a:pt x="32850" y="2247"/>
                  </a:cubicBezTo>
                  <a:cubicBezTo>
                    <a:pt x="32777" y="2234"/>
                    <a:pt x="32704" y="2227"/>
                    <a:pt x="32630" y="2227"/>
                  </a:cubicBezTo>
                  <a:cubicBezTo>
                    <a:pt x="31438" y="2227"/>
                    <a:pt x="30178" y="4025"/>
                    <a:pt x="29251" y="9089"/>
                  </a:cubicBezTo>
                  <a:cubicBezTo>
                    <a:pt x="29231" y="8462"/>
                    <a:pt x="29189" y="7855"/>
                    <a:pt x="29105" y="7269"/>
                  </a:cubicBezTo>
                  <a:cubicBezTo>
                    <a:pt x="28420" y="1887"/>
                    <a:pt x="27210" y="0"/>
                    <a:pt x="2598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defRPr/>
              </a:pPr>
              <a:endParaRPr/>
            </a:p>
          </p:txBody>
        </p:sp>
        <p:grpSp>
          <p:nvGrpSpPr>
            <p:cNvPr id="204" name="Google Shape;739;p35">
              <a:extLst>
                <a:ext uri="{FF2B5EF4-FFF2-40B4-BE49-F238E27FC236}">
                  <a16:creationId xmlns="" xmlns:a16="http://schemas.microsoft.com/office/drawing/2014/main" id="{56661A2D-2209-8A06-2E9F-F1E856A8EF14}"/>
                </a:ext>
              </a:extLst>
            </p:cNvPr>
            <p:cNvGrpSpPr/>
            <p:nvPr/>
          </p:nvGrpSpPr>
          <p:grpSpPr>
            <a:xfrm>
              <a:off x="4159260" y="2757551"/>
              <a:ext cx="1463407" cy="1367965"/>
              <a:chOff x="719973" y="2788061"/>
              <a:chExt cx="1629266" cy="1524704"/>
            </a:xfrm>
          </p:grpSpPr>
          <p:sp>
            <p:nvSpPr>
              <p:cNvPr id="205" name="Google Shape;740;p35">
                <a:extLst>
                  <a:ext uri="{FF2B5EF4-FFF2-40B4-BE49-F238E27FC236}">
                    <a16:creationId xmlns="" xmlns:a16="http://schemas.microsoft.com/office/drawing/2014/main" id="{BB0C2D57-4D4D-E237-0D9A-28647923396F}"/>
                  </a:ext>
                </a:extLst>
              </p:cNvPr>
              <p:cNvSpPr/>
              <p:nvPr/>
            </p:nvSpPr>
            <p:spPr>
              <a:xfrm>
                <a:off x="1105676" y="3293188"/>
                <a:ext cx="1243564" cy="917911"/>
              </a:xfrm>
              <a:custGeom>
                <a:avLst/>
                <a:gdLst/>
                <a:ahLst/>
                <a:cxnLst/>
                <a:rect l="l" t="t" r="r" b="b"/>
                <a:pathLst>
                  <a:path w="64425" h="47554" extrusionOk="0">
                    <a:moveTo>
                      <a:pt x="22640" y="1"/>
                    </a:moveTo>
                    <a:cubicBezTo>
                      <a:pt x="14630" y="1"/>
                      <a:pt x="6859" y="2044"/>
                      <a:pt x="0" y="5748"/>
                    </a:cubicBezTo>
                    <a:lnTo>
                      <a:pt x="22682" y="47470"/>
                    </a:lnTo>
                    <a:lnTo>
                      <a:pt x="22619" y="47554"/>
                    </a:lnTo>
                    <a:lnTo>
                      <a:pt x="64424" y="24893"/>
                    </a:lnTo>
                    <a:cubicBezTo>
                      <a:pt x="58608" y="14201"/>
                      <a:pt x="48753" y="5727"/>
                      <a:pt x="36177" y="1982"/>
                    </a:cubicBezTo>
                    <a:cubicBezTo>
                      <a:pt x="31669" y="639"/>
                      <a:pt x="27117" y="1"/>
                      <a:pt x="22640"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206" name="Google Shape;741;p35">
                <a:extLst>
                  <a:ext uri="{FF2B5EF4-FFF2-40B4-BE49-F238E27FC236}">
                    <a16:creationId xmlns="" xmlns:a16="http://schemas.microsoft.com/office/drawing/2014/main" id="{1CB93093-CD7B-0849-6F1C-A892038682DF}"/>
                  </a:ext>
                </a:extLst>
              </p:cNvPr>
              <p:cNvSpPr/>
              <p:nvPr/>
            </p:nvSpPr>
            <p:spPr>
              <a:xfrm>
                <a:off x="930390" y="2916809"/>
                <a:ext cx="207212" cy="200186"/>
              </a:xfrm>
              <a:custGeom>
                <a:avLst/>
                <a:gdLst/>
                <a:ahLst/>
                <a:cxnLst/>
                <a:rect l="l" t="t" r="r" b="b"/>
                <a:pathLst>
                  <a:path w="10735" h="10371" extrusionOk="0">
                    <a:moveTo>
                      <a:pt x="1858" y="1"/>
                    </a:moveTo>
                    <a:cubicBezTo>
                      <a:pt x="1445" y="1"/>
                      <a:pt x="1129" y="134"/>
                      <a:pt x="900" y="369"/>
                    </a:cubicBezTo>
                    <a:cubicBezTo>
                      <a:pt x="1" y="1311"/>
                      <a:pt x="691" y="3445"/>
                      <a:pt x="4750" y="7337"/>
                    </a:cubicBezTo>
                    <a:cubicBezTo>
                      <a:pt x="5169" y="7755"/>
                      <a:pt x="5629" y="8173"/>
                      <a:pt x="6131" y="8571"/>
                    </a:cubicBezTo>
                    <a:cubicBezTo>
                      <a:pt x="6173" y="8592"/>
                      <a:pt x="6257" y="8613"/>
                      <a:pt x="6320" y="8634"/>
                    </a:cubicBezTo>
                    <a:cubicBezTo>
                      <a:pt x="7282" y="9157"/>
                      <a:pt x="8245" y="9743"/>
                      <a:pt x="9186" y="10370"/>
                    </a:cubicBezTo>
                    <a:cubicBezTo>
                      <a:pt x="8391" y="9220"/>
                      <a:pt x="8349" y="8487"/>
                      <a:pt x="8705" y="8090"/>
                    </a:cubicBezTo>
                    <a:cubicBezTo>
                      <a:pt x="8864" y="7939"/>
                      <a:pt x="9068" y="7856"/>
                      <a:pt x="9328" y="7856"/>
                    </a:cubicBezTo>
                    <a:cubicBezTo>
                      <a:pt x="9683" y="7856"/>
                      <a:pt x="10142" y="8011"/>
                      <a:pt x="10734" y="8362"/>
                    </a:cubicBezTo>
                    <a:cubicBezTo>
                      <a:pt x="9918" y="7127"/>
                      <a:pt x="9165" y="5851"/>
                      <a:pt x="8537" y="4596"/>
                    </a:cubicBezTo>
                    <a:cubicBezTo>
                      <a:pt x="8517" y="4554"/>
                      <a:pt x="8517" y="4533"/>
                      <a:pt x="8475" y="4491"/>
                    </a:cubicBezTo>
                    <a:cubicBezTo>
                      <a:pt x="8286" y="4303"/>
                      <a:pt x="8140" y="4114"/>
                      <a:pt x="7952" y="3968"/>
                    </a:cubicBezTo>
                    <a:cubicBezTo>
                      <a:pt x="4982" y="1075"/>
                      <a:pt x="3029" y="1"/>
                      <a:pt x="1858" y="1"/>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07" name="Google Shape;742;p35">
                <a:extLst>
                  <a:ext uri="{FF2B5EF4-FFF2-40B4-BE49-F238E27FC236}">
                    <a16:creationId xmlns="" xmlns:a16="http://schemas.microsoft.com/office/drawing/2014/main" id="{26FDF337-18F0-1B65-7F06-B5D3D8DD8F4A}"/>
                  </a:ext>
                </a:extLst>
              </p:cNvPr>
              <p:cNvSpPr/>
              <p:nvPr/>
            </p:nvSpPr>
            <p:spPr>
              <a:xfrm>
                <a:off x="878697" y="3167201"/>
                <a:ext cx="186211" cy="86707"/>
              </a:xfrm>
              <a:custGeom>
                <a:avLst/>
                <a:gdLst/>
                <a:ahLst/>
                <a:cxnLst/>
                <a:rect l="l" t="t" r="r" b="b"/>
                <a:pathLst>
                  <a:path w="9647" h="4492" extrusionOk="0">
                    <a:moveTo>
                      <a:pt x="4813" y="0"/>
                    </a:moveTo>
                    <a:cubicBezTo>
                      <a:pt x="1508" y="0"/>
                      <a:pt x="207" y="739"/>
                      <a:pt x="105" y="1730"/>
                    </a:cubicBezTo>
                    <a:cubicBezTo>
                      <a:pt x="0" y="2818"/>
                      <a:pt x="1277" y="3864"/>
                      <a:pt x="4959" y="4492"/>
                    </a:cubicBezTo>
                    <a:cubicBezTo>
                      <a:pt x="5817" y="3989"/>
                      <a:pt x="6801" y="3466"/>
                      <a:pt x="7847" y="2943"/>
                    </a:cubicBezTo>
                    <a:cubicBezTo>
                      <a:pt x="8495" y="2650"/>
                      <a:pt x="9060" y="2378"/>
                      <a:pt x="9646" y="2190"/>
                    </a:cubicBezTo>
                    <a:cubicBezTo>
                      <a:pt x="8182" y="1520"/>
                      <a:pt x="7700" y="872"/>
                      <a:pt x="7826" y="328"/>
                    </a:cubicBezTo>
                    <a:cubicBezTo>
                      <a:pt x="7679" y="244"/>
                      <a:pt x="7512" y="202"/>
                      <a:pt x="7366" y="119"/>
                    </a:cubicBezTo>
                    <a:cubicBezTo>
                      <a:pt x="6407" y="38"/>
                      <a:pt x="5559" y="0"/>
                      <a:pt x="4813"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08" name="Google Shape;743;p35">
                <a:extLst>
                  <a:ext uri="{FF2B5EF4-FFF2-40B4-BE49-F238E27FC236}">
                    <a16:creationId xmlns="" xmlns:a16="http://schemas.microsoft.com/office/drawing/2014/main" id="{5E5733F5-0C01-038F-BCF6-093CF09C3A62}"/>
                  </a:ext>
                </a:extLst>
              </p:cNvPr>
              <p:cNvSpPr/>
              <p:nvPr/>
            </p:nvSpPr>
            <p:spPr>
              <a:xfrm>
                <a:off x="1038638" y="2816725"/>
                <a:ext cx="192658" cy="286932"/>
              </a:xfrm>
              <a:custGeom>
                <a:avLst/>
                <a:gdLst/>
                <a:ahLst/>
                <a:cxnLst/>
                <a:rect l="l" t="t" r="r" b="b"/>
                <a:pathLst>
                  <a:path w="9981" h="14865" extrusionOk="0">
                    <a:moveTo>
                      <a:pt x="2049" y="0"/>
                    </a:moveTo>
                    <a:cubicBezTo>
                      <a:pt x="1811" y="0"/>
                      <a:pt x="1588" y="54"/>
                      <a:pt x="1381" y="156"/>
                    </a:cubicBezTo>
                    <a:cubicBezTo>
                      <a:pt x="1360" y="156"/>
                      <a:pt x="1360" y="177"/>
                      <a:pt x="1360" y="177"/>
                    </a:cubicBezTo>
                    <a:cubicBezTo>
                      <a:pt x="1360" y="177"/>
                      <a:pt x="1318" y="177"/>
                      <a:pt x="1318" y="198"/>
                    </a:cubicBezTo>
                    <a:cubicBezTo>
                      <a:pt x="272" y="721"/>
                      <a:pt x="0" y="2374"/>
                      <a:pt x="1172" y="5700"/>
                    </a:cubicBezTo>
                    <a:cubicBezTo>
                      <a:pt x="1569" y="6851"/>
                      <a:pt x="2113" y="8169"/>
                      <a:pt x="2867" y="9718"/>
                    </a:cubicBezTo>
                    <a:cubicBezTo>
                      <a:pt x="2888" y="9739"/>
                      <a:pt x="2888" y="9781"/>
                      <a:pt x="2929" y="9822"/>
                    </a:cubicBezTo>
                    <a:cubicBezTo>
                      <a:pt x="3557" y="11057"/>
                      <a:pt x="4310" y="12333"/>
                      <a:pt x="5147" y="13568"/>
                    </a:cubicBezTo>
                    <a:cubicBezTo>
                      <a:pt x="5608" y="13861"/>
                      <a:pt x="6194" y="14279"/>
                      <a:pt x="6842" y="14865"/>
                    </a:cubicBezTo>
                    <a:cubicBezTo>
                      <a:pt x="5440" y="11915"/>
                      <a:pt x="5503" y="10576"/>
                      <a:pt x="6214" y="10241"/>
                    </a:cubicBezTo>
                    <a:cubicBezTo>
                      <a:pt x="6319" y="10191"/>
                      <a:pt x="6433" y="10165"/>
                      <a:pt x="6554" y="10165"/>
                    </a:cubicBezTo>
                    <a:cubicBezTo>
                      <a:pt x="7308" y="10165"/>
                      <a:pt x="8384" y="11176"/>
                      <a:pt x="9771" y="13986"/>
                    </a:cubicBezTo>
                    <a:cubicBezTo>
                      <a:pt x="9855" y="14133"/>
                      <a:pt x="9939" y="14300"/>
                      <a:pt x="9981" y="14447"/>
                    </a:cubicBezTo>
                    <a:cubicBezTo>
                      <a:pt x="9792" y="13045"/>
                      <a:pt x="9751" y="11998"/>
                      <a:pt x="9834" y="11245"/>
                    </a:cubicBezTo>
                    <a:cubicBezTo>
                      <a:pt x="9332" y="9843"/>
                      <a:pt x="8746" y="8462"/>
                      <a:pt x="8119" y="7207"/>
                    </a:cubicBezTo>
                    <a:cubicBezTo>
                      <a:pt x="8098" y="7186"/>
                      <a:pt x="8098" y="7165"/>
                      <a:pt x="8077" y="7102"/>
                    </a:cubicBezTo>
                    <a:cubicBezTo>
                      <a:pt x="7282" y="5554"/>
                      <a:pt x="6549" y="4299"/>
                      <a:pt x="5880" y="3315"/>
                    </a:cubicBezTo>
                    <a:cubicBezTo>
                      <a:pt x="4311" y="937"/>
                      <a:pt x="3042" y="0"/>
                      <a:pt x="2049"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09" name="Google Shape;744;p35">
                <a:extLst>
                  <a:ext uri="{FF2B5EF4-FFF2-40B4-BE49-F238E27FC236}">
                    <a16:creationId xmlns="" xmlns:a16="http://schemas.microsoft.com/office/drawing/2014/main" id="{2C2ED7F4-6753-4C64-A5AC-28E9B1C0A3C1}"/>
                  </a:ext>
                </a:extLst>
              </p:cNvPr>
              <p:cNvSpPr/>
              <p:nvPr/>
            </p:nvSpPr>
            <p:spPr>
              <a:xfrm>
                <a:off x="890009" y="3044147"/>
                <a:ext cx="283940" cy="140696"/>
              </a:xfrm>
              <a:custGeom>
                <a:avLst/>
                <a:gdLst/>
                <a:ahLst/>
                <a:cxnLst/>
                <a:rect l="l" t="t" r="r" b="b"/>
                <a:pathLst>
                  <a:path w="14710" h="7289" extrusionOk="0">
                    <a:moveTo>
                      <a:pt x="2212" y="0"/>
                    </a:moveTo>
                    <a:cubicBezTo>
                      <a:pt x="1337" y="0"/>
                      <a:pt x="822" y="290"/>
                      <a:pt x="586" y="760"/>
                    </a:cubicBezTo>
                    <a:cubicBezTo>
                      <a:pt x="0" y="1911"/>
                      <a:pt x="1318" y="3732"/>
                      <a:pt x="6298" y="6242"/>
                    </a:cubicBezTo>
                    <a:lnTo>
                      <a:pt x="6780" y="6494"/>
                    </a:lnTo>
                    <a:cubicBezTo>
                      <a:pt x="6926" y="6556"/>
                      <a:pt x="7093" y="6640"/>
                      <a:pt x="7240" y="6703"/>
                    </a:cubicBezTo>
                    <a:cubicBezTo>
                      <a:pt x="7282" y="6703"/>
                      <a:pt x="7282" y="6703"/>
                      <a:pt x="7282" y="6661"/>
                    </a:cubicBezTo>
                    <a:cubicBezTo>
                      <a:pt x="7400" y="6210"/>
                      <a:pt x="7903" y="5914"/>
                      <a:pt x="8961" y="5914"/>
                    </a:cubicBezTo>
                    <a:cubicBezTo>
                      <a:pt x="9768" y="5914"/>
                      <a:pt x="10899" y="6086"/>
                      <a:pt x="12429" y="6494"/>
                    </a:cubicBezTo>
                    <a:cubicBezTo>
                      <a:pt x="13182" y="6703"/>
                      <a:pt x="13935" y="6975"/>
                      <a:pt x="14710" y="7289"/>
                    </a:cubicBezTo>
                    <a:cubicBezTo>
                      <a:pt x="14207" y="6912"/>
                      <a:pt x="13705" y="6494"/>
                      <a:pt x="13266" y="6054"/>
                    </a:cubicBezTo>
                    <a:cubicBezTo>
                      <a:pt x="12345" y="5133"/>
                      <a:pt x="11697" y="4401"/>
                      <a:pt x="11278" y="3773"/>
                    </a:cubicBezTo>
                    <a:cubicBezTo>
                      <a:pt x="10337" y="3146"/>
                      <a:pt x="9353" y="2539"/>
                      <a:pt x="8412" y="2058"/>
                    </a:cubicBezTo>
                    <a:cubicBezTo>
                      <a:pt x="8349" y="2037"/>
                      <a:pt x="8265" y="2016"/>
                      <a:pt x="8223" y="1995"/>
                    </a:cubicBezTo>
                    <a:cubicBezTo>
                      <a:pt x="5367" y="567"/>
                      <a:pt x="3437" y="0"/>
                      <a:pt x="221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10" name="Google Shape;745;p35">
                <a:extLst>
                  <a:ext uri="{FF2B5EF4-FFF2-40B4-BE49-F238E27FC236}">
                    <a16:creationId xmlns="" xmlns:a16="http://schemas.microsoft.com/office/drawing/2014/main" id="{8181A539-D13E-F8A4-189F-65D7DE0C1386}"/>
                  </a:ext>
                </a:extLst>
              </p:cNvPr>
              <p:cNvSpPr/>
              <p:nvPr/>
            </p:nvSpPr>
            <p:spPr>
              <a:xfrm>
                <a:off x="1027732" y="3158553"/>
                <a:ext cx="163589" cy="51325"/>
              </a:xfrm>
              <a:custGeom>
                <a:avLst/>
                <a:gdLst/>
                <a:ahLst/>
                <a:cxnLst/>
                <a:rect l="l" t="t" r="r" b="b"/>
                <a:pathLst>
                  <a:path w="8475" h="2659" extrusionOk="0">
                    <a:moveTo>
                      <a:pt x="1848" y="1"/>
                    </a:moveTo>
                    <a:cubicBezTo>
                      <a:pt x="775" y="1"/>
                      <a:pt x="266" y="310"/>
                      <a:pt x="147" y="776"/>
                    </a:cubicBezTo>
                    <a:lnTo>
                      <a:pt x="147" y="797"/>
                    </a:lnTo>
                    <a:cubicBezTo>
                      <a:pt x="0" y="1341"/>
                      <a:pt x="481" y="2010"/>
                      <a:pt x="1946" y="2659"/>
                    </a:cubicBezTo>
                    <a:cubicBezTo>
                      <a:pt x="3566" y="2076"/>
                      <a:pt x="5033" y="1854"/>
                      <a:pt x="6318" y="1854"/>
                    </a:cubicBezTo>
                    <a:cubicBezTo>
                      <a:pt x="7108" y="1854"/>
                      <a:pt x="7829" y="1938"/>
                      <a:pt x="8474" y="2073"/>
                    </a:cubicBezTo>
                    <a:cubicBezTo>
                      <a:pt x="8160" y="1864"/>
                      <a:pt x="7888" y="1634"/>
                      <a:pt x="7596" y="1403"/>
                    </a:cubicBezTo>
                    <a:cubicBezTo>
                      <a:pt x="6800" y="1069"/>
                      <a:pt x="6026" y="776"/>
                      <a:pt x="5294" y="587"/>
                    </a:cubicBezTo>
                    <a:cubicBezTo>
                      <a:pt x="3778" y="175"/>
                      <a:pt x="2654" y="1"/>
                      <a:pt x="1848"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211" name="Google Shape;746;p35">
                <a:extLst>
                  <a:ext uri="{FF2B5EF4-FFF2-40B4-BE49-F238E27FC236}">
                    <a16:creationId xmlns="" xmlns:a16="http://schemas.microsoft.com/office/drawing/2014/main" id="{8F67089C-99B2-BECB-5CEB-A768005CB7BE}"/>
                  </a:ext>
                </a:extLst>
              </p:cNvPr>
              <p:cNvSpPr/>
              <p:nvPr/>
            </p:nvSpPr>
            <p:spPr>
              <a:xfrm>
                <a:off x="1179179" y="2788061"/>
                <a:ext cx="106241" cy="244524"/>
              </a:xfrm>
              <a:custGeom>
                <a:avLst/>
                <a:gdLst/>
                <a:ahLst/>
                <a:cxnLst/>
                <a:rect l="l" t="t" r="r" b="b"/>
                <a:pathLst>
                  <a:path w="5504" h="12668" extrusionOk="0">
                    <a:moveTo>
                      <a:pt x="2212" y="1"/>
                    </a:moveTo>
                    <a:cubicBezTo>
                      <a:pt x="2166" y="1"/>
                      <a:pt x="2119" y="3"/>
                      <a:pt x="2072" y="9"/>
                    </a:cubicBezTo>
                    <a:cubicBezTo>
                      <a:pt x="796" y="176"/>
                      <a:pt x="1" y="2227"/>
                      <a:pt x="712" y="7813"/>
                    </a:cubicBezTo>
                    <a:cubicBezTo>
                      <a:pt x="733" y="8043"/>
                      <a:pt x="796" y="8294"/>
                      <a:pt x="817" y="8545"/>
                    </a:cubicBezTo>
                    <a:cubicBezTo>
                      <a:pt x="838" y="8566"/>
                      <a:pt x="838" y="8587"/>
                      <a:pt x="879" y="8650"/>
                    </a:cubicBezTo>
                    <a:cubicBezTo>
                      <a:pt x="1507" y="9926"/>
                      <a:pt x="2072" y="11286"/>
                      <a:pt x="2574" y="12667"/>
                    </a:cubicBezTo>
                    <a:cubicBezTo>
                      <a:pt x="2679" y="11496"/>
                      <a:pt x="3076" y="10973"/>
                      <a:pt x="3558" y="10889"/>
                    </a:cubicBezTo>
                    <a:cubicBezTo>
                      <a:pt x="3599" y="10883"/>
                      <a:pt x="3640" y="10880"/>
                      <a:pt x="3680" y="10880"/>
                    </a:cubicBezTo>
                    <a:cubicBezTo>
                      <a:pt x="4198" y="10880"/>
                      <a:pt x="4679" y="11384"/>
                      <a:pt x="5106" y="12626"/>
                    </a:cubicBezTo>
                    <a:cubicBezTo>
                      <a:pt x="5169" y="11496"/>
                      <a:pt x="5294" y="10345"/>
                      <a:pt x="5483" y="9299"/>
                    </a:cubicBezTo>
                    <a:cubicBezTo>
                      <a:pt x="5483" y="9215"/>
                      <a:pt x="5503" y="9173"/>
                      <a:pt x="5503" y="9089"/>
                    </a:cubicBezTo>
                    <a:cubicBezTo>
                      <a:pt x="5483" y="8462"/>
                      <a:pt x="5420" y="7855"/>
                      <a:pt x="5336" y="7248"/>
                    </a:cubicBezTo>
                    <a:cubicBezTo>
                      <a:pt x="4671" y="1886"/>
                      <a:pt x="3443" y="1"/>
                      <a:pt x="2212" y="1"/>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12" name="Google Shape;747;p35">
                <a:extLst>
                  <a:ext uri="{FF2B5EF4-FFF2-40B4-BE49-F238E27FC236}">
                    <a16:creationId xmlns="" xmlns:a16="http://schemas.microsoft.com/office/drawing/2014/main" id="{4C0B7BB5-77EA-7A6C-ED65-6709863949B0}"/>
                  </a:ext>
                </a:extLst>
              </p:cNvPr>
              <p:cNvSpPr/>
              <p:nvPr/>
            </p:nvSpPr>
            <p:spPr>
              <a:xfrm>
                <a:off x="1369811" y="2896927"/>
                <a:ext cx="130060" cy="155038"/>
              </a:xfrm>
              <a:custGeom>
                <a:avLst/>
                <a:gdLst/>
                <a:ahLst/>
                <a:cxnLst/>
                <a:rect l="l" t="t" r="r" b="b"/>
                <a:pathLst>
                  <a:path w="6738" h="8032" extrusionOk="0">
                    <a:moveTo>
                      <a:pt x="5098" y="0"/>
                    </a:moveTo>
                    <a:cubicBezTo>
                      <a:pt x="3984" y="0"/>
                      <a:pt x="2355" y="1361"/>
                      <a:pt x="105" y="5019"/>
                    </a:cubicBezTo>
                    <a:cubicBezTo>
                      <a:pt x="63" y="5165"/>
                      <a:pt x="21" y="5354"/>
                      <a:pt x="1" y="5521"/>
                    </a:cubicBezTo>
                    <a:cubicBezTo>
                      <a:pt x="524" y="5751"/>
                      <a:pt x="733" y="6504"/>
                      <a:pt x="419" y="8032"/>
                    </a:cubicBezTo>
                    <a:cubicBezTo>
                      <a:pt x="837" y="7760"/>
                      <a:pt x="1277" y="7530"/>
                      <a:pt x="1737" y="7258"/>
                    </a:cubicBezTo>
                    <a:cubicBezTo>
                      <a:pt x="2930" y="6672"/>
                      <a:pt x="4018" y="6190"/>
                      <a:pt x="5022" y="5751"/>
                    </a:cubicBezTo>
                    <a:cubicBezTo>
                      <a:pt x="6738" y="2403"/>
                      <a:pt x="6654" y="729"/>
                      <a:pt x="5755" y="185"/>
                    </a:cubicBezTo>
                    <a:cubicBezTo>
                      <a:pt x="5559" y="65"/>
                      <a:pt x="5341" y="0"/>
                      <a:pt x="5098"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13" name="Google Shape;748;p35">
                <a:extLst>
                  <a:ext uri="{FF2B5EF4-FFF2-40B4-BE49-F238E27FC236}">
                    <a16:creationId xmlns="" xmlns:a16="http://schemas.microsoft.com/office/drawing/2014/main" id="{653EE854-0170-1044-6FB4-338A656537BC}"/>
                  </a:ext>
                </a:extLst>
              </p:cNvPr>
              <p:cNvSpPr/>
              <p:nvPr/>
            </p:nvSpPr>
            <p:spPr>
              <a:xfrm>
                <a:off x="1268840" y="3219163"/>
                <a:ext cx="425" cy="2432"/>
              </a:xfrm>
              <a:custGeom>
                <a:avLst/>
                <a:gdLst/>
                <a:ahLst/>
                <a:cxnLst/>
                <a:rect l="l" t="t" r="r" b="b"/>
                <a:pathLst>
                  <a:path w="22" h="126" extrusionOk="0">
                    <a:moveTo>
                      <a:pt x="1" y="0"/>
                    </a:moveTo>
                    <a:cubicBezTo>
                      <a:pt x="1" y="63"/>
                      <a:pt x="1" y="84"/>
                      <a:pt x="22" y="126"/>
                    </a:cubicBezTo>
                    <a:lnTo>
                      <a:pt x="22" y="63"/>
                    </a:lnTo>
                    <a:cubicBezTo>
                      <a:pt x="22" y="42"/>
                      <a:pt x="1" y="42"/>
                      <a:pt x="1" y="0"/>
                    </a:cubicBezTo>
                    <a:close/>
                  </a:path>
                </a:pathLst>
              </a:custGeom>
              <a:solidFill>
                <a:srgbClr val="AE0041"/>
              </a:solidFill>
              <a:ln>
                <a:noFill/>
              </a:ln>
            </p:spPr>
            <p:txBody>
              <a:bodyPr spcFirstLastPara="1" wrap="square" lIns="91425" tIns="91425" rIns="91425" bIns="91425" anchor="ctr" anchorCtr="0">
                <a:noAutofit/>
              </a:bodyPr>
              <a:lstStyle/>
              <a:p>
                <a:pPr>
                  <a:defRPr/>
                </a:pPr>
                <a:endParaRPr/>
              </a:p>
            </p:txBody>
          </p:sp>
          <p:sp>
            <p:nvSpPr>
              <p:cNvPr id="214" name="Google Shape;749;p35">
                <a:extLst>
                  <a:ext uri="{FF2B5EF4-FFF2-40B4-BE49-F238E27FC236}">
                    <a16:creationId xmlns="" xmlns:a16="http://schemas.microsoft.com/office/drawing/2014/main" id="{2889E872-197E-CFC3-9F41-7BB782C0C7DE}"/>
                  </a:ext>
                </a:extLst>
              </p:cNvPr>
              <p:cNvSpPr/>
              <p:nvPr/>
            </p:nvSpPr>
            <p:spPr>
              <a:xfrm>
                <a:off x="1277719" y="2830642"/>
                <a:ext cx="114734" cy="294421"/>
              </a:xfrm>
              <a:custGeom>
                <a:avLst/>
                <a:gdLst/>
                <a:ahLst/>
                <a:cxnLst/>
                <a:rect l="l" t="t" r="r" b="b"/>
                <a:pathLst>
                  <a:path w="5944" h="15253" extrusionOk="0">
                    <a:moveTo>
                      <a:pt x="3756" y="0"/>
                    </a:moveTo>
                    <a:cubicBezTo>
                      <a:pt x="2564" y="0"/>
                      <a:pt x="1305" y="1799"/>
                      <a:pt x="398" y="6883"/>
                    </a:cubicBezTo>
                    <a:cubicBezTo>
                      <a:pt x="398" y="6967"/>
                      <a:pt x="378" y="7009"/>
                      <a:pt x="378" y="7093"/>
                    </a:cubicBezTo>
                    <a:cubicBezTo>
                      <a:pt x="189" y="8160"/>
                      <a:pt x="64" y="9290"/>
                      <a:pt x="1" y="10420"/>
                    </a:cubicBezTo>
                    <a:cubicBezTo>
                      <a:pt x="231" y="11152"/>
                      <a:pt x="482" y="12114"/>
                      <a:pt x="629" y="13370"/>
                    </a:cubicBezTo>
                    <a:cubicBezTo>
                      <a:pt x="712" y="13977"/>
                      <a:pt x="754" y="14625"/>
                      <a:pt x="754" y="15253"/>
                    </a:cubicBezTo>
                    <a:cubicBezTo>
                      <a:pt x="963" y="14458"/>
                      <a:pt x="1215" y="13663"/>
                      <a:pt x="1487" y="12951"/>
                    </a:cubicBezTo>
                    <a:cubicBezTo>
                      <a:pt x="2679" y="9913"/>
                      <a:pt x="3690" y="8868"/>
                      <a:pt x="4443" y="8868"/>
                    </a:cubicBezTo>
                    <a:cubicBezTo>
                      <a:pt x="4536" y="8868"/>
                      <a:pt x="4624" y="8883"/>
                      <a:pt x="4709" y="8913"/>
                    </a:cubicBezTo>
                    <a:cubicBezTo>
                      <a:pt x="4709" y="8913"/>
                      <a:pt x="4730" y="8913"/>
                      <a:pt x="4730" y="8955"/>
                    </a:cubicBezTo>
                    <a:cubicBezTo>
                      <a:pt x="4772" y="8788"/>
                      <a:pt x="4813" y="8599"/>
                      <a:pt x="4834" y="8453"/>
                    </a:cubicBezTo>
                    <a:cubicBezTo>
                      <a:pt x="4876" y="8264"/>
                      <a:pt x="4918" y="8118"/>
                      <a:pt x="4939" y="7930"/>
                    </a:cubicBezTo>
                    <a:cubicBezTo>
                      <a:pt x="5943" y="2406"/>
                      <a:pt x="5253" y="272"/>
                      <a:pt x="3976" y="21"/>
                    </a:cubicBezTo>
                    <a:cubicBezTo>
                      <a:pt x="3903" y="7"/>
                      <a:pt x="3830" y="0"/>
                      <a:pt x="3756"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15" name="Google Shape;750;p35">
                <a:extLst>
                  <a:ext uri="{FF2B5EF4-FFF2-40B4-BE49-F238E27FC236}">
                    <a16:creationId xmlns="" xmlns:a16="http://schemas.microsoft.com/office/drawing/2014/main" id="{DF107B40-25A8-D965-53DD-E84A75AF211A}"/>
                  </a:ext>
                </a:extLst>
              </p:cNvPr>
              <p:cNvSpPr/>
              <p:nvPr/>
            </p:nvSpPr>
            <p:spPr>
              <a:xfrm>
                <a:off x="1293084" y="3002396"/>
                <a:ext cx="90876" cy="135195"/>
              </a:xfrm>
              <a:custGeom>
                <a:avLst/>
                <a:gdLst/>
                <a:ahLst/>
                <a:cxnLst/>
                <a:rect l="l" t="t" r="r" b="b"/>
                <a:pathLst>
                  <a:path w="4708" h="7004" extrusionOk="0">
                    <a:moveTo>
                      <a:pt x="3645" y="0"/>
                    </a:moveTo>
                    <a:cubicBezTo>
                      <a:pt x="2894" y="0"/>
                      <a:pt x="1895" y="1086"/>
                      <a:pt x="732" y="4074"/>
                    </a:cubicBezTo>
                    <a:cubicBezTo>
                      <a:pt x="439" y="4807"/>
                      <a:pt x="209" y="5602"/>
                      <a:pt x="0" y="6376"/>
                    </a:cubicBezTo>
                    <a:lnTo>
                      <a:pt x="0" y="7004"/>
                    </a:lnTo>
                    <a:cubicBezTo>
                      <a:pt x="795" y="5518"/>
                      <a:pt x="2155" y="3907"/>
                      <a:pt x="4394" y="2547"/>
                    </a:cubicBezTo>
                    <a:cubicBezTo>
                      <a:pt x="4708" y="1040"/>
                      <a:pt x="4499" y="287"/>
                      <a:pt x="3976" y="78"/>
                    </a:cubicBezTo>
                    <a:cubicBezTo>
                      <a:pt x="3976" y="78"/>
                      <a:pt x="3934" y="78"/>
                      <a:pt x="3934" y="57"/>
                    </a:cubicBezTo>
                    <a:cubicBezTo>
                      <a:pt x="3842" y="20"/>
                      <a:pt x="3746" y="0"/>
                      <a:pt x="364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216" name="Google Shape;751;p35">
                <a:extLst>
                  <a:ext uri="{FF2B5EF4-FFF2-40B4-BE49-F238E27FC236}">
                    <a16:creationId xmlns="" xmlns:a16="http://schemas.microsoft.com/office/drawing/2014/main" id="{1B67B298-51C9-8818-5623-E5AE688988E3}"/>
                  </a:ext>
                </a:extLst>
              </p:cNvPr>
              <p:cNvSpPr/>
              <p:nvPr/>
            </p:nvSpPr>
            <p:spPr>
              <a:xfrm>
                <a:off x="1144049" y="3012375"/>
                <a:ext cx="125621" cy="218504"/>
              </a:xfrm>
              <a:custGeom>
                <a:avLst/>
                <a:gdLst/>
                <a:ahLst/>
                <a:cxnLst/>
                <a:rect l="l" t="t" r="r" b="b"/>
                <a:pathLst>
                  <a:path w="6508" h="11320" extrusionOk="0">
                    <a:moveTo>
                      <a:pt x="1129" y="0"/>
                    </a:moveTo>
                    <a:cubicBezTo>
                      <a:pt x="1001" y="0"/>
                      <a:pt x="883" y="29"/>
                      <a:pt x="774" y="84"/>
                    </a:cubicBezTo>
                    <a:cubicBezTo>
                      <a:pt x="84" y="440"/>
                      <a:pt x="0" y="1779"/>
                      <a:pt x="1402" y="4708"/>
                    </a:cubicBezTo>
                    <a:cubicBezTo>
                      <a:pt x="1674" y="4938"/>
                      <a:pt x="1967" y="5210"/>
                      <a:pt x="2281" y="5524"/>
                    </a:cubicBezTo>
                    <a:cubicBezTo>
                      <a:pt x="4059" y="7261"/>
                      <a:pt x="5671" y="9876"/>
                      <a:pt x="6507" y="11320"/>
                    </a:cubicBezTo>
                    <a:lnTo>
                      <a:pt x="6507" y="10839"/>
                    </a:lnTo>
                    <a:cubicBezTo>
                      <a:pt x="6507" y="10797"/>
                      <a:pt x="6487" y="10755"/>
                      <a:pt x="6487" y="10734"/>
                    </a:cubicBezTo>
                    <a:cubicBezTo>
                      <a:pt x="5775" y="9123"/>
                      <a:pt x="4855" y="6591"/>
                      <a:pt x="4541" y="4373"/>
                    </a:cubicBezTo>
                    <a:lnTo>
                      <a:pt x="4541" y="4290"/>
                    </a:lnTo>
                    <a:cubicBezTo>
                      <a:pt x="4478" y="4122"/>
                      <a:pt x="4415" y="3976"/>
                      <a:pt x="4331" y="3829"/>
                    </a:cubicBezTo>
                    <a:cubicBezTo>
                      <a:pt x="2953" y="1019"/>
                      <a:pt x="1881" y="0"/>
                      <a:pt x="1129"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217" name="Google Shape;752;p35">
                <a:extLst>
                  <a:ext uri="{FF2B5EF4-FFF2-40B4-BE49-F238E27FC236}">
                    <a16:creationId xmlns="" xmlns:a16="http://schemas.microsoft.com/office/drawing/2014/main" id="{3A0C6A8D-259B-A84A-17E2-D568449F385E}"/>
                  </a:ext>
                </a:extLst>
              </p:cNvPr>
              <p:cNvSpPr/>
              <p:nvPr/>
            </p:nvSpPr>
            <p:spPr>
              <a:xfrm>
                <a:off x="1228053" y="2998535"/>
                <a:ext cx="65841" cy="222249"/>
              </a:xfrm>
              <a:custGeom>
                <a:avLst/>
                <a:gdLst/>
                <a:ahLst/>
                <a:cxnLst/>
                <a:rect l="l" t="t" r="r" b="b"/>
                <a:pathLst>
                  <a:path w="3411" h="11514" extrusionOk="0">
                    <a:moveTo>
                      <a:pt x="1163" y="0"/>
                    </a:moveTo>
                    <a:cubicBezTo>
                      <a:pt x="1131" y="0"/>
                      <a:pt x="1099" y="2"/>
                      <a:pt x="1067" y="6"/>
                    </a:cubicBezTo>
                    <a:cubicBezTo>
                      <a:pt x="565" y="90"/>
                      <a:pt x="168" y="613"/>
                      <a:pt x="63" y="1784"/>
                    </a:cubicBezTo>
                    <a:cubicBezTo>
                      <a:pt x="0" y="2579"/>
                      <a:pt x="21" y="3626"/>
                      <a:pt x="231" y="5007"/>
                    </a:cubicBezTo>
                    <a:lnTo>
                      <a:pt x="231" y="5090"/>
                    </a:lnTo>
                    <a:cubicBezTo>
                      <a:pt x="544" y="7308"/>
                      <a:pt x="1465" y="9840"/>
                      <a:pt x="2135" y="11472"/>
                    </a:cubicBezTo>
                    <a:cubicBezTo>
                      <a:pt x="2135" y="11493"/>
                      <a:pt x="2155" y="11493"/>
                      <a:pt x="2155" y="11514"/>
                    </a:cubicBezTo>
                    <a:cubicBezTo>
                      <a:pt x="2197" y="10635"/>
                      <a:pt x="2427" y="9003"/>
                      <a:pt x="3411" y="7224"/>
                    </a:cubicBezTo>
                    <a:cubicBezTo>
                      <a:pt x="3369" y="6994"/>
                      <a:pt x="3369" y="6785"/>
                      <a:pt x="3369" y="6576"/>
                    </a:cubicBezTo>
                    <a:cubicBezTo>
                      <a:pt x="3327" y="5927"/>
                      <a:pt x="3306" y="5300"/>
                      <a:pt x="3223" y="4693"/>
                    </a:cubicBezTo>
                    <a:cubicBezTo>
                      <a:pt x="3055" y="3416"/>
                      <a:pt x="2846" y="2454"/>
                      <a:pt x="2595" y="1742"/>
                    </a:cubicBezTo>
                    <a:cubicBezTo>
                      <a:pt x="2181" y="482"/>
                      <a:pt x="1675" y="0"/>
                      <a:pt x="1163"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18" name="Google Shape;753;p35">
                <a:extLst>
                  <a:ext uri="{FF2B5EF4-FFF2-40B4-BE49-F238E27FC236}">
                    <a16:creationId xmlns="" xmlns:a16="http://schemas.microsoft.com/office/drawing/2014/main" id="{00937F05-3A57-4E5F-C8FF-6D0EB5505904}"/>
                  </a:ext>
                </a:extLst>
              </p:cNvPr>
              <p:cNvSpPr/>
              <p:nvPr/>
            </p:nvSpPr>
            <p:spPr>
              <a:xfrm>
                <a:off x="1091546" y="3068719"/>
                <a:ext cx="178123" cy="167005"/>
              </a:xfrm>
              <a:custGeom>
                <a:avLst/>
                <a:gdLst/>
                <a:ahLst/>
                <a:cxnLst/>
                <a:rect l="l" t="t" r="r" b="b"/>
                <a:pathLst>
                  <a:path w="9228" h="8652" extrusionOk="0">
                    <a:moveTo>
                      <a:pt x="1008" y="1"/>
                    </a:moveTo>
                    <a:cubicBezTo>
                      <a:pt x="743" y="1"/>
                      <a:pt x="541" y="88"/>
                      <a:pt x="398" y="241"/>
                    </a:cubicBezTo>
                    <a:cubicBezTo>
                      <a:pt x="0" y="638"/>
                      <a:pt x="84" y="1350"/>
                      <a:pt x="858" y="2521"/>
                    </a:cubicBezTo>
                    <a:cubicBezTo>
                      <a:pt x="1277" y="3149"/>
                      <a:pt x="1925" y="3902"/>
                      <a:pt x="2846" y="4802"/>
                    </a:cubicBezTo>
                    <a:cubicBezTo>
                      <a:pt x="3285" y="5221"/>
                      <a:pt x="3766" y="5639"/>
                      <a:pt x="4290" y="6057"/>
                    </a:cubicBezTo>
                    <a:cubicBezTo>
                      <a:pt x="4582" y="6288"/>
                      <a:pt x="4896" y="6518"/>
                      <a:pt x="5168" y="6727"/>
                    </a:cubicBezTo>
                    <a:cubicBezTo>
                      <a:pt x="7763" y="7292"/>
                      <a:pt x="9227" y="8652"/>
                      <a:pt x="9227" y="8652"/>
                    </a:cubicBezTo>
                    <a:lnTo>
                      <a:pt x="9227" y="8464"/>
                    </a:lnTo>
                    <a:cubicBezTo>
                      <a:pt x="8391" y="6999"/>
                      <a:pt x="6779" y="4405"/>
                      <a:pt x="5001" y="2647"/>
                    </a:cubicBezTo>
                    <a:cubicBezTo>
                      <a:pt x="4645" y="2312"/>
                      <a:pt x="4373" y="2061"/>
                      <a:pt x="4101" y="1810"/>
                    </a:cubicBezTo>
                    <a:cubicBezTo>
                      <a:pt x="3453" y="1245"/>
                      <a:pt x="2867" y="806"/>
                      <a:pt x="2406" y="513"/>
                    </a:cubicBezTo>
                    <a:cubicBezTo>
                      <a:pt x="1821" y="155"/>
                      <a:pt x="1359" y="1"/>
                      <a:pt x="1008"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19" name="Google Shape;754;p35">
                <a:extLst>
                  <a:ext uri="{FF2B5EF4-FFF2-40B4-BE49-F238E27FC236}">
                    <a16:creationId xmlns="" xmlns:a16="http://schemas.microsoft.com/office/drawing/2014/main" id="{CABA67DC-4E4D-EA2C-3D08-9C4554742F0B}"/>
                  </a:ext>
                </a:extLst>
              </p:cNvPr>
              <p:cNvSpPr/>
              <p:nvPr/>
            </p:nvSpPr>
            <p:spPr>
              <a:xfrm>
                <a:off x="859318" y="3484109"/>
                <a:ext cx="341288" cy="627775"/>
              </a:xfrm>
              <a:custGeom>
                <a:avLst/>
                <a:gdLst/>
                <a:ahLst/>
                <a:cxnLst/>
                <a:rect l="l" t="t" r="r" b="b"/>
                <a:pathLst>
                  <a:path w="17681" h="32523" extrusionOk="0">
                    <a:moveTo>
                      <a:pt x="0" y="0"/>
                    </a:moveTo>
                    <a:lnTo>
                      <a:pt x="16090" y="32076"/>
                    </a:lnTo>
                    <a:cubicBezTo>
                      <a:pt x="16208" y="32356"/>
                      <a:pt x="16493" y="32522"/>
                      <a:pt x="16783" y="32522"/>
                    </a:cubicBezTo>
                    <a:cubicBezTo>
                      <a:pt x="16904" y="32522"/>
                      <a:pt x="17026" y="32493"/>
                      <a:pt x="17137" y="32432"/>
                    </a:cubicBezTo>
                    <a:cubicBezTo>
                      <a:pt x="17513" y="32243"/>
                      <a:pt x="17681" y="31762"/>
                      <a:pt x="17471" y="31385"/>
                    </a:cubicBezTo>
                    <a:lnTo>
                      <a:pt x="2511" y="1507"/>
                    </a:lnTo>
                    <a:cubicBezTo>
                      <a:pt x="1611" y="1088"/>
                      <a:pt x="774" y="565"/>
                      <a:pt x="0"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0" name="Google Shape;755;p35">
                <a:extLst>
                  <a:ext uri="{FF2B5EF4-FFF2-40B4-BE49-F238E27FC236}">
                    <a16:creationId xmlns="" xmlns:a16="http://schemas.microsoft.com/office/drawing/2014/main" id="{01775A85-1476-4295-CBB5-423CBDA8BAE6}"/>
                  </a:ext>
                </a:extLst>
              </p:cNvPr>
              <p:cNvSpPr/>
              <p:nvPr/>
            </p:nvSpPr>
            <p:spPr>
              <a:xfrm>
                <a:off x="719973" y="2847995"/>
                <a:ext cx="1117538" cy="689852"/>
              </a:xfrm>
              <a:custGeom>
                <a:avLst/>
                <a:gdLst/>
                <a:ahLst/>
                <a:cxnLst/>
                <a:rect l="l" t="t" r="r" b="b"/>
                <a:pathLst>
                  <a:path w="57896" h="35739" extrusionOk="0">
                    <a:moveTo>
                      <a:pt x="41975" y="11635"/>
                    </a:moveTo>
                    <a:cubicBezTo>
                      <a:pt x="43205" y="11635"/>
                      <a:pt x="44228" y="11949"/>
                      <a:pt x="44589" y="12680"/>
                    </a:cubicBezTo>
                    <a:cubicBezTo>
                      <a:pt x="45342" y="14187"/>
                      <a:pt x="44254" y="17932"/>
                      <a:pt x="40739" y="19689"/>
                    </a:cubicBezTo>
                    <a:cubicBezTo>
                      <a:pt x="39358" y="20384"/>
                      <a:pt x="38021" y="20647"/>
                      <a:pt x="36875" y="20647"/>
                    </a:cubicBezTo>
                    <a:cubicBezTo>
                      <a:pt x="35120" y="20647"/>
                      <a:pt x="33816" y="20029"/>
                      <a:pt x="33499" y="19397"/>
                    </a:cubicBezTo>
                    <a:cubicBezTo>
                      <a:pt x="32620" y="17597"/>
                      <a:pt x="35445" y="13810"/>
                      <a:pt x="37809" y="12617"/>
                    </a:cubicBezTo>
                    <a:cubicBezTo>
                      <a:pt x="39053" y="12007"/>
                      <a:pt x="40637" y="11635"/>
                      <a:pt x="41975" y="11635"/>
                    </a:cubicBezTo>
                    <a:close/>
                    <a:moveTo>
                      <a:pt x="21021" y="22282"/>
                    </a:moveTo>
                    <a:cubicBezTo>
                      <a:pt x="22797" y="22282"/>
                      <a:pt x="24439" y="22721"/>
                      <a:pt x="24920" y="23707"/>
                    </a:cubicBezTo>
                    <a:cubicBezTo>
                      <a:pt x="25444" y="24753"/>
                      <a:pt x="24314" y="27933"/>
                      <a:pt x="20819" y="29670"/>
                    </a:cubicBezTo>
                    <a:cubicBezTo>
                      <a:pt x="19640" y="30260"/>
                      <a:pt x="18444" y="30498"/>
                      <a:pt x="17347" y="30498"/>
                    </a:cubicBezTo>
                    <a:cubicBezTo>
                      <a:pt x="15175" y="30498"/>
                      <a:pt x="13390" y="29562"/>
                      <a:pt x="12889" y="28561"/>
                    </a:cubicBezTo>
                    <a:cubicBezTo>
                      <a:pt x="12136" y="27034"/>
                      <a:pt x="14542" y="24293"/>
                      <a:pt x="16928" y="23121"/>
                    </a:cubicBezTo>
                    <a:cubicBezTo>
                      <a:pt x="17997" y="22581"/>
                      <a:pt x="19554" y="22282"/>
                      <a:pt x="21021" y="22282"/>
                    </a:cubicBezTo>
                    <a:close/>
                    <a:moveTo>
                      <a:pt x="49087" y="0"/>
                    </a:moveTo>
                    <a:cubicBezTo>
                      <a:pt x="47413" y="5252"/>
                      <a:pt x="44275" y="5880"/>
                      <a:pt x="38688" y="8286"/>
                    </a:cubicBezTo>
                    <a:cubicBezTo>
                      <a:pt x="37663" y="8725"/>
                      <a:pt x="36596" y="9228"/>
                      <a:pt x="35403" y="9793"/>
                    </a:cubicBezTo>
                    <a:cubicBezTo>
                      <a:pt x="34943" y="10023"/>
                      <a:pt x="34503" y="10295"/>
                      <a:pt x="34085" y="10546"/>
                    </a:cubicBezTo>
                    <a:cubicBezTo>
                      <a:pt x="31846" y="11948"/>
                      <a:pt x="30528" y="13517"/>
                      <a:pt x="29691" y="15003"/>
                    </a:cubicBezTo>
                    <a:cubicBezTo>
                      <a:pt x="28708" y="16781"/>
                      <a:pt x="28477" y="18392"/>
                      <a:pt x="28436" y="19292"/>
                    </a:cubicBezTo>
                    <a:lnTo>
                      <a:pt x="28436" y="19355"/>
                    </a:lnTo>
                    <a:lnTo>
                      <a:pt x="28436" y="19836"/>
                    </a:lnTo>
                    <a:lnTo>
                      <a:pt x="28436" y="20024"/>
                    </a:lnTo>
                    <a:cubicBezTo>
                      <a:pt x="28436" y="20024"/>
                      <a:pt x="26992" y="18664"/>
                      <a:pt x="24376" y="18120"/>
                    </a:cubicBezTo>
                    <a:cubicBezTo>
                      <a:pt x="23720" y="17974"/>
                      <a:pt x="22985" y="17885"/>
                      <a:pt x="22178" y="17885"/>
                    </a:cubicBezTo>
                    <a:cubicBezTo>
                      <a:pt x="20903" y="17885"/>
                      <a:pt x="19450" y="18108"/>
                      <a:pt x="17848" y="18685"/>
                    </a:cubicBezTo>
                    <a:cubicBezTo>
                      <a:pt x="17262" y="18894"/>
                      <a:pt x="16656" y="19166"/>
                      <a:pt x="16070" y="19459"/>
                    </a:cubicBezTo>
                    <a:cubicBezTo>
                      <a:pt x="15024" y="19982"/>
                      <a:pt x="14040" y="20505"/>
                      <a:pt x="13182" y="20987"/>
                    </a:cubicBezTo>
                    <a:cubicBezTo>
                      <a:pt x="9081" y="23328"/>
                      <a:pt x="6703" y="25186"/>
                      <a:pt x="3522" y="25186"/>
                    </a:cubicBezTo>
                    <a:cubicBezTo>
                      <a:pt x="2467" y="25186"/>
                      <a:pt x="1324" y="24981"/>
                      <a:pt x="0" y="24523"/>
                    </a:cubicBezTo>
                    <a:lnTo>
                      <a:pt x="0" y="24523"/>
                    </a:lnTo>
                    <a:cubicBezTo>
                      <a:pt x="1" y="24523"/>
                      <a:pt x="2595" y="29607"/>
                      <a:pt x="7198" y="32913"/>
                    </a:cubicBezTo>
                    <a:cubicBezTo>
                      <a:pt x="7972" y="33499"/>
                      <a:pt x="8809" y="34001"/>
                      <a:pt x="9709" y="34441"/>
                    </a:cubicBezTo>
                    <a:cubicBezTo>
                      <a:pt x="11362" y="35235"/>
                      <a:pt x="13203" y="35739"/>
                      <a:pt x="15214" y="35739"/>
                    </a:cubicBezTo>
                    <a:cubicBezTo>
                      <a:pt x="17809" y="35739"/>
                      <a:pt x="20688" y="34900"/>
                      <a:pt x="23812" y="32767"/>
                    </a:cubicBezTo>
                    <a:cubicBezTo>
                      <a:pt x="29712" y="28708"/>
                      <a:pt x="29063" y="24544"/>
                      <a:pt x="30361" y="23895"/>
                    </a:cubicBezTo>
                    <a:cubicBezTo>
                      <a:pt x="30500" y="23828"/>
                      <a:pt x="30670" y="23799"/>
                      <a:pt x="30869" y="23799"/>
                    </a:cubicBezTo>
                    <a:cubicBezTo>
                      <a:pt x="32036" y="23799"/>
                      <a:pt x="34204" y="24787"/>
                      <a:pt x="37019" y="24787"/>
                    </a:cubicBezTo>
                    <a:cubicBezTo>
                      <a:pt x="38350" y="24787"/>
                      <a:pt x="39825" y="24566"/>
                      <a:pt x="41408" y="23916"/>
                    </a:cubicBezTo>
                    <a:cubicBezTo>
                      <a:pt x="57896" y="17262"/>
                      <a:pt x="49088" y="1"/>
                      <a:pt x="49087"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21" name="Google Shape;756;p35">
                <a:extLst>
                  <a:ext uri="{FF2B5EF4-FFF2-40B4-BE49-F238E27FC236}">
                    <a16:creationId xmlns="" xmlns:a16="http://schemas.microsoft.com/office/drawing/2014/main" id="{BFE84AC4-165C-CC56-C240-C2F4331DFFC3}"/>
                  </a:ext>
                </a:extLst>
              </p:cNvPr>
              <p:cNvSpPr/>
              <p:nvPr/>
            </p:nvSpPr>
            <p:spPr>
              <a:xfrm>
                <a:off x="1105270" y="3377077"/>
                <a:ext cx="404716" cy="771830"/>
              </a:xfrm>
              <a:custGeom>
                <a:avLst/>
                <a:gdLst/>
                <a:ahLst/>
                <a:cxnLst/>
                <a:rect l="l" t="t" r="r" b="b"/>
                <a:pathLst>
                  <a:path w="20967" h="39986" extrusionOk="0">
                    <a:moveTo>
                      <a:pt x="2846" y="0"/>
                    </a:moveTo>
                    <a:cubicBezTo>
                      <a:pt x="1884" y="440"/>
                      <a:pt x="942" y="900"/>
                      <a:pt x="1" y="1402"/>
                    </a:cubicBezTo>
                    <a:lnTo>
                      <a:pt x="20966" y="39985"/>
                    </a:lnTo>
                    <a:lnTo>
                      <a:pt x="2846" y="0"/>
                    </a:ln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2" name="Google Shape;757;p35">
                <a:extLst>
                  <a:ext uri="{FF2B5EF4-FFF2-40B4-BE49-F238E27FC236}">
                    <a16:creationId xmlns="" xmlns:a16="http://schemas.microsoft.com/office/drawing/2014/main" id="{E7397845-2D62-264F-A56C-D1C21C4308D1}"/>
                  </a:ext>
                </a:extLst>
              </p:cNvPr>
              <p:cNvSpPr/>
              <p:nvPr/>
            </p:nvSpPr>
            <p:spPr>
              <a:xfrm>
                <a:off x="1312463" y="3299519"/>
                <a:ext cx="223774" cy="897450"/>
              </a:xfrm>
              <a:custGeom>
                <a:avLst/>
                <a:gdLst/>
                <a:ahLst/>
                <a:cxnLst/>
                <a:rect l="l" t="t" r="r" b="b"/>
                <a:pathLst>
                  <a:path w="11593" h="46494" extrusionOk="0">
                    <a:moveTo>
                      <a:pt x="6382" y="1"/>
                    </a:moveTo>
                    <a:cubicBezTo>
                      <a:pt x="4227" y="273"/>
                      <a:pt x="2093" y="670"/>
                      <a:pt x="0" y="1214"/>
                    </a:cubicBezTo>
                    <a:lnTo>
                      <a:pt x="11425" y="46179"/>
                    </a:lnTo>
                    <a:lnTo>
                      <a:pt x="11592" y="46493"/>
                    </a:lnTo>
                    <a:lnTo>
                      <a:pt x="6382" y="1"/>
                    </a:ln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3" name="Google Shape;758;p35">
                <a:extLst>
                  <a:ext uri="{FF2B5EF4-FFF2-40B4-BE49-F238E27FC236}">
                    <a16:creationId xmlns="" xmlns:a16="http://schemas.microsoft.com/office/drawing/2014/main" id="{52B2E2AC-96CD-F613-0668-B27BB93735D8}"/>
                  </a:ext>
                </a:extLst>
              </p:cNvPr>
              <p:cNvSpPr/>
              <p:nvPr/>
            </p:nvSpPr>
            <p:spPr>
              <a:xfrm>
                <a:off x="1537820" y="3295080"/>
                <a:ext cx="184184" cy="906735"/>
              </a:xfrm>
              <a:custGeom>
                <a:avLst/>
                <a:gdLst/>
                <a:ahLst/>
                <a:cxnLst/>
                <a:rect l="l" t="t" r="r" b="b"/>
                <a:pathLst>
                  <a:path w="9542" h="46975" extrusionOk="0">
                    <a:moveTo>
                      <a:pt x="3118" y="1"/>
                    </a:moveTo>
                    <a:lnTo>
                      <a:pt x="1" y="46891"/>
                    </a:lnTo>
                    <a:lnTo>
                      <a:pt x="64" y="46974"/>
                    </a:lnTo>
                    <a:lnTo>
                      <a:pt x="9542" y="838"/>
                    </a:lnTo>
                    <a:cubicBezTo>
                      <a:pt x="7408" y="398"/>
                      <a:pt x="5253" y="126"/>
                      <a:pt x="3118"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4" name="Google Shape;759;p35">
                <a:extLst>
                  <a:ext uri="{FF2B5EF4-FFF2-40B4-BE49-F238E27FC236}">
                    <a16:creationId xmlns="" xmlns:a16="http://schemas.microsoft.com/office/drawing/2014/main" id="{AD049673-6C1C-EF36-B33B-51249477FEDA}"/>
                  </a:ext>
                </a:extLst>
              </p:cNvPr>
              <p:cNvSpPr/>
              <p:nvPr/>
            </p:nvSpPr>
            <p:spPr>
              <a:xfrm>
                <a:off x="1539441" y="3357292"/>
                <a:ext cx="451563" cy="847746"/>
              </a:xfrm>
              <a:custGeom>
                <a:avLst/>
                <a:gdLst/>
                <a:ahLst/>
                <a:cxnLst/>
                <a:rect l="l" t="t" r="r" b="b"/>
                <a:pathLst>
                  <a:path w="23394" h="43919" extrusionOk="0">
                    <a:moveTo>
                      <a:pt x="17514" y="0"/>
                    </a:moveTo>
                    <a:lnTo>
                      <a:pt x="0" y="43856"/>
                    </a:lnTo>
                    <a:lnTo>
                      <a:pt x="21" y="43919"/>
                    </a:lnTo>
                    <a:lnTo>
                      <a:pt x="23393" y="2804"/>
                    </a:lnTo>
                    <a:cubicBezTo>
                      <a:pt x="21552" y="1716"/>
                      <a:pt x="19585" y="774"/>
                      <a:pt x="17514"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5" name="Google Shape;760;p35">
                <a:extLst>
                  <a:ext uri="{FF2B5EF4-FFF2-40B4-BE49-F238E27FC236}">
                    <a16:creationId xmlns="" xmlns:a16="http://schemas.microsoft.com/office/drawing/2014/main" id="{C06D71EF-27CF-220C-5CDC-2C804AF1050F}"/>
                  </a:ext>
                </a:extLst>
              </p:cNvPr>
              <p:cNvSpPr/>
              <p:nvPr/>
            </p:nvSpPr>
            <p:spPr>
              <a:xfrm>
                <a:off x="1541468" y="3717939"/>
                <a:ext cx="807771" cy="489125"/>
              </a:xfrm>
              <a:custGeom>
                <a:avLst/>
                <a:gdLst/>
                <a:ahLst/>
                <a:cxnLst/>
                <a:rect l="l" t="t" r="r" b="b"/>
                <a:pathLst>
                  <a:path w="41848" h="25340" extrusionOk="0">
                    <a:moveTo>
                      <a:pt x="40132" y="1"/>
                    </a:moveTo>
                    <a:lnTo>
                      <a:pt x="0" y="25297"/>
                    </a:lnTo>
                    <a:lnTo>
                      <a:pt x="21" y="25339"/>
                    </a:lnTo>
                    <a:lnTo>
                      <a:pt x="2323" y="24293"/>
                    </a:lnTo>
                    <a:lnTo>
                      <a:pt x="41847" y="2867"/>
                    </a:lnTo>
                    <a:cubicBezTo>
                      <a:pt x="41282" y="1926"/>
                      <a:pt x="40738" y="963"/>
                      <a:pt x="40132"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6" name="Google Shape;761;p35">
                <a:extLst>
                  <a:ext uri="{FF2B5EF4-FFF2-40B4-BE49-F238E27FC236}">
                    <a16:creationId xmlns="" xmlns:a16="http://schemas.microsoft.com/office/drawing/2014/main" id="{BA35D4C8-1B34-9126-E9BF-331862F7D750}"/>
                  </a:ext>
                </a:extLst>
              </p:cNvPr>
              <p:cNvSpPr/>
              <p:nvPr/>
            </p:nvSpPr>
            <p:spPr>
              <a:xfrm>
                <a:off x="1540657" y="3502678"/>
                <a:ext cx="676514" cy="703171"/>
              </a:xfrm>
              <a:custGeom>
                <a:avLst/>
                <a:gdLst/>
                <a:ahLst/>
                <a:cxnLst/>
                <a:rect l="l" t="t" r="r" b="b"/>
                <a:pathLst>
                  <a:path w="35048" h="36429" extrusionOk="0">
                    <a:moveTo>
                      <a:pt x="30319" y="1"/>
                    </a:moveTo>
                    <a:lnTo>
                      <a:pt x="0" y="36408"/>
                    </a:lnTo>
                    <a:lnTo>
                      <a:pt x="42" y="36429"/>
                    </a:lnTo>
                    <a:lnTo>
                      <a:pt x="35047" y="4457"/>
                    </a:lnTo>
                    <a:cubicBezTo>
                      <a:pt x="33562" y="2867"/>
                      <a:pt x="31992" y="1381"/>
                      <a:pt x="30319"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7" name="Google Shape;762;p35">
                <a:extLst>
                  <a:ext uri="{FF2B5EF4-FFF2-40B4-BE49-F238E27FC236}">
                    <a16:creationId xmlns="" xmlns:a16="http://schemas.microsoft.com/office/drawing/2014/main" id="{C037B8A5-9CA3-C6FF-C5BC-8CE73092C33E}"/>
                  </a:ext>
                </a:extLst>
              </p:cNvPr>
              <p:cNvSpPr/>
              <p:nvPr/>
            </p:nvSpPr>
            <p:spPr>
              <a:xfrm>
                <a:off x="1106081" y="3293362"/>
                <a:ext cx="1241942" cy="578477"/>
              </a:xfrm>
              <a:custGeom>
                <a:avLst/>
                <a:gdLst/>
                <a:ahLst/>
                <a:cxnLst/>
                <a:rect l="l" t="t" r="r" b="b"/>
                <a:pathLst>
                  <a:path w="64341" h="29969" extrusionOk="0">
                    <a:moveTo>
                      <a:pt x="22677" y="1"/>
                    </a:moveTo>
                    <a:cubicBezTo>
                      <a:pt x="14646" y="1"/>
                      <a:pt x="6864" y="2068"/>
                      <a:pt x="0" y="5823"/>
                    </a:cubicBezTo>
                    <a:lnTo>
                      <a:pt x="5043" y="15113"/>
                    </a:lnTo>
                    <a:cubicBezTo>
                      <a:pt x="10388" y="12178"/>
                      <a:pt x="16434" y="10569"/>
                      <a:pt x="22675" y="10569"/>
                    </a:cubicBezTo>
                    <a:cubicBezTo>
                      <a:pt x="26133" y="10569"/>
                      <a:pt x="29652" y="11063"/>
                      <a:pt x="33143" y="12100"/>
                    </a:cubicBezTo>
                    <a:cubicBezTo>
                      <a:pt x="42915" y="15008"/>
                      <a:pt x="50594" y="21620"/>
                      <a:pt x="55050" y="29969"/>
                    </a:cubicBezTo>
                    <a:lnTo>
                      <a:pt x="64341" y="24926"/>
                    </a:lnTo>
                    <a:cubicBezTo>
                      <a:pt x="58775" y="14548"/>
                      <a:pt x="49359" y="6262"/>
                      <a:pt x="37328" y="2329"/>
                    </a:cubicBezTo>
                    <a:cubicBezTo>
                      <a:pt x="36931" y="2203"/>
                      <a:pt x="36533" y="2098"/>
                      <a:pt x="36156" y="1973"/>
                    </a:cubicBezTo>
                    <a:cubicBezTo>
                      <a:pt x="31663" y="637"/>
                      <a:pt x="27132" y="1"/>
                      <a:pt x="22677"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28" name="Google Shape;763;p35">
                <a:extLst>
                  <a:ext uri="{FF2B5EF4-FFF2-40B4-BE49-F238E27FC236}">
                    <a16:creationId xmlns="" xmlns:a16="http://schemas.microsoft.com/office/drawing/2014/main" id="{58928145-4D93-B7E5-0A34-3631BC36B527}"/>
                  </a:ext>
                </a:extLst>
              </p:cNvPr>
              <p:cNvSpPr/>
              <p:nvPr/>
            </p:nvSpPr>
            <p:spPr>
              <a:xfrm>
                <a:off x="1424746" y="4098508"/>
                <a:ext cx="238695" cy="214258"/>
              </a:xfrm>
              <a:custGeom>
                <a:avLst/>
                <a:gdLst/>
                <a:ahLst/>
                <a:cxnLst/>
                <a:rect l="l" t="t" r="r" b="b"/>
                <a:pathLst>
                  <a:path w="12366" h="11100" extrusionOk="0">
                    <a:moveTo>
                      <a:pt x="6193" y="0"/>
                    </a:moveTo>
                    <a:cubicBezTo>
                      <a:pt x="3785" y="0"/>
                      <a:pt x="1564" y="1561"/>
                      <a:pt x="858" y="3970"/>
                    </a:cubicBezTo>
                    <a:cubicBezTo>
                      <a:pt x="0" y="6921"/>
                      <a:pt x="1674" y="10017"/>
                      <a:pt x="4603" y="10875"/>
                    </a:cubicBezTo>
                    <a:cubicBezTo>
                      <a:pt x="5127" y="11027"/>
                      <a:pt x="5654" y="11100"/>
                      <a:pt x="6174" y="11100"/>
                    </a:cubicBezTo>
                    <a:cubicBezTo>
                      <a:pt x="8582" y="11100"/>
                      <a:pt x="10802" y="9540"/>
                      <a:pt x="11508" y="7130"/>
                    </a:cubicBezTo>
                    <a:cubicBezTo>
                      <a:pt x="12366" y="4180"/>
                      <a:pt x="10692" y="1083"/>
                      <a:pt x="7763" y="225"/>
                    </a:cubicBezTo>
                    <a:cubicBezTo>
                      <a:pt x="7240" y="73"/>
                      <a:pt x="6712" y="0"/>
                      <a:pt x="619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29" name="Google Shape;764;p35">
                <a:extLst>
                  <a:ext uri="{FF2B5EF4-FFF2-40B4-BE49-F238E27FC236}">
                    <a16:creationId xmlns="" xmlns:a16="http://schemas.microsoft.com/office/drawing/2014/main" id="{9E5670BE-049F-19C6-B820-5AEA340B2FB9}"/>
                  </a:ext>
                </a:extLst>
              </p:cNvPr>
              <p:cNvSpPr/>
              <p:nvPr/>
            </p:nvSpPr>
            <p:spPr>
              <a:xfrm>
                <a:off x="1472404" y="4140992"/>
                <a:ext cx="142993" cy="128516"/>
              </a:xfrm>
              <a:custGeom>
                <a:avLst/>
                <a:gdLst/>
                <a:ahLst/>
                <a:cxnLst/>
                <a:rect l="l" t="t" r="r" b="b"/>
                <a:pathLst>
                  <a:path w="7408" h="6658" extrusionOk="0">
                    <a:moveTo>
                      <a:pt x="3711" y="1"/>
                    </a:moveTo>
                    <a:cubicBezTo>
                      <a:pt x="2276" y="1"/>
                      <a:pt x="954" y="951"/>
                      <a:pt x="523" y="2397"/>
                    </a:cubicBezTo>
                    <a:cubicBezTo>
                      <a:pt x="0" y="4155"/>
                      <a:pt x="1004" y="5996"/>
                      <a:pt x="2762" y="6519"/>
                    </a:cubicBezTo>
                    <a:cubicBezTo>
                      <a:pt x="3077" y="6613"/>
                      <a:pt x="3395" y="6658"/>
                      <a:pt x="3708" y="6658"/>
                    </a:cubicBezTo>
                    <a:cubicBezTo>
                      <a:pt x="5138" y="6658"/>
                      <a:pt x="6455" y="5722"/>
                      <a:pt x="6884" y="4280"/>
                    </a:cubicBezTo>
                    <a:cubicBezTo>
                      <a:pt x="7407" y="2523"/>
                      <a:pt x="6424" y="660"/>
                      <a:pt x="4645" y="137"/>
                    </a:cubicBezTo>
                    <a:cubicBezTo>
                      <a:pt x="4334" y="45"/>
                      <a:pt x="4020" y="1"/>
                      <a:pt x="3711" y="1"/>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grpSp>
      </p:grpSp>
      <p:sp>
        <p:nvSpPr>
          <p:cNvPr id="3" name="TextBox 2">
            <a:extLst>
              <a:ext uri="{FF2B5EF4-FFF2-40B4-BE49-F238E27FC236}">
                <a16:creationId xmlns="" xmlns:a16="http://schemas.microsoft.com/office/drawing/2014/main" id="{6FF89D9A-538B-09AC-5975-38BF5D2EFFCB}"/>
              </a:ext>
            </a:extLst>
          </p:cNvPr>
          <p:cNvSpPr txBox="1"/>
          <p:nvPr/>
        </p:nvSpPr>
        <p:spPr>
          <a:xfrm>
            <a:off x="735238" y="2161821"/>
            <a:ext cx="4278536" cy="2308324"/>
          </a:xfrm>
          <a:prstGeom prst="rect">
            <a:avLst/>
          </a:prstGeom>
          <a:noFill/>
        </p:spPr>
        <p:txBody>
          <a:bodyPr wrap="square" rtlCol="0">
            <a:spAutoFit/>
          </a:bodyPr>
          <a:lstStyle/>
          <a:p>
            <a:r>
              <a:rPr lang="en-US" sz="2400" dirty="0" err="1">
                <a:latin typeface="#9Slide02 Noi dung rat dai" panose="02000000000000000000" pitchFamily="2" charset="0"/>
                <a:ea typeface="#9Slide02 Noi dung rat dai" panose="02000000000000000000" pitchFamily="2" charset="0"/>
              </a:rPr>
              <a:t>Thảo</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luận</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và</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viết</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thử</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một</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đoạn</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kịch</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bản</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cho</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cảnh</a:t>
            </a:r>
            <a:r>
              <a:rPr lang="en-US" sz="2400" dirty="0">
                <a:latin typeface="#9Slide02 Noi dung rat dai" panose="02000000000000000000" pitchFamily="2" charset="0"/>
                <a:ea typeface="#9Slide02 Noi dung rat dai" panose="02000000000000000000" pitchFamily="2" charset="0"/>
              </a:rPr>
              <a:t> 3 - </a:t>
            </a:r>
            <a:r>
              <a:rPr lang="en-US" sz="2400" dirty="0" err="1">
                <a:latin typeface="#9Slide02 Noi dung rat dai" panose="02000000000000000000" pitchFamily="2" charset="0"/>
                <a:ea typeface="#9Slide02 Noi dung rat dai" panose="02000000000000000000" pitchFamily="2" charset="0"/>
              </a:rPr>
              <a:t>Tử</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Văn</a:t>
            </a:r>
            <a:r>
              <a:rPr lang="en-US" sz="2400" dirty="0">
                <a:latin typeface="#9Slide02 Noi dung rat dai" panose="02000000000000000000" pitchFamily="2" charset="0"/>
                <a:ea typeface="#9Slide02 Noi dung rat dai" panose="02000000000000000000" pitchFamily="2" charset="0"/>
              </a:rPr>
              <a:t> ở </a:t>
            </a:r>
            <a:r>
              <a:rPr lang="en-US" sz="2400" dirty="0" err="1">
                <a:latin typeface="#9Slide02 Noi dung rat dai" panose="02000000000000000000" pitchFamily="2" charset="0"/>
                <a:ea typeface="#9Slide02 Noi dung rat dai" panose="02000000000000000000" pitchFamily="2" charset="0"/>
              </a:rPr>
              <a:t>Địa</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ngục</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trong</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tình</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huống</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Tử</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Văn</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bị</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tên</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tướng</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giặc</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gán</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tội</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và</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Diêm</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Vương</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không</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cho</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vào</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xét</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xử</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theo</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cấu</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trúc</a:t>
            </a:r>
            <a:r>
              <a:rPr lang="en-US" sz="2400" dirty="0">
                <a:latin typeface="#9Slide02 Noi dung rat dai" panose="02000000000000000000" pitchFamily="2" charset="0"/>
                <a:ea typeface="#9Slide02 Noi dung rat dai" panose="02000000000000000000" pitchFamily="2" charset="0"/>
              </a:rPr>
              <a:t> </a:t>
            </a:r>
            <a:r>
              <a:rPr lang="en-US" sz="2400" dirty="0" err="1">
                <a:latin typeface="#9Slide02 Noi dung rat dai" panose="02000000000000000000" pitchFamily="2" charset="0"/>
                <a:ea typeface="#9Slide02 Noi dung rat dai" panose="02000000000000000000" pitchFamily="2" charset="0"/>
              </a:rPr>
              <a:t>gợi</a:t>
            </a:r>
            <a:r>
              <a:rPr lang="en-US" sz="2400" dirty="0">
                <a:latin typeface="#9Slide02 Noi dung rat dai" panose="02000000000000000000" pitchFamily="2" charset="0"/>
                <a:ea typeface="#9Slide02 Noi dung rat dai" panose="02000000000000000000" pitchFamily="2" charset="0"/>
              </a:rPr>
              <a:t> ý:</a:t>
            </a:r>
            <a:endParaRPr lang="en-US" sz="2400" dirty="0">
              <a:solidFill>
                <a:srgbClr val="0070C0"/>
              </a:solidFill>
              <a:latin typeface="#9Slide02 Noi dung rat dai" panose="02000000000000000000" pitchFamily="2" charset="0"/>
              <a:ea typeface="#9Slide02 Noi dung rat dai" panose="020000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2514620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 calcmode="lin" valueType="num">
                                      <p:cBhvr additive="base">
                                        <p:cTn id="10" dur="1000" fill="hold"/>
                                        <p:tgtEl>
                                          <p:spTgt spid="202"/>
                                        </p:tgtEl>
                                        <p:attrNameLst>
                                          <p:attrName>ppt_x</p:attrName>
                                        </p:attrNameLst>
                                      </p:cBhvr>
                                      <p:tavLst>
                                        <p:tav tm="0">
                                          <p:val>
                                            <p:strVal val="#ppt_x"/>
                                          </p:val>
                                        </p:tav>
                                        <p:tav tm="100000">
                                          <p:val>
                                            <p:strVal val="#ppt_x"/>
                                          </p:val>
                                        </p:tav>
                                      </p:tavLst>
                                    </p:anim>
                                    <p:anim calcmode="lin" valueType="num">
                                      <p:cBhvr additive="base">
                                        <p:cTn id="11" dur="1000" fill="hold"/>
                                        <p:tgtEl>
                                          <p:spTgt spid="20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1000" fill="hold"/>
                                        <p:tgtEl>
                                          <p:spTgt spid="138"/>
                                        </p:tgtEl>
                                        <p:attrNameLst>
                                          <p:attrName>ppt_x</p:attrName>
                                        </p:attrNameLst>
                                      </p:cBhvr>
                                      <p:tavLst>
                                        <p:tav tm="0">
                                          <p:val>
                                            <p:strVal val="#ppt_x"/>
                                          </p:val>
                                        </p:tav>
                                        <p:tav tm="100000">
                                          <p:val>
                                            <p:strVal val="#ppt_x"/>
                                          </p:val>
                                        </p:tav>
                                      </p:tavLst>
                                    </p:anim>
                                    <p:anim calcmode="lin" valueType="num">
                                      <p:cBhvr additive="base">
                                        <p:cTn id="15" dur="1000" fill="hold"/>
                                        <p:tgtEl>
                                          <p:spTgt spid="138"/>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20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7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circle(in)">
                                      <p:cBhvr>
                                        <p:cTn id="23" dur="20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9"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975;p38">
            <a:extLst>
              <a:ext uri="{FF2B5EF4-FFF2-40B4-BE49-F238E27FC236}">
                <a16:creationId xmlns="" xmlns:a16="http://schemas.microsoft.com/office/drawing/2014/main" id="{C2D05A3C-48DA-5959-3401-E618EF7616C2}"/>
              </a:ext>
            </a:extLst>
          </p:cNvPr>
          <p:cNvGrpSpPr/>
          <p:nvPr/>
        </p:nvGrpSpPr>
        <p:grpSpPr>
          <a:xfrm rot="-900046">
            <a:off x="1200814" y="2518245"/>
            <a:ext cx="2424028" cy="1944354"/>
            <a:chOff x="-4669200" y="1539525"/>
            <a:chExt cx="1568750" cy="1382325"/>
          </a:xfrm>
        </p:grpSpPr>
        <p:sp>
          <p:nvSpPr>
            <p:cNvPr id="51" name="Google Shape;976;p38">
              <a:extLst>
                <a:ext uri="{FF2B5EF4-FFF2-40B4-BE49-F238E27FC236}">
                  <a16:creationId xmlns="" xmlns:a16="http://schemas.microsoft.com/office/drawing/2014/main" id="{F346CDCE-839B-A041-7A39-442513488F7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52" name="Google Shape;977;p38">
              <a:extLst>
                <a:ext uri="{FF2B5EF4-FFF2-40B4-BE49-F238E27FC236}">
                  <a16:creationId xmlns="" xmlns:a16="http://schemas.microsoft.com/office/drawing/2014/main" id="{9B8308CD-48BA-4E5E-7798-0AEAB42CD96D}"/>
                </a:ext>
              </a:extLst>
            </p:cNvPr>
            <p:cNvGrpSpPr/>
            <p:nvPr/>
          </p:nvGrpSpPr>
          <p:grpSpPr>
            <a:xfrm>
              <a:off x="-4667175" y="1539525"/>
              <a:ext cx="1566725" cy="1382325"/>
              <a:chOff x="-4667175" y="1539525"/>
              <a:chExt cx="1566725" cy="1382325"/>
            </a:xfrm>
          </p:grpSpPr>
          <p:sp>
            <p:nvSpPr>
              <p:cNvPr id="53" name="Google Shape;978;p38">
                <a:extLst>
                  <a:ext uri="{FF2B5EF4-FFF2-40B4-BE49-F238E27FC236}">
                    <a16:creationId xmlns="" xmlns:a16="http://schemas.microsoft.com/office/drawing/2014/main" id="{675BD027-55CE-8AF4-78C5-D0CAA25C437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4" name="Google Shape;979;p38">
                <a:extLst>
                  <a:ext uri="{FF2B5EF4-FFF2-40B4-BE49-F238E27FC236}">
                    <a16:creationId xmlns="" xmlns:a16="http://schemas.microsoft.com/office/drawing/2014/main" id="{417AC615-EA4F-F424-A40C-6A16A73F46B3}"/>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5" name="Google Shape;980;p38">
                <a:extLst>
                  <a:ext uri="{FF2B5EF4-FFF2-40B4-BE49-F238E27FC236}">
                    <a16:creationId xmlns="" xmlns:a16="http://schemas.microsoft.com/office/drawing/2014/main" id="{64D935A6-F001-1A01-E0F8-C7133B2E2F7E}"/>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6" name="Google Shape;981;p38">
                <a:extLst>
                  <a:ext uri="{FF2B5EF4-FFF2-40B4-BE49-F238E27FC236}">
                    <a16:creationId xmlns="" xmlns:a16="http://schemas.microsoft.com/office/drawing/2014/main" id="{8621F4BE-DD8A-0B0D-4982-A3F47A4344A3}"/>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7" name="Google Shape;982;p38">
                <a:extLst>
                  <a:ext uri="{FF2B5EF4-FFF2-40B4-BE49-F238E27FC236}">
                    <a16:creationId xmlns="" xmlns:a16="http://schemas.microsoft.com/office/drawing/2014/main" id="{EF3AB723-47ED-5F93-EA15-0794BAF53F1B}"/>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6" name="Google Shape;983;p38">
                <a:extLst>
                  <a:ext uri="{FF2B5EF4-FFF2-40B4-BE49-F238E27FC236}">
                    <a16:creationId xmlns="" xmlns:a16="http://schemas.microsoft.com/office/drawing/2014/main" id="{4D146BB7-CBC4-41EA-3BAF-681BB921E54A}"/>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7" name="Google Shape;984;p38">
                <a:extLst>
                  <a:ext uri="{FF2B5EF4-FFF2-40B4-BE49-F238E27FC236}">
                    <a16:creationId xmlns="" xmlns:a16="http://schemas.microsoft.com/office/drawing/2014/main" id="{B93133B3-FF4E-69C4-3F57-534104FC2C48}"/>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8" name="Google Shape;985;p38">
                <a:extLst>
                  <a:ext uri="{FF2B5EF4-FFF2-40B4-BE49-F238E27FC236}">
                    <a16:creationId xmlns="" xmlns:a16="http://schemas.microsoft.com/office/drawing/2014/main" id="{3FB27F0C-7931-3D76-D7E1-4C5E88FA658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9" name="Google Shape;986;p38">
                <a:extLst>
                  <a:ext uri="{FF2B5EF4-FFF2-40B4-BE49-F238E27FC236}">
                    <a16:creationId xmlns="" xmlns:a16="http://schemas.microsoft.com/office/drawing/2014/main" id="{D9C14110-59BF-D8B4-D62C-2AB295FB4162}"/>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0" name="Google Shape;987;p38">
                <a:extLst>
                  <a:ext uri="{FF2B5EF4-FFF2-40B4-BE49-F238E27FC236}">
                    <a16:creationId xmlns="" xmlns:a16="http://schemas.microsoft.com/office/drawing/2014/main" id="{6CA9CDFE-0401-FC1B-9491-A3B87D3D687C}"/>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1" name="Google Shape;988;p38">
                <a:extLst>
                  <a:ext uri="{FF2B5EF4-FFF2-40B4-BE49-F238E27FC236}">
                    <a16:creationId xmlns="" xmlns:a16="http://schemas.microsoft.com/office/drawing/2014/main" id="{6198BB8D-8AF0-AD26-850D-F2949C166EB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2" name="Google Shape;989;p38">
                <a:extLst>
                  <a:ext uri="{FF2B5EF4-FFF2-40B4-BE49-F238E27FC236}">
                    <a16:creationId xmlns="" xmlns:a16="http://schemas.microsoft.com/office/drawing/2014/main" id="{861235D3-7E51-91C0-724F-FFCB9F9BBBD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3" name="Google Shape;990;p38">
                <a:extLst>
                  <a:ext uri="{FF2B5EF4-FFF2-40B4-BE49-F238E27FC236}">
                    <a16:creationId xmlns="" xmlns:a16="http://schemas.microsoft.com/office/drawing/2014/main" id="{26A925D0-DA79-27B6-1C7F-AD12AE4B5C5C}"/>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4" name="Google Shape;991;p38">
                <a:extLst>
                  <a:ext uri="{FF2B5EF4-FFF2-40B4-BE49-F238E27FC236}">
                    <a16:creationId xmlns="" xmlns:a16="http://schemas.microsoft.com/office/drawing/2014/main" id="{72B41368-1E60-0D83-E643-4860850D74F0}"/>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5" name="Google Shape;992;p38">
                <a:extLst>
                  <a:ext uri="{FF2B5EF4-FFF2-40B4-BE49-F238E27FC236}">
                    <a16:creationId xmlns="" xmlns:a16="http://schemas.microsoft.com/office/drawing/2014/main" id="{65342EC0-BD2E-BF51-F525-37A10901C45A}"/>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6" name="Google Shape;993;p38">
                <a:extLst>
                  <a:ext uri="{FF2B5EF4-FFF2-40B4-BE49-F238E27FC236}">
                    <a16:creationId xmlns="" xmlns:a16="http://schemas.microsoft.com/office/drawing/2014/main" id="{477E517E-DFD2-23C5-6E86-711EEC2810C7}"/>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7" name="Google Shape;994;p38">
                <a:extLst>
                  <a:ext uri="{FF2B5EF4-FFF2-40B4-BE49-F238E27FC236}">
                    <a16:creationId xmlns="" xmlns:a16="http://schemas.microsoft.com/office/drawing/2014/main" id="{007500F1-4E8C-6113-0783-A722A5647F49}"/>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8" name="Google Shape;995;p38">
                <a:extLst>
                  <a:ext uri="{FF2B5EF4-FFF2-40B4-BE49-F238E27FC236}">
                    <a16:creationId xmlns="" xmlns:a16="http://schemas.microsoft.com/office/drawing/2014/main" id="{9EE169FA-BC2C-F4FD-290B-168AEE16067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89" name="Google Shape;975;p38">
            <a:extLst>
              <a:ext uri="{FF2B5EF4-FFF2-40B4-BE49-F238E27FC236}">
                <a16:creationId xmlns="" xmlns:a16="http://schemas.microsoft.com/office/drawing/2014/main" id="{1936A6B5-2E1A-B80A-6179-B7B4EC14BB41}"/>
              </a:ext>
            </a:extLst>
          </p:cNvPr>
          <p:cNvGrpSpPr/>
          <p:nvPr/>
        </p:nvGrpSpPr>
        <p:grpSpPr>
          <a:xfrm rot="-900046">
            <a:off x="4555563" y="1721108"/>
            <a:ext cx="3893197" cy="3247668"/>
            <a:chOff x="-4669200" y="1539525"/>
            <a:chExt cx="1568750" cy="1382325"/>
          </a:xfrm>
        </p:grpSpPr>
        <p:sp>
          <p:nvSpPr>
            <p:cNvPr id="90" name="Google Shape;976;p38">
              <a:extLst>
                <a:ext uri="{FF2B5EF4-FFF2-40B4-BE49-F238E27FC236}">
                  <a16:creationId xmlns="" xmlns:a16="http://schemas.microsoft.com/office/drawing/2014/main" id="{3CAE5345-4537-63C7-0A63-2EC6A30B1A68}"/>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91" name="Google Shape;977;p38">
              <a:extLst>
                <a:ext uri="{FF2B5EF4-FFF2-40B4-BE49-F238E27FC236}">
                  <a16:creationId xmlns="" xmlns:a16="http://schemas.microsoft.com/office/drawing/2014/main" id="{68CA9FB6-6AA4-D908-F58D-5B014E66A6A2}"/>
                </a:ext>
              </a:extLst>
            </p:cNvPr>
            <p:cNvGrpSpPr/>
            <p:nvPr/>
          </p:nvGrpSpPr>
          <p:grpSpPr>
            <a:xfrm>
              <a:off x="-4667175" y="1539525"/>
              <a:ext cx="1566725" cy="1382325"/>
              <a:chOff x="-4667175" y="1539525"/>
              <a:chExt cx="1566725" cy="1382325"/>
            </a:xfrm>
          </p:grpSpPr>
          <p:sp>
            <p:nvSpPr>
              <p:cNvPr id="92" name="Google Shape;978;p38">
                <a:extLst>
                  <a:ext uri="{FF2B5EF4-FFF2-40B4-BE49-F238E27FC236}">
                    <a16:creationId xmlns="" xmlns:a16="http://schemas.microsoft.com/office/drawing/2014/main" id="{AF4EE537-6C95-319B-45E7-8C35FAA2B25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3" name="Google Shape;979;p38">
                <a:extLst>
                  <a:ext uri="{FF2B5EF4-FFF2-40B4-BE49-F238E27FC236}">
                    <a16:creationId xmlns="" xmlns:a16="http://schemas.microsoft.com/office/drawing/2014/main" id="{4BE7556E-A1BE-F119-89A2-10818CFE3017}"/>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4" name="Google Shape;980;p38">
                <a:extLst>
                  <a:ext uri="{FF2B5EF4-FFF2-40B4-BE49-F238E27FC236}">
                    <a16:creationId xmlns="" xmlns:a16="http://schemas.microsoft.com/office/drawing/2014/main" id="{D6D0E524-552D-DE5E-EBCF-AB3FD6D8D85B}"/>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5" name="Google Shape;981;p38">
                <a:extLst>
                  <a:ext uri="{FF2B5EF4-FFF2-40B4-BE49-F238E27FC236}">
                    <a16:creationId xmlns="" xmlns:a16="http://schemas.microsoft.com/office/drawing/2014/main" id="{071CAD6D-D1E4-5CEC-1FD1-BCDE4F9AC5DC}"/>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6" name="Google Shape;982;p38">
                <a:extLst>
                  <a:ext uri="{FF2B5EF4-FFF2-40B4-BE49-F238E27FC236}">
                    <a16:creationId xmlns="" xmlns:a16="http://schemas.microsoft.com/office/drawing/2014/main" id="{9034B801-69EB-0485-9B4A-50AA0FAC496F}"/>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7" name="Google Shape;983;p38">
                <a:extLst>
                  <a:ext uri="{FF2B5EF4-FFF2-40B4-BE49-F238E27FC236}">
                    <a16:creationId xmlns="" xmlns:a16="http://schemas.microsoft.com/office/drawing/2014/main" id="{9A575DA2-38B0-37C8-65BA-7BA3809EA099}"/>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8" name="Google Shape;984;p38">
                <a:extLst>
                  <a:ext uri="{FF2B5EF4-FFF2-40B4-BE49-F238E27FC236}">
                    <a16:creationId xmlns="" xmlns:a16="http://schemas.microsoft.com/office/drawing/2014/main" id="{69187977-3E7F-0C2B-3239-A3DDEE639B6A}"/>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9" name="Google Shape;985;p38">
                <a:extLst>
                  <a:ext uri="{FF2B5EF4-FFF2-40B4-BE49-F238E27FC236}">
                    <a16:creationId xmlns="" xmlns:a16="http://schemas.microsoft.com/office/drawing/2014/main" id="{873C0273-4333-6875-B8D8-2CEBEE71B4E7}"/>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0" name="Google Shape;986;p38">
                <a:extLst>
                  <a:ext uri="{FF2B5EF4-FFF2-40B4-BE49-F238E27FC236}">
                    <a16:creationId xmlns="" xmlns:a16="http://schemas.microsoft.com/office/drawing/2014/main" id="{1B70D438-074B-E197-2CDC-B8CDAA95CCF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1" name="Google Shape;987;p38">
                <a:extLst>
                  <a:ext uri="{FF2B5EF4-FFF2-40B4-BE49-F238E27FC236}">
                    <a16:creationId xmlns="" xmlns:a16="http://schemas.microsoft.com/office/drawing/2014/main" id="{BC962D2A-8745-019A-BEE9-B8839CFE5F7B}"/>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2" name="Google Shape;988;p38">
                <a:extLst>
                  <a:ext uri="{FF2B5EF4-FFF2-40B4-BE49-F238E27FC236}">
                    <a16:creationId xmlns="" xmlns:a16="http://schemas.microsoft.com/office/drawing/2014/main" id="{7BD03986-48C1-1880-59C7-6BC87C5D05B2}"/>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3" name="Google Shape;989;p38">
                <a:extLst>
                  <a:ext uri="{FF2B5EF4-FFF2-40B4-BE49-F238E27FC236}">
                    <a16:creationId xmlns="" xmlns:a16="http://schemas.microsoft.com/office/drawing/2014/main" id="{BA481540-D094-A21F-62FE-5C0883C1FEF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4" name="Google Shape;990;p38">
                <a:extLst>
                  <a:ext uri="{FF2B5EF4-FFF2-40B4-BE49-F238E27FC236}">
                    <a16:creationId xmlns="" xmlns:a16="http://schemas.microsoft.com/office/drawing/2014/main" id="{B05ECBAD-797D-D41D-D0D5-DC07221392EF}"/>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5" name="Google Shape;991;p38">
                <a:extLst>
                  <a:ext uri="{FF2B5EF4-FFF2-40B4-BE49-F238E27FC236}">
                    <a16:creationId xmlns="" xmlns:a16="http://schemas.microsoft.com/office/drawing/2014/main" id="{9FBECB1E-BBA9-79EC-1625-FAA42E164029}"/>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6" name="Google Shape;992;p38">
                <a:extLst>
                  <a:ext uri="{FF2B5EF4-FFF2-40B4-BE49-F238E27FC236}">
                    <a16:creationId xmlns="" xmlns:a16="http://schemas.microsoft.com/office/drawing/2014/main" id="{6DEFA001-DD9D-370F-38A5-389A642B8AC4}"/>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7" name="Google Shape;993;p38">
                <a:extLst>
                  <a:ext uri="{FF2B5EF4-FFF2-40B4-BE49-F238E27FC236}">
                    <a16:creationId xmlns="" xmlns:a16="http://schemas.microsoft.com/office/drawing/2014/main" id="{08D02A9A-D764-DBFD-1FB4-BC1391CF020F}"/>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8" name="Google Shape;994;p38">
                <a:extLst>
                  <a:ext uri="{FF2B5EF4-FFF2-40B4-BE49-F238E27FC236}">
                    <a16:creationId xmlns="" xmlns:a16="http://schemas.microsoft.com/office/drawing/2014/main" id="{F74B2E13-45A7-98A4-A6D5-CE6E9473AAC0}"/>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9" name="Google Shape;995;p38">
                <a:extLst>
                  <a:ext uri="{FF2B5EF4-FFF2-40B4-BE49-F238E27FC236}">
                    <a16:creationId xmlns="" xmlns:a16="http://schemas.microsoft.com/office/drawing/2014/main" id="{68EC2DDE-48A6-B310-FD66-E7AEF48D56AE}"/>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sp>
        <p:nvSpPr>
          <p:cNvPr id="2" name="Title 1">
            <a:extLst>
              <a:ext uri="{FF2B5EF4-FFF2-40B4-BE49-F238E27FC236}">
                <a16:creationId xmlns="" xmlns:a16="http://schemas.microsoft.com/office/drawing/2014/main" id="{6176B192-98F0-AE05-3870-B95055452D64}"/>
              </a:ext>
            </a:extLst>
          </p:cNvPr>
          <p:cNvSpPr>
            <a:spLocks noGrp="1"/>
          </p:cNvSpPr>
          <p:nvPr>
            <p:ph type="title"/>
          </p:nvPr>
        </p:nvSpPr>
        <p:spPr>
          <a:xfrm rot="16200000">
            <a:off x="-1576186" y="2367012"/>
            <a:ext cx="4502477" cy="530517"/>
          </a:xfrm>
          <a:ln>
            <a:solidFill>
              <a:schemeClr val="tx1">
                <a:lumMod val="85000"/>
                <a:lumOff val="15000"/>
              </a:schemeClr>
            </a:solidFill>
          </a:ln>
        </p:spPr>
        <p:txBody>
          <a:bodyPr/>
          <a:lstStyle/>
          <a:p>
            <a:r>
              <a:rPr lang="en-US" b="1" dirty="0" err="1">
                <a:solidFill>
                  <a:schemeClr val="accent5">
                    <a:lumMod val="10000"/>
                  </a:schemeClr>
                </a:solidFill>
              </a:rPr>
              <a:t>Phiếu</a:t>
            </a:r>
            <a:r>
              <a:rPr lang="en-US" b="1" dirty="0">
                <a:solidFill>
                  <a:schemeClr val="accent5">
                    <a:lumMod val="10000"/>
                  </a:schemeClr>
                </a:solidFill>
              </a:rPr>
              <a:t> </a:t>
            </a:r>
            <a:r>
              <a:rPr lang="en-US" b="1" dirty="0" err="1">
                <a:solidFill>
                  <a:schemeClr val="accent5">
                    <a:lumMod val="10000"/>
                  </a:schemeClr>
                </a:solidFill>
              </a:rPr>
              <a:t>học</a:t>
            </a:r>
            <a:r>
              <a:rPr lang="en-US" b="1" dirty="0">
                <a:solidFill>
                  <a:schemeClr val="accent5">
                    <a:lumMod val="10000"/>
                  </a:schemeClr>
                </a:solidFill>
              </a:rPr>
              <a:t> </a:t>
            </a:r>
            <a:r>
              <a:rPr lang="en-US" b="1" dirty="0" err="1">
                <a:solidFill>
                  <a:schemeClr val="accent5">
                    <a:lumMod val="10000"/>
                  </a:schemeClr>
                </a:solidFill>
              </a:rPr>
              <a:t>tập</a:t>
            </a:r>
            <a:r>
              <a:rPr lang="en-US" b="1" dirty="0">
                <a:solidFill>
                  <a:schemeClr val="accent5">
                    <a:lumMod val="10000"/>
                  </a:schemeClr>
                </a:solidFill>
              </a:rPr>
              <a:t> </a:t>
            </a:r>
            <a:r>
              <a:rPr lang="en-US" b="1" dirty="0" err="1">
                <a:solidFill>
                  <a:schemeClr val="accent5">
                    <a:lumMod val="10000"/>
                  </a:schemeClr>
                </a:solidFill>
              </a:rPr>
              <a:t>số</a:t>
            </a:r>
            <a:r>
              <a:rPr lang="en-US" b="1" dirty="0">
                <a:solidFill>
                  <a:schemeClr val="accent5">
                    <a:lumMod val="10000"/>
                  </a:schemeClr>
                </a:solidFill>
              </a:rPr>
              <a:t> 3</a:t>
            </a:r>
          </a:p>
        </p:txBody>
      </p:sp>
      <p:grpSp>
        <p:nvGrpSpPr>
          <p:cNvPr id="3" name="Google Shape;439;p29">
            <a:extLst>
              <a:ext uri="{FF2B5EF4-FFF2-40B4-BE49-F238E27FC236}">
                <a16:creationId xmlns="" xmlns:a16="http://schemas.microsoft.com/office/drawing/2014/main" id="{889D96E3-A5AC-94DD-B789-2FBF2F947732}"/>
              </a:ext>
            </a:extLst>
          </p:cNvPr>
          <p:cNvGrpSpPr/>
          <p:nvPr/>
        </p:nvGrpSpPr>
        <p:grpSpPr>
          <a:xfrm rot="13751425">
            <a:off x="179964" y="4318382"/>
            <a:ext cx="659467" cy="696135"/>
            <a:chOff x="-4669200" y="1539525"/>
            <a:chExt cx="1568750" cy="1382325"/>
          </a:xfrm>
        </p:grpSpPr>
        <p:sp>
          <p:nvSpPr>
            <p:cNvPr id="4" name="Google Shape;440;p29">
              <a:extLst>
                <a:ext uri="{FF2B5EF4-FFF2-40B4-BE49-F238E27FC236}">
                  <a16:creationId xmlns="" xmlns:a16="http://schemas.microsoft.com/office/drawing/2014/main" id="{2F7480F0-87D6-12BB-7F34-47B61662FA67}"/>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 name="Google Shape;441;p29">
              <a:extLst>
                <a:ext uri="{FF2B5EF4-FFF2-40B4-BE49-F238E27FC236}">
                  <a16:creationId xmlns="" xmlns:a16="http://schemas.microsoft.com/office/drawing/2014/main" id="{E22C6CA2-5B9D-7309-ABFB-CF12A8915966}"/>
                </a:ext>
              </a:extLst>
            </p:cNvPr>
            <p:cNvGrpSpPr/>
            <p:nvPr/>
          </p:nvGrpSpPr>
          <p:grpSpPr>
            <a:xfrm>
              <a:off x="-4667175" y="1539525"/>
              <a:ext cx="1566725" cy="1382325"/>
              <a:chOff x="-4667175" y="1539525"/>
              <a:chExt cx="1566725" cy="1382325"/>
            </a:xfrm>
          </p:grpSpPr>
          <p:sp>
            <p:nvSpPr>
              <p:cNvPr id="6" name="Google Shape;442;p29">
                <a:extLst>
                  <a:ext uri="{FF2B5EF4-FFF2-40B4-BE49-F238E27FC236}">
                    <a16:creationId xmlns="" xmlns:a16="http://schemas.microsoft.com/office/drawing/2014/main" id="{3173D8DB-0E84-09BC-84C1-74529AC184E3}"/>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443;p29">
                <a:extLst>
                  <a:ext uri="{FF2B5EF4-FFF2-40B4-BE49-F238E27FC236}">
                    <a16:creationId xmlns="" xmlns:a16="http://schemas.microsoft.com/office/drawing/2014/main" id="{9CDD7A85-2244-ED33-9FC4-5ADD0CBBC176}"/>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 name="Google Shape;444;p29">
                <a:extLst>
                  <a:ext uri="{FF2B5EF4-FFF2-40B4-BE49-F238E27FC236}">
                    <a16:creationId xmlns="" xmlns:a16="http://schemas.microsoft.com/office/drawing/2014/main" id="{168959CC-5D78-4B75-6A6F-A188802A6825}"/>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 name="Google Shape;445;p29">
                <a:extLst>
                  <a:ext uri="{FF2B5EF4-FFF2-40B4-BE49-F238E27FC236}">
                    <a16:creationId xmlns="" xmlns:a16="http://schemas.microsoft.com/office/drawing/2014/main" id="{062C6255-F6ED-1499-9223-00F0F630F15D}"/>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446;p29">
                <a:extLst>
                  <a:ext uri="{FF2B5EF4-FFF2-40B4-BE49-F238E27FC236}">
                    <a16:creationId xmlns="" xmlns:a16="http://schemas.microsoft.com/office/drawing/2014/main" id="{B0167365-535F-EEE3-9194-07DDDA59A77D}"/>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 name="Google Shape;447;p29">
                <a:extLst>
                  <a:ext uri="{FF2B5EF4-FFF2-40B4-BE49-F238E27FC236}">
                    <a16:creationId xmlns="" xmlns:a16="http://schemas.microsoft.com/office/drawing/2014/main" id="{0CCD2AEF-92B2-7407-9880-24F15D03A43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 name="Google Shape;448;p29">
                <a:extLst>
                  <a:ext uri="{FF2B5EF4-FFF2-40B4-BE49-F238E27FC236}">
                    <a16:creationId xmlns="" xmlns:a16="http://schemas.microsoft.com/office/drawing/2014/main" id="{70044207-3E05-D750-3FF2-C3DB3099719F}"/>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449;p29">
                <a:extLst>
                  <a:ext uri="{FF2B5EF4-FFF2-40B4-BE49-F238E27FC236}">
                    <a16:creationId xmlns="" xmlns:a16="http://schemas.microsoft.com/office/drawing/2014/main" id="{70FDB30A-C9F3-B2D3-E1D7-BAA5B9F99C43}"/>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 name="Google Shape;450;p29">
                <a:extLst>
                  <a:ext uri="{FF2B5EF4-FFF2-40B4-BE49-F238E27FC236}">
                    <a16:creationId xmlns="" xmlns:a16="http://schemas.microsoft.com/office/drawing/2014/main" id="{2555D608-7791-35ED-EDFF-53439A6F6A5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 name="Google Shape;451;p29">
                <a:extLst>
                  <a:ext uri="{FF2B5EF4-FFF2-40B4-BE49-F238E27FC236}">
                    <a16:creationId xmlns="" xmlns:a16="http://schemas.microsoft.com/office/drawing/2014/main" id="{00FD7428-774E-4AFC-5248-78C23A95578F}"/>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452;p29">
                <a:extLst>
                  <a:ext uri="{FF2B5EF4-FFF2-40B4-BE49-F238E27FC236}">
                    <a16:creationId xmlns="" xmlns:a16="http://schemas.microsoft.com/office/drawing/2014/main" id="{18178F92-3A2A-1B91-199D-93F6A83EF86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 name="Google Shape;453;p29">
                <a:extLst>
                  <a:ext uri="{FF2B5EF4-FFF2-40B4-BE49-F238E27FC236}">
                    <a16:creationId xmlns="" xmlns:a16="http://schemas.microsoft.com/office/drawing/2014/main" id="{F5ACDE17-4204-70CD-5C07-ABB6E590E1CB}"/>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454;p29">
                <a:extLst>
                  <a:ext uri="{FF2B5EF4-FFF2-40B4-BE49-F238E27FC236}">
                    <a16:creationId xmlns="" xmlns:a16="http://schemas.microsoft.com/office/drawing/2014/main" id="{FD35F98A-4229-B232-2D9C-E57590ECDCE4}"/>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 name="Google Shape;455;p29">
                <a:extLst>
                  <a:ext uri="{FF2B5EF4-FFF2-40B4-BE49-F238E27FC236}">
                    <a16:creationId xmlns="" xmlns:a16="http://schemas.microsoft.com/office/drawing/2014/main" id="{DA99988A-C5E3-44E9-AEF1-75C006B7F711}"/>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 name="Google Shape;456;p29">
                <a:extLst>
                  <a:ext uri="{FF2B5EF4-FFF2-40B4-BE49-F238E27FC236}">
                    <a16:creationId xmlns="" xmlns:a16="http://schemas.microsoft.com/office/drawing/2014/main" id="{59E15F95-A48A-1266-A8AC-060FD8EC593F}"/>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 name="Google Shape;457;p29">
                <a:extLst>
                  <a:ext uri="{FF2B5EF4-FFF2-40B4-BE49-F238E27FC236}">
                    <a16:creationId xmlns="" xmlns:a16="http://schemas.microsoft.com/office/drawing/2014/main" id="{66DD9F14-7F71-32E0-FA76-518B04241B02}"/>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458;p29">
                <a:extLst>
                  <a:ext uri="{FF2B5EF4-FFF2-40B4-BE49-F238E27FC236}">
                    <a16:creationId xmlns="" xmlns:a16="http://schemas.microsoft.com/office/drawing/2014/main" id="{6C8A16C0-CA73-362F-9CED-C797870F4F6F}"/>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459;p29">
                <a:extLst>
                  <a:ext uri="{FF2B5EF4-FFF2-40B4-BE49-F238E27FC236}">
                    <a16:creationId xmlns="" xmlns:a16="http://schemas.microsoft.com/office/drawing/2014/main" id="{29E6822D-5C60-DCEC-B3FC-73A9B4D78BCB}"/>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26" name="Google Shape;460;p29">
            <a:extLst>
              <a:ext uri="{FF2B5EF4-FFF2-40B4-BE49-F238E27FC236}">
                <a16:creationId xmlns="" xmlns:a16="http://schemas.microsoft.com/office/drawing/2014/main" id="{21B77770-B264-37F3-08AA-B6916C7D305B}"/>
              </a:ext>
            </a:extLst>
          </p:cNvPr>
          <p:cNvGrpSpPr/>
          <p:nvPr/>
        </p:nvGrpSpPr>
        <p:grpSpPr>
          <a:xfrm rot="13528095">
            <a:off x="143532" y="13665"/>
            <a:ext cx="771191" cy="648180"/>
            <a:chOff x="-4665350" y="238125"/>
            <a:chExt cx="1564900" cy="1273250"/>
          </a:xfrm>
        </p:grpSpPr>
        <p:sp>
          <p:nvSpPr>
            <p:cNvPr id="27" name="Google Shape;461;p29">
              <a:extLst>
                <a:ext uri="{FF2B5EF4-FFF2-40B4-BE49-F238E27FC236}">
                  <a16:creationId xmlns="" xmlns:a16="http://schemas.microsoft.com/office/drawing/2014/main" id="{1ECC82F6-1512-A4CD-B36E-24C899EB13F1}"/>
                </a:ext>
              </a:extLst>
            </p:cNvPr>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28" name="Google Shape;462;p29">
              <a:extLst>
                <a:ext uri="{FF2B5EF4-FFF2-40B4-BE49-F238E27FC236}">
                  <a16:creationId xmlns="" xmlns:a16="http://schemas.microsoft.com/office/drawing/2014/main" id="{73A9F3B8-FECB-A6EF-E269-056A12CC5229}"/>
                </a:ext>
              </a:extLst>
            </p:cNvPr>
            <p:cNvGrpSpPr/>
            <p:nvPr/>
          </p:nvGrpSpPr>
          <p:grpSpPr>
            <a:xfrm>
              <a:off x="-4665350" y="238125"/>
              <a:ext cx="1564900" cy="1273250"/>
              <a:chOff x="-4686175" y="238125"/>
              <a:chExt cx="1564900" cy="1273250"/>
            </a:xfrm>
          </p:grpSpPr>
          <p:sp>
            <p:nvSpPr>
              <p:cNvPr id="29" name="Google Shape;463;p29">
                <a:extLst>
                  <a:ext uri="{FF2B5EF4-FFF2-40B4-BE49-F238E27FC236}">
                    <a16:creationId xmlns="" xmlns:a16="http://schemas.microsoft.com/office/drawing/2014/main" id="{31903BE3-44EE-8A89-2A66-284A2FE644B0}"/>
                  </a:ext>
                </a:extLst>
              </p:cNvPr>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 name="Google Shape;464;p29">
                <a:extLst>
                  <a:ext uri="{FF2B5EF4-FFF2-40B4-BE49-F238E27FC236}">
                    <a16:creationId xmlns="" xmlns:a16="http://schemas.microsoft.com/office/drawing/2014/main" id="{CD8C57F3-536F-7BB8-2A20-B1D55F181FCE}"/>
                  </a:ext>
                </a:extLst>
              </p:cNvPr>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465;p29">
                <a:extLst>
                  <a:ext uri="{FF2B5EF4-FFF2-40B4-BE49-F238E27FC236}">
                    <a16:creationId xmlns="" xmlns:a16="http://schemas.microsoft.com/office/drawing/2014/main" id="{C5A0FFE2-7132-A129-D816-EA091649A6E0}"/>
                  </a:ext>
                </a:extLst>
              </p:cNvPr>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466;p29">
                <a:extLst>
                  <a:ext uri="{FF2B5EF4-FFF2-40B4-BE49-F238E27FC236}">
                    <a16:creationId xmlns="" xmlns:a16="http://schemas.microsoft.com/office/drawing/2014/main" id="{628DFD77-0854-7AAC-2168-381480EC7A1D}"/>
                  </a:ext>
                </a:extLst>
              </p:cNvPr>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467;p29">
                <a:extLst>
                  <a:ext uri="{FF2B5EF4-FFF2-40B4-BE49-F238E27FC236}">
                    <a16:creationId xmlns="" xmlns:a16="http://schemas.microsoft.com/office/drawing/2014/main" id="{1726A460-EF47-F516-2ECF-CD6C68F57B44}"/>
                  </a:ext>
                </a:extLst>
              </p:cNvPr>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468;p29">
                <a:extLst>
                  <a:ext uri="{FF2B5EF4-FFF2-40B4-BE49-F238E27FC236}">
                    <a16:creationId xmlns="" xmlns:a16="http://schemas.microsoft.com/office/drawing/2014/main" id="{0765C178-5A18-5F39-0251-B261F6CB30E7}"/>
                  </a:ext>
                </a:extLst>
              </p:cNvPr>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469;p29">
                <a:extLst>
                  <a:ext uri="{FF2B5EF4-FFF2-40B4-BE49-F238E27FC236}">
                    <a16:creationId xmlns="" xmlns:a16="http://schemas.microsoft.com/office/drawing/2014/main" id="{FBC23C25-1B18-5C39-0498-F073AF08B562}"/>
                  </a:ext>
                </a:extLst>
              </p:cNvPr>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470;p29">
                <a:extLst>
                  <a:ext uri="{FF2B5EF4-FFF2-40B4-BE49-F238E27FC236}">
                    <a16:creationId xmlns="" xmlns:a16="http://schemas.microsoft.com/office/drawing/2014/main" id="{600479EF-86D7-E3C2-44E2-7CD0C6C61B2E}"/>
                  </a:ext>
                </a:extLst>
              </p:cNvPr>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471;p29">
                <a:extLst>
                  <a:ext uri="{FF2B5EF4-FFF2-40B4-BE49-F238E27FC236}">
                    <a16:creationId xmlns="" xmlns:a16="http://schemas.microsoft.com/office/drawing/2014/main" id="{654992B1-6DF2-18EB-529A-2E12B7FBFF1D}"/>
                  </a:ext>
                </a:extLst>
              </p:cNvPr>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 name="Google Shape;472;p29">
                <a:extLst>
                  <a:ext uri="{FF2B5EF4-FFF2-40B4-BE49-F238E27FC236}">
                    <a16:creationId xmlns="" xmlns:a16="http://schemas.microsoft.com/office/drawing/2014/main" id="{F50E7897-4F99-91E0-CD41-21C299E422DD}"/>
                  </a:ext>
                </a:extLst>
              </p:cNvPr>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473;p29">
                <a:extLst>
                  <a:ext uri="{FF2B5EF4-FFF2-40B4-BE49-F238E27FC236}">
                    <a16:creationId xmlns="" xmlns:a16="http://schemas.microsoft.com/office/drawing/2014/main" id="{45B67FC5-54E1-2345-C16C-2EA2D6D4E060}"/>
                  </a:ext>
                </a:extLst>
              </p:cNvPr>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474;p29">
                <a:extLst>
                  <a:ext uri="{FF2B5EF4-FFF2-40B4-BE49-F238E27FC236}">
                    <a16:creationId xmlns="" xmlns:a16="http://schemas.microsoft.com/office/drawing/2014/main" id="{7AD6C86E-DB4F-8213-0620-344B10355317}"/>
                  </a:ext>
                </a:extLst>
              </p:cNvPr>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475;p29">
                <a:extLst>
                  <a:ext uri="{FF2B5EF4-FFF2-40B4-BE49-F238E27FC236}">
                    <a16:creationId xmlns="" xmlns:a16="http://schemas.microsoft.com/office/drawing/2014/main" id="{F5B11522-B247-31CC-A604-753482CC7014}"/>
                  </a:ext>
                </a:extLst>
              </p:cNvPr>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 name="Google Shape;476;p29">
                <a:extLst>
                  <a:ext uri="{FF2B5EF4-FFF2-40B4-BE49-F238E27FC236}">
                    <a16:creationId xmlns="" xmlns:a16="http://schemas.microsoft.com/office/drawing/2014/main" id="{472D6DC3-0047-0D48-9739-3C21833993E5}"/>
                  </a:ext>
                </a:extLst>
              </p:cNvPr>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 name="Google Shape;477;p29">
                <a:extLst>
                  <a:ext uri="{FF2B5EF4-FFF2-40B4-BE49-F238E27FC236}">
                    <a16:creationId xmlns="" xmlns:a16="http://schemas.microsoft.com/office/drawing/2014/main" id="{2DB70F24-7A26-5AFC-9609-7564173B1B25}"/>
                  </a:ext>
                </a:extLst>
              </p:cNvPr>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478;p29">
                <a:extLst>
                  <a:ext uri="{FF2B5EF4-FFF2-40B4-BE49-F238E27FC236}">
                    <a16:creationId xmlns="" xmlns:a16="http://schemas.microsoft.com/office/drawing/2014/main" id="{8158592A-A51A-D289-8F96-6913A6880D4D}"/>
                  </a:ext>
                </a:extLst>
              </p:cNvPr>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 name="Google Shape;479;p29">
                <a:extLst>
                  <a:ext uri="{FF2B5EF4-FFF2-40B4-BE49-F238E27FC236}">
                    <a16:creationId xmlns="" xmlns:a16="http://schemas.microsoft.com/office/drawing/2014/main" id="{28575F0F-7B24-FE34-B821-8D0D3DD047C9}"/>
                  </a:ext>
                </a:extLst>
              </p:cNvPr>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6" name="Google Shape;480;p29">
                <a:extLst>
                  <a:ext uri="{FF2B5EF4-FFF2-40B4-BE49-F238E27FC236}">
                    <a16:creationId xmlns="" xmlns:a16="http://schemas.microsoft.com/office/drawing/2014/main" id="{6A0174CB-920C-FABE-5577-FEFF046C1B08}"/>
                  </a:ext>
                </a:extLst>
              </p:cNvPr>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 name="Google Shape;481;p29">
                <a:extLst>
                  <a:ext uri="{FF2B5EF4-FFF2-40B4-BE49-F238E27FC236}">
                    <a16:creationId xmlns="" xmlns:a16="http://schemas.microsoft.com/office/drawing/2014/main" id="{4249770A-B277-DEA4-9951-039E426BEB4F}"/>
                  </a:ext>
                </a:extLst>
              </p:cNvPr>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 name="Google Shape;482;p29">
                <a:extLst>
                  <a:ext uri="{FF2B5EF4-FFF2-40B4-BE49-F238E27FC236}">
                    <a16:creationId xmlns="" xmlns:a16="http://schemas.microsoft.com/office/drawing/2014/main" id="{8A439B54-8BE9-9EBF-A5B3-A6CF9E09F596}"/>
                  </a:ext>
                </a:extLst>
              </p:cNvPr>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aphicFrame>
        <p:nvGraphicFramePr>
          <p:cNvPr id="24" name="Table 23">
            <a:extLst>
              <a:ext uri="{FF2B5EF4-FFF2-40B4-BE49-F238E27FC236}">
                <a16:creationId xmlns="" xmlns:a16="http://schemas.microsoft.com/office/drawing/2014/main" id="{E7839479-B6E8-7978-E58E-BF6D5EFA3B7F}"/>
              </a:ext>
            </a:extLst>
          </p:cNvPr>
          <p:cNvGraphicFramePr>
            <a:graphicFrameLocks noGrp="1"/>
          </p:cNvGraphicFramePr>
          <p:nvPr>
            <p:extLst>
              <p:ext uri="{D42A27DB-BD31-4B8C-83A1-F6EECF244321}">
                <p14:modId xmlns:p14="http://schemas.microsoft.com/office/powerpoint/2010/main" val="2019688384"/>
              </p:ext>
            </p:extLst>
          </p:nvPr>
        </p:nvGraphicFramePr>
        <p:xfrm>
          <a:off x="1313842" y="59956"/>
          <a:ext cx="7356029" cy="5024279"/>
        </p:xfrm>
        <a:graphic>
          <a:graphicData uri="http://schemas.openxmlformats.org/drawingml/2006/table">
            <a:tbl>
              <a:tblPr firstRow="1" firstCol="1" bandRow="1"/>
              <a:tblGrid>
                <a:gridCol w="7356029">
                  <a:extLst>
                    <a:ext uri="{9D8B030D-6E8A-4147-A177-3AD203B41FA5}">
                      <a16:colId xmlns="" xmlns:a16="http://schemas.microsoft.com/office/drawing/2014/main" val="1601104343"/>
                    </a:ext>
                  </a:extLst>
                </a:gridCol>
              </a:tblGrid>
              <a:tr h="5024279">
                <a:tc>
                  <a:txBody>
                    <a:bodyPr/>
                    <a:lstStyle/>
                    <a:p>
                      <a:pPr algn="ctr">
                        <a:lnSpc>
                          <a:spcPct val="100000"/>
                        </a:lnSpc>
                        <a:spcAft>
                          <a:spcPts val="1000"/>
                        </a:spcAft>
                      </a:pPr>
                      <a:r>
                        <a:rPr lang="en-US" sz="2400" b="1" dirty="0">
                          <a:effectLst/>
                          <a:latin typeface="#9Slide02 Tieu de rat dai 01" panose="02000000000000000000" pitchFamily="2" charset="0"/>
                          <a:ea typeface="#9Slide02 Tieu de rat dai 01" panose="02000000000000000000" pitchFamily="2" charset="0"/>
                        </a:rPr>
                        <a:t>HỒI…..</a:t>
                      </a:r>
                    </a:p>
                    <a:p>
                      <a:pPr algn="ctr">
                        <a:lnSpc>
                          <a:spcPct val="100000"/>
                        </a:lnSpc>
                        <a:spcAft>
                          <a:spcPts val="1000"/>
                        </a:spcAft>
                      </a:pPr>
                      <a:r>
                        <a:rPr lang="en-US" sz="2400" b="1" dirty="0" err="1">
                          <a:effectLst/>
                          <a:latin typeface="#9Slide02 Tieu de rat dai 01" panose="02000000000000000000" pitchFamily="2" charset="0"/>
                          <a:ea typeface="#9Slide02 Tieu de rat dai 01" panose="02000000000000000000" pitchFamily="2" charset="0"/>
                        </a:rPr>
                        <a:t>Cảnh</a:t>
                      </a:r>
                      <a:r>
                        <a:rPr lang="en-US" sz="2400" b="1" dirty="0">
                          <a:effectLst/>
                          <a:latin typeface="#9Slide02 Tieu de rat dai 01" panose="02000000000000000000" pitchFamily="2" charset="0"/>
                          <a:ea typeface="#9Slide02 Tieu de rat dai 01" panose="02000000000000000000" pitchFamily="2" charset="0"/>
                        </a:rPr>
                        <a:t>…..</a:t>
                      </a:r>
                    </a:p>
                    <a:p>
                      <a:pPr algn="ctr">
                        <a:lnSpc>
                          <a:spcPct val="100000"/>
                        </a:lnSpc>
                        <a:spcAft>
                          <a:spcPts val="1000"/>
                        </a:spcAft>
                      </a:pPr>
                      <a:r>
                        <a:rPr lang="en-US" sz="2200" dirty="0">
                          <a:effectLst/>
                          <a:latin typeface="#9Slide02 Noi dung rat dai" panose="02000000000000000000" pitchFamily="2" charset="0"/>
                          <a:ea typeface="#9Slide02 Noi dung rat dai" panose="02000000000000000000" pitchFamily="2" charset="0"/>
                        </a:rPr>
                        <a:t>(</a:t>
                      </a:r>
                      <a:r>
                        <a:rPr lang="en-US" sz="2200" dirty="0" err="1">
                          <a:effectLst/>
                          <a:latin typeface="#9Slide02 Noi dung rat dai" panose="02000000000000000000" pitchFamily="2" charset="0"/>
                          <a:ea typeface="#9Slide02 Noi dung rat dai" panose="02000000000000000000" pitchFamily="2" charset="0"/>
                        </a:rPr>
                        <a:t>Mô</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tả</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bối</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cảnh</a:t>
                      </a:r>
                      <a:r>
                        <a:rPr lang="en-US" sz="2200" dirty="0">
                          <a:effectLst/>
                          <a:latin typeface="#9Slide02 Noi dung rat dai" panose="02000000000000000000" pitchFamily="2" charset="0"/>
                          <a:ea typeface="#9Slide02 Noi dung rat dai" panose="02000000000000000000" pitchFamily="2" charset="0"/>
                        </a:rPr>
                        <a:t>) </a:t>
                      </a:r>
                    </a:p>
                    <a:p>
                      <a:pPr algn="ctr">
                        <a:lnSpc>
                          <a:spcPct val="100000"/>
                        </a:lnSpc>
                        <a:spcAft>
                          <a:spcPts val="1000"/>
                        </a:spcAft>
                      </a:pPr>
                      <a:r>
                        <a:rPr lang="en-US" sz="2200" dirty="0">
                          <a:effectLst/>
                          <a:latin typeface="#9Slide02 Noi dung rat dai" panose="02000000000000000000" pitchFamily="2" charset="0"/>
                          <a:ea typeface="#9Slide02 Noi dung rat dai" panose="02000000000000000000" pitchFamily="2" charset="0"/>
                        </a:rPr>
                        <a:t>(</a:t>
                      </a:r>
                      <a:r>
                        <a:rPr lang="en-US" sz="2200" dirty="0" err="1">
                          <a:effectLst/>
                          <a:latin typeface="#9Slide02 Noi dung rat dai" panose="02000000000000000000" pitchFamily="2" charset="0"/>
                          <a:ea typeface="#9Slide02 Noi dung rat dai" panose="02000000000000000000" pitchFamily="2" charset="0"/>
                        </a:rPr>
                        <a:t>chỉ</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dẫn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sân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khấu</a:t>
                      </a:r>
                      <a:r>
                        <a:rPr lang="en-US" sz="2200" dirty="0">
                          <a:effectLst/>
                          <a:latin typeface="#9Slide02 Noi dung rat dai" panose="02000000000000000000" pitchFamily="2" charset="0"/>
                          <a:ea typeface="#9Slide02 Noi dung rat dai" panose="02000000000000000000" pitchFamily="2" charset="0"/>
                        </a:rPr>
                        <a:t>)</a:t>
                      </a:r>
                    </a:p>
                    <a:p>
                      <a:pPr>
                        <a:lnSpc>
                          <a:spcPct val="100000"/>
                        </a:lnSpc>
                        <a:spcAft>
                          <a:spcPts val="1000"/>
                        </a:spcAft>
                      </a:pP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Nhân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vật</a:t>
                      </a:r>
                      <a:r>
                        <a:rPr lang="en-US" sz="2200" dirty="0">
                          <a:effectLst/>
                          <a:latin typeface="#9Slide02 Noi dung rat dai" panose="02000000000000000000" pitchFamily="2" charset="0"/>
                          <a:ea typeface="#9Slide02 Noi dung rat dai" panose="02000000000000000000" pitchFamily="2" charset="0"/>
                        </a:rPr>
                        <a:t> 1 (</a:t>
                      </a:r>
                      <a:r>
                        <a:rPr lang="en-US" sz="2200" dirty="0" err="1">
                          <a:effectLst/>
                          <a:latin typeface="#9Slide02 Noi dung rat dai" panose="02000000000000000000" pitchFamily="2" charset="0"/>
                          <a:ea typeface="#9Slide02 Noi dung rat dai" panose="02000000000000000000" pitchFamily="2" charset="0"/>
                        </a:rPr>
                        <a:t>chỉ</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dẫn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diễn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xuất</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lời</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thoại</a:t>
                      </a:r>
                      <a:r>
                        <a:rPr lang="en-US" sz="2200" dirty="0">
                          <a:effectLst/>
                          <a:latin typeface="#9Slide02 Noi dung rat dai" panose="02000000000000000000" pitchFamily="2" charset="0"/>
                          <a:ea typeface="#9Slide02 Noi dung rat dai" panose="02000000000000000000" pitchFamily="2" charset="0"/>
                        </a:rPr>
                        <a:t>)……………….</a:t>
                      </a:r>
                    </a:p>
                    <a:p>
                      <a:pPr>
                        <a:lnSpc>
                          <a:spcPct val="100000"/>
                        </a:lnSpc>
                        <a:spcAft>
                          <a:spcPts val="1000"/>
                        </a:spcAft>
                      </a:pP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Nhân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vật</a:t>
                      </a:r>
                      <a:r>
                        <a:rPr lang="en-US" sz="2200" dirty="0">
                          <a:effectLst/>
                          <a:latin typeface="#9Slide02 Noi dung rat dai" panose="02000000000000000000" pitchFamily="2" charset="0"/>
                          <a:ea typeface="#9Slide02 Noi dung rat dai" panose="02000000000000000000" pitchFamily="2" charset="0"/>
                        </a:rPr>
                        <a:t> 2 (</a:t>
                      </a:r>
                      <a:r>
                        <a:rPr lang="en-US" sz="2200" dirty="0" err="1">
                          <a:effectLst/>
                          <a:latin typeface="#9Slide02 Noi dung rat dai" panose="02000000000000000000" pitchFamily="2" charset="0"/>
                          <a:ea typeface="#9Slide02 Noi dung rat dai" panose="02000000000000000000" pitchFamily="2" charset="0"/>
                        </a:rPr>
                        <a:t>chỉ</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dẫn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diễn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xuất</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lời</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thoại</a:t>
                      </a:r>
                      <a:r>
                        <a:rPr lang="en-US" sz="2200" dirty="0">
                          <a:effectLst/>
                          <a:latin typeface="#9Slide02 Noi dung rat dai" panose="02000000000000000000" pitchFamily="2" charset="0"/>
                          <a:ea typeface="#9Slide02 Noi dung rat dai" panose="02000000000000000000" pitchFamily="2" charset="0"/>
                        </a:rPr>
                        <a:t>)……………….</a:t>
                      </a:r>
                    </a:p>
                    <a:p>
                      <a:pPr algn="ctr">
                        <a:lnSpc>
                          <a:spcPct val="100000"/>
                        </a:lnSpc>
                        <a:spcAft>
                          <a:spcPts val="1000"/>
                        </a:spcAft>
                      </a:pPr>
                      <a:r>
                        <a:rPr lang="en-US" sz="2200" dirty="0">
                          <a:effectLst/>
                          <a:latin typeface="#9Slide02 Noi dung rat dai" panose="02000000000000000000" pitchFamily="2" charset="0"/>
                          <a:ea typeface="#9Slide02 Noi dung rat dai" panose="02000000000000000000" pitchFamily="2" charset="0"/>
                        </a:rPr>
                        <a:t>…</a:t>
                      </a:r>
                    </a:p>
                    <a:p>
                      <a:pPr algn="ctr">
                        <a:lnSpc>
                          <a:spcPct val="100000"/>
                        </a:lnSpc>
                        <a:spcAft>
                          <a:spcPts val="1000"/>
                        </a:spcAft>
                      </a:pPr>
                      <a:r>
                        <a:rPr lang="en-US" sz="2200" dirty="0">
                          <a:effectLst/>
                          <a:latin typeface="#9Slide02 Noi dung rat dai" panose="02000000000000000000" pitchFamily="2" charset="0"/>
                          <a:ea typeface="#9Slide02 Noi dung rat dai" panose="02000000000000000000" pitchFamily="2" charset="0"/>
                        </a:rPr>
                        <a:t>(</a:t>
                      </a:r>
                      <a:r>
                        <a:rPr lang="en-US" sz="2200" dirty="0" err="1">
                          <a:effectLst/>
                          <a:latin typeface="#9Slide02 Noi dung rat dai" panose="02000000000000000000" pitchFamily="2" charset="0"/>
                          <a:ea typeface="#9Slide02 Noi dung rat dai" panose="02000000000000000000" pitchFamily="2" charset="0"/>
                        </a:rPr>
                        <a:t>chỉ</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dẫn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sân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khấu</a:t>
                      </a:r>
                      <a:r>
                        <a:rPr lang="en-US" sz="2200" dirty="0">
                          <a:effectLst/>
                          <a:latin typeface="#9Slide02 Noi dung rat dai" panose="02000000000000000000" pitchFamily="2" charset="0"/>
                          <a:ea typeface="#9Slide02 Noi dung rat dai" panose="02000000000000000000" pitchFamily="2" charset="0"/>
                        </a:rPr>
                        <a:t>) </a:t>
                      </a:r>
                    </a:p>
                    <a:p>
                      <a:pPr>
                        <a:lnSpc>
                          <a:spcPct val="100000"/>
                        </a:lnSpc>
                        <a:spcAft>
                          <a:spcPts val="1000"/>
                        </a:spcAft>
                      </a:pP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Nhân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vật</a:t>
                      </a:r>
                      <a:r>
                        <a:rPr lang="en-US" sz="2200" dirty="0">
                          <a:effectLst/>
                          <a:latin typeface="#9Slide02 Noi dung rat dai" panose="02000000000000000000" pitchFamily="2" charset="0"/>
                          <a:ea typeface="#9Slide02 Noi dung rat dai" panose="02000000000000000000" pitchFamily="2" charset="0"/>
                        </a:rPr>
                        <a:t> 1 (</a:t>
                      </a:r>
                      <a:r>
                        <a:rPr lang="en-US" sz="2200" dirty="0" err="1">
                          <a:effectLst/>
                          <a:latin typeface="#9Slide02 Noi dung rat dai" panose="02000000000000000000" pitchFamily="2" charset="0"/>
                          <a:ea typeface="#9Slide02 Noi dung rat dai" panose="02000000000000000000" pitchFamily="2" charset="0"/>
                        </a:rPr>
                        <a:t>chỉ</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dẫn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diễn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xuất</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lời</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thoại</a:t>
                      </a:r>
                      <a:r>
                        <a:rPr lang="en-US" sz="2200" dirty="0">
                          <a:effectLst/>
                          <a:latin typeface="#9Slide02 Noi dung rat dai" panose="02000000000000000000" pitchFamily="2" charset="0"/>
                          <a:ea typeface="#9Slide02 Noi dung rat dai" panose="02000000000000000000" pitchFamily="2" charset="0"/>
                        </a:rPr>
                        <a:t>)……………….</a:t>
                      </a:r>
                    </a:p>
                    <a:p>
                      <a:pPr>
                        <a:lnSpc>
                          <a:spcPct val="100000"/>
                        </a:lnSpc>
                        <a:spcAft>
                          <a:spcPts val="1000"/>
                        </a:spcAft>
                      </a:pP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Nhân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vật</a:t>
                      </a:r>
                      <a:r>
                        <a:rPr lang="en-US" sz="2200" dirty="0">
                          <a:effectLst/>
                          <a:latin typeface="#9Slide02 Noi dung rat dai" panose="02000000000000000000" pitchFamily="2" charset="0"/>
                          <a:ea typeface="#9Slide02 Noi dung rat dai" panose="02000000000000000000" pitchFamily="2" charset="0"/>
                        </a:rPr>
                        <a:t> 2 (</a:t>
                      </a:r>
                      <a:r>
                        <a:rPr lang="en-US" sz="2200" dirty="0" err="1">
                          <a:effectLst/>
                          <a:latin typeface="#9Slide02 Noi dung rat dai" panose="02000000000000000000" pitchFamily="2" charset="0"/>
                          <a:ea typeface="#9Slide02 Noi dung rat dai" panose="02000000000000000000" pitchFamily="2" charset="0"/>
                        </a:rPr>
                        <a:t>chỉ</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dẫn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diễn</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xuất</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lời</a:t>
                      </a:r>
                      <a:r>
                        <a:rPr lang="en-US" sz="2200" dirty="0">
                          <a:effectLst/>
                          <a:latin typeface="#9Slide02 Noi dung rat dai" panose="02000000000000000000" pitchFamily="2" charset="0"/>
                          <a:ea typeface="#9Slide02 Noi dung rat dai" panose="02000000000000000000" pitchFamily="2" charset="0"/>
                        </a:rPr>
                        <a:t> </a:t>
                      </a:r>
                      <a:r>
                        <a:rPr lang="en-US" sz="2200" dirty="0" err="1">
                          <a:effectLst/>
                          <a:latin typeface="#9Slide02 Noi dung rat dai" panose="02000000000000000000" pitchFamily="2" charset="0"/>
                          <a:ea typeface="#9Slide02 Noi dung rat dai" panose="02000000000000000000" pitchFamily="2" charset="0"/>
                        </a:rPr>
                        <a:t>thoại</a:t>
                      </a:r>
                      <a:r>
                        <a:rPr lang="en-US" sz="2200" dirty="0">
                          <a:effectLst/>
                          <a:latin typeface="#9Slide02 Noi dung rat dai" panose="02000000000000000000" pitchFamily="2" charset="0"/>
                          <a:ea typeface="#9Slide02 Noi dung rat dai" panose="02000000000000000000" pitchFamily="2" charset="0"/>
                        </a:rPr>
                        <a:t>)……………….</a:t>
                      </a:r>
                    </a:p>
                    <a:p>
                      <a:pPr algn="ctr">
                        <a:lnSpc>
                          <a:spcPct val="100000"/>
                        </a:lnSpc>
                        <a:spcAft>
                          <a:spcPts val="1000"/>
                        </a:spcAft>
                      </a:pPr>
                      <a:r>
                        <a:rPr lang="en-US" sz="2200" dirty="0">
                          <a:effectLst/>
                          <a:latin typeface="#9Slide02 Noi dung rat dai" panose="02000000000000000000" pitchFamily="2" charset="0"/>
                          <a:ea typeface="#9Slide02 Noi dung rat dai" panose="02000000000000000000" pitchFamily="2" charset="0"/>
                        </a:rPr>
                        <a:t>…</a:t>
                      </a:r>
                      <a:endParaRPr lang="en-US" sz="2200" dirty="0">
                        <a:effectLst/>
                        <a:latin typeface="#9Slide02 Noi dung rat dai" panose="02000000000000000000" pitchFamily="2" charset="0"/>
                        <a:ea typeface="#9Slide02 Noi dung rat dai" panose="02000000000000000000" pitchFamily="2" charset="0"/>
                        <a:cs typeface="Times New Roman" panose="02020603050405020304" pitchFamily="18" charset="0"/>
                      </a:endParaRPr>
                    </a:p>
                  </a:txBody>
                  <a:tcPr marL="45713" marR="45713" marT="0" marB="0"/>
                </a:tc>
                <a:extLst>
                  <a:ext uri="{0D108BD9-81ED-4DB2-BD59-A6C34878D82A}">
                    <a16:rowId xmlns="" xmlns:a16="http://schemas.microsoft.com/office/drawing/2014/main" val="495613705"/>
                  </a:ext>
                </a:extLst>
              </a:tr>
            </a:tbl>
          </a:graphicData>
        </a:graphic>
      </p:graphicFrame>
    </p:spTree>
    <p:extLst>
      <p:ext uri="{BB962C8B-B14F-4D97-AF65-F5344CB8AC3E}">
        <p14:creationId xmlns:p14="http://schemas.microsoft.com/office/powerpoint/2010/main" val="3937327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25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125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449;p53">
            <a:extLst>
              <a:ext uri="{FF2B5EF4-FFF2-40B4-BE49-F238E27FC236}">
                <a16:creationId xmlns="" xmlns:a16="http://schemas.microsoft.com/office/drawing/2014/main" id="{A22E571C-AD08-F53B-B487-851702E8FA36}"/>
              </a:ext>
            </a:extLst>
          </p:cNvPr>
          <p:cNvGrpSpPr/>
          <p:nvPr/>
        </p:nvGrpSpPr>
        <p:grpSpPr>
          <a:xfrm>
            <a:off x="-257175" y="-1533525"/>
            <a:ext cx="9658349" cy="7124700"/>
            <a:chOff x="670753" y="787364"/>
            <a:chExt cx="1538006" cy="1368012"/>
          </a:xfrm>
        </p:grpSpPr>
        <p:sp>
          <p:nvSpPr>
            <p:cNvPr id="4" name="Google Shape;2450;p53">
              <a:extLst>
                <a:ext uri="{FF2B5EF4-FFF2-40B4-BE49-F238E27FC236}">
                  <a16:creationId xmlns="" xmlns:a16="http://schemas.microsoft.com/office/drawing/2014/main" id="{0C0CA910-6BA8-34C6-B0A9-0445FFC71696}"/>
                </a:ext>
              </a:extLst>
            </p:cNvPr>
            <p:cNvSpPr/>
            <p:nvPr/>
          </p:nvSpPr>
          <p:spPr>
            <a:xfrm>
              <a:off x="671210" y="787364"/>
              <a:ext cx="1537093" cy="1368012"/>
            </a:xfrm>
            <a:custGeom>
              <a:avLst/>
              <a:gdLst/>
              <a:ahLst/>
              <a:cxnLst/>
              <a:rect l="l" t="t" r="r" b="b"/>
              <a:pathLst>
                <a:path w="78025" h="69363" extrusionOk="0">
                  <a:moveTo>
                    <a:pt x="38584" y="1"/>
                  </a:moveTo>
                  <a:cubicBezTo>
                    <a:pt x="35403" y="1"/>
                    <a:pt x="32725" y="2281"/>
                    <a:pt x="32097" y="5294"/>
                  </a:cubicBezTo>
                  <a:lnTo>
                    <a:pt x="29063" y="5294"/>
                  </a:lnTo>
                  <a:cubicBezTo>
                    <a:pt x="27515" y="5294"/>
                    <a:pt x="26260" y="6550"/>
                    <a:pt x="26260" y="8077"/>
                  </a:cubicBezTo>
                  <a:lnTo>
                    <a:pt x="26260" y="12220"/>
                  </a:lnTo>
                  <a:lnTo>
                    <a:pt x="20296" y="12220"/>
                  </a:lnTo>
                  <a:cubicBezTo>
                    <a:pt x="19731" y="12220"/>
                    <a:pt x="19292" y="12659"/>
                    <a:pt x="19292" y="13245"/>
                  </a:cubicBezTo>
                  <a:cubicBezTo>
                    <a:pt x="19292" y="13810"/>
                    <a:pt x="19731" y="14250"/>
                    <a:pt x="20296" y="14250"/>
                  </a:cubicBezTo>
                  <a:lnTo>
                    <a:pt x="3829" y="14250"/>
                  </a:lnTo>
                  <a:cubicBezTo>
                    <a:pt x="2281" y="14250"/>
                    <a:pt x="1026" y="15505"/>
                    <a:pt x="1026" y="17053"/>
                  </a:cubicBezTo>
                  <a:lnTo>
                    <a:pt x="1026" y="34001"/>
                  </a:lnTo>
                  <a:lnTo>
                    <a:pt x="1026" y="41283"/>
                  </a:lnTo>
                  <a:lnTo>
                    <a:pt x="1026" y="44861"/>
                  </a:lnTo>
                  <a:lnTo>
                    <a:pt x="921" y="44861"/>
                  </a:lnTo>
                  <a:cubicBezTo>
                    <a:pt x="419" y="44861"/>
                    <a:pt x="0" y="45279"/>
                    <a:pt x="0" y="45781"/>
                  </a:cubicBezTo>
                  <a:cubicBezTo>
                    <a:pt x="0" y="46263"/>
                    <a:pt x="419" y="46681"/>
                    <a:pt x="921" y="46681"/>
                  </a:cubicBezTo>
                  <a:lnTo>
                    <a:pt x="1026" y="46681"/>
                  </a:lnTo>
                  <a:lnTo>
                    <a:pt x="1026" y="51870"/>
                  </a:lnTo>
                  <a:lnTo>
                    <a:pt x="1026" y="62039"/>
                  </a:lnTo>
                  <a:lnTo>
                    <a:pt x="1005" y="62039"/>
                  </a:lnTo>
                  <a:lnTo>
                    <a:pt x="1005" y="65450"/>
                  </a:lnTo>
                  <a:cubicBezTo>
                    <a:pt x="1005" y="66872"/>
                    <a:pt x="17995" y="69362"/>
                    <a:pt x="38960" y="69362"/>
                  </a:cubicBezTo>
                  <a:cubicBezTo>
                    <a:pt x="59905" y="69362"/>
                    <a:pt x="76895" y="66914"/>
                    <a:pt x="76895" y="65450"/>
                  </a:cubicBezTo>
                  <a:lnTo>
                    <a:pt x="76895" y="63734"/>
                  </a:lnTo>
                  <a:lnTo>
                    <a:pt x="76895" y="62039"/>
                  </a:lnTo>
                  <a:lnTo>
                    <a:pt x="76895" y="51849"/>
                  </a:lnTo>
                  <a:lnTo>
                    <a:pt x="76895" y="46660"/>
                  </a:lnTo>
                  <a:lnTo>
                    <a:pt x="77104" y="46660"/>
                  </a:lnTo>
                  <a:cubicBezTo>
                    <a:pt x="77606" y="46660"/>
                    <a:pt x="78025" y="46242"/>
                    <a:pt x="78025" y="45740"/>
                  </a:cubicBezTo>
                  <a:cubicBezTo>
                    <a:pt x="78004" y="45279"/>
                    <a:pt x="77585" y="44861"/>
                    <a:pt x="77083" y="44861"/>
                  </a:cubicBezTo>
                  <a:lnTo>
                    <a:pt x="76874" y="44861"/>
                  </a:lnTo>
                  <a:lnTo>
                    <a:pt x="76874" y="41283"/>
                  </a:lnTo>
                  <a:lnTo>
                    <a:pt x="76874" y="34001"/>
                  </a:lnTo>
                  <a:lnTo>
                    <a:pt x="76874" y="17011"/>
                  </a:lnTo>
                  <a:cubicBezTo>
                    <a:pt x="76853" y="15484"/>
                    <a:pt x="75598" y="14250"/>
                    <a:pt x="74070" y="14250"/>
                  </a:cubicBezTo>
                  <a:lnTo>
                    <a:pt x="56892" y="14250"/>
                  </a:lnTo>
                  <a:cubicBezTo>
                    <a:pt x="57457" y="14250"/>
                    <a:pt x="57917" y="13810"/>
                    <a:pt x="57917" y="13245"/>
                  </a:cubicBezTo>
                  <a:cubicBezTo>
                    <a:pt x="57917" y="12659"/>
                    <a:pt x="57457" y="12220"/>
                    <a:pt x="56892" y="12220"/>
                  </a:cubicBezTo>
                  <a:lnTo>
                    <a:pt x="50929" y="12220"/>
                  </a:lnTo>
                  <a:lnTo>
                    <a:pt x="50929" y="8077"/>
                  </a:lnTo>
                  <a:cubicBezTo>
                    <a:pt x="50929" y="6550"/>
                    <a:pt x="49673" y="5294"/>
                    <a:pt x="48125" y="5294"/>
                  </a:cubicBezTo>
                  <a:lnTo>
                    <a:pt x="45070" y="5294"/>
                  </a:lnTo>
                  <a:cubicBezTo>
                    <a:pt x="44442" y="2281"/>
                    <a:pt x="41785" y="1"/>
                    <a:pt x="38584" y="1"/>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 name="Google Shape;2451;p53">
              <a:extLst>
                <a:ext uri="{FF2B5EF4-FFF2-40B4-BE49-F238E27FC236}">
                  <a16:creationId xmlns="" xmlns:a16="http://schemas.microsoft.com/office/drawing/2014/main" id="{32FA5AC5-D8F7-0813-0C6F-6F1C1049BA6B}"/>
                </a:ext>
              </a:extLst>
            </p:cNvPr>
            <p:cNvGrpSpPr/>
            <p:nvPr/>
          </p:nvGrpSpPr>
          <p:grpSpPr>
            <a:xfrm>
              <a:off x="670753" y="787385"/>
              <a:ext cx="1538006" cy="1367969"/>
              <a:chOff x="772476" y="810829"/>
              <a:chExt cx="1506078" cy="1340095"/>
            </a:xfrm>
          </p:grpSpPr>
          <p:sp>
            <p:nvSpPr>
              <p:cNvPr id="6" name="Google Shape;2452;p53">
                <a:extLst>
                  <a:ext uri="{FF2B5EF4-FFF2-40B4-BE49-F238E27FC236}">
                    <a16:creationId xmlns="" xmlns:a16="http://schemas.microsoft.com/office/drawing/2014/main" id="{A9767504-2D9D-78FB-CC2A-02AE1DCA5F0A}"/>
                  </a:ext>
                </a:extLst>
              </p:cNvPr>
              <p:cNvSpPr/>
              <p:nvPr/>
            </p:nvSpPr>
            <p:spPr>
              <a:xfrm>
                <a:off x="792261" y="2011155"/>
                <a:ext cx="1464886" cy="139769"/>
              </a:xfrm>
              <a:custGeom>
                <a:avLst/>
                <a:gdLst/>
                <a:ahLst/>
                <a:cxnLst/>
                <a:rect l="l" t="t" r="r" b="b"/>
                <a:pathLst>
                  <a:path w="75891" h="7241" extrusionOk="0">
                    <a:moveTo>
                      <a:pt x="1" y="1"/>
                    </a:moveTo>
                    <a:lnTo>
                      <a:pt x="1" y="3327"/>
                    </a:lnTo>
                    <a:cubicBezTo>
                      <a:pt x="1" y="4771"/>
                      <a:pt x="16991" y="7240"/>
                      <a:pt x="37935" y="7240"/>
                    </a:cubicBezTo>
                    <a:cubicBezTo>
                      <a:pt x="58901" y="7240"/>
                      <a:pt x="75891" y="4792"/>
                      <a:pt x="75891" y="3327"/>
                    </a:cubicBezTo>
                    <a:lnTo>
                      <a:pt x="75891" y="1633"/>
                    </a:lnTo>
                    <a:lnTo>
                      <a:pt x="75891" y="1"/>
                    </a:lnTo>
                    <a:lnTo>
                      <a:pt x="75870" y="1"/>
                    </a:lnTo>
                    <a:cubicBezTo>
                      <a:pt x="75075" y="1465"/>
                      <a:pt x="58399" y="3830"/>
                      <a:pt x="37935" y="3830"/>
                    </a:cubicBezTo>
                    <a:cubicBezTo>
                      <a:pt x="17493" y="3830"/>
                      <a:pt x="796" y="1465"/>
                      <a:pt x="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Google Shape;2453;p53">
                <a:extLst>
                  <a:ext uri="{FF2B5EF4-FFF2-40B4-BE49-F238E27FC236}">
                    <a16:creationId xmlns="" xmlns:a16="http://schemas.microsoft.com/office/drawing/2014/main" id="{5C0F71B3-0E7E-CF0D-8CAF-9FA36FA5A3CA}"/>
                  </a:ext>
                </a:extLst>
              </p:cNvPr>
              <p:cNvSpPr/>
              <p:nvPr/>
            </p:nvSpPr>
            <p:spPr>
              <a:xfrm>
                <a:off x="792261" y="2009128"/>
                <a:ext cx="19" cy="1641"/>
              </a:xfrm>
              <a:custGeom>
                <a:avLst/>
                <a:gdLst/>
                <a:ahLst/>
                <a:cxnLst/>
                <a:rect l="l" t="t" r="r" b="b"/>
                <a:pathLst>
                  <a:path w="1" h="85" extrusionOk="0">
                    <a:moveTo>
                      <a:pt x="1" y="1"/>
                    </a:moveTo>
                    <a:lnTo>
                      <a:pt x="1" y="1"/>
                    </a:lnTo>
                    <a:lnTo>
                      <a:pt x="1" y="1"/>
                    </a:lnTo>
                    <a:lnTo>
                      <a:pt x="1" y="85"/>
                    </a:lnTo>
                    <a:close/>
                  </a:path>
                </a:pathLst>
              </a:custGeom>
              <a:solidFill>
                <a:srgbClr val="F0CD39"/>
              </a:solidFill>
              <a:ln>
                <a:noFill/>
              </a:ln>
            </p:spPr>
            <p:txBody>
              <a:bodyPr spcFirstLastPara="1" wrap="square" lIns="91425" tIns="91425" rIns="91425" bIns="91425" anchor="ctr" anchorCtr="0">
                <a:noAutofit/>
              </a:bodyPr>
              <a:lstStyle/>
              <a:p>
                <a:endParaRPr/>
              </a:p>
            </p:txBody>
          </p:sp>
          <p:sp>
            <p:nvSpPr>
              <p:cNvPr id="8" name="Google Shape;2454;p53">
                <a:extLst>
                  <a:ext uri="{FF2B5EF4-FFF2-40B4-BE49-F238E27FC236}">
                    <a16:creationId xmlns="" xmlns:a16="http://schemas.microsoft.com/office/drawing/2014/main" id="{82E21ABC-837B-24D3-1CD4-0C0CC17491DF}"/>
                  </a:ext>
                </a:extLst>
              </p:cNvPr>
              <p:cNvSpPr/>
              <p:nvPr/>
            </p:nvSpPr>
            <p:spPr>
              <a:xfrm>
                <a:off x="792666" y="2010344"/>
                <a:ext cx="1464075" cy="74739"/>
              </a:xfrm>
              <a:custGeom>
                <a:avLst/>
                <a:gdLst/>
                <a:ahLst/>
                <a:cxnLst/>
                <a:rect l="l" t="t" r="r" b="b"/>
                <a:pathLst>
                  <a:path w="75849" h="3872" extrusionOk="0">
                    <a:moveTo>
                      <a:pt x="14103" y="1"/>
                    </a:moveTo>
                    <a:lnTo>
                      <a:pt x="14103" y="43"/>
                    </a:lnTo>
                    <a:lnTo>
                      <a:pt x="1" y="43"/>
                    </a:lnTo>
                    <a:cubicBezTo>
                      <a:pt x="775" y="1507"/>
                      <a:pt x="17472" y="3872"/>
                      <a:pt x="37914" y="3872"/>
                    </a:cubicBezTo>
                    <a:cubicBezTo>
                      <a:pt x="58378" y="3872"/>
                      <a:pt x="75054" y="1507"/>
                      <a:pt x="75849" y="43"/>
                    </a:cubicBezTo>
                    <a:lnTo>
                      <a:pt x="61767" y="43"/>
                    </a:lnTo>
                    <a:cubicBezTo>
                      <a:pt x="61746" y="43"/>
                      <a:pt x="61746" y="22"/>
                      <a:pt x="6174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2455;p53">
                <a:extLst>
                  <a:ext uri="{FF2B5EF4-FFF2-40B4-BE49-F238E27FC236}">
                    <a16:creationId xmlns="" xmlns:a16="http://schemas.microsoft.com/office/drawing/2014/main" id="{135766F0-4681-8447-76CF-FFF1AB9C1A9C}"/>
                  </a:ext>
                </a:extLst>
              </p:cNvPr>
              <p:cNvSpPr/>
              <p:nvPr/>
            </p:nvSpPr>
            <p:spPr>
              <a:xfrm>
                <a:off x="2257128" y="2009128"/>
                <a:ext cx="19" cy="19"/>
              </a:xfrm>
              <a:custGeom>
                <a:avLst/>
                <a:gdLst/>
                <a:ahLst/>
                <a:cxnLst/>
                <a:rect l="l" t="t" r="r" b="b"/>
                <a:pathLst>
                  <a:path w="1" h="1" extrusionOk="0">
                    <a:moveTo>
                      <a:pt x="1" y="1"/>
                    </a:moveTo>
                    <a:lnTo>
                      <a:pt x="1" y="1"/>
                    </a:lnTo>
                    <a:lnTo>
                      <a:pt x="1" y="1"/>
                    </a:lnTo>
                    <a:lnTo>
                      <a:pt x="1" y="1"/>
                    </a:lnTo>
                    <a:close/>
                  </a:path>
                </a:pathLst>
              </a:custGeom>
              <a:solidFill>
                <a:srgbClr val="F0CD39"/>
              </a:solidFill>
              <a:ln>
                <a:noFill/>
              </a:ln>
            </p:spPr>
            <p:txBody>
              <a:bodyPr spcFirstLastPara="1" wrap="square" lIns="91425" tIns="91425" rIns="91425" bIns="91425" anchor="ctr" anchorCtr="0">
                <a:noAutofit/>
              </a:bodyPr>
              <a:lstStyle/>
              <a:p>
                <a:endParaRPr/>
              </a:p>
            </p:txBody>
          </p:sp>
          <p:sp>
            <p:nvSpPr>
              <p:cNvPr id="10" name="Google Shape;2456;p53">
                <a:extLst>
                  <a:ext uri="{FF2B5EF4-FFF2-40B4-BE49-F238E27FC236}">
                    <a16:creationId xmlns="" xmlns:a16="http://schemas.microsoft.com/office/drawing/2014/main" id="{892448F2-396C-35E2-4FB5-4FE6175F4846}"/>
                  </a:ext>
                </a:extLst>
              </p:cNvPr>
              <p:cNvSpPr/>
              <p:nvPr/>
            </p:nvSpPr>
            <p:spPr>
              <a:xfrm>
                <a:off x="935640" y="1259534"/>
                <a:ext cx="1176121" cy="750829"/>
              </a:xfrm>
              <a:custGeom>
                <a:avLst/>
                <a:gdLst/>
                <a:ahLst/>
                <a:cxnLst/>
                <a:rect l="l" t="t" r="r" b="b"/>
                <a:pathLst>
                  <a:path w="60931" h="38898" extrusionOk="0">
                    <a:moveTo>
                      <a:pt x="23582" y="1"/>
                    </a:moveTo>
                    <a:cubicBezTo>
                      <a:pt x="21719" y="1361"/>
                      <a:pt x="19481" y="2156"/>
                      <a:pt x="16991" y="2156"/>
                    </a:cubicBezTo>
                    <a:cubicBezTo>
                      <a:pt x="16426" y="2156"/>
                      <a:pt x="15840" y="2093"/>
                      <a:pt x="15296" y="2009"/>
                    </a:cubicBezTo>
                    <a:cubicBezTo>
                      <a:pt x="12157" y="13999"/>
                      <a:pt x="4332" y="19585"/>
                      <a:pt x="670" y="21636"/>
                    </a:cubicBezTo>
                    <a:lnTo>
                      <a:pt x="1047" y="21636"/>
                    </a:lnTo>
                    <a:cubicBezTo>
                      <a:pt x="1528" y="21636"/>
                      <a:pt x="1947" y="22054"/>
                      <a:pt x="1947" y="22556"/>
                    </a:cubicBezTo>
                    <a:cubicBezTo>
                      <a:pt x="1947" y="23038"/>
                      <a:pt x="1528" y="23456"/>
                      <a:pt x="1047" y="23456"/>
                    </a:cubicBezTo>
                    <a:lnTo>
                      <a:pt x="1" y="23456"/>
                    </a:lnTo>
                    <a:cubicBezTo>
                      <a:pt x="5796" y="28164"/>
                      <a:pt x="6592" y="38040"/>
                      <a:pt x="6633" y="38898"/>
                    </a:cubicBezTo>
                    <a:lnTo>
                      <a:pt x="54297" y="38898"/>
                    </a:lnTo>
                    <a:cubicBezTo>
                      <a:pt x="54339" y="38040"/>
                      <a:pt x="55134" y="28164"/>
                      <a:pt x="60930" y="23456"/>
                    </a:cubicBezTo>
                    <a:lnTo>
                      <a:pt x="59968" y="23456"/>
                    </a:lnTo>
                    <a:cubicBezTo>
                      <a:pt x="59466" y="23456"/>
                      <a:pt x="59047" y="23038"/>
                      <a:pt x="59047" y="22556"/>
                    </a:cubicBezTo>
                    <a:cubicBezTo>
                      <a:pt x="59047" y="22054"/>
                      <a:pt x="59466" y="21636"/>
                      <a:pt x="59968" y="21636"/>
                    </a:cubicBezTo>
                    <a:lnTo>
                      <a:pt x="60261" y="21636"/>
                    </a:lnTo>
                    <a:cubicBezTo>
                      <a:pt x="56662" y="19585"/>
                      <a:pt x="48795" y="13978"/>
                      <a:pt x="45677" y="1905"/>
                    </a:cubicBezTo>
                    <a:cubicBezTo>
                      <a:pt x="44924" y="2072"/>
                      <a:pt x="44149" y="2156"/>
                      <a:pt x="43354" y="2156"/>
                    </a:cubicBezTo>
                    <a:cubicBezTo>
                      <a:pt x="40906" y="2156"/>
                      <a:pt x="38626" y="1340"/>
                      <a:pt x="36763" y="1"/>
                    </a:cubicBezTo>
                    <a:cubicBezTo>
                      <a:pt x="34901" y="1361"/>
                      <a:pt x="32662" y="2156"/>
                      <a:pt x="30172" y="2156"/>
                    </a:cubicBezTo>
                    <a:cubicBezTo>
                      <a:pt x="27724" y="2156"/>
                      <a:pt x="25444" y="1340"/>
                      <a:pt x="2358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 name="Google Shape;2457;p53">
                <a:extLst>
                  <a:ext uri="{FF2B5EF4-FFF2-40B4-BE49-F238E27FC236}">
                    <a16:creationId xmlns="" xmlns:a16="http://schemas.microsoft.com/office/drawing/2014/main" id="{90A5CD17-AF94-1BA5-0E2E-C00490CD68B5}"/>
                  </a:ext>
                </a:extLst>
              </p:cNvPr>
              <p:cNvSpPr/>
              <p:nvPr/>
            </p:nvSpPr>
            <p:spPr>
              <a:xfrm>
                <a:off x="828607" y="1712294"/>
                <a:ext cx="236707" cy="298880"/>
              </a:xfrm>
              <a:custGeom>
                <a:avLst/>
                <a:gdLst/>
                <a:ahLst/>
                <a:cxnLst/>
                <a:rect l="l" t="t" r="r" b="b"/>
                <a:pathLst>
                  <a:path w="12263" h="15484" extrusionOk="0">
                    <a:moveTo>
                      <a:pt x="1" y="0"/>
                    </a:moveTo>
                    <a:cubicBezTo>
                      <a:pt x="7366" y="4792"/>
                      <a:pt x="7366" y="15484"/>
                      <a:pt x="7366" y="15484"/>
                    </a:cubicBezTo>
                    <a:lnTo>
                      <a:pt x="12262" y="15484"/>
                    </a:lnTo>
                    <a:cubicBezTo>
                      <a:pt x="12241" y="15484"/>
                      <a:pt x="12241" y="15463"/>
                      <a:pt x="12241" y="15442"/>
                    </a:cubicBezTo>
                    <a:cubicBezTo>
                      <a:pt x="12178" y="14584"/>
                      <a:pt x="11404" y="4708"/>
                      <a:pt x="558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2458;p53">
                <a:extLst>
                  <a:ext uri="{FF2B5EF4-FFF2-40B4-BE49-F238E27FC236}">
                    <a16:creationId xmlns="" xmlns:a16="http://schemas.microsoft.com/office/drawing/2014/main" id="{821199C7-C8A7-0D52-AE12-FB87ACC41C49}"/>
                  </a:ext>
                </a:extLst>
              </p:cNvPr>
              <p:cNvSpPr/>
              <p:nvPr/>
            </p:nvSpPr>
            <p:spPr>
              <a:xfrm>
                <a:off x="840729" y="1279339"/>
                <a:ext cx="390567" cy="397825"/>
              </a:xfrm>
              <a:custGeom>
                <a:avLst/>
                <a:gdLst/>
                <a:ahLst/>
                <a:cxnLst/>
                <a:rect l="l" t="t" r="r" b="b"/>
                <a:pathLst>
                  <a:path w="20234" h="20610" extrusionOk="0">
                    <a:moveTo>
                      <a:pt x="17053" y="0"/>
                    </a:moveTo>
                    <a:cubicBezTo>
                      <a:pt x="12450" y="13098"/>
                      <a:pt x="4018" y="18622"/>
                      <a:pt x="1" y="20610"/>
                    </a:cubicBezTo>
                    <a:lnTo>
                      <a:pt x="5608" y="20610"/>
                    </a:lnTo>
                    <a:cubicBezTo>
                      <a:pt x="9270" y="18601"/>
                      <a:pt x="17095" y="12994"/>
                      <a:pt x="20234" y="983"/>
                    </a:cubicBezTo>
                    <a:cubicBezTo>
                      <a:pt x="19104" y="816"/>
                      <a:pt x="18037" y="460"/>
                      <a:pt x="1705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2459;p53">
                <a:extLst>
                  <a:ext uri="{FF2B5EF4-FFF2-40B4-BE49-F238E27FC236}">
                    <a16:creationId xmlns="" xmlns:a16="http://schemas.microsoft.com/office/drawing/2014/main" id="{75DCF78E-8A54-E119-4549-F77DA931D9EA}"/>
                  </a:ext>
                </a:extLst>
              </p:cNvPr>
              <p:cNvSpPr/>
              <p:nvPr/>
            </p:nvSpPr>
            <p:spPr>
              <a:xfrm>
                <a:off x="1817301" y="1273683"/>
                <a:ext cx="391377" cy="403480"/>
              </a:xfrm>
              <a:custGeom>
                <a:avLst/>
                <a:gdLst/>
                <a:ahLst/>
                <a:cxnLst/>
                <a:rect l="l" t="t" r="r" b="b"/>
                <a:pathLst>
                  <a:path w="20276" h="20903" extrusionOk="0">
                    <a:moveTo>
                      <a:pt x="3119" y="0"/>
                    </a:moveTo>
                    <a:cubicBezTo>
                      <a:pt x="2156" y="544"/>
                      <a:pt x="1110" y="942"/>
                      <a:pt x="1" y="1172"/>
                    </a:cubicBezTo>
                    <a:cubicBezTo>
                      <a:pt x="3119" y="13245"/>
                      <a:pt x="10986" y="18852"/>
                      <a:pt x="14647" y="20903"/>
                    </a:cubicBezTo>
                    <a:lnTo>
                      <a:pt x="20276" y="20903"/>
                    </a:lnTo>
                    <a:cubicBezTo>
                      <a:pt x="16217" y="18915"/>
                      <a:pt x="7680" y="13307"/>
                      <a:pt x="311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2460;p53">
                <a:extLst>
                  <a:ext uri="{FF2B5EF4-FFF2-40B4-BE49-F238E27FC236}">
                    <a16:creationId xmlns="" xmlns:a16="http://schemas.microsoft.com/office/drawing/2014/main" id="{E3557B2E-6E47-D19F-47AD-E12BDCA52183}"/>
                  </a:ext>
                </a:extLst>
              </p:cNvPr>
              <p:cNvSpPr/>
              <p:nvPr/>
            </p:nvSpPr>
            <p:spPr>
              <a:xfrm>
                <a:off x="1984518" y="1712294"/>
                <a:ext cx="237093" cy="298880"/>
              </a:xfrm>
              <a:custGeom>
                <a:avLst/>
                <a:gdLst/>
                <a:ahLst/>
                <a:cxnLst/>
                <a:rect l="l" t="t" r="r" b="b"/>
                <a:pathLst>
                  <a:path w="12283" h="15484" extrusionOk="0">
                    <a:moveTo>
                      <a:pt x="6675" y="0"/>
                    </a:moveTo>
                    <a:cubicBezTo>
                      <a:pt x="837" y="4708"/>
                      <a:pt x="63" y="14584"/>
                      <a:pt x="0" y="15442"/>
                    </a:cubicBezTo>
                    <a:lnTo>
                      <a:pt x="0" y="15484"/>
                    </a:lnTo>
                    <a:lnTo>
                      <a:pt x="4896" y="15484"/>
                    </a:lnTo>
                    <a:cubicBezTo>
                      <a:pt x="4896" y="15484"/>
                      <a:pt x="4896" y="4813"/>
                      <a:pt x="122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2461;p53">
                <a:extLst>
                  <a:ext uri="{FF2B5EF4-FFF2-40B4-BE49-F238E27FC236}">
                    <a16:creationId xmlns="" xmlns:a16="http://schemas.microsoft.com/office/drawing/2014/main" id="{5D3B53CD-1C5D-B59C-4668-B5B22FEF119F}"/>
                  </a:ext>
                </a:extLst>
              </p:cNvPr>
              <p:cNvSpPr/>
              <p:nvPr/>
            </p:nvSpPr>
            <p:spPr>
              <a:xfrm>
                <a:off x="1645258" y="1207032"/>
                <a:ext cx="232248" cy="93714"/>
              </a:xfrm>
              <a:custGeom>
                <a:avLst/>
                <a:gdLst/>
                <a:ahLst/>
                <a:cxnLst/>
                <a:rect l="l" t="t" r="r" b="b"/>
                <a:pathLst>
                  <a:path w="12032" h="4855" extrusionOk="0">
                    <a:moveTo>
                      <a:pt x="10985" y="1"/>
                    </a:moveTo>
                    <a:cubicBezTo>
                      <a:pt x="9730" y="859"/>
                      <a:pt x="8223" y="1382"/>
                      <a:pt x="6591" y="1382"/>
                    </a:cubicBezTo>
                    <a:cubicBezTo>
                      <a:pt x="5085" y="1382"/>
                      <a:pt x="3662" y="963"/>
                      <a:pt x="2490" y="210"/>
                    </a:cubicBezTo>
                    <a:cubicBezTo>
                      <a:pt x="1800" y="1172"/>
                      <a:pt x="984" y="2009"/>
                      <a:pt x="0" y="2721"/>
                    </a:cubicBezTo>
                    <a:cubicBezTo>
                      <a:pt x="1863" y="4081"/>
                      <a:pt x="4122" y="4855"/>
                      <a:pt x="6591" y="4855"/>
                    </a:cubicBezTo>
                    <a:cubicBezTo>
                      <a:pt x="7407" y="4855"/>
                      <a:pt x="8161" y="4792"/>
                      <a:pt x="8914" y="4625"/>
                    </a:cubicBezTo>
                    <a:cubicBezTo>
                      <a:pt x="10023" y="4395"/>
                      <a:pt x="11069" y="3997"/>
                      <a:pt x="12032" y="3453"/>
                    </a:cubicBezTo>
                    <a:cubicBezTo>
                      <a:pt x="11676" y="2344"/>
                      <a:pt x="11299" y="1193"/>
                      <a:pt x="109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 name="Google Shape;2462;p53">
                <a:extLst>
                  <a:ext uri="{FF2B5EF4-FFF2-40B4-BE49-F238E27FC236}">
                    <a16:creationId xmlns="" xmlns:a16="http://schemas.microsoft.com/office/drawing/2014/main" id="{FCB08E8A-062F-8739-3B2D-5EC5D0D68FA9}"/>
                  </a:ext>
                </a:extLst>
              </p:cNvPr>
              <p:cNvSpPr/>
              <p:nvPr/>
            </p:nvSpPr>
            <p:spPr>
              <a:xfrm>
                <a:off x="1693726" y="1085870"/>
                <a:ext cx="163589" cy="147838"/>
              </a:xfrm>
              <a:custGeom>
                <a:avLst/>
                <a:gdLst/>
                <a:ahLst/>
                <a:cxnLst/>
                <a:rect l="l" t="t" r="r" b="b"/>
                <a:pathLst>
                  <a:path w="8475" h="7659" extrusionOk="0">
                    <a:moveTo>
                      <a:pt x="2072" y="1"/>
                    </a:moveTo>
                    <a:cubicBezTo>
                      <a:pt x="2072" y="2407"/>
                      <a:pt x="1318" y="4646"/>
                      <a:pt x="0" y="6487"/>
                    </a:cubicBezTo>
                    <a:cubicBezTo>
                      <a:pt x="1151" y="7240"/>
                      <a:pt x="2574" y="7659"/>
                      <a:pt x="4080" y="7659"/>
                    </a:cubicBezTo>
                    <a:cubicBezTo>
                      <a:pt x="5733" y="7659"/>
                      <a:pt x="7261" y="7136"/>
                      <a:pt x="8474" y="6278"/>
                    </a:cubicBezTo>
                    <a:cubicBezTo>
                      <a:pt x="7951" y="4332"/>
                      <a:pt x="7533" y="2239"/>
                      <a:pt x="719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2463;p53">
                <a:extLst>
                  <a:ext uri="{FF2B5EF4-FFF2-40B4-BE49-F238E27FC236}">
                    <a16:creationId xmlns="" xmlns:a16="http://schemas.microsoft.com/office/drawing/2014/main" id="{6C0DDBCD-1189-0B58-B728-E35F817CCA61}"/>
                  </a:ext>
                </a:extLst>
              </p:cNvPr>
              <p:cNvSpPr/>
              <p:nvPr/>
            </p:nvSpPr>
            <p:spPr>
              <a:xfrm>
                <a:off x="1169895" y="1211066"/>
                <a:ext cx="221747" cy="90085"/>
              </a:xfrm>
              <a:custGeom>
                <a:avLst/>
                <a:gdLst/>
                <a:ahLst/>
                <a:cxnLst/>
                <a:rect l="l" t="t" r="r" b="b"/>
                <a:pathLst>
                  <a:path w="11488" h="4667" extrusionOk="0">
                    <a:moveTo>
                      <a:pt x="8997" y="1"/>
                    </a:moveTo>
                    <a:cubicBezTo>
                      <a:pt x="7805" y="754"/>
                      <a:pt x="6403" y="1173"/>
                      <a:pt x="4876" y="1173"/>
                    </a:cubicBezTo>
                    <a:cubicBezTo>
                      <a:pt x="3495" y="1173"/>
                      <a:pt x="2155" y="817"/>
                      <a:pt x="1047" y="168"/>
                    </a:cubicBezTo>
                    <a:cubicBezTo>
                      <a:pt x="733" y="1340"/>
                      <a:pt x="356" y="2470"/>
                      <a:pt x="0" y="3537"/>
                    </a:cubicBezTo>
                    <a:cubicBezTo>
                      <a:pt x="984" y="3997"/>
                      <a:pt x="2051" y="4374"/>
                      <a:pt x="3181" y="4520"/>
                    </a:cubicBezTo>
                    <a:cubicBezTo>
                      <a:pt x="3725" y="4625"/>
                      <a:pt x="4311" y="4667"/>
                      <a:pt x="4876" y="4667"/>
                    </a:cubicBezTo>
                    <a:cubicBezTo>
                      <a:pt x="7345" y="4667"/>
                      <a:pt x="9625" y="3851"/>
                      <a:pt x="11487" y="2512"/>
                    </a:cubicBezTo>
                    <a:cubicBezTo>
                      <a:pt x="10504" y="1800"/>
                      <a:pt x="9667" y="963"/>
                      <a:pt x="89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2464;p53">
                <a:extLst>
                  <a:ext uri="{FF2B5EF4-FFF2-40B4-BE49-F238E27FC236}">
                    <a16:creationId xmlns="" xmlns:a16="http://schemas.microsoft.com/office/drawing/2014/main" id="{5D993AB7-876C-1677-6669-6450A01200F5}"/>
                  </a:ext>
                </a:extLst>
              </p:cNvPr>
              <p:cNvSpPr/>
              <p:nvPr/>
            </p:nvSpPr>
            <p:spPr>
              <a:xfrm>
                <a:off x="1190896" y="1085870"/>
                <a:ext cx="152683" cy="147838"/>
              </a:xfrm>
              <a:custGeom>
                <a:avLst/>
                <a:gdLst/>
                <a:ahLst/>
                <a:cxnLst/>
                <a:rect l="l" t="t" r="r" b="b"/>
                <a:pathLst>
                  <a:path w="7910" h="7659" extrusionOk="0">
                    <a:moveTo>
                      <a:pt x="1360" y="1"/>
                    </a:moveTo>
                    <a:cubicBezTo>
                      <a:pt x="1026" y="2386"/>
                      <a:pt x="544" y="4583"/>
                      <a:pt x="0" y="6633"/>
                    </a:cubicBezTo>
                    <a:cubicBezTo>
                      <a:pt x="1130" y="7303"/>
                      <a:pt x="2428" y="7659"/>
                      <a:pt x="3850" y="7659"/>
                    </a:cubicBezTo>
                    <a:cubicBezTo>
                      <a:pt x="5315" y="7659"/>
                      <a:pt x="6717" y="7240"/>
                      <a:pt x="7909" y="6487"/>
                    </a:cubicBezTo>
                    <a:cubicBezTo>
                      <a:pt x="6591" y="4646"/>
                      <a:pt x="5838" y="2428"/>
                      <a:pt x="583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2465;p53">
                <a:extLst>
                  <a:ext uri="{FF2B5EF4-FFF2-40B4-BE49-F238E27FC236}">
                    <a16:creationId xmlns="" xmlns:a16="http://schemas.microsoft.com/office/drawing/2014/main" id="{1DAF6572-DF4D-E178-D403-09736F8FFD23}"/>
                  </a:ext>
                </a:extLst>
              </p:cNvPr>
              <p:cNvSpPr/>
              <p:nvPr/>
            </p:nvSpPr>
            <p:spPr>
              <a:xfrm>
                <a:off x="1303584" y="1085870"/>
                <a:ext cx="430137" cy="215281"/>
              </a:xfrm>
              <a:custGeom>
                <a:avLst/>
                <a:gdLst/>
                <a:ahLst/>
                <a:cxnLst/>
                <a:rect l="l" t="t" r="r" b="b"/>
                <a:pathLst>
                  <a:path w="22284" h="11153" extrusionOk="0">
                    <a:moveTo>
                      <a:pt x="0" y="1"/>
                    </a:moveTo>
                    <a:cubicBezTo>
                      <a:pt x="0" y="2407"/>
                      <a:pt x="753" y="4667"/>
                      <a:pt x="2071" y="6487"/>
                    </a:cubicBezTo>
                    <a:cubicBezTo>
                      <a:pt x="2741" y="7449"/>
                      <a:pt x="3578" y="8286"/>
                      <a:pt x="4561" y="8998"/>
                    </a:cubicBezTo>
                    <a:cubicBezTo>
                      <a:pt x="6403" y="10358"/>
                      <a:pt x="8662" y="11153"/>
                      <a:pt x="11152" y="11153"/>
                    </a:cubicBezTo>
                    <a:cubicBezTo>
                      <a:pt x="13600" y="11153"/>
                      <a:pt x="15881" y="10337"/>
                      <a:pt x="17743" y="8998"/>
                    </a:cubicBezTo>
                    <a:cubicBezTo>
                      <a:pt x="18706" y="8286"/>
                      <a:pt x="19543" y="7449"/>
                      <a:pt x="20212" y="6487"/>
                    </a:cubicBezTo>
                    <a:cubicBezTo>
                      <a:pt x="21530" y="4667"/>
                      <a:pt x="22284" y="2428"/>
                      <a:pt x="22284" y="1"/>
                    </a:cubicBezTo>
                    <a:lnTo>
                      <a:pt x="18810" y="1"/>
                    </a:lnTo>
                    <a:cubicBezTo>
                      <a:pt x="18810" y="4248"/>
                      <a:pt x="15379" y="7659"/>
                      <a:pt x="11152" y="7659"/>
                    </a:cubicBezTo>
                    <a:cubicBezTo>
                      <a:pt x="6905" y="7659"/>
                      <a:pt x="3473" y="4248"/>
                      <a:pt x="347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 name="Google Shape;2466;p53">
                <a:extLst>
                  <a:ext uri="{FF2B5EF4-FFF2-40B4-BE49-F238E27FC236}">
                    <a16:creationId xmlns="" xmlns:a16="http://schemas.microsoft.com/office/drawing/2014/main" id="{03AB89BB-4734-8891-D0CD-932B89DB0B8E}"/>
                  </a:ext>
                </a:extLst>
              </p:cNvPr>
              <p:cNvSpPr/>
              <p:nvPr/>
            </p:nvSpPr>
            <p:spPr>
              <a:xfrm>
                <a:off x="1370622" y="1085870"/>
                <a:ext cx="296062" cy="147838"/>
              </a:xfrm>
              <a:custGeom>
                <a:avLst/>
                <a:gdLst/>
                <a:ahLst/>
                <a:cxnLst/>
                <a:rect l="l" t="t" r="r" b="b"/>
                <a:pathLst>
                  <a:path w="15338" h="7659" extrusionOk="0">
                    <a:moveTo>
                      <a:pt x="0" y="1"/>
                    </a:moveTo>
                    <a:cubicBezTo>
                      <a:pt x="0" y="4248"/>
                      <a:pt x="3432" y="7659"/>
                      <a:pt x="7658" y="7659"/>
                    </a:cubicBezTo>
                    <a:cubicBezTo>
                      <a:pt x="11906" y="7659"/>
                      <a:pt x="15337" y="4248"/>
                      <a:pt x="1533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2467;p53">
                <a:extLst>
                  <a:ext uri="{FF2B5EF4-FFF2-40B4-BE49-F238E27FC236}">
                    <a16:creationId xmlns="" xmlns:a16="http://schemas.microsoft.com/office/drawing/2014/main" id="{C419DC56-03A8-BB0B-2365-FFE771347794}"/>
                  </a:ext>
                </a:extLst>
              </p:cNvPr>
              <p:cNvSpPr/>
              <p:nvPr/>
            </p:nvSpPr>
            <p:spPr>
              <a:xfrm>
                <a:off x="2079023" y="1712294"/>
                <a:ext cx="178123" cy="298880"/>
              </a:xfrm>
              <a:custGeom>
                <a:avLst/>
                <a:gdLst/>
                <a:ahLst/>
                <a:cxnLst/>
                <a:rect l="l" t="t" r="r" b="b"/>
                <a:pathLst>
                  <a:path w="9228" h="15484" extrusionOk="0">
                    <a:moveTo>
                      <a:pt x="7366" y="0"/>
                    </a:moveTo>
                    <a:cubicBezTo>
                      <a:pt x="0" y="4792"/>
                      <a:pt x="0" y="15484"/>
                      <a:pt x="0" y="15484"/>
                    </a:cubicBezTo>
                    <a:lnTo>
                      <a:pt x="5629" y="15484"/>
                    </a:lnTo>
                    <a:cubicBezTo>
                      <a:pt x="5629" y="15484"/>
                      <a:pt x="5629" y="8558"/>
                      <a:pt x="9228" y="5189"/>
                    </a:cubicBezTo>
                    <a:lnTo>
                      <a:pt x="9228"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2468;p53">
                <a:extLst>
                  <a:ext uri="{FF2B5EF4-FFF2-40B4-BE49-F238E27FC236}">
                    <a16:creationId xmlns="" xmlns:a16="http://schemas.microsoft.com/office/drawing/2014/main" id="{E4147507-4238-9192-DE94-B33094F12F76}"/>
                  </a:ext>
                </a:extLst>
              </p:cNvPr>
              <p:cNvSpPr/>
              <p:nvPr/>
            </p:nvSpPr>
            <p:spPr>
              <a:xfrm>
                <a:off x="1833052" y="1085870"/>
                <a:ext cx="424095" cy="591293"/>
              </a:xfrm>
              <a:custGeom>
                <a:avLst/>
                <a:gdLst/>
                <a:ahLst/>
                <a:cxnLst/>
                <a:rect l="l" t="t" r="r" b="b"/>
                <a:pathLst>
                  <a:path w="21971" h="30633" extrusionOk="0">
                    <a:moveTo>
                      <a:pt x="1" y="1"/>
                    </a:moveTo>
                    <a:cubicBezTo>
                      <a:pt x="315" y="2260"/>
                      <a:pt x="733" y="4353"/>
                      <a:pt x="1256" y="6278"/>
                    </a:cubicBezTo>
                    <a:cubicBezTo>
                      <a:pt x="1570" y="7491"/>
                      <a:pt x="1905" y="8642"/>
                      <a:pt x="2303" y="9730"/>
                    </a:cubicBezTo>
                    <a:cubicBezTo>
                      <a:pt x="6885" y="23037"/>
                      <a:pt x="15401" y="28645"/>
                      <a:pt x="19460" y="30633"/>
                    </a:cubicBezTo>
                    <a:lnTo>
                      <a:pt x="21971" y="30633"/>
                    </a:lnTo>
                    <a:lnTo>
                      <a:pt x="21971" y="27055"/>
                    </a:lnTo>
                    <a:cubicBezTo>
                      <a:pt x="16635" y="22703"/>
                      <a:pt x="10149" y="14605"/>
                      <a:pt x="803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2469;p53">
                <a:extLst>
                  <a:ext uri="{FF2B5EF4-FFF2-40B4-BE49-F238E27FC236}">
                    <a16:creationId xmlns="" xmlns:a16="http://schemas.microsoft.com/office/drawing/2014/main" id="{CEC15B4F-C386-8334-96AB-17343786C3A9}"/>
                  </a:ext>
                </a:extLst>
              </p:cNvPr>
              <p:cNvSpPr/>
              <p:nvPr/>
            </p:nvSpPr>
            <p:spPr>
              <a:xfrm>
                <a:off x="1987742" y="1086275"/>
                <a:ext cx="269405" cy="521824"/>
              </a:xfrm>
              <a:custGeom>
                <a:avLst/>
                <a:gdLst/>
                <a:ahLst/>
                <a:cxnLst/>
                <a:rect l="l" t="t" r="r" b="b"/>
                <a:pathLst>
                  <a:path w="13957" h="27034" extrusionOk="0">
                    <a:moveTo>
                      <a:pt x="1" y="1"/>
                    </a:moveTo>
                    <a:cubicBezTo>
                      <a:pt x="2135" y="14584"/>
                      <a:pt x="8621" y="22682"/>
                      <a:pt x="13957" y="27034"/>
                    </a:cubicBezTo>
                    <a:lnTo>
                      <a:pt x="13957" y="19752"/>
                    </a:lnTo>
                    <a:cubicBezTo>
                      <a:pt x="10776" y="15066"/>
                      <a:pt x="7952" y="8684"/>
                      <a:pt x="665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2470;p53">
                <a:extLst>
                  <a:ext uri="{FF2B5EF4-FFF2-40B4-BE49-F238E27FC236}">
                    <a16:creationId xmlns="" xmlns:a16="http://schemas.microsoft.com/office/drawing/2014/main" id="{7835E8F3-A90B-8291-4263-BB4E3EA3A4FD}"/>
                  </a:ext>
                </a:extLst>
              </p:cNvPr>
              <p:cNvSpPr/>
              <p:nvPr/>
            </p:nvSpPr>
            <p:spPr>
              <a:xfrm>
                <a:off x="2187658" y="1812049"/>
                <a:ext cx="69084" cy="199125"/>
              </a:xfrm>
              <a:custGeom>
                <a:avLst/>
                <a:gdLst/>
                <a:ahLst/>
                <a:cxnLst/>
                <a:rect l="l" t="t" r="r" b="b"/>
                <a:pathLst>
                  <a:path w="3579" h="10316" extrusionOk="0">
                    <a:moveTo>
                      <a:pt x="3579" y="0"/>
                    </a:moveTo>
                    <a:cubicBezTo>
                      <a:pt x="1" y="3390"/>
                      <a:pt x="1" y="10316"/>
                      <a:pt x="1" y="10316"/>
                    </a:cubicBezTo>
                    <a:lnTo>
                      <a:pt x="3579" y="10316"/>
                    </a:lnTo>
                    <a:lnTo>
                      <a:pt x="3579" y="10211"/>
                    </a:lnTo>
                    <a:lnTo>
                      <a:pt x="3579" y="10190"/>
                    </a:lnTo>
                    <a:lnTo>
                      <a:pt x="357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2471;p53">
                <a:extLst>
                  <a:ext uri="{FF2B5EF4-FFF2-40B4-BE49-F238E27FC236}">
                    <a16:creationId xmlns="" xmlns:a16="http://schemas.microsoft.com/office/drawing/2014/main" id="{106D5297-6EC0-4608-4028-3F99B55D2BFC}"/>
                  </a:ext>
                </a:extLst>
              </p:cNvPr>
              <p:cNvSpPr/>
              <p:nvPr/>
            </p:nvSpPr>
            <p:spPr>
              <a:xfrm>
                <a:off x="2116991" y="1086275"/>
                <a:ext cx="140561" cy="381282"/>
              </a:xfrm>
              <a:custGeom>
                <a:avLst/>
                <a:gdLst/>
                <a:ahLst/>
                <a:cxnLst/>
                <a:rect l="l" t="t" r="r" b="b"/>
                <a:pathLst>
                  <a:path w="7282" h="19753" extrusionOk="0">
                    <a:moveTo>
                      <a:pt x="0" y="1"/>
                    </a:moveTo>
                    <a:cubicBezTo>
                      <a:pt x="1277" y="8684"/>
                      <a:pt x="4080" y="15107"/>
                      <a:pt x="7282" y="19752"/>
                    </a:cubicBezTo>
                    <a:lnTo>
                      <a:pt x="7282" y="2762"/>
                    </a:lnTo>
                    <a:lnTo>
                      <a:pt x="7261" y="2762"/>
                    </a:lnTo>
                    <a:cubicBezTo>
                      <a:pt x="7240" y="1235"/>
                      <a:pt x="5984" y="1"/>
                      <a:pt x="445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6" name="Google Shape;2472;p53">
                <a:extLst>
                  <a:ext uri="{FF2B5EF4-FFF2-40B4-BE49-F238E27FC236}">
                    <a16:creationId xmlns="" xmlns:a16="http://schemas.microsoft.com/office/drawing/2014/main" id="{9BAF0569-78A0-CE29-C181-E38B1A40BC3D}"/>
                  </a:ext>
                </a:extLst>
              </p:cNvPr>
              <p:cNvSpPr/>
              <p:nvPr/>
            </p:nvSpPr>
            <p:spPr>
              <a:xfrm>
                <a:off x="792261" y="1712294"/>
                <a:ext cx="178143" cy="298880"/>
              </a:xfrm>
              <a:custGeom>
                <a:avLst/>
                <a:gdLst/>
                <a:ahLst/>
                <a:cxnLst/>
                <a:rect l="l" t="t" r="r" b="b"/>
                <a:pathLst>
                  <a:path w="9229" h="15484" extrusionOk="0">
                    <a:moveTo>
                      <a:pt x="1" y="0"/>
                    </a:moveTo>
                    <a:lnTo>
                      <a:pt x="1" y="5189"/>
                    </a:lnTo>
                    <a:cubicBezTo>
                      <a:pt x="3600" y="8558"/>
                      <a:pt x="3600" y="15484"/>
                      <a:pt x="3600" y="15484"/>
                    </a:cubicBezTo>
                    <a:lnTo>
                      <a:pt x="9228" y="15484"/>
                    </a:lnTo>
                    <a:cubicBezTo>
                      <a:pt x="9228" y="15484"/>
                      <a:pt x="9228" y="4813"/>
                      <a:pt x="18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7" name="Google Shape;2473;p53">
                <a:extLst>
                  <a:ext uri="{FF2B5EF4-FFF2-40B4-BE49-F238E27FC236}">
                    <a16:creationId xmlns="" xmlns:a16="http://schemas.microsoft.com/office/drawing/2014/main" id="{B3C1FFC2-5A56-CF09-196C-8CC1440E78F9}"/>
                  </a:ext>
                </a:extLst>
              </p:cNvPr>
              <p:cNvSpPr/>
              <p:nvPr/>
            </p:nvSpPr>
            <p:spPr>
              <a:xfrm>
                <a:off x="791856" y="1085870"/>
                <a:ext cx="424501" cy="591293"/>
              </a:xfrm>
              <a:custGeom>
                <a:avLst/>
                <a:gdLst/>
                <a:ahLst/>
                <a:cxnLst/>
                <a:rect l="l" t="t" r="r" b="b"/>
                <a:pathLst>
                  <a:path w="21992" h="30633" extrusionOk="0">
                    <a:moveTo>
                      <a:pt x="13936" y="1"/>
                    </a:moveTo>
                    <a:cubicBezTo>
                      <a:pt x="11781" y="14563"/>
                      <a:pt x="5315" y="22703"/>
                      <a:pt x="1" y="27055"/>
                    </a:cubicBezTo>
                    <a:lnTo>
                      <a:pt x="1" y="30633"/>
                    </a:lnTo>
                    <a:lnTo>
                      <a:pt x="2512" y="30633"/>
                    </a:lnTo>
                    <a:cubicBezTo>
                      <a:pt x="6550" y="28645"/>
                      <a:pt x="15003" y="23121"/>
                      <a:pt x="19585" y="10023"/>
                    </a:cubicBezTo>
                    <a:cubicBezTo>
                      <a:pt x="19941" y="8956"/>
                      <a:pt x="20318" y="7826"/>
                      <a:pt x="20632" y="6633"/>
                    </a:cubicBezTo>
                    <a:cubicBezTo>
                      <a:pt x="21176" y="4604"/>
                      <a:pt x="21636" y="2386"/>
                      <a:pt x="219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 name="Google Shape;2474;p53">
                <a:extLst>
                  <a:ext uri="{FF2B5EF4-FFF2-40B4-BE49-F238E27FC236}">
                    <a16:creationId xmlns="" xmlns:a16="http://schemas.microsoft.com/office/drawing/2014/main" id="{3E80FAFE-FCAB-FE07-231A-CEA4F9527CE7}"/>
                  </a:ext>
                </a:extLst>
              </p:cNvPr>
              <p:cNvSpPr/>
              <p:nvPr/>
            </p:nvSpPr>
            <p:spPr>
              <a:xfrm>
                <a:off x="793072" y="1085870"/>
                <a:ext cx="268594" cy="521418"/>
              </a:xfrm>
              <a:custGeom>
                <a:avLst/>
                <a:gdLst/>
                <a:ahLst/>
                <a:cxnLst/>
                <a:rect l="l" t="t" r="r" b="b"/>
                <a:pathLst>
                  <a:path w="13915" h="27013" extrusionOk="0">
                    <a:moveTo>
                      <a:pt x="7282" y="1"/>
                    </a:moveTo>
                    <a:cubicBezTo>
                      <a:pt x="5985" y="8684"/>
                      <a:pt x="3202" y="15087"/>
                      <a:pt x="1" y="19752"/>
                    </a:cubicBezTo>
                    <a:lnTo>
                      <a:pt x="1" y="27013"/>
                    </a:lnTo>
                    <a:cubicBezTo>
                      <a:pt x="5294" y="22703"/>
                      <a:pt x="11781" y="14605"/>
                      <a:pt x="1391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2475;p53">
                <a:extLst>
                  <a:ext uri="{FF2B5EF4-FFF2-40B4-BE49-F238E27FC236}">
                    <a16:creationId xmlns="" xmlns:a16="http://schemas.microsoft.com/office/drawing/2014/main" id="{6E0CFD6B-3158-649B-6B12-2037586E0A3C}"/>
                  </a:ext>
                </a:extLst>
              </p:cNvPr>
              <p:cNvSpPr/>
              <p:nvPr/>
            </p:nvSpPr>
            <p:spPr>
              <a:xfrm>
                <a:off x="791856" y="1812455"/>
                <a:ext cx="69489" cy="198719"/>
              </a:xfrm>
              <a:custGeom>
                <a:avLst/>
                <a:gdLst/>
                <a:ahLst/>
                <a:cxnLst/>
                <a:rect l="l" t="t" r="r" b="b"/>
                <a:pathLst>
                  <a:path w="3600" h="10295" extrusionOk="0">
                    <a:moveTo>
                      <a:pt x="1" y="0"/>
                    </a:moveTo>
                    <a:lnTo>
                      <a:pt x="1" y="10169"/>
                    </a:lnTo>
                    <a:lnTo>
                      <a:pt x="1" y="10253"/>
                    </a:lnTo>
                    <a:lnTo>
                      <a:pt x="1" y="10295"/>
                    </a:lnTo>
                    <a:lnTo>
                      <a:pt x="3600" y="10295"/>
                    </a:lnTo>
                    <a:cubicBezTo>
                      <a:pt x="3600" y="10295"/>
                      <a:pt x="3600" y="3369"/>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2476;p53">
                <a:extLst>
                  <a:ext uri="{FF2B5EF4-FFF2-40B4-BE49-F238E27FC236}">
                    <a16:creationId xmlns="" xmlns:a16="http://schemas.microsoft.com/office/drawing/2014/main" id="{0F0A9F8C-612D-BC7D-4830-A6224C0D6D75}"/>
                  </a:ext>
                </a:extLst>
              </p:cNvPr>
              <p:cNvSpPr/>
              <p:nvPr/>
            </p:nvSpPr>
            <p:spPr>
              <a:xfrm>
                <a:off x="792666" y="1085870"/>
                <a:ext cx="140175" cy="381282"/>
              </a:xfrm>
              <a:custGeom>
                <a:avLst/>
                <a:gdLst/>
                <a:ahLst/>
                <a:cxnLst/>
                <a:rect l="l" t="t" r="r" b="b"/>
                <a:pathLst>
                  <a:path w="7262" h="19753" extrusionOk="0">
                    <a:moveTo>
                      <a:pt x="2804" y="1"/>
                    </a:moveTo>
                    <a:cubicBezTo>
                      <a:pt x="1256" y="1"/>
                      <a:pt x="1" y="1256"/>
                      <a:pt x="1" y="2804"/>
                    </a:cubicBezTo>
                    <a:lnTo>
                      <a:pt x="1" y="19752"/>
                    </a:lnTo>
                    <a:cubicBezTo>
                      <a:pt x="3181" y="15066"/>
                      <a:pt x="6006" y="8684"/>
                      <a:pt x="726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2477;p53">
                <a:extLst>
                  <a:ext uri="{FF2B5EF4-FFF2-40B4-BE49-F238E27FC236}">
                    <a16:creationId xmlns="" xmlns:a16="http://schemas.microsoft.com/office/drawing/2014/main" id="{33C47E1F-B80F-3335-B119-8E9ECD1ED60D}"/>
                  </a:ext>
                </a:extLst>
              </p:cNvPr>
              <p:cNvSpPr/>
              <p:nvPr/>
            </p:nvSpPr>
            <p:spPr>
              <a:xfrm>
                <a:off x="772476" y="1677144"/>
                <a:ext cx="201557" cy="35169"/>
              </a:xfrm>
              <a:custGeom>
                <a:avLst/>
                <a:gdLst/>
                <a:ahLst/>
                <a:cxnLst/>
                <a:rect l="l" t="t" r="r" b="b"/>
                <a:pathLst>
                  <a:path w="10442" h="1822" extrusionOk="0">
                    <a:moveTo>
                      <a:pt x="921" y="1"/>
                    </a:moveTo>
                    <a:cubicBezTo>
                      <a:pt x="419" y="1"/>
                      <a:pt x="1" y="419"/>
                      <a:pt x="1" y="921"/>
                    </a:cubicBezTo>
                    <a:cubicBezTo>
                      <a:pt x="1" y="1403"/>
                      <a:pt x="419" y="1821"/>
                      <a:pt x="921" y="1821"/>
                    </a:cubicBezTo>
                    <a:lnTo>
                      <a:pt x="9521" y="1821"/>
                    </a:lnTo>
                    <a:cubicBezTo>
                      <a:pt x="10023" y="1821"/>
                      <a:pt x="10441" y="1403"/>
                      <a:pt x="10441" y="921"/>
                    </a:cubicBezTo>
                    <a:cubicBezTo>
                      <a:pt x="10441" y="419"/>
                      <a:pt x="10023" y="1"/>
                      <a:pt x="95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 name="Google Shape;2478;p53">
                <a:extLst>
                  <a:ext uri="{FF2B5EF4-FFF2-40B4-BE49-F238E27FC236}">
                    <a16:creationId xmlns="" xmlns:a16="http://schemas.microsoft.com/office/drawing/2014/main" id="{ECE80B9A-C18C-9EBE-5D2F-7FF814271218}"/>
                  </a:ext>
                </a:extLst>
              </p:cNvPr>
              <p:cNvSpPr/>
              <p:nvPr/>
            </p:nvSpPr>
            <p:spPr>
              <a:xfrm>
                <a:off x="2076591" y="1677144"/>
                <a:ext cx="201962" cy="35169"/>
              </a:xfrm>
              <a:custGeom>
                <a:avLst/>
                <a:gdLst/>
                <a:ahLst/>
                <a:cxnLst/>
                <a:rect l="l" t="t" r="r" b="b"/>
                <a:pathLst>
                  <a:path w="10463" h="1822" extrusionOk="0">
                    <a:moveTo>
                      <a:pt x="901" y="1"/>
                    </a:moveTo>
                    <a:cubicBezTo>
                      <a:pt x="419" y="1"/>
                      <a:pt x="1" y="419"/>
                      <a:pt x="1" y="921"/>
                    </a:cubicBezTo>
                    <a:cubicBezTo>
                      <a:pt x="1" y="1403"/>
                      <a:pt x="419" y="1821"/>
                      <a:pt x="901" y="1821"/>
                    </a:cubicBezTo>
                    <a:lnTo>
                      <a:pt x="9542" y="1821"/>
                    </a:lnTo>
                    <a:cubicBezTo>
                      <a:pt x="10044" y="1821"/>
                      <a:pt x="10463" y="1403"/>
                      <a:pt x="10463" y="921"/>
                    </a:cubicBezTo>
                    <a:cubicBezTo>
                      <a:pt x="10463" y="419"/>
                      <a:pt x="10044" y="1"/>
                      <a:pt x="95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 name="Google Shape;2479;p53">
                <a:extLst>
                  <a:ext uri="{FF2B5EF4-FFF2-40B4-BE49-F238E27FC236}">
                    <a16:creationId xmlns="" xmlns:a16="http://schemas.microsoft.com/office/drawing/2014/main" id="{6C5A5420-0945-22D4-4B56-91B8C8FA76A1}"/>
                  </a:ext>
                </a:extLst>
              </p:cNvPr>
              <p:cNvSpPr/>
              <p:nvPr/>
            </p:nvSpPr>
            <p:spPr>
              <a:xfrm>
                <a:off x="1144454" y="810829"/>
                <a:ext cx="745173" cy="275061"/>
              </a:xfrm>
              <a:custGeom>
                <a:avLst/>
                <a:gdLst/>
                <a:ahLst/>
                <a:cxnLst/>
                <a:rect l="l" t="t" r="r" b="b"/>
                <a:pathLst>
                  <a:path w="38605" h="14250" extrusionOk="0">
                    <a:moveTo>
                      <a:pt x="19334" y="3307"/>
                    </a:moveTo>
                    <a:cubicBezTo>
                      <a:pt x="21175" y="3307"/>
                      <a:pt x="22660" y="4813"/>
                      <a:pt x="22660" y="6633"/>
                    </a:cubicBezTo>
                    <a:cubicBezTo>
                      <a:pt x="22660" y="8475"/>
                      <a:pt x="21175" y="9960"/>
                      <a:pt x="19334" y="9960"/>
                    </a:cubicBezTo>
                    <a:cubicBezTo>
                      <a:pt x="17513" y="9960"/>
                      <a:pt x="16007" y="8475"/>
                      <a:pt x="16007" y="6633"/>
                    </a:cubicBezTo>
                    <a:cubicBezTo>
                      <a:pt x="16007" y="4792"/>
                      <a:pt x="17513" y="3307"/>
                      <a:pt x="19334" y="3307"/>
                    </a:cubicBezTo>
                    <a:close/>
                    <a:moveTo>
                      <a:pt x="19271" y="1"/>
                    </a:moveTo>
                    <a:cubicBezTo>
                      <a:pt x="16090" y="1"/>
                      <a:pt x="13412" y="2260"/>
                      <a:pt x="12784" y="5273"/>
                    </a:cubicBezTo>
                    <a:cubicBezTo>
                      <a:pt x="12722" y="5692"/>
                      <a:pt x="12659" y="6131"/>
                      <a:pt x="12659" y="6612"/>
                    </a:cubicBezTo>
                    <a:cubicBezTo>
                      <a:pt x="12659" y="8956"/>
                      <a:pt x="13893" y="11027"/>
                      <a:pt x="15756" y="12220"/>
                    </a:cubicBezTo>
                    <a:lnTo>
                      <a:pt x="1025" y="12220"/>
                    </a:lnTo>
                    <a:cubicBezTo>
                      <a:pt x="440" y="12220"/>
                      <a:pt x="0" y="12659"/>
                      <a:pt x="0" y="13224"/>
                    </a:cubicBezTo>
                    <a:cubicBezTo>
                      <a:pt x="0" y="13810"/>
                      <a:pt x="460" y="14250"/>
                      <a:pt x="1025" y="14250"/>
                    </a:cubicBezTo>
                    <a:lnTo>
                      <a:pt x="37579" y="14250"/>
                    </a:lnTo>
                    <a:cubicBezTo>
                      <a:pt x="38165" y="14250"/>
                      <a:pt x="38604" y="13810"/>
                      <a:pt x="38604" y="13224"/>
                    </a:cubicBezTo>
                    <a:cubicBezTo>
                      <a:pt x="38604" y="12659"/>
                      <a:pt x="38165" y="12220"/>
                      <a:pt x="37579" y="12220"/>
                    </a:cubicBezTo>
                    <a:lnTo>
                      <a:pt x="22807" y="12220"/>
                    </a:lnTo>
                    <a:cubicBezTo>
                      <a:pt x="24669" y="11027"/>
                      <a:pt x="25904" y="8956"/>
                      <a:pt x="25904" y="6612"/>
                    </a:cubicBezTo>
                    <a:cubicBezTo>
                      <a:pt x="25904" y="6173"/>
                      <a:pt x="25841" y="5713"/>
                      <a:pt x="25757" y="5273"/>
                    </a:cubicBezTo>
                    <a:cubicBezTo>
                      <a:pt x="25129" y="2260"/>
                      <a:pt x="22472" y="1"/>
                      <a:pt x="192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2480;p53">
                <a:extLst>
                  <a:ext uri="{FF2B5EF4-FFF2-40B4-BE49-F238E27FC236}">
                    <a16:creationId xmlns="" xmlns:a16="http://schemas.microsoft.com/office/drawing/2014/main" id="{88D0C75B-2663-013A-1756-A5C92D086EFF}"/>
                  </a:ext>
                </a:extLst>
              </p:cNvPr>
              <p:cNvSpPr/>
              <p:nvPr/>
            </p:nvSpPr>
            <p:spPr>
              <a:xfrm>
                <a:off x="1279746" y="912611"/>
                <a:ext cx="170055" cy="134094"/>
              </a:xfrm>
              <a:custGeom>
                <a:avLst/>
                <a:gdLst/>
                <a:ahLst/>
                <a:cxnLst/>
                <a:rect l="l" t="t" r="r" b="b"/>
                <a:pathLst>
                  <a:path w="8810" h="6947" extrusionOk="0">
                    <a:moveTo>
                      <a:pt x="2804" y="0"/>
                    </a:moveTo>
                    <a:cubicBezTo>
                      <a:pt x="1256" y="0"/>
                      <a:pt x="1" y="1256"/>
                      <a:pt x="1" y="2804"/>
                    </a:cubicBezTo>
                    <a:lnTo>
                      <a:pt x="1" y="6947"/>
                    </a:lnTo>
                    <a:lnTo>
                      <a:pt x="8809" y="6947"/>
                    </a:lnTo>
                    <a:cubicBezTo>
                      <a:pt x="6926" y="5754"/>
                      <a:pt x="5713" y="3704"/>
                      <a:pt x="5713" y="1339"/>
                    </a:cubicBezTo>
                    <a:cubicBezTo>
                      <a:pt x="5713" y="900"/>
                      <a:pt x="5755" y="461"/>
                      <a:pt x="58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5" name="Google Shape;2481;p53">
                <a:extLst>
                  <a:ext uri="{FF2B5EF4-FFF2-40B4-BE49-F238E27FC236}">
                    <a16:creationId xmlns="" xmlns:a16="http://schemas.microsoft.com/office/drawing/2014/main" id="{746FF9CE-7F07-75DE-545D-31D7689893FB}"/>
                  </a:ext>
                </a:extLst>
              </p:cNvPr>
              <p:cNvSpPr/>
              <p:nvPr/>
            </p:nvSpPr>
            <p:spPr>
              <a:xfrm>
                <a:off x="1585883" y="913421"/>
                <a:ext cx="170055" cy="133284"/>
              </a:xfrm>
              <a:custGeom>
                <a:avLst/>
                <a:gdLst/>
                <a:ahLst/>
                <a:cxnLst/>
                <a:rect l="l" t="t" r="r" b="b"/>
                <a:pathLst>
                  <a:path w="8810" h="6905" extrusionOk="0">
                    <a:moveTo>
                      <a:pt x="2951" y="0"/>
                    </a:moveTo>
                    <a:cubicBezTo>
                      <a:pt x="3035" y="419"/>
                      <a:pt x="3076" y="858"/>
                      <a:pt x="3076" y="1318"/>
                    </a:cubicBezTo>
                    <a:cubicBezTo>
                      <a:pt x="3076" y="3662"/>
                      <a:pt x="1842" y="5712"/>
                      <a:pt x="1" y="6905"/>
                    </a:cubicBezTo>
                    <a:lnTo>
                      <a:pt x="8810" y="6905"/>
                    </a:lnTo>
                    <a:lnTo>
                      <a:pt x="8810" y="2783"/>
                    </a:lnTo>
                    <a:cubicBezTo>
                      <a:pt x="8810" y="1256"/>
                      <a:pt x="7554" y="0"/>
                      <a:pt x="600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 name="Google Shape;2482;p53">
                <a:extLst>
                  <a:ext uri="{FF2B5EF4-FFF2-40B4-BE49-F238E27FC236}">
                    <a16:creationId xmlns="" xmlns:a16="http://schemas.microsoft.com/office/drawing/2014/main" id="{4F928DBA-F0DE-D66E-2759-AE080818E4A8}"/>
                  </a:ext>
                </a:extLst>
              </p:cNvPr>
              <p:cNvSpPr/>
              <p:nvPr/>
            </p:nvSpPr>
            <p:spPr>
              <a:xfrm>
                <a:off x="1453410" y="874237"/>
                <a:ext cx="128458" cy="128458"/>
              </a:xfrm>
              <a:custGeom>
                <a:avLst/>
                <a:gdLst/>
                <a:ahLst/>
                <a:cxnLst/>
                <a:rect l="l" t="t" r="r" b="b"/>
                <a:pathLst>
                  <a:path w="6655" h="6655" extrusionOk="0">
                    <a:moveTo>
                      <a:pt x="3328" y="1"/>
                    </a:moveTo>
                    <a:cubicBezTo>
                      <a:pt x="1507" y="1"/>
                      <a:pt x="1" y="1507"/>
                      <a:pt x="1" y="3327"/>
                    </a:cubicBezTo>
                    <a:cubicBezTo>
                      <a:pt x="1" y="5169"/>
                      <a:pt x="1507" y="6654"/>
                      <a:pt x="3328" y="6654"/>
                    </a:cubicBezTo>
                    <a:cubicBezTo>
                      <a:pt x="5169" y="6654"/>
                      <a:pt x="6654" y="5169"/>
                      <a:pt x="6654" y="3327"/>
                    </a:cubicBezTo>
                    <a:cubicBezTo>
                      <a:pt x="6654" y="1507"/>
                      <a:pt x="5169" y="1"/>
                      <a:pt x="332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2" name="Title 1">
            <a:extLst>
              <a:ext uri="{FF2B5EF4-FFF2-40B4-BE49-F238E27FC236}">
                <a16:creationId xmlns="" xmlns:a16="http://schemas.microsoft.com/office/drawing/2014/main" id="{40AAE3E0-A4EA-A12F-E24A-C2ACA06E7976}"/>
              </a:ext>
            </a:extLst>
          </p:cNvPr>
          <p:cNvSpPr>
            <a:spLocks noGrp="1"/>
          </p:cNvSpPr>
          <p:nvPr>
            <p:ph type="title"/>
          </p:nvPr>
        </p:nvSpPr>
        <p:spPr>
          <a:xfrm>
            <a:off x="2572002" y="2248945"/>
            <a:ext cx="4391896" cy="1242000"/>
          </a:xfrm>
        </p:spPr>
        <p:txBody>
          <a:bodyPr/>
          <a:lstStyle/>
          <a:p>
            <a:r>
              <a:rPr lang="en-US" sz="4400" b="1" dirty="0" err="1">
                <a:solidFill>
                  <a:schemeClr val="bg1">
                    <a:lumMod val="75000"/>
                  </a:schemeClr>
                </a:solidFill>
                <a:latin typeface="#9Slide07 SVNHogfish" panose="02000503000000020004" pitchFamily="2" charset="0"/>
              </a:rPr>
              <a:t>Trình</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bày</a:t>
            </a:r>
            <a:r>
              <a:rPr lang="en-US" sz="4400" b="1" dirty="0">
                <a:solidFill>
                  <a:schemeClr val="bg1">
                    <a:lumMod val="75000"/>
                  </a:schemeClr>
                </a:solidFill>
                <a:latin typeface="#9Slide07 SVNHogfish" panose="02000503000000020004" pitchFamily="2" charset="0"/>
              </a:rPr>
              <a:t> </a:t>
            </a:r>
            <a:br>
              <a:rPr lang="en-US" sz="4400" b="1" dirty="0">
                <a:solidFill>
                  <a:schemeClr val="bg1">
                    <a:lumMod val="75000"/>
                  </a:schemeClr>
                </a:solidFill>
                <a:latin typeface="#9Slide07 SVNHogfish" panose="02000503000000020004" pitchFamily="2" charset="0"/>
              </a:rPr>
            </a:br>
            <a:r>
              <a:rPr lang="en-US" sz="4400" b="1" dirty="0" err="1">
                <a:solidFill>
                  <a:schemeClr val="bg1">
                    <a:lumMod val="75000"/>
                  </a:schemeClr>
                </a:solidFill>
                <a:latin typeface="#9Slide07 SVNHogfish" panose="02000503000000020004" pitchFamily="2" charset="0"/>
              </a:rPr>
              <a:t>kết</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quả</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thảo</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luận</a:t>
            </a:r>
            <a:endParaRPr lang="en-US" sz="4400" b="1" dirty="0">
              <a:solidFill>
                <a:schemeClr val="bg1">
                  <a:lumMod val="75000"/>
                </a:schemeClr>
              </a:solidFill>
              <a:latin typeface="#9Slide07 SVNHogfish" panose="02000503000000020004" pitchFamily="2" charset="0"/>
            </a:endParaRPr>
          </a:p>
        </p:txBody>
      </p:sp>
    </p:spTree>
    <p:extLst>
      <p:ext uri="{BB962C8B-B14F-4D97-AF65-F5344CB8AC3E}">
        <p14:creationId xmlns:p14="http://schemas.microsoft.com/office/powerpoint/2010/main" val="275998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975;p38">
            <a:extLst>
              <a:ext uri="{FF2B5EF4-FFF2-40B4-BE49-F238E27FC236}">
                <a16:creationId xmlns="" xmlns:a16="http://schemas.microsoft.com/office/drawing/2014/main" id="{C2D05A3C-48DA-5959-3401-E618EF7616C2}"/>
              </a:ext>
            </a:extLst>
          </p:cNvPr>
          <p:cNvGrpSpPr/>
          <p:nvPr/>
        </p:nvGrpSpPr>
        <p:grpSpPr>
          <a:xfrm rot="-900046">
            <a:off x="1200814" y="2518245"/>
            <a:ext cx="2424028" cy="1944354"/>
            <a:chOff x="-4669200" y="1539525"/>
            <a:chExt cx="1568750" cy="1382325"/>
          </a:xfrm>
        </p:grpSpPr>
        <p:sp>
          <p:nvSpPr>
            <p:cNvPr id="51" name="Google Shape;976;p38">
              <a:extLst>
                <a:ext uri="{FF2B5EF4-FFF2-40B4-BE49-F238E27FC236}">
                  <a16:creationId xmlns="" xmlns:a16="http://schemas.microsoft.com/office/drawing/2014/main" id="{F346CDCE-839B-A041-7A39-442513488F7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52" name="Google Shape;977;p38">
              <a:extLst>
                <a:ext uri="{FF2B5EF4-FFF2-40B4-BE49-F238E27FC236}">
                  <a16:creationId xmlns="" xmlns:a16="http://schemas.microsoft.com/office/drawing/2014/main" id="{9B8308CD-48BA-4E5E-7798-0AEAB42CD96D}"/>
                </a:ext>
              </a:extLst>
            </p:cNvPr>
            <p:cNvGrpSpPr/>
            <p:nvPr/>
          </p:nvGrpSpPr>
          <p:grpSpPr>
            <a:xfrm>
              <a:off x="-4667175" y="1539525"/>
              <a:ext cx="1566725" cy="1382325"/>
              <a:chOff x="-4667175" y="1539525"/>
              <a:chExt cx="1566725" cy="1382325"/>
            </a:xfrm>
          </p:grpSpPr>
          <p:sp>
            <p:nvSpPr>
              <p:cNvPr id="53" name="Google Shape;978;p38">
                <a:extLst>
                  <a:ext uri="{FF2B5EF4-FFF2-40B4-BE49-F238E27FC236}">
                    <a16:creationId xmlns="" xmlns:a16="http://schemas.microsoft.com/office/drawing/2014/main" id="{675BD027-55CE-8AF4-78C5-D0CAA25C437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4" name="Google Shape;979;p38">
                <a:extLst>
                  <a:ext uri="{FF2B5EF4-FFF2-40B4-BE49-F238E27FC236}">
                    <a16:creationId xmlns="" xmlns:a16="http://schemas.microsoft.com/office/drawing/2014/main" id="{417AC615-EA4F-F424-A40C-6A16A73F46B3}"/>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5" name="Google Shape;980;p38">
                <a:extLst>
                  <a:ext uri="{FF2B5EF4-FFF2-40B4-BE49-F238E27FC236}">
                    <a16:creationId xmlns="" xmlns:a16="http://schemas.microsoft.com/office/drawing/2014/main" id="{64D935A6-F001-1A01-E0F8-C7133B2E2F7E}"/>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6" name="Google Shape;981;p38">
                <a:extLst>
                  <a:ext uri="{FF2B5EF4-FFF2-40B4-BE49-F238E27FC236}">
                    <a16:creationId xmlns="" xmlns:a16="http://schemas.microsoft.com/office/drawing/2014/main" id="{8621F4BE-DD8A-0B0D-4982-A3F47A4344A3}"/>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7" name="Google Shape;982;p38">
                <a:extLst>
                  <a:ext uri="{FF2B5EF4-FFF2-40B4-BE49-F238E27FC236}">
                    <a16:creationId xmlns="" xmlns:a16="http://schemas.microsoft.com/office/drawing/2014/main" id="{EF3AB723-47ED-5F93-EA15-0794BAF53F1B}"/>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6" name="Google Shape;983;p38">
                <a:extLst>
                  <a:ext uri="{FF2B5EF4-FFF2-40B4-BE49-F238E27FC236}">
                    <a16:creationId xmlns="" xmlns:a16="http://schemas.microsoft.com/office/drawing/2014/main" id="{4D146BB7-CBC4-41EA-3BAF-681BB921E54A}"/>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7" name="Google Shape;984;p38">
                <a:extLst>
                  <a:ext uri="{FF2B5EF4-FFF2-40B4-BE49-F238E27FC236}">
                    <a16:creationId xmlns="" xmlns:a16="http://schemas.microsoft.com/office/drawing/2014/main" id="{B93133B3-FF4E-69C4-3F57-534104FC2C48}"/>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8" name="Google Shape;985;p38">
                <a:extLst>
                  <a:ext uri="{FF2B5EF4-FFF2-40B4-BE49-F238E27FC236}">
                    <a16:creationId xmlns="" xmlns:a16="http://schemas.microsoft.com/office/drawing/2014/main" id="{3FB27F0C-7931-3D76-D7E1-4C5E88FA658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9" name="Google Shape;986;p38">
                <a:extLst>
                  <a:ext uri="{FF2B5EF4-FFF2-40B4-BE49-F238E27FC236}">
                    <a16:creationId xmlns="" xmlns:a16="http://schemas.microsoft.com/office/drawing/2014/main" id="{D9C14110-59BF-D8B4-D62C-2AB295FB4162}"/>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0" name="Google Shape;987;p38">
                <a:extLst>
                  <a:ext uri="{FF2B5EF4-FFF2-40B4-BE49-F238E27FC236}">
                    <a16:creationId xmlns="" xmlns:a16="http://schemas.microsoft.com/office/drawing/2014/main" id="{6CA9CDFE-0401-FC1B-9491-A3B87D3D687C}"/>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1" name="Google Shape;988;p38">
                <a:extLst>
                  <a:ext uri="{FF2B5EF4-FFF2-40B4-BE49-F238E27FC236}">
                    <a16:creationId xmlns="" xmlns:a16="http://schemas.microsoft.com/office/drawing/2014/main" id="{6198BB8D-8AF0-AD26-850D-F2949C166EB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2" name="Google Shape;989;p38">
                <a:extLst>
                  <a:ext uri="{FF2B5EF4-FFF2-40B4-BE49-F238E27FC236}">
                    <a16:creationId xmlns="" xmlns:a16="http://schemas.microsoft.com/office/drawing/2014/main" id="{861235D3-7E51-91C0-724F-FFCB9F9BBBD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3" name="Google Shape;990;p38">
                <a:extLst>
                  <a:ext uri="{FF2B5EF4-FFF2-40B4-BE49-F238E27FC236}">
                    <a16:creationId xmlns="" xmlns:a16="http://schemas.microsoft.com/office/drawing/2014/main" id="{26A925D0-DA79-27B6-1C7F-AD12AE4B5C5C}"/>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4" name="Google Shape;991;p38">
                <a:extLst>
                  <a:ext uri="{FF2B5EF4-FFF2-40B4-BE49-F238E27FC236}">
                    <a16:creationId xmlns="" xmlns:a16="http://schemas.microsoft.com/office/drawing/2014/main" id="{72B41368-1E60-0D83-E643-4860850D74F0}"/>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5" name="Google Shape;992;p38">
                <a:extLst>
                  <a:ext uri="{FF2B5EF4-FFF2-40B4-BE49-F238E27FC236}">
                    <a16:creationId xmlns="" xmlns:a16="http://schemas.microsoft.com/office/drawing/2014/main" id="{65342EC0-BD2E-BF51-F525-37A10901C45A}"/>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6" name="Google Shape;993;p38">
                <a:extLst>
                  <a:ext uri="{FF2B5EF4-FFF2-40B4-BE49-F238E27FC236}">
                    <a16:creationId xmlns="" xmlns:a16="http://schemas.microsoft.com/office/drawing/2014/main" id="{477E517E-DFD2-23C5-6E86-711EEC2810C7}"/>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7" name="Google Shape;994;p38">
                <a:extLst>
                  <a:ext uri="{FF2B5EF4-FFF2-40B4-BE49-F238E27FC236}">
                    <a16:creationId xmlns="" xmlns:a16="http://schemas.microsoft.com/office/drawing/2014/main" id="{007500F1-4E8C-6113-0783-A722A5647F49}"/>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8" name="Google Shape;995;p38">
                <a:extLst>
                  <a:ext uri="{FF2B5EF4-FFF2-40B4-BE49-F238E27FC236}">
                    <a16:creationId xmlns="" xmlns:a16="http://schemas.microsoft.com/office/drawing/2014/main" id="{9EE169FA-BC2C-F4FD-290B-168AEE16067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89" name="Google Shape;975;p38">
            <a:extLst>
              <a:ext uri="{FF2B5EF4-FFF2-40B4-BE49-F238E27FC236}">
                <a16:creationId xmlns="" xmlns:a16="http://schemas.microsoft.com/office/drawing/2014/main" id="{1936A6B5-2E1A-B80A-6179-B7B4EC14BB41}"/>
              </a:ext>
            </a:extLst>
          </p:cNvPr>
          <p:cNvGrpSpPr/>
          <p:nvPr/>
        </p:nvGrpSpPr>
        <p:grpSpPr>
          <a:xfrm rot="-900046">
            <a:off x="4555563" y="1721108"/>
            <a:ext cx="3893197" cy="3247668"/>
            <a:chOff x="-4669200" y="1539525"/>
            <a:chExt cx="1568750" cy="1382325"/>
          </a:xfrm>
        </p:grpSpPr>
        <p:sp>
          <p:nvSpPr>
            <p:cNvPr id="90" name="Google Shape;976;p38">
              <a:extLst>
                <a:ext uri="{FF2B5EF4-FFF2-40B4-BE49-F238E27FC236}">
                  <a16:creationId xmlns="" xmlns:a16="http://schemas.microsoft.com/office/drawing/2014/main" id="{3CAE5345-4537-63C7-0A63-2EC6A30B1A68}"/>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91" name="Google Shape;977;p38">
              <a:extLst>
                <a:ext uri="{FF2B5EF4-FFF2-40B4-BE49-F238E27FC236}">
                  <a16:creationId xmlns="" xmlns:a16="http://schemas.microsoft.com/office/drawing/2014/main" id="{68CA9FB6-6AA4-D908-F58D-5B014E66A6A2}"/>
                </a:ext>
              </a:extLst>
            </p:cNvPr>
            <p:cNvGrpSpPr/>
            <p:nvPr/>
          </p:nvGrpSpPr>
          <p:grpSpPr>
            <a:xfrm>
              <a:off x="-4667175" y="1539525"/>
              <a:ext cx="1566725" cy="1382325"/>
              <a:chOff x="-4667175" y="1539525"/>
              <a:chExt cx="1566725" cy="1382325"/>
            </a:xfrm>
          </p:grpSpPr>
          <p:sp>
            <p:nvSpPr>
              <p:cNvPr id="92" name="Google Shape;978;p38">
                <a:extLst>
                  <a:ext uri="{FF2B5EF4-FFF2-40B4-BE49-F238E27FC236}">
                    <a16:creationId xmlns="" xmlns:a16="http://schemas.microsoft.com/office/drawing/2014/main" id="{AF4EE537-6C95-319B-45E7-8C35FAA2B25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3" name="Google Shape;979;p38">
                <a:extLst>
                  <a:ext uri="{FF2B5EF4-FFF2-40B4-BE49-F238E27FC236}">
                    <a16:creationId xmlns="" xmlns:a16="http://schemas.microsoft.com/office/drawing/2014/main" id="{4BE7556E-A1BE-F119-89A2-10818CFE3017}"/>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4" name="Google Shape;980;p38">
                <a:extLst>
                  <a:ext uri="{FF2B5EF4-FFF2-40B4-BE49-F238E27FC236}">
                    <a16:creationId xmlns="" xmlns:a16="http://schemas.microsoft.com/office/drawing/2014/main" id="{D6D0E524-552D-DE5E-EBCF-AB3FD6D8D85B}"/>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5" name="Google Shape;981;p38">
                <a:extLst>
                  <a:ext uri="{FF2B5EF4-FFF2-40B4-BE49-F238E27FC236}">
                    <a16:creationId xmlns="" xmlns:a16="http://schemas.microsoft.com/office/drawing/2014/main" id="{071CAD6D-D1E4-5CEC-1FD1-BCDE4F9AC5DC}"/>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6" name="Google Shape;982;p38">
                <a:extLst>
                  <a:ext uri="{FF2B5EF4-FFF2-40B4-BE49-F238E27FC236}">
                    <a16:creationId xmlns="" xmlns:a16="http://schemas.microsoft.com/office/drawing/2014/main" id="{9034B801-69EB-0485-9B4A-50AA0FAC496F}"/>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7" name="Google Shape;983;p38">
                <a:extLst>
                  <a:ext uri="{FF2B5EF4-FFF2-40B4-BE49-F238E27FC236}">
                    <a16:creationId xmlns="" xmlns:a16="http://schemas.microsoft.com/office/drawing/2014/main" id="{9A575DA2-38B0-37C8-65BA-7BA3809EA099}"/>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8" name="Google Shape;984;p38">
                <a:extLst>
                  <a:ext uri="{FF2B5EF4-FFF2-40B4-BE49-F238E27FC236}">
                    <a16:creationId xmlns="" xmlns:a16="http://schemas.microsoft.com/office/drawing/2014/main" id="{69187977-3E7F-0C2B-3239-A3DDEE639B6A}"/>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9" name="Google Shape;985;p38">
                <a:extLst>
                  <a:ext uri="{FF2B5EF4-FFF2-40B4-BE49-F238E27FC236}">
                    <a16:creationId xmlns="" xmlns:a16="http://schemas.microsoft.com/office/drawing/2014/main" id="{873C0273-4333-6875-B8D8-2CEBEE71B4E7}"/>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0" name="Google Shape;986;p38">
                <a:extLst>
                  <a:ext uri="{FF2B5EF4-FFF2-40B4-BE49-F238E27FC236}">
                    <a16:creationId xmlns="" xmlns:a16="http://schemas.microsoft.com/office/drawing/2014/main" id="{1B70D438-074B-E197-2CDC-B8CDAA95CCF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1" name="Google Shape;987;p38">
                <a:extLst>
                  <a:ext uri="{FF2B5EF4-FFF2-40B4-BE49-F238E27FC236}">
                    <a16:creationId xmlns="" xmlns:a16="http://schemas.microsoft.com/office/drawing/2014/main" id="{BC962D2A-8745-019A-BEE9-B8839CFE5F7B}"/>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2" name="Google Shape;988;p38">
                <a:extLst>
                  <a:ext uri="{FF2B5EF4-FFF2-40B4-BE49-F238E27FC236}">
                    <a16:creationId xmlns="" xmlns:a16="http://schemas.microsoft.com/office/drawing/2014/main" id="{7BD03986-48C1-1880-59C7-6BC87C5D05B2}"/>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3" name="Google Shape;989;p38">
                <a:extLst>
                  <a:ext uri="{FF2B5EF4-FFF2-40B4-BE49-F238E27FC236}">
                    <a16:creationId xmlns="" xmlns:a16="http://schemas.microsoft.com/office/drawing/2014/main" id="{BA481540-D094-A21F-62FE-5C0883C1FEF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4" name="Google Shape;990;p38">
                <a:extLst>
                  <a:ext uri="{FF2B5EF4-FFF2-40B4-BE49-F238E27FC236}">
                    <a16:creationId xmlns="" xmlns:a16="http://schemas.microsoft.com/office/drawing/2014/main" id="{B05ECBAD-797D-D41D-D0D5-DC07221392EF}"/>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5" name="Google Shape;991;p38">
                <a:extLst>
                  <a:ext uri="{FF2B5EF4-FFF2-40B4-BE49-F238E27FC236}">
                    <a16:creationId xmlns="" xmlns:a16="http://schemas.microsoft.com/office/drawing/2014/main" id="{9FBECB1E-BBA9-79EC-1625-FAA42E164029}"/>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6" name="Google Shape;992;p38">
                <a:extLst>
                  <a:ext uri="{FF2B5EF4-FFF2-40B4-BE49-F238E27FC236}">
                    <a16:creationId xmlns="" xmlns:a16="http://schemas.microsoft.com/office/drawing/2014/main" id="{6DEFA001-DD9D-370F-38A5-389A642B8AC4}"/>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7" name="Google Shape;993;p38">
                <a:extLst>
                  <a:ext uri="{FF2B5EF4-FFF2-40B4-BE49-F238E27FC236}">
                    <a16:creationId xmlns="" xmlns:a16="http://schemas.microsoft.com/office/drawing/2014/main" id="{08D02A9A-D764-DBFD-1FB4-BC1391CF020F}"/>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8" name="Google Shape;994;p38">
                <a:extLst>
                  <a:ext uri="{FF2B5EF4-FFF2-40B4-BE49-F238E27FC236}">
                    <a16:creationId xmlns="" xmlns:a16="http://schemas.microsoft.com/office/drawing/2014/main" id="{F74B2E13-45A7-98A4-A6D5-CE6E9473AAC0}"/>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9" name="Google Shape;995;p38">
                <a:extLst>
                  <a:ext uri="{FF2B5EF4-FFF2-40B4-BE49-F238E27FC236}">
                    <a16:creationId xmlns="" xmlns:a16="http://schemas.microsoft.com/office/drawing/2014/main" id="{68EC2DDE-48A6-B310-FD66-E7AEF48D56AE}"/>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aphicFrame>
        <p:nvGraphicFramePr>
          <p:cNvPr id="24" name="Table 23">
            <a:extLst>
              <a:ext uri="{FF2B5EF4-FFF2-40B4-BE49-F238E27FC236}">
                <a16:creationId xmlns="" xmlns:a16="http://schemas.microsoft.com/office/drawing/2014/main" id="{E7839479-B6E8-7978-E58E-BF6D5EFA3B7F}"/>
              </a:ext>
            </a:extLst>
          </p:cNvPr>
          <p:cNvGraphicFramePr>
            <a:graphicFrameLocks noGrp="1"/>
          </p:cNvGraphicFramePr>
          <p:nvPr>
            <p:extLst>
              <p:ext uri="{D42A27DB-BD31-4B8C-83A1-F6EECF244321}">
                <p14:modId xmlns:p14="http://schemas.microsoft.com/office/powerpoint/2010/main" val="3633371250"/>
              </p:ext>
            </p:extLst>
          </p:nvPr>
        </p:nvGraphicFramePr>
        <p:xfrm>
          <a:off x="154477" y="233410"/>
          <a:ext cx="8869680" cy="5303520"/>
        </p:xfrm>
        <a:graphic>
          <a:graphicData uri="http://schemas.openxmlformats.org/drawingml/2006/table">
            <a:tbl>
              <a:tblPr firstRow="1" firstCol="1" bandRow="1"/>
              <a:tblGrid>
                <a:gridCol w="8869680">
                  <a:extLst>
                    <a:ext uri="{9D8B030D-6E8A-4147-A177-3AD203B41FA5}">
                      <a16:colId xmlns="" xmlns:a16="http://schemas.microsoft.com/office/drawing/2014/main" val="1601104343"/>
                    </a:ext>
                  </a:extLst>
                </a:gridCol>
              </a:tblGrid>
              <a:tr h="5303520">
                <a:tc>
                  <a:txBody>
                    <a:bodyPr/>
                    <a:lstStyle/>
                    <a:p>
                      <a:pPr algn="ctr">
                        <a:lnSpc>
                          <a:spcPct val="100000"/>
                        </a:lnSpc>
                        <a:spcAft>
                          <a:spcPts val="600"/>
                        </a:spcAft>
                      </a:pPr>
                      <a:r>
                        <a:rPr lang="en-US" sz="18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HỒI III</a:t>
                      </a:r>
                      <a:r>
                        <a:rPr lang="en-US" sz="1800" b="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 </a:t>
                      </a:r>
                      <a:r>
                        <a:rPr lang="en-US" sz="1800" b="1"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Cảnh</a:t>
                      </a:r>
                      <a:r>
                        <a:rPr lang="en-US" sz="1800" b="1"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3</a:t>
                      </a:r>
                      <a:endParaRPr lang="en-US" sz="1800" dirty="0">
                        <a:effectLst/>
                        <a:latin typeface="#9Slide02 Noi dung rat dai" panose="02000000000000000000" pitchFamily="2" charset="0"/>
                        <a:ea typeface="#9Slide02 Noi dung rat dai" panose="02000000000000000000" pitchFamily="2" charset="0"/>
                        <a:cs typeface="Times New Roman" panose="02020603050405020304" pitchFamily="18" charset="0"/>
                      </a:endParaRPr>
                    </a:p>
                    <a:p>
                      <a:pPr algn="ctr">
                        <a:lnSpc>
                          <a:spcPct val="100000"/>
                        </a:lnSpc>
                        <a:spcAft>
                          <a:spcPts val="600"/>
                        </a:spcAft>
                      </a:pP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Khung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cảnh</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điện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dười</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địa</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ngục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rùng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rợn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uy</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nghiêm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ngồi</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giữa</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điện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hai</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bên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là</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hai</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hàng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quỷ</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Dạ</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Xoa</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tóc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xanh</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mắt</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đỏ</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đứng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trấn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endPar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endParaRPr>
                    </a:p>
                    <a:p>
                      <a:pPr algn="ctr">
                        <a:lnSpc>
                          <a:spcPct val="100000"/>
                        </a:lnSpc>
                        <a:spcAft>
                          <a:spcPts val="600"/>
                        </a:spcAft>
                      </a:pP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Tên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tướng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giặc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đã</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quỳ</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ở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sẵn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dưới</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điện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và</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đang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tâu</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trình</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với</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endPar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endParaRPr>
                    </a:p>
                    <a:p>
                      <a:pPr algn="just">
                        <a:lnSpc>
                          <a:spcPct val="100000"/>
                        </a:lnSpc>
                        <a:spcAft>
                          <a:spcPts val="600"/>
                        </a:spcAft>
                      </a:pP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b="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Tướng</a:t>
                      </a:r>
                      <a:r>
                        <a:rPr lang="en-US" sz="17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b="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giặc</a:t>
                      </a:r>
                      <a:r>
                        <a:rPr lang="en-US" sz="17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Dáng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quỳ</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khúm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núm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ánh</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mắt</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đảo</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đưa</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gian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xảo</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Dạ</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bẩm</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Con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là</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thổ</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công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ngụ</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tại</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đền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làng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Thượng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đất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Yên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Dũng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Lạng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Giang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Tiền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kiếp</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con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là</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một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trung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thần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lẫm</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liệt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có</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công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với</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tiền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triều</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nên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hoàng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thiên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cho</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được</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huyết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thực</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ở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đền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Vậy</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mà</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tên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học</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trò</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Ngô</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Tử</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Văn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đã</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phỉ</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báng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thần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linh</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đốt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phá</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đền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con ở. Xin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minh</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xét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cho</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con!</a:t>
                      </a:r>
                    </a:p>
                    <a:p>
                      <a:pPr algn="ctr">
                        <a:lnSpc>
                          <a:spcPct val="100000"/>
                        </a:lnSpc>
                        <a:spcAft>
                          <a:spcPts val="600"/>
                        </a:spcAft>
                      </a:pP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Vừa</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lúc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Tử</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Văn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được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2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tên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quỷ</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xốc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nách</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giải</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đến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cửa</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điện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thì</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nghe</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quát</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to)</a:t>
                      </a:r>
                      <a:endPar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endParaRPr>
                    </a:p>
                    <a:p>
                      <a:pPr marL="0" indent="0">
                        <a:lnSpc>
                          <a:spcPct val="100000"/>
                        </a:lnSpc>
                        <a:spcAft>
                          <a:spcPts val="600"/>
                        </a:spcAft>
                        <a:buFontTx/>
                        <a:buNone/>
                      </a:pPr>
                      <a:r>
                        <a:rPr lang="en-US" sz="17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b="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b="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mặt</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đỏ</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mắt</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trợn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tròn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to,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tức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giận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quát</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Ngông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cuồng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Hỗn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láo</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Ngô</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Tử</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Văn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tội</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sâu</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ác</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nặng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không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được</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dự</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vào</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hàng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khoan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giảm</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Đọa</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vào</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tầng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Mười</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Tám</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p>
                    <a:p>
                      <a:pPr marL="0" indent="0" algn="ctr">
                        <a:lnSpc>
                          <a:spcPct val="100000"/>
                        </a:lnSpc>
                        <a:spcAft>
                          <a:spcPts val="600"/>
                        </a:spcAft>
                        <a:buFontTx/>
                        <a:buNone/>
                      </a:pP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Giọng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âm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vang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khắp</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điện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âm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nhạc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cao</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trào</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ánh</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sáng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tập</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trung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vào</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mặt</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endPar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endParaRPr>
                    </a:p>
                    <a:p>
                      <a:pPr algn="just">
                        <a:lnSpc>
                          <a:spcPct val="100000"/>
                        </a:lnSpc>
                        <a:spcAft>
                          <a:spcPts val="600"/>
                        </a:spcAft>
                      </a:pPr>
                      <a:r>
                        <a:rPr lang="en-US" sz="17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b="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Tử</a:t>
                      </a:r>
                      <a:r>
                        <a:rPr lang="en-US" sz="17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b="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Văn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không</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phục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dướn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cổ</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kêu</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to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vào</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điện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Ngô</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Soạn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này</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là</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kẻ</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sĩ</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ngay</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thẳng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ở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trần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gian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có</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tội</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lỗi</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gì</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xin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Ngài</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bảo</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cho</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không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nên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bắt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chết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một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cách</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oan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uổng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p>
                    <a:p>
                      <a:pPr algn="just">
                        <a:lnSpc>
                          <a:spcPct val="100000"/>
                        </a:lnSpc>
                        <a:spcAft>
                          <a:spcPts val="600"/>
                        </a:spcAft>
                      </a:pPr>
                      <a:r>
                        <a:rPr lang="en-US" sz="17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b="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Diêm</a:t>
                      </a:r>
                      <a:r>
                        <a:rPr lang="en-US" sz="17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b="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Vương</a:t>
                      </a:r>
                      <a:r>
                        <a:rPr lang="en-US" sz="1700" b="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tức</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giận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nói</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Hừ</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Tên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này</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bướng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bỉnh</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ngoan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cố</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nếu</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không</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xét</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xử</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cho</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rõ</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chưa</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chắc</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nó</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đã</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chịu</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nhận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tội</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Quát</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i="1"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lớn</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Cho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hắn</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70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vào</a:t>
                      </a:r>
                      <a:r>
                        <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p>
                  </a:txBody>
                  <a:tcPr marL="45713" marR="45713" marT="0" marB="0"/>
                </a:tc>
                <a:extLst>
                  <a:ext uri="{0D108BD9-81ED-4DB2-BD59-A6C34878D82A}">
                    <a16:rowId xmlns="" xmlns:a16="http://schemas.microsoft.com/office/drawing/2014/main" val="495613705"/>
                  </a:ext>
                </a:extLst>
              </a:tr>
            </a:tbl>
          </a:graphicData>
        </a:graphic>
      </p:graphicFrame>
      <p:sp>
        <p:nvSpPr>
          <p:cNvPr id="49" name="Title 48">
            <a:extLst>
              <a:ext uri="{FF2B5EF4-FFF2-40B4-BE49-F238E27FC236}">
                <a16:creationId xmlns="" xmlns:a16="http://schemas.microsoft.com/office/drawing/2014/main" id="{47AB15A2-2909-C1C1-5847-A2EAC4F37A64}"/>
              </a:ext>
            </a:extLst>
          </p:cNvPr>
          <p:cNvSpPr>
            <a:spLocks noGrp="1"/>
          </p:cNvSpPr>
          <p:nvPr>
            <p:ph type="title"/>
          </p:nvPr>
        </p:nvSpPr>
        <p:spPr>
          <a:xfrm>
            <a:off x="40967" y="49112"/>
            <a:ext cx="1192666" cy="387358"/>
          </a:xfrm>
        </p:spPr>
        <p:style>
          <a:lnRef idx="3">
            <a:schemeClr val="lt1"/>
          </a:lnRef>
          <a:fillRef idx="1">
            <a:schemeClr val="accent5"/>
          </a:fillRef>
          <a:effectRef idx="1">
            <a:schemeClr val="accent5"/>
          </a:effectRef>
          <a:fontRef idx="minor">
            <a:schemeClr val="lt1"/>
          </a:fontRef>
        </p:style>
        <p:txBody>
          <a:bodyPr/>
          <a:lstStyle/>
          <a:p>
            <a:r>
              <a:rPr lang="en-US" sz="2800" b="1" dirty="0" err="1">
                <a:solidFill>
                  <a:schemeClr val="bg1">
                    <a:lumMod val="75000"/>
                  </a:schemeClr>
                </a:solidFill>
              </a:rPr>
              <a:t>Ví</a:t>
            </a:r>
            <a:r>
              <a:rPr lang="en-US" sz="2800" b="1" dirty="0">
                <a:solidFill>
                  <a:schemeClr val="bg1">
                    <a:lumMod val="75000"/>
                  </a:schemeClr>
                </a:solidFill>
              </a:rPr>
              <a:t> </a:t>
            </a:r>
            <a:r>
              <a:rPr lang="en-US" sz="2800" b="1" dirty="0" err="1">
                <a:solidFill>
                  <a:schemeClr val="bg1">
                    <a:lumMod val="75000"/>
                  </a:schemeClr>
                </a:solidFill>
              </a:rPr>
              <a:t>dụ</a:t>
            </a:r>
            <a:endParaRPr lang="en-US" sz="2800" b="1" dirty="0">
              <a:solidFill>
                <a:schemeClr val="bg1">
                  <a:lumMod val="75000"/>
                </a:schemeClr>
              </a:solidFill>
            </a:endParaRPr>
          </a:p>
        </p:txBody>
      </p:sp>
    </p:spTree>
    <p:extLst>
      <p:ext uri="{BB962C8B-B14F-4D97-AF65-F5344CB8AC3E}">
        <p14:creationId xmlns:p14="http://schemas.microsoft.com/office/powerpoint/2010/main" val="3642387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10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3800"/>
                                        <p:tgtEl>
                                          <p:spTgt spid="24"/>
                                        </p:tgtEl>
                                      </p:cBhvr>
                                    </p:animEffect>
                                    <p:anim calcmode="lin" valueType="num">
                                      <p:cBhvr>
                                        <p:cTn id="11" dur="3800" fill="hold"/>
                                        <p:tgtEl>
                                          <p:spTgt spid="24"/>
                                        </p:tgtEl>
                                        <p:attrNameLst>
                                          <p:attrName>ppt_x</p:attrName>
                                        </p:attrNameLst>
                                      </p:cBhvr>
                                      <p:tavLst>
                                        <p:tav tm="0">
                                          <p:val>
                                            <p:strVal val="#ppt_x"/>
                                          </p:val>
                                        </p:tav>
                                        <p:tav tm="100000">
                                          <p:val>
                                            <p:strVal val="#ppt_x"/>
                                          </p:val>
                                        </p:tav>
                                      </p:tavLst>
                                    </p:anim>
                                    <p:anim calcmode="lin" valueType="num">
                                      <p:cBhvr>
                                        <p:cTn id="12" dur="38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5D15E77-DDF8-7D0D-3873-E8E2D4EBD735}"/>
              </a:ext>
            </a:extLst>
          </p:cNvPr>
          <p:cNvSpPr>
            <a:spLocks noGrp="1"/>
          </p:cNvSpPr>
          <p:nvPr>
            <p:ph type="title"/>
          </p:nvPr>
        </p:nvSpPr>
        <p:spPr>
          <a:xfrm>
            <a:off x="2838992" y="202186"/>
            <a:ext cx="4172256" cy="582211"/>
          </a:xfrm>
          <a:solidFill>
            <a:schemeClr val="accent1">
              <a:lumMod val="50000"/>
            </a:schemeClr>
          </a:solidFill>
        </p:spPr>
        <p:txBody>
          <a:bodyPr/>
          <a:lstStyle/>
          <a:p>
            <a:pPr algn="ctr"/>
            <a:r>
              <a:rPr lang="en-US" sz="3200" dirty="0" err="1">
                <a:solidFill>
                  <a:schemeClr val="accent6"/>
                </a:solidFill>
                <a:latin typeface="#9Slide02 Tieu de rat dai 01" panose="02000000000000000000" pitchFamily="2" charset="0"/>
                <a:ea typeface="#9Slide02 Tieu de rat dai 01" panose="02000000000000000000" pitchFamily="2" charset="0"/>
              </a:rPr>
              <a:t>Lưu</a:t>
            </a:r>
            <a:r>
              <a:rPr lang="en-US" sz="3200" dirty="0">
                <a:solidFill>
                  <a:schemeClr val="accent6"/>
                </a:solidFill>
                <a:latin typeface="#9Slide02 Tieu de rat dai 01" panose="02000000000000000000" pitchFamily="2" charset="0"/>
                <a:ea typeface="#9Slide02 Tieu de rat dai 01" panose="02000000000000000000" pitchFamily="2" charset="0"/>
              </a:rPr>
              <a:t> ý </a:t>
            </a:r>
            <a:r>
              <a:rPr lang="en-US" sz="3200" dirty="0" err="1">
                <a:solidFill>
                  <a:schemeClr val="accent6"/>
                </a:solidFill>
                <a:latin typeface="#9Slide02 Tieu de rat dai 01" panose="02000000000000000000" pitchFamily="2" charset="0"/>
                <a:ea typeface="#9Slide02 Tieu de rat dai 01" panose="02000000000000000000" pitchFamily="2" charset="0"/>
              </a:rPr>
              <a:t>khi</a:t>
            </a:r>
            <a:r>
              <a:rPr lang="en-US" sz="3200" dirty="0">
                <a:solidFill>
                  <a:schemeClr val="accent6"/>
                </a:solidFill>
                <a:latin typeface="#9Slide02 Tieu de rat dai 01" panose="02000000000000000000" pitchFamily="2" charset="0"/>
                <a:ea typeface="#9Slide02 Tieu de rat dai 01" panose="02000000000000000000" pitchFamily="2" charset="0"/>
              </a:rPr>
              <a:t> </a:t>
            </a:r>
            <a:r>
              <a:rPr lang="en-US" sz="3200" dirty="0" err="1">
                <a:solidFill>
                  <a:schemeClr val="accent6"/>
                </a:solidFill>
                <a:latin typeface="#9Slide02 Tieu de rat dai 01" panose="02000000000000000000" pitchFamily="2" charset="0"/>
                <a:ea typeface="#9Slide02 Tieu de rat dai 01" panose="02000000000000000000" pitchFamily="2" charset="0"/>
              </a:rPr>
              <a:t>viết</a:t>
            </a:r>
            <a:r>
              <a:rPr lang="en-US" sz="3200" dirty="0">
                <a:solidFill>
                  <a:schemeClr val="accent6"/>
                </a:solidFill>
                <a:latin typeface="#9Slide02 Tieu de rat dai 01" panose="02000000000000000000" pitchFamily="2" charset="0"/>
                <a:ea typeface="#9Slide02 Tieu de rat dai 01" panose="02000000000000000000" pitchFamily="2" charset="0"/>
              </a:rPr>
              <a:t> </a:t>
            </a:r>
            <a:r>
              <a:rPr lang="en-US" sz="3200" dirty="0" err="1">
                <a:solidFill>
                  <a:schemeClr val="accent6"/>
                </a:solidFill>
                <a:latin typeface="#9Slide02 Tieu de rat dai 01" panose="02000000000000000000" pitchFamily="2" charset="0"/>
                <a:ea typeface="#9Slide02 Tieu de rat dai 01" panose="02000000000000000000" pitchFamily="2" charset="0"/>
              </a:rPr>
              <a:t>kịch</a:t>
            </a:r>
            <a:r>
              <a:rPr lang="en-US" sz="3200" dirty="0">
                <a:solidFill>
                  <a:schemeClr val="accent6"/>
                </a:solidFill>
                <a:latin typeface="#9Slide02 Tieu de rat dai 01" panose="02000000000000000000" pitchFamily="2" charset="0"/>
                <a:ea typeface="#9Slide02 Tieu de rat dai 01" panose="02000000000000000000" pitchFamily="2" charset="0"/>
              </a:rPr>
              <a:t> </a:t>
            </a:r>
            <a:r>
              <a:rPr lang="en-US" sz="3200" dirty="0" err="1">
                <a:solidFill>
                  <a:schemeClr val="accent6"/>
                </a:solidFill>
                <a:latin typeface="#9Slide02 Tieu de rat dai 01" panose="02000000000000000000" pitchFamily="2" charset="0"/>
                <a:ea typeface="#9Slide02 Tieu de rat dai 01" panose="02000000000000000000" pitchFamily="2" charset="0"/>
              </a:rPr>
              <a:t>bản</a:t>
            </a:r>
            <a:endParaRPr lang="en-US" sz="3200" dirty="0">
              <a:solidFill>
                <a:schemeClr val="accent6"/>
              </a:solidFill>
              <a:latin typeface="#9Slide02 Tieu de rat dai 01" panose="02000000000000000000" pitchFamily="2" charset="0"/>
              <a:ea typeface="#9Slide02 Tieu de rat dai 01" panose="02000000000000000000" pitchFamily="2" charset="0"/>
            </a:endParaRPr>
          </a:p>
        </p:txBody>
      </p:sp>
      <p:grpSp>
        <p:nvGrpSpPr>
          <p:cNvPr id="4" name="Google Shape;439;p29">
            <a:extLst>
              <a:ext uri="{FF2B5EF4-FFF2-40B4-BE49-F238E27FC236}">
                <a16:creationId xmlns="" xmlns:a16="http://schemas.microsoft.com/office/drawing/2014/main" id="{B30208AA-843E-1F00-CB35-5BC32C08EAB8}"/>
              </a:ext>
            </a:extLst>
          </p:cNvPr>
          <p:cNvGrpSpPr/>
          <p:nvPr/>
        </p:nvGrpSpPr>
        <p:grpSpPr>
          <a:xfrm rot="-899956">
            <a:off x="171330" y="37849"/>
            <a:ext cx="1739091" cy="1552943"/>
            <a:chOff x="-4669200" y="1539525"/>
            <a:chExt cx="1568750" cy="1382325"/>
          </a:xfrm>
        </p:grpSpPr>
        <p:sp>
          <p:nvSpPr>
            <p:cNvPr id="5" name="Google Shape;440;p29">
              <a:extLst>
                <a:ext uri="{FF2B5EF4-FFF2-40B4-BE49-F238E27FC236}">
                  <a16:creationId xmlns="" xmlns:a16="http://schemas.microsoft.com/office/drawing/2014/main" id="{B231E232-DAB1-88D0-D03B-302B4EABC86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defRPr/>
              </a:pPr>
              <a:endParaRPr/>
            </a:p>
          </p:txBody>
        </p:sp>
        <p:grpSp>
          <p:nvGrpSpPr>
            <p:cNvPr id="6" name="Google Shape;441;p29">
              <a:extLst>
                <a:ext uri="{FF2B5EF4-FFF2-40B4-BE49-F238E27FC236}">
                  <a16:creationId xmlns="" xmlns:a16="http://schemas.microsoft.com/office/drawing/2014/main" id="{67A24C1F-8BDF-502F-5782-551703607E48}"/>
                </a:ext>
              </a:extLst>
            </p:cNvPr>
            <p:cNvGrpSpPr/>
            <p:nvPr/>
          </p:nvGrpSpPr>
          <p:grpSpPr>
            <a:xfrm>
              <a:off x="-4667175" y="1539525"/>
              <a:ext cx="1566725" cy="1382325"/>
              <a:chOff x="-4667175" y="1539525"/>
              <a:chExt cx="1566725" cy="1382325"/>
            </a:xfrm>
          </p:grpSpPr>
          <p:sp>
            <p:nvSpPr>
              <p:cNvPr id="7" name="Google Shape;442;p29">
                <a:extLst>
                  <a:ext uri="{FF2B5EF4-FFF2-40B4-BE49-F238E27FC236}">
                    <a16:creationId xmlns="" xmlns:a16="http://schemas.microsoft.com/office/drawing/2014/main" id="{FC7197C2-AE1B-2084-40F7-05C56B9BFC8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8" name="Google Shape;443;p29">
                <a:extLst>
                  <a:ext uri="{FF2B5EF4-FFF2-40B4-BE49-F238E27FC236}">
                    <a16:creationId xmlns="" xmlns:a16="http://schemas.microsoft.com/office/drawing/2014/main" id="{D4D98C78-F8A5-73C7-E80F-6CBFE2D0F4A8}"/>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9" name="Google Shape;444;p29">
                <a:extLst>
                  <a:ext uri="{FF2B5EF4-FFF2-40B4-BE49-F238E27FC236}">
                    <a16:creationId xmlns="" xmlns:a16="http://schemas.microsoft.com/office/drawing/2014/main" id="{577603D7-FF07-C47D-1990-0A2C788E6871}"/>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0" name="Google Shape;445;p29">
                <a:extLst>
                  <a:ext uri="{FF2B5EF4-FFF2-40B4-BE49-F238E27FC236}">
                    <a16:creationId xmlns="" xmlns:a16="http://schemas.microsoft.com/office/drawing/2014/main" id="{C42E675E-336A-EF31-34A0-79136534F785}"/>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11" name="Google Shape;446;p29">
                <a:extLst>
                  <a:ext uri="{FF2B5EF4-FFF2-40B4-BE49-F238E27FC236}">
                    <a16:creationId xmlns="" xmlns:a16="http://schemas.microsoft.com/office/drawing/2014/main" id="{F6512AE4-CA6B-FA1F-738C-DF4927B8CF5C}"/>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12" name="Google Shape;447;p29">
                <a:extLst>
                  <a:ext uri="{FF2B5EF4-FFF2-40B4-BE49-F238E27FC236}">
                    <a16:creationId xmlns="" xmlns:a16="http://schemas.microsoft.com/office/drawing/2014/main" id="{7C79D6B2-9688-539B-3DBC-38B6EA23FF60}"/>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3" name="Google Shape;448;p29">
                <a:extLst>
                  <a:ext uri="{FF2B5EF4-FFF2-40B4-BE49-F238E27FC236}">
                    <a16:creationId xmlns="" xmlns:a16="http://schemas.microsoft.com/office/drawing/2014/main" id="{10FDD4B2-D85D-5E3E-C71C-36951D8480BC}"/>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14" name="Google Shape;449;p29">
                <a:extLst>
                  <a:ext uri="{FF2B5EF4-FFF2-40B4-BE49-F238E27FC236}">
                    <a16:creationId xmlns="" xmlns:a16="http://schemas.microsoft.com/office/drawing/2014/main" id="{63D10E6F-D413-A995-2147-5F1B3A78A1D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15" name="Google Shape;450;p29">
                <a:extLst>
                  <a:ext uri="{FF2B5EF4-FFF2-40B4-BE49-F238E27FC236}">
                    <a16:creationId xmlns="" xmlns:a16="http://schemas.microsoft.com/office/drawing/2014/main" id="{85007F1F-BC94-7387-6E5D-61BE3B53EC3D}"/>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 name="Google Shape;451;p29">
                <a:extLst>
                  <a:ext uri="{FF2B5EF4-FFF2-40B4-BE49-F238E27FC236}">
                    <a16:creationId xmlns="" xmlns:a16="http://schemas.microsoft.com/office/drawing/2014/main" id="{619BC798-92CE-6731-62DE-9522FDCF36DD}"/>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17" name="Google Shape;452;p29">
                <a:extLst>
                  <a:ext uri="{FF2B5EF4-FFF2-40B4-BE49-F238E27FC236}">
                    <a16:creationId xmlns="" xmlns:a16="http://schemas.microsoft.com/office/drawing/2014/main" id="{0CA37B5B-B85B-E00D-98F6-FE247DAFC547}"/>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 name="Google Shape;453;p29">
                <a:extLst>
                  <a:ext uri="{FF2B5EF4-FFF2-40B4-BE49-F238E27FC236}">
                    <a16:creationId xmlns="" xmlns:a16="http://schemas.microsoft.com/office/drawing/2014/main" id="{F8810063-C5B7-BA78-C54A-53BBFF961A54}"/>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9" name="Google Shape;454;p29">
                <a:extLst>
                  <a:ext uri="{FF2B5EF4-FFF2-40B4-BE49-F238E27FC236}">
                    <a16:creationId xmlns="" xmlns:a16="http://schemas.microsoft.com/office/drawing/2014/main" id="{FFD28E05-2036-3371-0FEE-761BB7E74F11}"/>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0" name="Google Shape;455;p29">
                <a:extLst>
                  <a:ext uri="{FF2B5EF4-FFF2-40B4-BE49-F238E27FC236}">
                    <a16:creationId xmlns="" xmlns:a16="http://schemas.microsoft.com/office/drawing/2014/main" id="{7517560C-2351-CB41-3986-3EB06FFA76C2}"/>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a:defRPr/>
                </a:pPr>
                <a:endParaRPr/>
              </a:p>
            </p:txBody>
          </p:sp>
          <p:sp>
            <p:nvSpPr>
              <p:cNvPr id="21" name="Google Shape;456;p29">
                <a:extLst>
                  <a:ext uri="{FF2B5EF4-FFF2-40B4-BE49-F238E27FC236}">
                    <a16:creationId xmlns="" xmlns:a16="http://schemas.microsoft.com/office/drawing/2014/main" id="{ED8FCEF5-140F-F50C-0DE1-819FA718FB91}"/>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2" name="Google Shape;457;p29">
                <a:extLst>
                  <a:ext uri="{FF2B5EF4-FFF2-40B4-BE49-F238E27FC236}">
                    <a16:creationId xmlns="" xmlns:a16="http://schemas.microsoft.com/office/drawing/2014/main" id="{FB3AB933-4A37-A664-6830-094CCDA02FF6}"/>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3" name="Google Shape;458;p29">
                <a:extLst>
                  <a:ext uri="{FF2B5EF4-FFF2-40B4-BE49-F238E27FC236}">
                    <a16:creationId xmlns="" xmlns:a16="http://schemas.microsoft.com/office/drawing/2014/main" id="{6340FB13-0411-A68D-B54A-13444AC75FF7}"/>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4" name="Google Shape;459;p29">
                <a:extLst>
                  <a:ext uri="{FF2B5EF4-FFF2-40B4-BE49-F238E27FC236}">
                    <a16:creationId xmlns="" xmlns:a16="http://schemas.microsoft.com/office/drawing/2014/main" id="{F034041D-548A-E033-A04F-4579C3B2B3D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a:defRPr/>
                </a:pPr>
                <a:endParaRPr/>
              </a:p>
            </p:txBody>
          </p:sp>
        </p:grpSp>
      </p:grpSp>
      <p:sp>
        <p:nvSpPr>
          <p:cNvPr id="2" name="Subtitle 1">
            <a:extLst>
              <a:ext uri="{FF2B5EF4-FFF2-40B4-BE49-F238E27FC236}">
                <a16:creationId xmlns="" xmlns:a16="http://schemas.microsoft.com/office/drawing/2014/main" id="{4761A93A-361D-8DF6-791E-6518FC70C4B1}"/>
              </a:ext>
            </a:extLst>
          </p:cNvPr>
          <p:cNvSpPr>
            <a:spLocks noGrp="1"/>
          </p:cNvSpPr>
          <p:nvPr>
            <p:ph type="subTitle" idx="1"/>
          </p:nvPr>
        </p:nvSpPr>
        <p:spPr>
          <a:xfrm>
            <a:off x="250910" y="902153"/>
            <a:ext cx="8648595" cy="4115601"/>
          </a:xfrm>
        </p:spPr>
        <p:style>
          <a:lnRef idx="2">
            <a:schemeClr val="accent4">
              <a:shade val="50000"/>
            </a:schemeClr>
          </a:lnRef>
          <a:fillRef idx="1">
            <a:schemeClr val="accent4"/>
          </a:fillRef>
          <a:effectRef idx="0">
            <a:schemeClr val="accent4"/>
          </a:effectRef>
          <a:fontRef idx="minor">
            <a:schemeClr val="lt1"/>
          </a:fontRef>
        </p:style>
        <p:txBody>
          <a:bodyPr/>
          <a:lstStyle/>
          <a:p>
            <a:pPr algn="just">
              <a:buFontTx/>
              <a:buChar char="-"/>
            </a:pPr>
            <a:r>
              <a:rPr lang="en-US" sz="2200" dirty="0" err="1">
                <a:latin typeface="#9Slide02 Noi dung rat dai" panose="02000000000000000000" pitchFamily="2" charset="0"/>
                <a:ea typeface="#9Slide02 Noi dung rat dai" panose="02000000000000000000" pitchFamily="2" charset="0"/>
              </a:rPr>
              <a:t>Ghi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tiêu</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đề</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kịch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bản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tên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tác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giả</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tác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phẩm</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văn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học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được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chuyển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thể</a:t>
            </a:r>
            <a:r>
              <a:rPr lang="en-US" sz="2200" dirty="0">
                <a:latin typeface="#9Slide02 Noi dung rat dai" panose="02000000000000000000" pitchFamily="2" charset="0"/>
                <a:ea typeface="#9Slide02 Noi dung rat dai" panose="02000000000000000000" pitchFamily="2" charset="0"/>
              </a:rPr>
              <a:t> ở </a:t>
            </a:r>
            <a:r>
              <a:rPr lang="en-US" sz="2200" dirty="0" err="1">
                <a:latin typeface="#9Slide02 Noi dung rat dai" panose="02000000000000000000" pitchFamily="2" charset="0"/>
                <a:ea typeface="#9Slide02 Noi dung rat dai" panose="02000000000000000000" pitchFamily="2" charset="0"/>
              </a:rPr>
              <a:t>phần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mở</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đầu</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kịch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bản</a:t>
            </a:r>
            <a:r>
              <a:rPr lang="en-US" sz="2200" dirty="0">
                <a:latin typeface="#9Slide02 Noi dung rat dai" panose="02000000000000000000" pitchFamily="2" charset="0"/>
                <a:ea typeface="#9Slide02 Noi dung rat dai" panose="02000000000000000000" pitchFamily="2" charset="0"/>
              </a:rPr>
              <a:t>.</a:t>
            </a:r>
          </a:p>
          <a:p>
            <a:pPr algn="just">
              <a:buFontTx/>
              <a:buChar char="-"/>
            </a:pPr>
            <a:r>
              <a:rPr lang="en-US" sz="2200" dirty="0" err="1">
                <a:latin typeface="#9Slide02 Noi dung rat dai" panose="02000000000000000000" pitchFamily="2" charset="0"/>
                <a:ea typeface="#9Slide02 Noi dung rat dai" panose="02000000000000000000" pitchFamily="2" charset="0"/>
              </a:rPr>
              <a:t>Ghi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tiêu</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đề</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và</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mô</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tả</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bối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cảnh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thời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gian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địa</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điểm</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tóm</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lược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nhân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vật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cho</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mỗi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cảnh</a:t>
            </a:r>
            <a:r>
              <a:rPr lang="en-US" sz="2200" dirty="0">
                <a:latin typeface="#9Slide02 Noi dung rat dai" panose="02000000000000000000" pitchFamily="2" charset="0"/>
                <a:ea typeface="#9Slide02 Noi dung rat dai" panose="02000000000000000000" pitchFamily="2" charset="0"/>
              </a:rPr>
              <a:t>.</a:t>
            </a:r>
          </a:p>
          <a:p>
            <a:pPr algn="just">
              <a:buFontTx/>
              <a:buChar char="-"/>
            </a:pPr>
            <a:r>
              <a:rPr lang="en-US" sz="2200" dirty="0" err="1">
                <a:latin typeface="#9Slide02 Noi dung rat dai" panose="02000000000000000000" pitchFamily="2" charset="0"/>
                <a:ea typeface="#9Slide02 Noi dung rat dai" panose="02000000000000000000" pitchFamily="2" charset="0"/>
              </a:rPr>
              <a:t>Viết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lời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thoại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nhân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vật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cần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toát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lên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tính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cách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nhân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phẩm</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của</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nhân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vật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thể</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hiện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được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mức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độ</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xung</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đột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kịch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gây</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ấn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tượng</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cho</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người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xem</a:t>
            </a:r>
            <a:r>
              <a:rPr lang="en-US" sz="2200" dirty="0">
                <a:latin typeface="#9Slide02 Noi dung rat dai" panose="02000000000000000000" pitchFamily="2" charset="0"/>
                <a:ea typeface="#9Slide02 Noi dung rat dai" panose="02000000000000000000" pitchFamily="2" charset="0"/>
              </a:rPr>
              <a:t>.</a:t>
            </a:r>
          </a:p>
          <a:p>
            <a:pPr algn="just">
              <a:buFontTx/>
              <a:buChar char="-"/>
            </a:pPr>
            <a:r>
              <a:rPr lang="en-US" sz="2200" dirty="0" err="1">
                <a:latin typeface="#9Slide02 Noi dung rat dai" panose="02000000000000000000" pitchFamily="2" charset="0"/>
                <a:ea typeface="#9Slide02 Noi dung rat dai" panose="02000000000000000000" pitchFamily="2" charset="0"/>
              </a:rPr>
              <a:t>Viết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chỉ</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dẫn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kịch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gồm</a:t>
            </a:r>
            <a:r>
              <a:rPr lang="en-US" sz="2200" dirty="0">
                <a:latin typeface="#9Slide02 Noi dung rat dai" panose="02000000000000000000" pitchFamily="2" charset="0"/>
                <a:ea typeface="#9Slide02 Noi dung rat dai" panose="02000000000000000000" pitchFamily="2" charset="0"/>
              </a:rPr>
              <a:t>:</a:t>
            </a:r>
          </a:p>
          <a:p>
            <a:pPr marL="139700" indent="0" algn="just"/>
            <a:r>
              <a:rPr lang="en-US" sz="2200" dirty="0">
                <a:latin typeface="#9Slide02 Noi dung rat dai" panose="02000000000000000000" pitchFamily="2" charset="0"/>
                <a:ea typeface="#9Slide02 Noi dung rat dai" panose="02000000000000000000" pitchFamily="2" charset="0"/>
              </a:rPr>
              <a:t>   + </a:t>
            </a:r>
            <a:r>
              <a:rPr lang="en-US" sz="2200" dirty="0" err="1">
                <a:latin typeface="#9Slide02 Noi dung rat dai" panose="02000000000000000000" pitchFamily="2" charset="0"/>
                <a:ea typeface="#9Slide02 Noi dung rat dai" panose="02000000000000000000" pitchFamily="2" charset="0"/>
              </a:rPr>
              <a:t>Chỉ</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dẫn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diễn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xuất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cho</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diễn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viên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lột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tả</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được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đặc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điểm</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trạng</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thái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của</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nhân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vật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ngữ</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điệu</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sắc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mặt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ánh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mắt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điệu</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bộ</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cử</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chỉ</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thái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độ</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tâm</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trạng</a:t>
            </a:r>
            <a:r>
              <a:rPr lang="en-US" sz="2200" dirty="0">
                <a:latin typeface="#9Slide02 Noi dung rat dai" panose="02000000000000000000" pitchFamily="2" charset="0"/>
                <a:ea typeface="#9Slide02 Noi dung rat dai" panose="02000000000000000000" pitchFamily="2" charset="0"/>
              </a:rPr>
              <a:t>…</a:t>
            </a:r>
          </a:p>
          <a:p>
            <a:pPr marL="139700" indent="0" algn="just"/>
            <a:r>
              <a:rPr lang="en-US" sz="2200" dirty="0">
                <a:latin typeface="#9Slide02 Noi dung rat dai" panose="02000000000000000000" pitchFamily="2" charset="0"/>
                <a:ea typeface="#9Slide02 Noi dung rat dai" panose="02000000000000000000" pitchFamily="2" charset="0"/>
              </a:rPr>
              <a:t>   + </a:t>
            </a:r>
            <a:r>
              <a:rPr lang="en-US" sz="2200" dirty="0" err="1">
                <a:latin typeface="#9Slide02 Noi dung rat dai" panose="02000000000000000000" pitchFamily="2" charset="0"/>
                <a:ea typeface="#9Slide02 Noi dung rat dai" panose="02000000000000000000" pitchFamily="2" charset="0"/>
              </a:rPr>
              <a:t>Chỉ</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dẫn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sân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khấu</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về</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các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nhân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vật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ra</a:t>
            </a:r>
            <a:r>
              <a:rPr lang="en-US" sz="2200" dirty="0">
                <a:latin typeface="#9Slide02 Noi dung rat dai" panose="02000000000000000000" pitchFamily="2" charset="0"/>
                <a:ea typeface="#9Slide02 Noi dung rat dai" panose="02000000000000000000" pitchFamily="2" charset="0"/>
              </a:rPr>
              <a:t>/</a:t>
            </a:r>
            <a:r>
              <a:rPr lang="en-US" sz="2200" dirty="0" err="1">
                <a:latin typeface="#9Slide02 Noi dung rat dai" panose="02000000000000000000" pitchFamily="2" charset="0"/>
                <a:ea typeface="#9Slide02 Noi dung rat dai" panose="02000000000000000000" pitchFamily="2" charset="0"/>
              </a:rPr>
              <a:t>vào</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âm</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thanh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ánh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sáng</a:t>
            </a:r>
            <a:r>
              <a:rPr lang="en-US" sz="2200" dirty="0">
                <a:latin typeface="#9Slide02 Noi dung rat dai" panose="02000000000000000000" pitchFamily="2" charset="0"/>
                <a:ea typeface="#9Slide02 Noi dung rat dai" panose="02000000000000000000" pitchFamily="2" charset="0"/>
              </a:rPr>
              <a:t>…</a:t>
            </a:r>
            <a:r>
              <a:rPr lang="en-US" sz="2200" dirty="0" err="1">
                <a:latin typeface="#9Slide02 Noi dung rat dai" panose="02000000000000000000" pitchFamily="2" charset="0"/>
                <a:ea typeface="#9Slide02 Noi dung rat dai" panose="02000000000000000000" pitchFamily="2" charset="0"/>
              </a:rPr>
              <a:t>góp</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phần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hỗ</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trợ</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diễn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xuất</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và</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tạo</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ấn</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tượng</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thị</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giác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thính</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giác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cảm</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giác</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cho</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người</a:t>
            </a:r>
            <a:r>
              <a:rPr lang="en-US" sz="2200" dirty="0">
                <a:latin typeface="#9Slide02 Noi dung rat dai" panose="02000000000000000000" pitchFamily="2" charset="0"/>
                <a:ea typeface="#9Slide02 Noi dung rat dai" panose="02000000000000000000" pitchFamily="2" charset="0"/>
              </a:rPr>
              <a:t> </a:t>
            </a:r>
            <a:r>
              <a:rPr lang="en-US" sz="2200" dirty="0" err="1">
                <a:latin typeface="#9Slide02 Noi dung rat dai" panose="02000000000000000000" pitchFamily="2" charset="0"/>
                <a:ea typeface="#9Slide02 Noi dung rat dai" panose="02000000000000000000" pitchFamily="2" charset="0"/>
              </a:rPr>
              <a:t>xem</a:t>
            </a:r>
            <a:r>
              <a:rPr lang="en-US" sz="2200" dirty="0">
                <a:latin typeface="#9Slide02 Noi dung rat dai" panose="02000000000000000000" pitchFamily="2" charset="0"/>
                <a:ea typeface="#9Slide02 Noi dung rat dai" panose="02000000000000000000" pitchFamily="2" charset="0"/>
              </a:rPr>
              <a:t>.</a:t>
            </a:r>
          </a:p>
          <a:p>
            <a:pPr marL="139700" indent="0" algn="just"/>
            <a:endParaRPr lang="en-US" sz="2000" dirty="0">
              <a:latin typeface="#9Slide02 Noi dung rat dai" panose="02000000000000000000" pitchFamily="2" charset="0"/>
              <a:ea typeface="#9Slide02 Noi dung rat dai" panose="02000000000000000000" pitchFamily="2" charset="0"/>
            </a:endParaRPr>
          </a:p>
        </p:txBody>
      </p:sp>
    </p:spTree>
    <p:extLst>
      <p:ext uri="{BB962C8B-B14F-4D97-AF65-F5344CB8AC3E}">
        <p14:creationId xmlns:p14="http://schemas.microsoft.com/office/powerpoint/2010/main" val="34927287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1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1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064;p52">
            <a:extLst>
              <a:ext uri="{FF2B5EF4-FFF2-40B4-BE49-F238E27FC236}">
                <a16:creationId xmlns="" xmlns:a16="http://schemas.microsoft.com/office/drawing/2014/main" id="{8FE598A6-96D0-B9C3-DE34-F7863236C817}"/>
              </a:ext>
            </a:extLst>
          </p:cNvPr>
          <p:cNvGrpSpPr/>
          <p:nvPr/>
        </p:nvGrpSpPr>
        <p:grpSpPr>
          <a:xfrm>
            <a:off x="362950" y="1023839"/>
            <a:ext cx="4030630" cy="3860973"/>
            <a:chOff x="4567525" y="2593385"/>
            <a:chExt cx="479533" cy="551596"/>
          </a:xfrm>
        </p:grpSpPr>
        <p:sp>
          <p:nvSpPr>
            <p:cNvPr id="25" name="Google Shape;2065;p52">
              <a:extLst>
                <a:ext uri="{FF2B5EF4-FFF2-40B4-BE49-F238E27FC236}">
                  <a16:creationId xmlns="" xmlns:a16="http://schemas.microsoft.com/office/drawing/2014/main" id="{AA06B5FF-0BAD-330E-54F9-B41A4434EA41}"/>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26" name="Google Shape;2066;p52">
              <a:extLst>
                <a:ext uri="{FF2B5EF4-FFF2-40B4-BE49-F238E27FC236}">
                  <a16:creationId xmlns="" xmlns:a16="http://schemas.microsoft.com/office/drawing/2014/main" id="{4CC2C898-C277-C03B-8F89-D20F23FE6834}"/>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27" name="Google Shape;2067;p52">
              <a:extLst>
                <a:ext uri="{FF2B5EF4-FFF2-40B4-BE49-F238E27FC236}">
                  <a16:creationId xmlns="" xmlns:a16="http://schemas.microsoft.com/office/drawing/2014/main" id="{C497A74E-B668-8AA7-C7DB-455BE0760416}"/>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28" name="Google Shape;2068;p52">
              <a:extLst>
                <a:ext uri="{FF2B5EF4-FFF2-40B4-BE49-F238E27FC236}">
                  <a16:creationId xmlns="" xmlns:a16="http://schemas.microsoft.com/office/drawing/2014/main" id="{87D08371-ACE0-C4A2-ADAC-0C4C12D923AA}"/>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29" name="Google Shape;2069;p52">
              <a:extLst>
                <a:ext uri="{FF2B5EF4-FFF2-40B4-BE49-F238E27FC236}">
                  <a16:creationId xmlns="" xmlns:a16="http://schemas.microsoft.com/office/drawing/2014/main" id="{0B5AA24B-D318-F890-0429-4E054B126046}"/>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0" name="Google Shape;2070;p52">
              <a:extLst>
                <a:ext uri="{FF2B5EF4-FFF2-40B4-BE49-F238E27FC236}">
                  <a16:creationId xmlns="" xmlns:a16="http://schemas.microsoft.com/office/drawing/2014/main" id="{A2012061-DA39-031E-2F05-0A8CF85A4812}"/>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1" name="Google Shape;2071;p52">
              <a:extLst>
                <a:ext uri="{FF2B5EF4-FFF2-40B4-BE49-F238E27FC236}">
                  <a16:creationId xmlns="" xmlns:a16="http://schemas.microsoft.com/office/drawing/2014/main" id="{E61FA873-1B22-3753-BDAA-AB84FF8B0050}"/>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2" name="Google Shape;2072;p52">
              <a:extLst>
                <a:ext uri="{FF2B5EF4-FFF2-40B4-BE49-F238E27FC236}">
                  <a16:creationId xmlns="" xmlns:a16="http://schemas.microsoft.com/office/drawing/2014/main" id="{FB388CE8-6B15-3793-9EBB-045FF3BD12A6}"/>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grpSp>
      <p:grpSp>
        <p:nvGrpSpPr>
          <p:cNvPr id="33" name="Google Shape;2064;p52">
            <a:extLst>
              <a:ext uri="{FF2B5EF4-FFF2-40B4-BE49-F238E27FC236}">
                <a16:creationId xmlns="" xmlns:a16="http://schemas.microsoft.com/office/drawing/2014/main" id="{B956D453-36D7-CA14-980A-8076313E03A1}"/>
              </a:ext>
            </a:extLst>
          </p:cNvPr>
          <p:cNvGrpSpPr/>
          <p:nvPr/>
        </p:nvGrpSpPr>
        <p:grpSpPr>
          <a:xfrm>
            <a:off x="4900318" y="969997"/>
            <a:ext cx="4030630" cy="3860973"/>
            <a:chOff x="4567525" y="2593385"/>
            <a:chExt cx="479533" cy="551596"/>
          </a:xfrm>
        </p:grpSpPr>
        <p:sp>
          <p:nvSpPr>
            <p:cNvPr id="34" name="Google Shape;2065;p52">
              <a:extLst>
                <a:ext uri="{FF2B5EF4-FFF2-40B4-BE49-F238E27FC236}">
                  <a16:creationId xmlns="" xmlns:a16="http://schemas.microsoft.com/office/drawing/2014/main" id="{B5867D28-FEA3-DDD5-F87F-A13757665120}"/>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5" name="Google Shape;2066;p52">
              <a:extLst>
                <a:ext uri="{FF2B5EF4-FFF2-40B4-BE49-F238E27FC236}">
                  <a16:creationId xmlns="" xmlns:a16="http://schemas.microsoft.com/office/drawing/2014/main" id="{768A8365-7A00-9F20-1EAB-EF50CABA6E47}"/>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6" name="Google Shape;2067;p52">
              <a:extLst>
                <a:ext uri="{FF2B5EF4-FFF2-40B4-BE49-F238E27FC236}">
                  <a16:creationId xmlns="" xmlns:a16="http://schemas.microsoft.com/office/drawing/2014/main" id="{49EAFDE0-B72A-B618-7789-01839B2E6B7F}"/>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7" name="Google Shape;2068;p52">
              <a:extLst>
                <a:ext uri="{FF2B5EF4-FFF2-40B4-BE49-F238E27FC236}">
                  <a16:creationId xmlns="" xmlns:a16="http://schemas.microsoft.com/office/drawing/2014/main" id="{B4497886-69D7-A11E-6437-8A2F62FDA1A5}"/>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8" name="Google Shape;2069;p52">
              <a:extLst>
                <a:ext uri="{FF2B5EF4-FFF2-40B4-BE49-F238E27FC236}">
                  <a16:creationId xmlns="" xmlns:a16="http://schemas.microsoft.com/office/drawing/2014/main" id="{4168CE65-E835-0C69-B914-CB72F82324E2}"/>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39" name="Google Shape;2070;p52">
              <a:extLst>
                <a:ext uri="{FF2B5EF4-FFF2-40B4-BE49-F238E27FC236}">
                  <a16:creationId xmlns="" xmlns:a16="http://schemas.microsoft.com/office/drawing/2014/main" id="{D4F832CB-A7FA-0E51-C63E-EA2B56D41DFB}"/>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40" name="Google Shape;2071;p52">
              <a:extLst>
                <a:ext uri="{FF2B5EF4-FFF2-40B4-BE49-F238E27FC236}">
                  <a16:creationId xmlns="" xmlns:a16="http://schemas.microsoft.com/office/drawing/2014/main" id="{F4E702D7-A362-886B-FAE1-0BF4874DD57B}"/>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41" name="Google Shape;2072;p52">
              <a:extLst>
                <a:ext uri="{FF2B5EF4-FFF2-40B4-BE49-F238E27FC236}">
                  <a16:creationId xmlns="" xmlns:a16="http://schemas.microsoft.com/office/drawing/2014/main" id="{D7EDAA79-4D32-2257-AF4C-331EA38880DD}"/>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grpSp>
      <p:sp>
        <p:nvSpPr>
          <p:cNvPr id="2" name="Title 1">
            <a:extLst>
              <a:ext uri="{FF2B5EF4-FFF2-40B4-BE49-F238E27FC236}">
                <a16:creationId xmlns="" xmlns:a16="http://schemas.microsoft.com/office/drawing/2014/main" id="{4FD84D75-084A-7364-83A0-37187E890C61}"/>
              </a:ext>
            </a:extLst>
          </p:cNvPr>
          <p:cNvSpPr>
            <a:spLocks noGrp="1"/>
          </p:cNvSpPr>
          <p:nvPr>
            <p:ph type="title"/>
          </p:nvPr>
        </p:nvSpPr>
        <p:spPr>
          <a:xfrm>
            <a:off x="2338641" y="345315"/>
            <a:ext cx="4257281" cy="714533"/>
          </a:xfrm>
          <a:solidFill>
            <a:schemeClr val="accent1">
              <a:lumMod val="50000"/>
            </a:schemeClr>
          </a:solidFill>
        </p:spPr>
        <p:txBody>
          <a:bodyPr/>
          <a:lstStyle/>
          <a:p>
            <a:r>
              <a:rPr lang="en-US" b="1" dirty="0" err="1">
                <a:solidFill>
                  <a:schemeClr val="accent5"/>
                </a:solidFill>
              </a:rPr>
              <a:t>Nhiệm</a:t>
            </a:r>
            <a:r>
              <a:rPr lang="en-US" b="1" dirty="0">
                <a:solidFill>
                  <a:schemeClr val="accent5"/>
                </a:solidFill>
              </a:rPr>
              <a:t> </a:t>
            </a:r>
            <a:r>
              <a:rPr lang="en-US" b="1" dirty="0" err="1">
                <a:solidFill>
                  <a:schemeClr val="accent5"/>
                </a:solidFill>
              </a:rPr>
              <a:t>vụ</a:t>
            </a:r>
            <a:r>
              <a:rPr lang="en-US" b="1" dirty="0">
                <a:solidFill>
                  <a:schemeClr val="accent5"/>
                </a:solidFill>
              </a:rPr>
              <a:t> ở </a:t>
            </a:r>
            <a:r>
              <a:rPr lang="en-US" b="1" dirty="0" err="1">
                <a:solidFill>
                  <a:schemeClr val="accent5"/>
                </a:solidFill>
              </a:rPr>
              <a:t>nhà</a:t>
            </a:r>
            <a:endParaRPr lang="en-US" b="1" dirty="0">
              <a:solidFill>
                <a:schemeClr val="accent5"/>
              </a:solidFill>
            </a:endParaRPr>
          </a:p>
        </p:txBody>
      </p:sp>
      <p:sp>
        <p:nvSpPr>
          <p:cNvPr id="69" name="TextBox 68">
            <a:extLst>
              <a:ext uri="{FF2B5EF4-FFF2-40B4-BE49-F238E27FC236}">
                <a16:creationId xmlns="" xmlns:a16="http://schemas.microsoft.com/office/drawing/2014/main" id="{6E3CAE85-D262-AE34-B428-8A07E5D2E3E6}"/>
              </a:ext>
            </a:extLst>
          </p:cNvPr>
          <p:cNvSpPr txBox="1"/>
          <p:nvPr/>
        </p:nvSpPr>
        <p:spPr>
          <a:xfrm>
            <a:off x="1445348" y="1535013"/>
            <a:ext cx="4301983" cy="1200329"/>
          </a:xfrm>
          <a:prstGeom prst="rect">
            <a:avLst/>
          </a:prstGeom>
          <a:noFill/>
        </p:spPr>
        <p:txBody>
          <a:bodyPr wrap="square" rtlCol="0">
            <a:spAutoFit/>
          </a:bodyPr>
          <a:lstStyle/>
          <a:p>
            <a:pPr>
              <a:defRPr/>
            </a:pPr>
            <a:r>
              <a:rPr lang="en-US" sz="2400" dirty="0">
                <a:latin typeface="#9Slide03 Arima Madurai ExtraBo" panose="00000900000000000000" pitchFamily="2" charset="0"/>
                <a:cs typeface="#9Slide03 Arima Madurai ExtraBo" panose="00000900000000000000" pitchFamily="2" charset="0"/>
              </a:rPr>
              <a:t>Chia </a:t>
            </a:r>
            <a:r>
              <a:rPr lang="en-US" sz="2400" dirty="0" err="1">
                <a:latin typeface="#9Slide03 Arima Madurai ExtraBo" panose="00000900000000000000" pitchFamily="2" charset="0"/>
                <a:cs typeface="#9Slide03 Arima Madurai ExtraBo" panose="00000900000000000000" pitchFamily="2" charset="0"/>
              </a:rPr>
              <a:t>lớp</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thành</a:t>
            </a:r>
            <a:r>
              <a:rPr lang="en-US" sz="2400" dirty="0">
                <a:latin typeface="#9Slide03 Arima Madurai ExtraBo" panose="00000900000000000000" pitchFamily="2" charset="0"/>
                <a:cs typeface="#9Slide03 Arima Madurai ExtraBo" panose="00000900000000000000" pitchFamily="2" charset="0"/>
              </a:rPr>
              <a:t> 4 </a:t>
            </a:r>
            <a:r>
              <a:rPr lang="en-US" sz="2400" dirty="0" err="1">
                <a:latin typeface="#9Slide03 Arima Madurai ExtraBo" panose="00000900000000000000" pitchFamily="2" charset="0"/>
                <a:cs typeface="#9Slide03 Arima Madurai ExtraBo" panose="00000900000000000000" pitchFamily="2" charset="0"/>
              </a:rPr>
              <a:t>nhóm</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mỗi</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nhóm</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thực</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hiện</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viết</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hoàn</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thiện</a:t>
            </a:r>
            <a:r>
              <a:rPr lang="en-US" sz="2400" dirty="0">
                <a:latin typeface="#9Slide03 Arima Madurai ExtraBo" panose="00000900000000000000" pitchFamily="2" charset="0"/>
                <a:cs typeface="#9Slide03 Arima Madurai ExtraBo" panose="00000900000000000000" pitchFamily="2" charset="0"/>
              </a:rPr>
              <a:t> 1 </a:t>
            </a:r>
            <a:r>
              <a:rPr lang="en-US" sz="2400" dirty="0" err="1">
                <a:latin typeface="#9Slide03 Arima Madurai ExtraBo" panose="00000900000000000000" pitchFamily="2" charset="0"/>
                <a:cs typeface="#9Slide03 Arima Madurai ExtraBo" panose="00000900000000000000" pitchFamily="2" charset="0"/>
              </a:rPr>
              <a:t>cảnh</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của</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vở</a:t>
            </a:r>
            <a:r>
              <a:rPr lang="en-US" sz="2400" dirty="0">
                <a:latin typeface="#9Slide03 Arima Madurai ExtraBo" panose="00000900000000000000" pitchFamily="2" charset="0"/>
                <a:cs typeface="#9Slide03 Arima Madurai ExtraBo" panose="00000900000000000000" pitchFamily="2" charset="0"/>
              </a:rPr>
              <a:t> </a:t>
            </a:r>
            <a:r>
              <a:rPr lang="en-US" sz="2400" dirty="0" err="1">
                <a:latin typeface="#9Slide03 Arima Madurai ExtraBo" panose="00000900000000000000" pitchFamily="2" charset="0"/>
                <a:cs typeface="#9Slide03 Arima Madurai ExtraBo" panose="00000900000000000000" pitchFamily="2" charset="0"/>
              </a:rPr>
              <a:t>kịch</a:t>
            </a:r>
            <a:endParaRPr lang="en-US" sz="2400" dirty="0">
              <a:latin typeface="#9Slide03 Arima Madurai ExtraBo" panose="00000900000000000000" pitchFamily="2" charset="0"/>
              <a:cs typeface="#9Slide03 Arima Madurai ExtraBo" panose="00000900000000000000" pitchFamily="2" charset="0"/>
            </a:endParaRPr>
          </a:p>
        </p:txBody>
      </p:sp>
      <p:grpSp>
        <p:nvGrpSpPr>
          <p:cNvPr id="70" name="Google Shape;11518;p67">
            <a:extLst>
              <a:ext uri="{FF2B5EF4-FFF2-40B4-BE49-F238E27FC236}">
                <a16:creationId xmlns="" xmlns:a16="http://schemas.microsoft.com/office/drawing/2014/main" id="{3674EFFC-4285-EA27-F62E-09E582F3B9C9}"/>
              </a:ext>
            </a:extLst>
          </p:cNvPr>
          <p:cNvGrpSpPr/>
          <p:nvPr/>
        </p:nvGrpSpPr>
        <p:grpSpPr>
          <a:xfrm>
            <a:off x="5888903" y="1614695"/>
            <a:ext cx="2743932" cy="2749293"/>
            <a:chOff x="4877760" y="2887459"/>
            <a:chExt cx="389567" cy="390328"/>
          </a:xfrm>
        </p:grpSpPr>
        <p:sp>
          <p:nvSpPr>
            <p:cNvPr id="71" name="Google Shape;11519;p67">
              <a:extLst>
                <a:ext uri="{FF2B5EF4-FFF2-40B4-BE49-F238E27FC236}">
                  <a16:creationId xmlns="" xmlns:a16="http://schemas.microsoft.com/office/drawing/2014/main" id="{4527A272-07D1-34F9-DD2E-EEFF00BD6DF2}"/>
                </a:ext>
              </a:extLst>
            </p:cNvPr>
            <p:cNvSpPr/>
            <p:nvPr/>
          </p:nvSpPr>
          <p:spPr>
            <a:xfrm>
              <a:off x="5124079" y="2893052"/>
              <a:ext cx="118695" cy="91411"/>
            </a:xfrm>
            <a:custGeom>
              <a:avLst/>
              <a:gdLst/>
              <a:ahLst/>
              <a:cxnLst/>
              <a:rect l="l" t="t" r="r" b="b"/>
              <a:pathLst>
                <a:path w="4520" h="3481" extrusionOk="0">
                  <a:moveTo>
                    <a:pt x="340" y="0"/>
                  </a:moveTo>
                  <a:cubicBezTo>
                    <a:pt x="97" y="0"/>
                    <a:pt x="0" y="361"/>
                    <a:pt x="248" y="467"/>
                  </a:cubicBezTo>
                  <a:cubicBezTo>
                    <a:pt x="1799" y="974"/>
                    <a:pt x="3129" y="2008"/>
                    <a:pt x="4010" y="3376"/>
                  </a:cubicBezTo>
                  <a:cubicBezTo>
                    <a:pt x="4061" y="3450"/>
                    <a:pt x="4130" y="3481"/>
                    <a:pt x="4199" y="3481"/>
                  </a:cubicBezTo>
                  <a:cubicBezTo>
                    <a:pt x="4362" y="3481"/>
                    <a:pt x="4519" y="3306"/>
                    <a:pt x="4412" y="3118"/>
                  </a:cubicBezTo>
                  <a:cubicBezTo>
                    <a:pt x="3474" y="1654"/>
                    <a:pt x="2057" y="553"/>
                    <a:pt x="402" y="7"/>
                  </a:cubicBezTo>
                  <a:cubicBezTo>
                    <a:pt x="380" y="2"/>
                    <a:pt x="360" y="0"/>
                    <a:pt x="3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defRPr/>
              </a:pPr>
              <a:endParaRPr/>
            </a:p>
          </p:txBody>
        </p:sp>
        <p:sp>
          <p:nvSpPr>
            <p:cNvPr id="72" name="Google Shape;11520;p67">
              <a:extLst>
                <a:ext uri="{FF2B5EF4-FFF2-40B4-BE49-F238E27FC236}">
                  <a16:creationId xmlns="" xmlns:a16="http://schemas.microsoft.com/office/drawing/2014/main" id="{2D5B0259-C89A-071A-70AD-0EB4917564C2}"/>
                </a:ext>
              </a:extLst>
            </p:cNvPr>
            <p:cNvSpPr/>
            <p:nvPr/>
          </p:nvSpPr>
          <p:spPr>
            <a:xfrm>
              <a:off x="4903390" y="2892396"/>
              <a:ext cx="120139" cy="92278"/>
            </a:xfrm>
            <a:custGeom>
              <a:avLst/>
              <a:gdLst/>
              <a:ahLst/>
              <a:cxnLst/>
              <a:rect l="l" t="t" r="r" b="b"/>
              <a:pathLst>
                <a:path w="4575" h="3514" extrusionOk="0">
                  <a:moveTo>
                    <a:pt x="4240" y="0"/>
                  </a:moveTo>
                  <a:cubicBezTo>
                    <a:pt x="4207" y="0"/>
                    <a:pt x="4172" y="7"/>
                    <a:pt x="4135" y="23"/>
                  </a:cubicBezTo>
                  <a:cubicBezTo>
                    <a:pt x="2461" y="559"/>
                    <a:pt x="1025" y="1659"/>
                    <a:pt x="68" y="3143"/>
                  </a:cubicBezTo>
                  <a:cubicBezTo>
                    <a:pt x="1" y="3258"/>
                    <a:pt x="30" y="3401"/>
                    <a:pt x="144" y="3478"/>
                  </a:cubicBezTo>
                  <a:cubicBezTo>
                    <a:pt x="185" y="3502"/>
                    <a:pt x="230" y="3513"/>
                    <a:pt x="273" y="3513"/>
                  </a:cubicBezTo>
                  <a:cubicBezTo>
                    <a:pt x="352" y="3513"/>
                    <a:pt x="427" y="3475"/>
                    <a:pt x="470" y="3401"/>
                  </a:cubicBezTo>
                  <a:cubicBezTo>
                    <a:pt x="1369" y="2014"/>
                    <a:pt x="2709" y="980"/>
                    <a:pt x="4279" y="473"/>
                  </a:cubicBezTo>
                  <a:cubicBezTo>
                    <a:pt x="4574" y="397"/>
                    <a:pt x="4482" y="0"/>
                    <a:pt x="42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defRPr/>
              </a:pPr>
              <a:endParaRPr/>
            </a:p>
          </p:txBody>
        </p:sp>
        <p:sp>
          <p:nvSpPr>
            <p:cNvPr id="73" name="Google Shape;11521;p67">
              <a:extLst>
                <a:ext uri="{FF2B5EF4-FFF2-40B4-BE49-F238E27FC236}">
                  <a16:creationId xmlns="" xmlns:a16="http://schemas.microsoft.com/office/drawing/2014/main" id="{547F4E47-4505-D422-CFA8-B6F9D2079245}"/>
                </a:ext>
              </a:extLst>
            </p:cNvPr>
            <p:cNvSpPr/>
            <p:nvPr/>
          </p:nvSpPr>
          <p:spPr>
            <a:xfrm>
              <a:off x="4901735" y="3179155"/>
              <a:ext cx="100313" cy="84347"/>
            </a:xfrm>
            <a:custGeom>
              <a:avLst/>
              <a:gdLst/>
              <a:ahLst/>
              <a:cxnLst/>
              <a:rect l="l" t="t" r="r" b="b"/>
              <a:pathLst>
                <a:path w="3820" h="3212" extrusionOk="0">
                  <a:moveTo>
                    <a:pt x="335" y="0"/>
                  </a:moveTo>
                  <a:cubicBezTo>
                    <a:pt x="166" y="0"/>
                    <a:pt x="1" y="193"/>
                    <a:pt x="140" y="386"/>
                  </a:cubicBezTo>
                  <a:cubicBezTo>
                    <a:pt x="916" y="1602"/>
                    <a:pt x="2035" y="2578"/>
                    <a:pt x="3356" y="3181"/>
                  </a:cubicBezTo>
                  <a:cubicBezTo>
                    <a:pt x="3398" y="3202"/>
                    <a:pt x="3438" y="3212"/>
                    <a:pt x="3475" y="3212"/>
                  </a:cubicBezTo>
                  <a:cubicBezTo>
                    <a:pt x="3701" y="3212"/>
                    <a:pt x="3819" y="2857"/>
                    <a:pt x="3548" y="2750"/>
                  </a:cubicBezTo>
                  <a:cubicBezTo>
                    <a:pt x="2313" y="2176"/>
                    <a:pt x="1270" y="1267"/>
                    <a:pt x="533" y="128"/>
                  </a:cubicBezTo>
                  <a:cubicBezTo>
                    <a:pt x="483" y="37"/>
                    <a:pt x="409" y="0"/>
                    <a:pt x="33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defRPr/>
              </a:pPr>
              <a:endParaRPr/>
            </a:p>
          </p:txBody>
        </p:sp>
        <p:sp>
          <p:nvSpPr>
            <p:cNvPr id="74" name="Google Shape;11522;p67">
              <a:extLst>
                <a:ext uri="{FF2B5EF4-FFF2-40B4-BE49-F238E27FC236}">
                  <a16:creationId xmlns="" xmlns:a16="http://schemas.microsoft.com/office/drawing/2014/main" id="{B1A084A9-7757-B3BC-C565-1D1E39730E8F}"/>
                </a:ext>
              </a:extLst>
            </p:cNvPr>
            <p:cNvSpPr/>
            <p:nvPr/>
          </p:nvSpPr>
          <p:spPr>
            <a:xfrm>
              <a:off x="5145428" y="3179759"/>
              <a:ext cx="97346" cy="82929"/>
            </a:xfrm>
            <a:custGeom>
              <a:avLst/>
              <a:gdLst/>
              <a:ahLst/>
              <a:cxnLst/>
              <a:rect l="l" t="t" r="r" b="b"/>
              <a:pathLst>
                <a:path w="3707" h="3158" extrusionOk="0">
                  <a:moveTo>
                    <a:pt x="3386" y="0"/>
                  </a:moveTo>
                  <a:cubicBezTo>
                    <a:pt x="3317" y="0"/>
                    <a:pt x="3248" y="31"/>
                    <a:pt x="3197" y="105"/>
                  </a:cubicBezTo>
                  <a:cubicBezTo>
                    <a:pt x="2469" y="1234"/>
                    <a:pt x="1445" y="2134"/>
                    <a:pt x="230" y="2698"/>
                  </a:cubicBezTo>
                  <a:cubicBezTo>
                    <a:pt x="0" y="2813"/>
                    <a:pt x="77" y="3148"/>
                    <a:pt x="335" y="3158"/>
                  </a:cubicBezTo>
                  <a:cubicBezTo>
                    <a:pt x="373" y="3158"/>
                    <a:pt x="402" y="3148"/>
                    <a:pt x="440" y="3129"/>
                  </a:cubicBezTo>
                  <a:cubicBezTo>
                    <a:pt x="1732" y="2526"/>
                    <a:pt x="2823" y="1560"/>
                    <a:pt x="3599" y="363"/>
                  </a:cubicBezTo>
                  <a:cubicBezTo>
                    <a:pt x="3706" y="175"/>
                    <a:pt x="3549" y="0"/>
                    <a:pt x="3386"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a:defRPr/>
              </a:pPr>
              <a:endParaRPr/>
            </a:p>
          </p:txBody>
        </p:sp>
        <p:sp>
          <p:nvSpPr>
            <p:cNvPr id="75" name="Google Shape;11523;p67">
              <a:extLst>
                <a:ext uri="{FF2B5EF4-FFF2-40B4-BE49-F238E27FC236}">
                  <a16:creationId xmlns="" xmlns:a16="http://schemas.microsoft.com/office/drawing/2014/main" id="{4C15A59E-5E5D-786B-846D-97367913DF8C}"/>
                </a:ext>
              </a:extLst>
            </p:cNvPr>
            <p:cNvSpPr/>
            <p:nvPr/>
          </p:nvSpPr>
          <p:spPr>
            <a:xfrm>
              <a:off x="4878784" y="3101320"/>
              <a:ext cx="125680" cy="66438"/>
            </a:xfrm>
            <a:custGeom>
              <a:avLst/>
              <a:gdLst/>
              <a:ahLst/>
              <a:cxnLst/>
              <a:rect l="l" t="t" r="r" b="b"/>
              <a:pathLst>
                <a:path w="4786" h="2530" extrusionOk="0">
                  <a:moveTo>
                    <a:pt x="1818" y="1"/>
                  </a:moveTo>
                  <a:lnTo>
                    <a:pt x="727" y="441"/>
                  </a:lnTo>
                  <a:cubicBezTo>
                    <a:pt x="622" y="479"/>
                    <a:pt x="526" y="537"/>
                    <a:pt x="440" y="613"/>
                  </a:cubicBezTo>
                  <a:lnTo>
                    <a:pt x="412" y="632"/>
                  </a:lnTo>
                  <a:lnTo>
                    <a:pt x="392" y="642"/>
                  </a:lnTo>
                  <a:lnTo>
                    <a:pt x="383" y="661"/>
                  </a:lnTo>
                  <a:lnTo>
                    <a:pt x="354" y="680"/>
                  </a:lnTo>
                  <a:cubicBezTo>
                    <a:pt x="163" y="872"/>
                    <a:pt x="29" y="1130"/>
                    <a:pt x="0" y="1398"/>
                  </a:cubicBezTo>
                  <a:lnTo>
                    <a:pt x="0" y="1446"/>
                  </a:lnTo>
                  <a:lnTo>
                    <a:pt x="0" y="1465"/>
                  </a:lnTo>
                  <a:lnTo>
                    <a:pt x="0" y="1503"/>
                  </a:lnTo>
                  <a:lnTo>
                    <a:pt x="0" y="1532"/>
                  </a:lnTo>
                  <a:lnTo>
                    <a:pt x="0" y="1589"/>
                  </a:lnTo>
                  <a:lnTo>
                    <a:pt x="0" y="1771"/>
                  </a:lnTo>
                  <a:lnTo>
                    <a:pt x="0" y="2307"/>
                  </a:lnTo>
                  <a:cubicBezTo>
                    <a:pt x="0" y="2430"/>
                    <a:pt x="106" y="2529"/>
                    <a:pt x="227" y="2529"/>
                  </a:cubicBezTo>
                  <a:cubicBezTo>
                    <a:pt x="237" y="2529"/>
                    <a:pt x="248" y="2529"/>
                    <a:pt x="258" y="2527"/>
                  </a:cubicBezTo>
                  <a:lnTo>
                    <a:pt x="4517" y="2527"/>
                  </a:lnTo>
                  <a:cubicBezTo>
                    <a:pt x="4528" y="2529"/>
                    <a:pt x="4538" y="2529"/>
                    <a:pt x="4549" y="2529"/>
                  </a:cubicBezTo>
                  <a:cubicBezTo>
                    <a:pt x="4670" y="2529"/>
                    <a:pt x="4776" y="2430"/>
                    <a:pt x="4785" y="2307"/>
                  </a:cubicBezTo>
                  <a:lnTo>
                    <a:pt x="4785" y="1781"/>
                  </a:lnTo>
                  <a:lnTo>
                    <a:pt x="4756" y="1599"/>
                  </a:lnTo>
                  <a:lnTo>
                    <a:pt x="4756" y="1541"/>
                  </a:lnTo>
                  <a:lnTo>
                    <a:pt x="4756" y="1532"/>
                  </a:lnTo>
                  <a:lnTo>
                    <a:pt x="4756" y="1503"/>
                  </a:lnTo>
                  <a:lnTo>
                    <a:pt x="4756" y="1474"/>
                  </a:lnTo>
                  <a:lnTo>
                    <a:pt x="4756" y="1455"/>
                  </a:lnTo>
                  <a:lnTo>
                    <a:pt x="4756" y="1407"/>
                  </a:lnTo>
                  <a:cubicBezTo>
                    <a:pt x="4728" y="1140"/>
                    <a:pt x="4603" y="881"/>
                    <a:pt x="4402" y="690"/>
                  </a:cubicBezTo>
                  <a:lnTo>
                    <a:pt x="4374" y="671"/>
                  </a:lnTo>
                  <a:lnTo>
                    <a:pt x="4364" y="651"/>
                  </a:lnTo>
                  <a:lnTo>
                    <a:pt x="4345" y="642"/>
                  </a:lnTo>
                  <a:lnTo>
                    <a:pt x="4316" y="623"/>
                  </a:lnTo>
                  <a:cubicBezTo>
                    <a:pt x="4230" y="546"/>
                    <a:pt x="4134" y="489"/>
                    <a:pt x="4029" y="450"/>
                  </a:cubicBezTo>
                  <a:lnTo>
                    <a:pt x="2929" y="10"/>
                  </a:lnTo>
                  <a:lnTo>
                    <a:pt x="2651" y="288"/>
                  </a:lnTo>
                  <a:lnTo>
                    <a:pt x="2373" y="556"/>
                  </a:lnTo>
                  <a:lnTo>
                    <a:pt x="2096" y="288"/>
                  </a:lnTo>
                  <a:lnTo>
                    <a:pt x="1818" y="1"/>
                  </a:lnTo>
                  <a:close/>
                </a:path>
              </a:pathLst>
            </a:custGeom>
            <a:solidFill>
              <a:srgbClr val="9C60CE"/>
            </a:solidFill>
            <a:ln>
              <a:noFill/>
            </a:ln>
          </p:spPr>
          <p:txBody>
            <a:bodyPr spcFirstLastPara="1" wrap="square" lIns="91425" tIns="91425" rIns="91425" bIns="91425" anchor="ctr" anchorCtr="0">
              <a:noAutofit/>
            </a:bodyPr>
            <a:lstStyle/>
            <a:p>
              <a:pPr>
                <a:defRPr/>
              </a:pPr>
              <a:endParaRPr/>
            </a:p>
          </p:txBody>
        </p:sp>
        <p:sp>
          <p:nvSpPr>
            <p:cNvPr id="76" name="Google Shape;11524;p67">
              <a:extLst>
                <a:ext uri="{FF2B5EF4-FFF2-40B4-BE49-F238E27FC236}">
                  <a16:creationId xmlns="" xmlns:a16="http://schemas.microsoft.com/office/drawing/2014/main" id="{37E83BB1-7D92-71F5-1459-73D7D0B1C9F7}"/>
                </a:ext>
              </a:extLst>
            </p:cNvPr>
            <p:cNvSpPr/>
            <p:nvPr/>
          </p:nvSpPr>
          <p:spPr>
            <a:xfrm>
              <a:off x="4877760" y="3101819"/>
              <a:ext cx="51049" cy="65939"/>
            </a:xfrm>
            <a:custGeom>
              <a:avLst/>
              <a:gdLst/>
              <a:ahLst/>
              <a:cxnLst/>
              <a:rect l="l" t="t" r="r" b="b"/>
              <a:pathLst>
                <a:path w="1944" h="2511" extrusionOk="0">
                  <a:moveTo>
                    <a:pt x="1848" y="1"/>
                  </a:moveTo>
                  <a:lnTo>
                    <a:pt x="766" y="422"/>
                  </a:lnTo>
                  <a:cubicBezTo>
                    <a:pt x="297" y="613"/>
                    <a:pt x="1" y="1073"/>
                    <a:pt x="20" y="1580"/>
                  </a:cubicBezTo>
                  <a:lnTo>
                    <a:pt x="20" y="2288"/>
                  </a:lnTo>
                  <a:cubicBezTo>
                    <a:pt x="20" y="2411"/>
                    <a:pt x="125" y="2510"/>
                    <a:pt x="247" y="2510"/>
                  </a:cubicBezTo>
                  <a:cubicBezTo>
                    <a:pt x="257" y="2510"/>
                    <a:pt x="268" y="2510"/>
                    <a:pt x="278" y="2508"/>
                  </a:cubicBezTo>
                  <a:lnTo>
                    <a:pt x="336" y="2508"/>
                  </a:lnTo>
                  <a:lnTo>
                    <a:pt x="336" y="1580"/>
                  </a:lnTo>
                  <a:cubicBezTo>
                    <a:pt x="317" y="1073"/>
                    <a:pt x="613" y="613"/>
                    <a:pt x="1082" y="422"/>
                  </a:cubicBezTo>
                  <a:lnTo>
                    <a:pt x="1944" y="87"/>
                  </a:lnTo>
                  <a:lnTo>
                    <a:pt x="1848" y="1"/>
                  </a:lnTo>
                  <a:close/>
                </a:path>
              </a:pathLst>
            </a:custGeom>
            <a:solidFill>
              <a:srgbClr val="7030A0"/>
            </a:solidFill>
            <a:ln>
              <a:noFill/>
            </a:ln>
          </p:spPr>
          <p:txBody>
            <a:bodyPr spcFirstLastPara="1" wrap="square" lIns="91425" tIns="91425" rIns="91425" bIns="91425" anchor="ctr" anchorCtr="0">
              <a:noAutofit/>
            </a:bodyPr>
            <a:lstStyle/>
            <a:p>
              <a:pPr>
                <a:defRPr/>
              </a:pPr>
              <a:endParaRPr/>
            </a:p>
          </p:txBody>
        </p:sp>
        <p:sp>
          <p:nvSpPr>
            <p:cNvPr id="77" name="Google Shape;11525;p67">
              <a:extLst>
                <a:ext uri="{FF2B5EF4-FFF2-40B4-BE49-F238E27FC236}">
                  <a16:creationId xmlns="" xmlns:a16="http://schemas.microsoft.com/office/drawing/2014/main" id="{98EC6835-53FC-CAB6-29FE-EDE1F84E2F9D}"/>
                </a:ext>
              </a:extLst>
            </p:cNvPr>
            <p:cNvSpPr/>
            <p:nvPr/>
          </p:nvSpPr>
          <p:spPr>
            <a:xfrm>
              <a:off x="4901131" y="2997278"/>
              <a:ext cx="79463" cy="56328"/>
            </a:xfrm>
            <a:custGeom>
              <a:avLst/>
              <a:gdLst/>
              <a:ahLst/>
              <a:cxnLst/>
              <a:rect l="l" t="t" r="r" b="b"/>
              <a:pathLst>
                <a:path w="3026" h="2145" extrusionOk="0">
                  <a:moveTo>
                    <a:pt x="2690" y="1828"/>
                  </a:moveTo>
                  <a:lnTo>
                    <a:pt x="2661" y="1848"/>
                  </a:lnTo>
                  <a:lnTo>
                    <a:pt x="2671" y="1838"/>
                  </a:lnTo>
                  <a:lnTo>
                    <a:pt x="2690" y="1828"/>
                  </a:lnTo>
                  <a:close/>
                  <a:moveTo>
                    <a:pt x="2661" y="1838"/>
                  </a:moveTo>
                  <a:lnTo>
                    <a:pt x="2652" y="1848"/>
                  </a:lnTo>
                  <a:lnTo>
                    <a:pt x="2623" y="1867"/>
                  </a:lnTo>
                  <a:lnTo>
                    <a:pt x="2661" y="1838"/>
                  </a:lnTo>
                  <a:close/>
                  <a:moveTo>
                    <a:pt x="1455" y="1"/>
                  </a:moveTo>
                  <a:cubicBezTo>
                    <a:pt x="652" y="1"/>
                    <a:pt x="1" y="651"/>
                    <a:pt x="1" y="1455"/>
                  </a:cubicBezTo>
                  <a:lnTo>
                    <a:pt x="1" y="2144"/>
                  </a:lnTo>
                  <a:cubicBezTo>
                    <a:pt x="1" y="2144"/>
                    <a:pt x="326" y="2106"/>
                    <a:pt x="364" y="1943"/>
                  </a:cubicBezTo>
                  <a:cubicBezTo>
                    <a:pt x="384" y="1934"/>
                    <a:pt x="393" y="1915"/>
                    <a:pt x="403" y="1895"/>
                  </a:cubicBezTo>
                  <a:cubicBezTo>
                    <a:pt x="594" y="1895"/>
                    <a:pt x="1465" y="1886"/>
                    <a:pt x="1972" y="1273"/>
                  </a:cubicBezTo>
                  <a:cubicBezTo>
                    <a:pt x="2078" y="1570"/>
                    <a:pt x="2317" y="1800"/>
                    <a:pt x="2623" y="1886"/>
                  </a:cubicBezTo>
                  <a:cubicBezTo>
                    <a:pt x="2633" y="1905"/>
                    <a:pt x="2642" y="1924"/>
                    <a:pt x="2661" y="1943"/>
                  </a:cubicBezTo>
                  <a:cubicBezTo>
                    <a:pt x="2700" y="2106"/>
                    <a:pt x="3025" y="2135"/>
                    <a:pt x="3025" y="2135"/>
                  </a:cubicBezTo>
                  <a:lnTo>
                    <a:pt x="3025" y="1455"/>
                  </a:lnTo>
                  <a:cubicBezTo>
                    <a:pt x="3025" y="651"/>
                    <a:pt x="2374" y="1"/>
                    <a:pt x="1570" y="1"/>
                  </a:cubicBezTo>
                  <a:close/>
                </a:path>
              </a:pathLst>
            </a:custGeom>
            <a:solidFill>
              <a:schemeClr val="tx1"/>
            </a:solidFill>
            <a:ln>
              <a:noFill/>
            </a:ln>
          </p:spPr>
          <p:txBody>
            <a:bodyPr spcFirstLastPara="1" wrap="square" lIns="91425" tIns="91425" rIns="91425" bIns="91425" anchor="ctr" anchorCtr="0">
              <a:noAutofit/>
            </a:bodyPr>
            <a:lstStyle/>
            <a:p>
              <a:pPr>
                <a:defRPr/>
              </a:pPr>
              <a:endParaRPr/>
            </a:p>
          </p:txBody>
        </p:sp>
        <p:sp>
          <p:nvSpPr>
            <p:cNvPr id="78" name="Google Shape;11526;p67">
              <a:extLst>
                <a:ext uri="{FF2B5EF4-FFF2-40B4-BE49-F238E27FC236}">
                  <a16:creationId xmlns="" xmlns:a16="http://schemas.microsoft.com/office/drawing/2014/main" id="{9CB93E24-621B-4D31-EB07-12F5D4A2ADA5}"/>
                </a:ext>
              </a:extLst>
            </p:cNvPr>
            <p:cNvSpPr/>
            <p:nvPr/>
          </p:nvSpPr>
          <p:spPr>
            <a:xfrm>
              <a:off x="4901131" y="2997541"/>
              <a:ext cx="43250" cy="56065"/>
            </a:xfrm>
            <a:custGeom>
              <a:avLst/>
              <a:gdLst/>
              <a:ahLst/>
              <a:cxnLst/>
              <a:rect l="l" t="t" r="r" b="b"/>
              <a:pathLst>
                <a:path w="1647" h="2135" extrusionOk="0">
                  <a:moveTo>
                    <a:pt x="1455" y="0"/>
                  </a:moveTo>
                  <a:cubicBezTo>
                    <a:pt x="652" y="0"/>
                    <a:pt x="1" y="651"/>
                    <a:pt x="1" y="1455"/>
                  </a:cubicBezTo>
                  <a:lnTo>
                    <a:pt x="1" y="2134"/>
                  </a:lnTo>
                  <a:cubicBezTo>
                    <a:pt x="87" y="2125"/>
                    <a:pt x="17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a:defRPr/>
              </a:pPr>
              <a:endParaRPr/>
            </a:p>
          </p:txBody>
        </p:sp>
        <p:sp>
          <p:nvSpPr>
            <p:cNvPr id="79" name="Google Shape;11527;p67">
              <a:extLst>
                <a:ext uri="{FF2B5EF4-FFF2-40B4-BE49-F238E27FC236}">
                  <a16:creationId xmlns="" xmlns:a16="http://schemas.microsoft.com/office/drawing/2014/main" id="{E78F007B-E830-9546-03D1-03D81E48F2AE}"/>
                </a:ext>
              </a:extLst>
            </p:cNvPr>
            <p:cNvSpPr/>
            <p:nvPr/>
          </p:nvSpPr>
          <p:spPr>
            <a:xfrm>
              <a:off x="4969749" y="3047802"/>
              <a:ext cx="17620" cy="23371"/>
            </a:xfrm>
            <a:custGeom>
              <a:avLst/>
              <a:gdLst/>
              <a:ahLst/>
              <a:cxnLst/>
              <a:rect l="l" t="t" r="r" b="b"/>
              <a:pathLst>
                <a:path w="671" h="890" extrusionOk="0">
                  <a:moveTo>
                    <a:pt x="240" y="0"/>
                  </a:moveTo>
                  <a:lnTo>
                    <a:pt x="240" y="10"/>
                  </a:lnTo>
                  <a:cubicBezTo>
                    <a:pt x="221" y="4"/>
                    <a:pt x="202" y="1"/>
                    <a:pt x="183" y="1"/>
                  </a:cubicBezTo>
                  <a:cubicBezTo>
                    <a:pt x="88" y="1"/>
                    <a:pt x="0" y="78"/>
                    <a:pt x="0" y="182"/>
                  </a:cubicBezTo>
                  <a:lnTo>
                    <a:pt x="0" y="699"/>
                  </a:lnTo>
                  <a:cubicBezTo>
                    <a:pt x="0" y="804"/>
                    <a:pt x="90" y="889"/>
                    <a:pt x="187" y="889"/>
                  </a:cubicBezTo>
                  <a:cubicBezTo>
                    <a:pt x="205" y="889"/>
                    <a:pt x="222" y="886"/>
                    <a:pt x="240" y="881"/>
                  </a:cubicBezTo>
                  <a:cubicBezTo>
                    <a:pt x="278" y="862"/>
                    <a:pt x="316" y="852"/>
                    <a:pt x="345" y="833"/>
                  </a:cubicBezTo>
                  <a:cubicBezTo>
                    <a:pt x="374" y="795"/>
                    <a:pt x="412" y="766"/>
                    <a:pt x="450" y="747"/>
                  </a:cubicBezTo>
                  <a:cubicBezTo>
                    <a:pt x="670" y="498"/>
                    <a:pt x="556" y="105"/>
                    <a:pt x="240"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80" name="Google Shape;11528;p67">
              <a:extLst>
                <a:ext uri="{FF2B5EF4-FFF2-40B4-BE49-F238E27FC236}">
                  <a16:creationId xmlns="" xmlns:a16="http://schemas.microsoft.com/office/drawing/2014/main" id="{F6688FF0-37A1-B03F-09D2-725197609878}"/>
                </a:ext>
              </a:extLst>
            </p:cNvPr>
            <p:cNvSpPr/>
            <p:nvPr/>
          </p:nvSpPr>
          <p:spPr>
            <a:xfrm>
              <a:off x="4894592" y="3047802"/>
              <a:ext cx="17620" cy="23371"/>
            </a:xfrm>
            <a:custGeom>
              <a:avLst/>
              <a:gdLst/>
              <a:ahLst/>
              <a:cxnLst/>
              <a:rect l="l" t="t" r="r" b="b"/>
              <a:pathLst>
                <a:path w="671" h="890" extrusionOk="0">
                  <a:moveTo>
                    <a:pt x="489" y="0"/>
                  </a:moveTo>
                  <a:cubicBezTo>
                    <a:pt x="470" y="0"/>
                    <a:pt x="451" y="3"/>
                    <a:pt x="432" y="10"/>
                  </a:cubicBezTo>
                  <a:cubicBezTo>
                    <a:pt x="1" y="144"/>
                    <a:pt x="1" y="747"/>
                    <a:pt x="432" y="881"/>
                  </a:cubicBezTo>
                  <a:cubicBezTo>
                    <a:pt x="449" y="887"/>
                    <a:pt x="467" y="889"/>
                    <a:pt x="485" y="889"/>
                  </a:cubicBezTo>
                  <a:cubicBezTo>
                    <a:pt x="582" y="889"/>
                    <a:pt x="671" y="806"/>
                    <a:pt x="671" y="708"/>
                  </a:cubicBezTo>
                  <a:lnTo>
                    <a:pt x="671" y="182"/>
                  </a:lnTo>
                  <a:cubicBezTo>
                    <a:pt x="671" y="125"/>
                    <a:pt x="642" y="67"/>
                    <a:pt x="594" y="38"/>
                  </a:cubicBezTo>
                  <a:cubicBezTo>
                    <a:pt x="562" y="13"/>
                    <a:pt x="526" y="0"/>
                    <a:pt x="48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81" name="Google Shape;11529;p67">
              <a:extLst>
                <a:ext uri="{FF2B5EF4-FFF2-40B4-BE49-F238E27FC236}">
                  <a16:creationId xmlns="" xmlns:a16="http://schemas.microsoft.com/office/drawing/2014/main" id="{FEA518BF-9014-72B7-1437-BD5D418D0C8A}"/>
                </a:ext>
              </a:extLst>
            </p:cNvPr>
            <p:cNvSpPr/>
            <p:nvPr/>
          </p:nvSpPr>
          <p:spPr>
            <a:xfrm>
              <a:off x="4926262" y="3088610"/>
              <a:ext cx="29437" cy="33350"/>
            </a:xfrm>
            <a:custGeom>
              <a:avLst/>
              <a:gdLst/>
              <a:ahLst/>
              <a:cxnLst/>
              <a:rect l="l" t="t" r="r" b="b"/>
              <a:pathLst>
                <a:path w="1121" h="1270" extrusionOk="0">
                  <a:moveTo>
                    <a:pt x="186" y="1"/>
                  </a:moveTo>
                  <a:cubicBezTo>
                    <a:pt x="88" y="1"/>
                    <a:pt x="1" y="80"/>
                    <a:pt x="1" y="188"/>
                  </a:cubicBezTo>
                  <a:lnTo>
                    <a:pt x="1" y="724"/>
                  </a:lnTo>
                  <a:cubicBezTo>
                    <a:pt x="1" y="772"/>
                    <a:pt x="20" y="829"/>
                    <a:pt x="58" y="858"/>
                  </a:cubicBezTo>
                  <a:lnTo>
                    <a:pt x="431" y="1222"/>
                  </a:lnTo>
                  <a:cubicBezTo>
                    <a:pt x="460" y="1250"/>
                    <a:pt x="508" y="1269"/>
                    <a:pt x="556" y="1269"/>
                  </a:cubicBezTo>
                  <a:cubicBezTo>
                    <a:pt x="604" y="1269"/>
                    <a:pt x="652" y="1250"/>
                    <a:pt x="690" y="1212"/>
                  </a:cubicBezTo>
                  <a:lnTo>
                    <a:pt x="1063" y="820"/>
                  </a:lnTo>
                  <a:cubicBezTo>
                    <a:pt x="1101" y="791"/>
                    <a:pt x="1111" y="743"/>
                    <a:pt x="1121" y="695"/>
                  </a:cubicBezTo>
                  <a:lnTo>
                    <a:pt x="1121" y="188"/>
                  </a:lnTo>
                  <a:cubicBezTo>
                    <a:pt x="1111" y="140"/>
                    <a:pt x="1092" y="92"/>
                    <a:pt x="1063" y="64"/>
                  </a:cubicBezTo>
                  <a:cubicBezTo>
                    <a:pt x="1025" y="25"/>
                    <a:pt x="977" y="6"/>
                    <a:pt x="929" y="6"/>
                  </a:cubicBezTo>
                  <a:lnTo>
                    <a:pt x="891" y="6"/>
                  </a:lnTo>
                  <a:cubicBezTo>
                    <a:pt x="814" y="25"/>
                    <a:pt x="747" y="35"/>
                    <a:pt x="671" y="35"/>
                  </a:cubicBezTo>
                  <a:lnTo>
                    <a:pt x="451" y="35"/>
                  </a:lnTo>
                  <a:cubicBezTo>
                    <a:pt x="374" y="35"/>
                    <a:pt x="298"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82" name="Google Shape;11530;p67">
              <a:extLst>
                <a:ext uri="{FF2B5EF4-FFF2-40B4-BE49-F238E27FC236}">
                  <a16:creationId xmlns="" xmlns:a16="http://schemas.microsoft.com/office/drawing/2014/main" id="{E6C4F881-1742-DBA2-81A8-4D5370442E80}"/>
                </a:ext>
              </a:extLst>
            </p:cNvPr>
            <p:cNvSpPr/>
            <p:nvPr/>
          </p:nvSpPr>
          <p:spPr>
            <a:xfrm>
              <a:off x="4926262" y="3088952"/>
              <a:ext cx="17883" cy="33245"/>
            </a:xfrm>
            <a:custGeom>
              <a:avLst/>
              <a:gdLst/>
              <a:ahLst/>
              <a:cxnLst/>
              <a:rect l="l" t="t" r="r" b="b"/>
              <a:pathLst>
                <a:path w="681" h="1266" extrusionOk="0">
                  <a:moveTo>
                    <a:pt x="189" y="0"/>
                  </a:moveTo>
                  <a:cubicBezTo>
                    <a:pt x="87" y="0"/>
                    <a:pt x="1" y="81"/>
                    <a:pt x="1" y="185"/>
                  </a:cubicBezTo>
                  <a:lnTo>
                    <a:pt x="1" y="720"/>
                  </a:lnTo>
                  <a:cubicBezTo>
                    <a:pt x="1" y="768"/>
                    <a:pt x="20" y="826"/>
                    <a:pt x="58" y="864"/>
                  </a:cubicBezTo>
                  <a:lnTo>
                    <a:pt x="431" y="1218"/>
                  </a:lnTo>
                  <a:cubicBezTo>
                    <a:pt x="460" y="1247"/>
                    <a:pt x="508" y="1266"/>
                    <a:pt x="556" y="1266"/>
                  </a:cubicBezTo>
                  <a:cubicBezTo>
                    <a:pt x="604" y="1266"/>
                    <a:pt x="652" y="1247"/>
                    <a:pt x="680" y="1209"/>
                  </a:cubicBezTo>
                  <a:cubicBezTo>
                    <a:pt x="652" y="1209"/>
                    <a:pt x="613" y="1189"/>
                    <a:pt x="594" y="1161"/>
                  </a:cubicBezTo>
                  <a:lnTo>
                    <a:pt x="221" y="797"/>
                  </a:lnTo>
                  <a:cubicBezTo>
                    <a:pt x="183" y="759"/>
                    <a:pt x="164" y="711"/>
                    <a:pt x="173" y="653"/>
                  </a:cubicBezTo>
                  <a:lnTo>
                    <a:pt x="173" y="127"/>
                  </a:lnTo>
                  <a:cubicBezTo>
                    <a:pt x="173" y="79"/>
                    <a:pt x="192" y="31"/>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83" name="Google Shape;11531;p67">
              <a:extLst>
                <a:ext uri="{FF2B5EF4-FFF2-40B4-BE49-F238E27FC236}">
                  <a16:creationId xmlns="" xmlns:a16="http://schemas.microsoft.com/office/drawing/2014/main" id="{8E67F48B-BB4E-A5CE-9C54-723CEDD5F880}"/>
                </a:ext>
              </a:extLst>
            </p:cNvPr>
            <p:cNvSpPr/>
            <p:nvPr/>
          </p:nvSpPr>
          <p:spPr>
            <a:xfrm>
              <a:off x="4908728" y="3033303"/>
              <a:ext cx="62341" cy="66805"/>
            </a:xfrm>
            <a:custGeom>
              <a:avLst/>
              <a:gdLst/>
              <a:ahLst/>
              <a:cxnLst/>
              <a:rect l="l" t="t" r="r" b="b"/>
              <a:pathLst>
                <a:path w="2374" h="254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44"/>
                    <a:pt x="0" y="630"/>
                    <a:pt x="0" y="726"/>
                  </a:cubicBezTo>
                  <a:lnTo>
                    <a:pt x="0" y="1472"/>
                  </a:lnTo>
                  <a:cubicBezTo>
                    <a:pt x="0" y="2065"/>
                    <a:pt x="479" y="2544"/>
                    <a:pt x="1082" y="2544"/>
                  </a:cubicBezTo>
                  <a:lnTo>
                    <a:pt x="1302" y="2544"/>
                  </a:lnTo>
                  <a:cubicBezTo>
                    <a:pt x="1895" y="2544"/>
                    <a:pt x="2374" y="2065"/>
                    <a:pt x="2374" y="1472"/>
                  </a:cubicBezTo>
                  <a:lnTo>
                    <a:pt x="2374" y="697"/>
                  </a:lnTo>
                  <a:cubicBezTo>
                    <a:pt x="2374" y="620"/>
                    <a:pt x="2335" y="553"/>
                    <a:pt x="2259" y="525"/>
                  </a:cubicBezTo>
                  <a:cubicBezTo>
                    <a:pt x="2240" y="515"/>
                    <a:pt x="2221" y="505"/>
                    <a:pt x="2201" y="496"/>
                  </a:cubicBezTo>
                  <a:cubicBezTo>
                    <a:pt x="1991" y="410"/>
                    <a:pt x="1819" y="257"/>
                    <a:pt x="1713" y="56"/>
                  </a:cubicBez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84" name="Google Shape;11532;p67">
              <a:extLst>
                <a:ext uri="{FF2B5EF4-FFF2-40B4-BE49-F238E27FC236}">
                  <a16:creationId xmlns="" xmlns:a16="http://schemas.microsoft.com/office/drawing/2014/main" id="{D3DD4D7D-91AC-C81C-CD14-A19CB6C62881}"/>
                </a:ext>
              </a:extLst>
            </p:cNvPr>
            <p:cNvSpPr/>
            <p:nvPr/>
          </p:nvSpPr>
          <p:spPr>
            <a:xfrm>
              <a:off x="4909692"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2"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85" name="Google Shape;11533;p67">
              <a:extLst>
                <a:ext uri="{FF2B5EF4-FFF2-40B4-BE49-F238E27FC236}">
                  <a16:creationId xmlns="" xmlns:a16="http://schemas.microsoft.com/office/drawing/2014/main" id="{0BBDD8BD-B04C-EFD1-4C14-FDA5255042D2}"/>
                </a:ext>
              </a:extLst>
            </p:cNvPr>
            <p:cNvSpPr/>
            <p:nvPr/>
          </p:nvSpPr>
          <p:spPr>
            <a:xfrm>
              <a:off x="5142408" y="3101583"/>
              <a:ext cx="124919" cy="66175"/>
            </a:xfrm>
            <a:custGeom>
              <a:avLst/>
              <a:gdLst/>
              <a:ahLst/>
              <a:cxnLst/>
              <a:rect l="l" t="t" r="r" b="b"/>
              <a:pathLst>
                <a:path w="4757" h="2520" extrusionOk="0">
                  <a:moveTo>
                    <a:pt x="1819" y="0"/>
                  </a:moveTo>
                  <a:lnTo>
                    <a:pt x="728" y="440"/>
                  </a:lnTo>
                  <a:cubicBezTo>
                    <a:pt x="622" y="479"/>
                    <a:pt x="527" y="536"/>
                    <a:pt x="441" y="613"/>
                  </a:cubicBezTo>
                  <a:lnTo>
                    <a:pt x="412" y="632"/>
                  </a:lnTo>
                  <a:lnTo>
                    <a:pt x="393" y="641"/>
                  </a:lnTo>
                  <a:lnTo>
                    <a:pt x="383" y="661"/>
                  </a:lnTo>
                  <a:lnTo>
                    <a:pt x="354" y="680"/>
                  </a:lnTo>
                  <a:cubicBezTo>
                    <a:pt x="163" y="871"/>
                    <a:pt x="29" y="1130"/>
                    <a:pt x="0" y="1397"/>
                  </a:cubicBezTo>
                  <a:lnTo>
                    <a:pt x="0" y="1445"/>
                  </a:lnTo>
                  <a:lnTo>
                    <a:pt x="0" y="1464"/>
                  </a:lnTo>
                  <a:lnTo>
                    <a:pt x="0" y="1493"/>
                  </a:lnTo>
                  <a:lnTo>
                    <a:pt x="0" y="1522"/>
                  </a:lnTo>
                  <a:lnTo>
                    <a:pt x="0" y="1531"/>
                  </a:lnTo>
                  <a:lnTo>
                    <a:pt x="0" y="1589"/>
                  </a:lnTo>
                  <a:lnTo>
                    <a:pt x="0" y="1771"/>
                  </a:lnTo>
                  <a:lnTo>
                    <a:pt x="0" y="2297"/>
                  </a:lnTo>
                  <a:cubicBezTo>
                    <a:pt x="0" y="2420"/>
                    <a:pt x="106" y="2519"/>
                    <a:pt x="227" y="2519"/>
                  </a:cubicBezTo>
                  <a:cubicBezTo>
                    <a:pt x="237" y="2519"/>
                    <a:pt x="248" y="2519"/>
                    <a:pt x="259" y="2517"/>
                  </a:cubicBezTo>
                  <a:lnTo>
                    <a:pt x="4489" y="2517"/>
                  </a:lnTo>
                  <a:cubicBezTo>
                    <a:pt x="4499" y="2519"/>
                    <a:pt x="4510" y="2519"/>
                    <a:pt x="4520" y="2519"/>
                  </a:cubicBezTo>
                  <a:cubicBezTo>
                    <a:pt x="4642" y="2519"/>
                    <a:pt x="4748" y="2420"/>
                    <a:pt x="4757" y="2297"/>
                  </a:cubicBezTo>
                  <a:lnTo>
                    <a:pt x="4757" y="1771"/>
                  </a:lnTo>
                  <a:lnTo>
                    <a:pt x="4757" y="1589"/>
                  </a:lnTo>
                  <a:lnTo>
                    <a:pt x="4747" y="1589"/>
                  </a:lnTo>
                  <a:lnTo>
                    <a:pt x="4747" y="1531"/>
                  </a:lnTo>
                  <a:lnTo>
                    <a:pt x="4747" y="1522"/>
                  </a:lnTo>
                  <a:lnTo>
                    <a:pt x="4747" y="1493"/>
                  </a:lnTo>
                  <a:lnTo>
                    <a:pt x="4747" y="1464"/>
                  </a:lnTo>
                  <a:lnTo>
                    <a:pt x="4747" y="1445"/>
                  </a:lnTo>
                  <a:lnTo>
                    <a:pt x="4747" y="1397"/>
                  </a:lnTo>
                  <a:cubicBezTo>
                    <a:pt x="4709" y="1130"/>
                    <a:pt x="4584" y="871"/>
                    <a:pt x="4393" y="680"/>
                  </a:cubicBezTo>
                  <a:lnTo>
                    <a:pt x="4364" y="661"/>
                  </a:lnTo>
                  <a:lnTo>
                    <a:pt x="4345" y="641"/>
                  </a:lnTo>
                  <a:lnTo>
                    <a:pt x="4336" y="632"/>
                  </a:lnTo>
                  <a:lnTo>
                    <a:pt x="4307" y="613"/>
                  </a:lnTo>
                  <a:cubicBezTo>
                    <a:pt x="4221" y="536"/>
                    <a:pt x="4125" y="479"/>
                    <a:pt x="4010" y="440"/>
                  </a:cubicBezTo>
                  <a:lnTo>
                    <a:pt x="2929" y="0"/>
                  </a:lnTo>
                  <a:lnTo>
                    <a:pt x="2651" y="287"/>
                  </a:lnTo>
                  <a:lnTo>
                    <a:pt x="2374" y="555"/>
                  </a:lnTo>
                  <a:lnTo>
                    <a:pt x="2096" y="287"/>
                  </a:lnTo>
                  <a:lnTo>
                    <a:pt x="1819" y="0"/>
                  </a:lnTo>
                  <a:close/>
                </a:path>
              </a:pathLst>
            </a:custGeom>
            <a:solidFill>
              <a:srgbClr val="00B050"/>
            </a:solidFill>
            <a:ln>
              <a:noFill/>
            </a:ln>
          </p:spPr>
          <p:txBody>
            <a:bodyPr spcFirstLastPara="1" wrap="square" lIns="91425" tIns="91425" rIns="91425" bIns="91425" anchor="ctr" anchorCtr="0">
              <a:noAutofit/>
            </a:bodyPr>
            <a:lstStyle/>
            <a:p>
              <a:pPr>
                <a:defRPr/>
              </a:pPr>
              <a:endParaRPr/>
            </a:p>
          </p:txBody>
        </p:sp>
        <p:sp>
          <p:nvSpPr>
            <p:cNvPr id="86" name="Google Shape;11534;p67">
              <a:extLst>
                <a:ext uri="{FF2B5EF4-FFF2-40B4-BE49-F238E27FC236}">
                  <a16:creationId xmlns="" xmlns:a16="http://schemas.microsoft.com/office/drawing/2014/main" id="{74DC6F94-90FF-4EB8-7C32-9E974B5F2AFF}"/>
                </a:ext>
              </a:extLst>
            </p:cNvPr>
            <p:cNvSpPr/>
            <p:nvPr/>
          </p:nvSpPr>
          <p:spPr>
            <a:xfrm>
              <a:off x="5140885" y="3101819"/>
              <a:ext cx="51049" cy="65939"/>
            </a:xfrm>
            <a:custGeom>
              <a:avLst/>
              <a:gdLst/>
              <a:ahLst/>
              <a:cxnLst/>
              <a:rect l="l" t="t" r="r" b="b"/>
              <a:pathLst>
                <a:path w="1944" h="2511" extrusionOk="0">
                  <a:moveTo>
                    <a:pt x="1858" y="1"/>
                  </a:moveTo>
                  <a:lnTo>
                    <a:pt x="776" y="422"/>
                  </a:lnTo>
                  <a:cubicBezTo>
                    <a:pt x="298" y="613"/>
                    <a:pt x="1" y="1073"/>
                    <a:pt x="20" y="1580"/>
                  </a:cubicBezTo>
                  <a:lnTo>
                    <a:pt x="20" y="2288"/>
                  </a:lnTo>
                  <a:cubicBezTo>
                    <a:pt x="29" y="2411"/>
                    <a:pt x="135" y="2510"/>
                    <a:pt x="256" y="2510"/>
                  </a:cubicBezTo>
                  <a:cubicBezTo>
                    <a:pt x="267" y="2510"/>
                    <a:pt x="277" y="2510"/>
                    <a:pt x="288" y="2508"/>
                  </a:cubicBezTo>
                  <a:lnTo>
                    <a:pt x="345" y="2508"/>
                  </a:lnTo>
                  <a:lnTo>
                    <a:pt x="345" y="1580"/>
                  </a:lnTo>
                  <a:cubicBezTo>
                    <a:pt x="317" y="1073"/>
                    <a:pt x="623" y="613"/>
                    <a:pt x="1092" y="422"/>
                  </a:cubicBezTo>
                  <a:lnTo>
                    <a:pt x="1944" y="87"/>
                  </a:lnTo>
                  <a:lnTo>
                    <a:pt x="1858" y="1"/>
                  </a:lnTo>
                  <a:close/>
                </a:path>
              </a:pathLst>
            </a:custGeom>
            <a:solidFill>
              <a:srgbClr val="38BA7C"/>
            </a:solidFill>
            <a:ln>
              <a:noFill/>
            </a:ln>
          </p:spPr>
          <p:txBody>
            <a:bodyPr spcFirstLastPara="1" wrap="square" lIns="91425" tIns="91425" rIns="91425" bIns="91425" anchor="ctr" anchorCtr="0">
              <a:noAutofit/>
            </a:bodyPr>
            <a:lstStyle/>
            <a:p>
              <a:pPr>
                <a:defRPr/>
              </a:pPr>
              <a:endParaRPr/>
            </a:p>
          </p:txBody>
        </p:sp>
        <p:sp>
          <p:nvSpPr>
            <p:cNvPr id="87" name="Google Shape;11535;p67">
              <a:extLst>
                <a:ext uri="{FF2B5EF4-FFF2-40B4-BE49-F238E27FC236}">
                  <a16:creationId xmlns="" xmlns:a16="http://schemas.microsoft.com/office/drawing/2014/main" id="{76BE41A7-D90C-59D6-3764-BD136E7B587B}"/>
                </a:ext>
              </a:extLst>
            </p:cNvPr>
            <p:cNvSpPr/>
            <p:nvPr/>
          </p:nvSpPr>
          <p:spPr>
            <a:xfrm>
              <a:off x="5164256" y="2997278"/>
              <a:ext cx="79699" cy="56328"/>
            </a:xfrm>
            <a:custGeom>
              <a:avLst/>
              <a:gdLst/>
              <a:ahLst/>
              <a:cxnLst/>
              <a:rect l="l" t="t" r="r" b="b"/>
              <a:pathLst>
                <a:path w="3035" h="2145" extrusionOk="0">
                  <a:moveTo>
                    <a:pt x="2671" y="1838"/>
                  </a:moveTo>
                  <a:lnTo>
                    <a:pt x="2661" y="1848"/>
                  </a:lnTo>
                  <a:lnTo>
                    <a:pt x="2633" y="1867"/>
                  </a:lnTo>
                  <a:lnTo>
                    <a:pt x="2671" y="1838"/>
                  </a:lnTo>
                  <a:close/>
                  <a:moveTo>
                    <a:pt x="1456" y="1"/>
                  </a:moveTo>
                  <a:cubicBezTo>
                    <a:pt x="652" y="1"/>
                    <a:pt x="1" y="651"/>
                    <a:pt x="1" y="1455"/>
                  </a:cubicBezTo>
                  <a:lnTo>
                    <a:pt x="1" y="2144"/>
                  </a:lnTo>
                  <a:cubicBezTo>
                    <a:pt x="1" y="2144"/>
                    <a:pt x="336" y="2106"/>
                    <a:pt x="374" y="1943"/>
                  </a:cubicBezTo>
                  <a:cubicBezTo>
                    <a:pt x="393" y="1934"/>
                    <a:pt x="403" y="1915"/>
                    <a:pt x="412" y="1895"/>
                  </a:cubicBezTo>
                  <a:cubicBezTo>
                    <a:pt x="594" y="1895"/>
                    <a:pt x="1475" y="1886"/>
                    <a:pt x="1972" y="1273"/>
                  </a:cubicBezTo>
                  <a:cubicBezTo>
                    <a:pt x="2087" y="1570"/>
                    <a:pt x="2326" y="1800"/>
                    <a:pt x="2633" y="1886"/>
                  </a:cubicBezTo>
                  <a:cubicBezTo>
                    <a:pt x="2633" y="1905"/>
                    <a:pt x="2652" y="1924"/>
                    <a:pt x="2661" y="1943"/>
                  </a:cubicBezTo>
                  <a:cubicBezTo>
                    <a:pt x="2700" y="2106"/>
                    <a:pt x="3035" y="2135"/>
                    <a:pt x="3035" y="2135"/>
                  </a:cubicBezTo>
                  <a:lnTo>
                    <a:pt x="3035" y="1455"/>
                  </a:lnTo>
                  <a:cubicBezTo>
                    <a:pt x="3035" y="651"/>
                    <a:pt x="2384" y="1"/>
                    <a:pt x="1580" y="1"/>
                  </a:cubicBezTo>
                  <a:close/>
                </a:path>
              </a:pathLst>
            </a:custGeom>
            <a:solidFill>
              <a:schemeClr val="tx1"/>
            </a:solidFill>
            <a:ln>
              <a:noFill/>
            </a:ln>
          </p:spPr>
          <p:txBody>
            <a:bodyPr spcFirstLastPara="1" wrap="square" lIns="91425" tIns="91425" rIns="91425" bIns="91425" anchor="ctr" anchorCtr="0">
              <a:noAutofit/>
            </a:bodyPr>
            <a:lstStyle/>
            <a:p>
              <a:pPr>
                <a:defRPr/>
              </a:pPr>
              <a:endParaRPr/>
            </a:p>
          </p:txBody>
        </p:sp>
        <p:sp>
          <p:nvSpPr>
            <p:cNvPr id="88" name="Google Shape;11536;p67">
              <a:extLst>
                <a:ext uri="{FF2B5EF4-FFF2-40B4-BE49-F238E27FC236}">
                  <a16:creationId xmlns="" xmlns:a16="http://schemas.microsoft.com/office/drawing/2014/main" id="{B10C7E02-3CBB-AD3F-7B90-DA6BFD4BE276}"/>
                </a:ext>
              </a:extLst>
            </p:cNvPr>
            <p:cNvSpPr/>
            <p:nvPr/>
          </p:nvSpPr>
          <p:spPr>
            <a:xfrm>
              <a:off x="5164256" y="2997541"/>
              <a:ext cx="43250" cy="56065"/>
            </a:xfrm>
            <a:custGeom>
              <a:avLst/>
              <a:gdLst/>
              <a:ahLst/>
              <a:cxnLst/>
              <a:rect l="l" t="t" r="r" b="b"/>
              <a:pathLst>
                <a:path w="1647" h="2135" extrusionOk="0">
                  <a:moveTo>
                    <a:pt x="1456" y="0"/>
                  </a:moveTo>
                  <a:cubicBezTo>
                    <a:pt x="652" y="0"/>
                    <a:pt x="1" y="651"/>
                    <a:pt x="1" y="1455"/>
                  </a:cubicBezTo>
                  <a:lnTo>
                    <a:pt x="1" y="2134"/>
                  </a:lnTo>
                  <a:cubicBezTo>
                    <a:pt x="97" y="2125"/>
                    <a:pt x="18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a:defRPr/>
              </a:pPr>
              <a:endParaRPr/>
            </a:p>
          </p:txBody>
        </p:sp>
        <p:sp>
          <p:nvSpPr>
            <p:cNvPr id="89" name="Google Shape;11537;p67">
              <a:extLst>
                <a:ext uri="{FF2B5EF4-FFF2-40B4-BE49-F238E27FC236}">
                  <a16:creationId xmlns="" xmlns:a16="http://schemas.microsoft.com/office/drawing/2014/main" id="{B0D7BA66-5AED-1D64-736D-42FE06D52A1F}"/>
                </a:ext>
              </a:extLst>
            </p:cNvPr>
            <p:cNvSpPr/>
            <p:nvPr/>
          </p:nvSpPr>
          <p:spPr>
            <a:xfrm>
              <a:off x="5233136" y="3047802"/>
              <a:ext cx="17358" cy="23371"/>
            </a:xfrm>
            <a:custGeom>
              <a:avLst/>
              <a:gdLst/>
              <a:ahLst/>
              <a:cxnLst/>
              <a:rect l="l" t="t" r="r" b="b"/>
              <a:pathLst>
                <a:path w="661" h="890" extrusionOk="0">
                  <a:moveTo>
                    <a:pt x="239" y="0"/>
                  </a:moveTo>
                  <a:lnTo>
                    <a:pt x="239" y="10"/>
                  </a:lnTo>
                  <a:cubicBezTo>
                    <a:pt x="219" y="4"/>
                    <a:pt x="199" y="1"/>
                    <a:pt x="180" y="1"/>
                  </a:cubicBezTo>
                  <a:cubicBezTo>
                    <a:pt x="81" y="1"/>
                    <a:pt x="0" y="78"/>
                    <a:pt x="0" y="182"/>
                  </a:cubicBezTo>
                  <a:lnTo>
                    <a:pt x="0" y="699"/>
                  </a:lnTo>
                  <a:cubicBezTo>
                    <a:pt x="0" y="804"/>
                    <a:pt x="83" y="889"/>
                    <a:pt x="184" y="889"/>
                  </a:cubicBezTo>
                  <a:cubicBezTo>
                    <a:pt x="202" y="889"/>
                    <a:pt x="221" y="886"/>
                    <a:pt x="239" y="881"/>
                  </a:cubicBezTo>
                  <a:cubicBezTo>
                    <a:pt x="268" y="862"/>
                    <a:pt x="306" y="852"/>
                    <a:pt x="335" y="833"/>
                  </a:cubicBezTo>
                  <a:cubicBezTo>
                    <a:pt x="373" y="795"/>
                    <a:pt x="402" y="766"/>
                    <a:pt x="440" y="747"/>
                  </a:cubicBezTo>
                  <a:cubicBezTo>
                    <a:pt x="661" y="498"/>
                    <a:pt x="555" y="105"/>
                    <a:pt x="23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90" name="Google Shape;11538;p67">
              <a:extLst>
                <a:ext uri="{FF2B5EF4-FFF2-40B4-BE49-F238E27FC236}">
                  <a16:creationId xmlns="" xmlns:a16="http://schemas.microsoft.com/office/drawing/2014/main" id="{8CAE8BA0-9E96-3CF2-F4BF-AB5A96651C63}"/>
                </a:ext>
              </a:extLst>
            </p:cNvPr>
            <p:cNvSpPr/>
            <p:nvPr/>
          </p:nvSpPr>
          <p:spPr>
            <a:xfrm>
              <a:off x="5157980" y="3047802"/>
              <a:ext cx="17358" cy="23371"/>
            </a:xfrm>
            <a:custGeom>
              <a:avLst/>
              <a:gdLst/>
              <a:ahLst/>
              <a:cxnLst/>
              <a:rect l="l" t="t" r="r" b="b"/>
              <a:pathLst>
                <a:path w="661" h="890" extrusionOk="0">
                  <a:moveTo>
                    <a:pt x="479" y="0"/>
                  </a:moveTo>
                  <a:cubicBezTo>
                    <a:pt x="460" y="0"/>
                    <a:pt x="441" y="3"/>
                    <a:pt x="422" y="10"/>
                  </a:cubicBezTo>
                  <a:cubicBezTo>
                    <a:pt x="1" y="144"/>
                    <a:pt x="1" y="747"/>
                    <a:pt x="422" y="881"/>
                  </a:cubicBezTo>
                  <a:cubicBezTo>
                    <a:pt x="441" y="887"/>
                    <a:pt x="460" y="889"/>
                    <a:pt x="478" y="889"/>
                  </a:cubicBezTo>
                  <a:cubicBezTo>
                    <a:pt x="579" y="889"/>
                    <a:pt x="661" y="806"/>
                    <a:pt x="661" y="708"/>
                  </a:cubicBezTo>
                  <a:lnTo>
                    <a:pt x="661" y="182"/>
                  </a:lnTo>
                  <a:cubicBezTo>
                    <a:pt x="661" y="125"/>
                    <a:pt x="632" y="67"/>
                    <a:pt x="584" y="38"/>
                  </a:cubicBezTo>
                  <a:cubicBezTo>
                    <a:pt x="553" y="13"/>
                    <a:pt x="516" y="0"/>
                    <a:pt x="47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91" name="Google Shape;11539;p67">
              <a:extLst>
                <a:ext uri="{FF2B5EF4-FFF2-40B4-BE49-F238E27FC236}">
                  <a16:creationId xmlns="" xmlns:a16="http://schemas.microsoft.com/office/drawing/2014/main" id="{083DC0D3-DC58-7F09-09DB-D9B0FA24A98C}"/>
                </a:ext>
              </a:extLst>
            </p:cNvPr>
            <p:cNvSpPr/>
            <p:nvPr/>
          </p:nvSpPr>
          <p:spPr>
            <a:xfrm>
              <a:off x="5189387" y="3088610"/>
              <a:ext cx="29700" cy="33587"/>
            </a:xfrm>
            <a:custGeom>
              <a:avLst/>
              <a:gdLst/>
              <a:ahLst/>
              <a:cxnLst/>
              <a:rect l="l" t="t" r="r" b="b"/>
              <a:pathLst>
                <a:path w="1131" h="1279" extrusionOk="0">
                  <a:moveTo>
                    <a:pt x="186" y="1"/>
                  </a:moveTo>
                  <a:cubicBezTo>
                    <a:pt x="90" y="1"/>
                    <a:pt x="11" y="80"/>
                    <a:pt x="11" y="188"/>
                  </a:cubicBezTo>
                  <a:lnTo>
                    <a:pt x="11" y="724"/>
                  </a:lnTo>
                  <a:cubicBezTo>
                    <a:pt x="1" y="781"/>
                    <a:pt x="30" y="829"/>
                    <a:pt x="68" y="877"/>
                  </a:cubicBezTo>
                  <a:lnTo>
                    <a:pt x="441" y="1231"/>
                  </a:lnTo>
                  <a:cubicBezTo>
                    <a:pt x="470" y="1260"/>
                    <a:pt x="518" y="1279"/>
                    <a:pt x="566" y="1279"/>
                  </a:cubicBezTo>
                  <a:cubicBezTo>
                    <a:pt x="613" y="1279"/>
                    <a:pt x="661" y="1260"/>
                    <a:pt x="690" y="1222"/>
                  </a:cubicBezTo>
                  <a:lnTo>
                    <a:pt x="1073" y="829"/>
                  </a:lnTo>
                  <a:cubicBezTo>
                    <a:pt x="1102" y="800"/>
                    <a:pt x="1121" y="753"/>
                    <a:pt x="1121" y="705"/>
                  </a:cubicBezTo>
                  <a:lnTo>
                    <a:pt x="1121" y="198"/>
                  </a:lnTo>
                  <a:cubicBezTo>
                    <a:pt x="1130" y="150"/>
                    <a:pt x="1102" y="92"/>
                    <a:pt x="1063" y="64"/>
                  </a:cubicBezTo>
                  <a:cubicBezTo>
                    <a:pt x="1025" y="25"/>
                    <a:pt x="977" y="6"/>
                    <a:pt x="929" y="6"/>
                  </a:cubicBezTo>
                  <a:lnTo>
                    <a:pt x="891" y="6"/>
                  </a:lnTo>
                  <a:cubicBezTo>
                    <a:pt x="824" y="25"/>
                    <a:pt x="747" y="35"/>
                    <a:pt x="680" y="35"/>
                  </a:cubicBezTo>
                  <a:lnTo>
                    <a:pt x="451" y="35"/>
                  </a:lnTo>
                  <a:cubicBezTo>
                    <a:pt x="384" y="35"/>
                    <a:pt x="307"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92" name="Google Shape;11540;p67">
              <a:extLst>
                <a:ext uri="{FF2B5EF4-FFF2-40B4-BE49-F238E27FC236}">
                  <a16:creationId xmlns="" xmlns:a16="http://schemas.microsoft.com/office/drawing/2014/main" id="{B4EE9C64-1873-DECC-A75C-8902CDA1DD7E}"/>
                </a:ext>
              </a:extLst>
            </p:cNvPr>
            <p:cNvSpPr/>
            <p:nvPr/>
          </p:nvSpPr>
          <p:spPr>
            <a:xfrm>
              <a:off x="5189650" y="3088952"/>
              <a:ext cx="17857" cy="33245"/>
            </a:xfrm>
            <a:custGeom>
              <a:avLst/>
              <a:gdLst/>
              <a:ahLst/>
              <a:cxnLst/>
              <a:rect l="l" t="t" r="r" b="b"/>
              <a:pathLst>
                <a:path w="680" h="1266" extrusionOk="0">
                  <a:moveTo>
                    <a:pt x="181" y="0"/>
                  </a:moveTo>
                  <a:cubicBezTo>
                    <a:pt x="87" y="0"/>
                    <a:pt x="1" y="81"/>
                    <a:pt x="1" y="185"/>
                  </a:cubicBezTo>
                  <a:lnTo>
                    <a:pt x="1" y="720"/>
                  </a:lnTo>
                  <a:cubicBezTo>
                    <a:pt x="1" y="768"/>
                    <a:pt x="20" y="826"/>
                    <a:pt x="58" y="864"/>
                  </a:cubicBezTo>
                  <a:lnTo>
                    <a:pt x="431" y="1218"/>
                  </a:lnTo>
                  <a:cubicBezTo>
                    <a:pt x="460" y="1247"/>
                    <a:pt x="508" y="1266"/>
                    <a:pt x="556" y="1266"/>
                  </a:cubicBezTo>
                  <a:cubicBezTo>
                    <a:pt x="603" y="1266"/>
                    <a:pt x="651" y="1247"/>
                    <a:pt x="680" y="1209"/>
                  </a:cubicBezTo>
                  <a:cubicBezTo>
                    <a:pt x="642" y="1209"/>
                    <a:pt x="613" y="1189"/>
                    <a:pt x="584" y="1161"/>
                  </a:cubicBezTo>
                  <a:lnTo>
                    <a:pt x="221" y="797"/>
                  </a:lnTo>
                  <a:cubicBezTo>
                    <a:pt x="182" y="759"/>
                    <a:pt x="163" y="711"/>
                    <a:pt x="163" y="653"/>
                  </a:cubicBezTo>
                  <a:lnTo>
                    <a:pt x="163" y="127"/>
                  </a:lnTo>
                  <a:cubicBezTo>
                    <a:pt x="163" y="79"/>
                    <a:pt x="182" y="31"/>
                    <a:pt x="211" y="3"/>
                  </a:cubicBezTo>
                  <a:cubicBezTo>
                    <a:pt x="201" y="1"/>
                    <a:pt x="191" y="0"/>
                    <a:pt x="181"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93" name="Google Shape;11541;p67">
              <a:extLst>
                <a:ext uri="{FF2B5EF4-FFF2-40B4-BE49-F238E27FC236}">
                  <a16:creationId xmlns="" xmlns:a16="http://schemas.microsoft.com/office/drawing/2014/main" id="{EB7B75B9-967A-C7DF-A29C-427561A0941D}"/>
                </a:ext>
              </a:extLst>
            </p:cNvPr>
            <p:cNvSpPr/>
            <p:nvPr/>
          </p:nvSpPr>
          <p:spPr>
            <a:xfrm>
              <a:off x="5173054" y="3030261"/>
              <a:ext cx="62368" cy="66805"/>
            </a:xfrm>
            <a:custGeom>
              <a:avLst/>
              <a:gdLst/>
              <a:ahLst/>
              <a:cxnLst/>
              <a:rect l="l" t="t" r="r" b="b"/>
              <a:pathLst>
                <a:path w="2375" h="2544" extrusionOk="0">
                  <a:moveTo>
                    <a:pt x="1649" y="1"/>
                  </a:moveTo>
                  <a:cubicBezTo>
                    <a:pt x="1634" y="1"/>
                    <a:pt x="1620" y="6"/>
                    <a:pt x="1609" y="17"/>
                  </a:cubicBezTo>
                  <a:cubicBezTo>
                    <a:pt x="1350" y="209"/>
                    <a:pt x="1054" y="352"/>
                    <a:pt x="747" y="439"/>
                  </a:cubicBezTo>
                  <a:cubicBezTo>
                    <a:pt x="652" y="467"/>
                    <a:pt x="556" y="486"/>
                    <a:pt x="460" y="505"/>
                  </a:cubicBezTo>
                  <a:cubicBezTo>
                    <a:pt x="365" y="525"/>
                    <a:pt x="269" y="534"/>
                    <a:pt x="173" y="544"/>
                  </a:cubicBezTo>
                  <a:cubicBezTo>
                    <a:pt x="68" y="544"/>
                    <a:pt x="1" y="630"/>
                    <a:pt x="1" y="726"/>
                  </a:cubicBezTo>
                  <a:lnTo>
                    <a:pt x="1" y="1472"/>
                  </a:lnTo>
                  <a:cubicBezTo>
                    <a:pt x="1" y="2065"/>
                    <a:pt x="479" y="2544"/>
                    <a:pt x="1073" y="2544"/>
                  </a:cubicBezTo>
                  <a:lnTo>
                    <a:pt x="1302" y="2544"/>
                  </a:lnTo>
                  <a:cubicBezTo>
                    <a:pt x="1896" y="2544"/>
                    <a:pt x="2374" y="2065"/>
                    <a:pt x="2374" y="1472"/>
                  </a:cubicBezTo>
                  <a:lnTo>
                    <a:pt x="2374" y="697"/>
                  </a:lnTo>
                  <a:cubicBezTo>
                    <a:pt x="2374" y="620"/>
                    <a:pt x="2326" y="553"/>
                    <a:pt x="2259" y="525"/>
                  </a:cubicBezTo>
                  <a:cubicBezTo>
                    <a:pt x="2240" y="515"/>
                    <a:pt x="2221" y="505"/>
                    <a:pt x="2192" y="496"/>
                  </a:cubicBezTo>
                  <a:cubicBezTo>
                    <a:pt x="1982" y="410"/>
                    <a:pt x="1810" y="257"/>
                    <a:pt x="1714" y="56"/>
                  </a:cubicBezTo>
                  <a:lnTo>
                    <a:pt x="1704" y="37"/>
                  </a:lnTo>
                  <a:cubicBezTo>
                    <a:pt x="1693" y="13"/>
                    <a:pt x="1671" y="1"/>
                    <a:pt x="1649"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94" name="Google Shape;11542;p67">
              <a:extLst>
                <a:ext uri="{FF2B5EF4-FFF2-40B4-BE49-F238E27FC236}">
                  <a16:creationId xmlns="" xmlns:a16="http://schemas.microsoft.com/office/drawing/2014/main" id="{56CB1870-FA2F-240D-9C1A-ADD4EC70E5A8}"/>
                </a:ext>
              </a:extLst>
            </p:cNvPr>
            <p:cNvSpPr/>
            <p:nvPr/>
          </p:nvSpPr>
          <p:spPr>
            <a:xfrm>
              <a:off x="5172817"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3"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3"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95" name="Google Shape;11543;p67">
              <a:extLst>
                <a:ext uri="{FF2B5EF4-FFF2-40B4-BE49-F238E27FC236}">
                  <a16:creationId xmlns="" xmlns:a16="http://schemas.microsoft.com/office/drawing/2014/main" id="{3B8EB219-AE85-6033-D901-F5812049A8E3}"/>
                </a:ext>
              </a:extLst>
            </p:cNvPr>
            <p:cNvSpPr/>
            <p:nvPr/>
          </p:nvSpPr>
          <p:spPr>
            <a:xfrm>
              <a:off x="5009953" y="2992000"/>
              <a:ext cx="125680" cy="66149"/>
            </a:xfrm>
            <a:custGeom>
              <a:avLst/>
              <a:gdLst/>
              <a:ahLst/>
              <a:cxnLst/>
              <a:rect l="l" t="t" r="r" b="b"/>
              <a:pathLst>
                <a:path w="4786" h="2519" extrusionOk="0">
                  <a:moveTo>
                    <a:pt x="1848" y="1"/>
                  </a:moveTo>
                  <a:lnTo>
                    <a:pt x="766" y="431"/>
                  </a:lnTo>
                  <a:cubicBezTo>
                    <a:pt x="642" y="470"/>
                    <a:pt x="537" y="527"/>
                    <a:pt x="441" y="604"/>
                  </a:cubicBezTo>
                  <a:lnTo>
                    <a:pt x="412" y="623"/>
                  </a:lnTo>
                  <a:lnTo>
                    <a:pt x="403" y="642"/>
                  </a:lnTo>
                  <a:lnTo>
                    <a:pt x="384" y="651"/>
                  </a:lnTo>
                  <a:lnTo>
                    <a:pt x="364" y="671"/>
                  </a:lnTo>
                  <a:cubicBezTo>
                    <a:pt x="163" y="862"/>
                    <a:pt x="39" y="1120"/>
                    <a:pt x="1" y="1388"/>
                  </a:cubicBezTo>
                  <a:lnTo>
                    <a:pt x="1" y="1436"/>
                  </a:lnTo>
                  <a:lnTo>
                    <a:pt x="1" y="1455"/>
                  </a:lnTo>
                  <a:lnTo>
                    <a:pt x="1" y="1494"/>
                  </a:lnTo>
                  <a:lnTo>
                    <a:pt x="1" y="1522"/>
                  </a:lnTo>
                  <a:lnTo>
                    <a:pt x="1" y="1532"/>
                  </a:lnTo>
                  <a:lnTo>
                    <a:pt x="1" y="1589"/>
                  </a:lnTo>
                  <a:lnTo>
                    <a:pt x="1" y="1762"/>
                  </a:lnTo>
                  <a:lnTo>
                    <a:pt x="1" y="2288"/>
                  </a:lnTo>
                  <a:cubicBezTo>
                    <a:pt x="10" y="2416"/>
                    <a:pt x="116" y="2518"/>
                    <a:pt x="251" y="2518"/>
                  </a:cubicBezTo>
                  <a:cubicBezTo>
                    <a:pt x="257" y="2518"/>
                    <a:pt x="263" y="2518"/>
                    <a:pt x="269" y="2518"/>
                  </a:cubicBezTo>
                  <a:lnTo>
                    <a:pt x="4527" y="2518"/>
                  </a:lnTo>
                  <a:cubicBezTo>
                    <a:pt x="4533" y="2518"/>
                    <a:pt x="4539" y="2518"/>
                    <a:pt x="4544" y="2518"/>
                  </a:cubicBezTo>
                  <a:cubicBezTo>
                    <a:pt x="4671" y="2518"/>
                    <a:pt x="4777" y="2416"/>
                    <a:pt x="4786" y="2288"/>
                  </a:cubicBezTo>
                  <a:lnTo>
                    <a:pt x="4786" y="1762"/>
                  </a:lnTo>
                  <a:lnTo>
                    <a:pt x="4786" y="1589"/>
                  </a:lnTo>
                  <a:lnTo>
                    <a:pt x="4776" y="1589"/>
                  </a:lnTo>
                  <a:lnTo>
                    <a:pt x="4776" y="1532"/>
                  </a:lnTo>
                  <a:lnTo>
                    <a:pt x="4776" y="1522"/>
                  </a:lnTo>
                  <a:lnTo>
                    <a:pt x="4776" y="1494"/>
                  </a:lnTo>
                  <a:lnTo>
                    <a:pt x="4776" y="1455"/>
                  </a:lnTo>
                  <a:lnTo>
                    <a:pt x="4776" y="1446"/>
                  </a:lnTo>
                  <a:lnTo>
                    <a:pt x="4776" y="1398"/>
                  </a:lnTo>
                  <a:cubicBezTo>
                    <a:pt x="4748" y="1120"/>
                    <a:pt x="4614" y="862"/>
                    <a:pt x="4422" y="680"/>
                  </a:cubicBezTo>
                  <a:lnTo>
                    <a:pt x="4394" y="651"/>
                  </a:lnTo>
                  <a:lnTo>
                    <a:pt x="4384" y="642"/>
                  </a:lnTo>
                  <a:lnTo>
                    <a:pt x="4365" y="623"/>
                  </a:lnTo>
                  <a:lnTo>
                    <a:pt x="4336" y="604"/>
                  </a:lnTo>
                  <a:cubicBezTo>
                    <a:pt x="4250" y="537"/>
                    <a:pt x="4154" y="479"/>
                    <a:pt x="4049" y="431"/>
                  </a:cubicBezTo>
                  <a:lnTo>
                    <a:pt x="2958" y="1"/>
                  </a:lnTo>
                  <a:lnTo>
                    <a:pt x="2680" y="278"/>
                  </a:lnTo>
                  <a:lnTo>
                    <a:pt x="2403" y="556"/>
                  </a:lnTo>
                  <a:lnTo>
                    <a:pt x="2125" y="278"/>
                  </a:lnTo>
                  <a:lnTo>
                    <a:pt x="1848" y="1"/>
                  </a:lnTo>
                  <a:close/>
                </a:path>
              </a:pathLst>
            </a:custGeom>
            <a:solidFill>
              <a:schemeClr val="accent3">
                <a:lumMod val="50000"/>
              </a:schemeClr>
            </a:solidFill>
            <a:ln>
              <a:noFill/>
            </a:ln>
          </p:spPr>
          <p:txBody>
            <a:bodyPr spcFirstLastPara="1" wrap="square" lIns="91425" tIns="91425" rIns="91425" bIns="91425" anchor="ctr" anchorCtr="0">
              <a:noAutofit/>
            </a:bodyPr>
            <a:lstStyle/>
            <a:p>
              <a:pPr>
                <a:defRPr/>
              </a:pPr>
              <a:endParaRPr/>
            </a:p>
          </p:txBody>
        </p:sp>
        <p:sp>
          <p:nvSpPr>
            <p:cNvPr id="96" name="Google Shape;11544;p67">
              <a:extLst>
                <a:ext uri="{FF2B5EF4-FFF2-40B4-BE49-F238E27FC236}">
                  <a16:creationId xmlns="" xmlns:a16="http://schemas.microsoft.com/office/drawing/2014/main" id="{384ED81D-BE5D-FC87-E3F2-059DC7365EE3}"/>
                </a:ext>
              </a:extLst>
            </p:cNvPr>
            <p:cNvSpPr/>
            <p:nvPr/>
          </p:nvSpPr>
          <p:spPr>
            <a:xfrm>
              <a:off x="5009217" y="2992262"/>
              <a:ext cx="51286" cy="65913"/>
            </a:xfrm>
            <a:custGeom>
              <a:avLst/>
              <a:gdLst/>
              <a:ahLst/>
              <a:cxnLst/>
              <a:rect l="l" t="t" r="r" b="b"/>
              <a:pathLst>
                <a:path w="1953" h="2510" extrusionOk="0">
                  <a:moveTo>
                    <a:pt x="1857" y="0"/>
                  </a:moveTo>
                  <a:lnTo>
                    <a:pt x="775" y="421"/>
                  </a:lnTo>
                  <a:cubicBezTo>
                    <a:pt x="306" y="613"/>
                    <a:pt x="0" y="1072"/>
                    <a:pt x="29" y="1579"/>
                  </a:cubicBezTo>
                  <a:lnTo>
                    <a:pt x="29" y="2278"/>
                  </a:lnTo>
                  <a:cubicBezTo>
                    <a:pt x="29" y="2410"/>
                    <a:pt x="134" y="2510"/>
                    <a:pt x="256" y="2510"/>
                  </a:cubicBezTo>
                  <a:cubicBezTo>
                    <a:pt x="266" y="2510"/>
                    <a:pt x="277" y="2509"/>
                    <a:pt x="287" y="2508"/>
                  </a:cubicBezTo>
                  <a:lnTo>
                    <a:pt x="345" y="2508"/>
                  </a:lnTo>
                  <a:lnTo>
                    <a:pt x="345" y="1579"/>
                  </a:lnTo>
                  <a:cubicBezTo>
                    <a:pt x="325" y="1072"/>
                    <a:pt x="622" y="613"/>
                    <a:pt x="1091" y="421"/>
                  </a:cubicBezTo>
                  <a:lnTo>
                    <a:pt x="1952" y="86"/>
                  </a:lnTo>
                  <a:lnTo>
                    <a:pt x="1857" y="0"/>
                  </a:lnTo>
                  <a:close/>
                </a:path>
              </a:pathLst>
            </a:custGeom>
            <a:solidFill>
              <a:schemeClr val="accent2">
                <a:lumMod val="50000"/>
              </a:schemeClr>
            </a:solidFill>
            <a:ln>
              <a:noFill/>
            </a:ln>
          </p:spPr>
          <p:txBody>
            <a:bodyPr spcFirstLastPara="1" wrap="square" lIns="91425" tIns="91425" rIns="91425" bIns="91425" anchor="ctr" anchorCtr="0">
              <a:noAutofit/>
            </a:bodyPr>
            <a:lstStyle/>
            <a:p>
              <a:pPr>
                <a:defRPr/>
              </a:pPr>
              <a:endParaRPr/>
            </a:p>
          </p:txBody>
        </p:sp>
        <p:sp>
          <p:nvSpPr>
            <p:cNvPr id="97" name="Google Shape;11545;p67">
              <a:extLst>
                <a:ext uri="{FF2B5EF4-FFF2-40B4-BE49-F238E27FC236}">
                  <a16:creationId xmlns="" xmlns:a16="http://schemas.microsoft.com/office/drawing/2014/main" id="{E7485B3C-97ED-4F0C-FCB0-70510D313A2E}"/>
                </a:ext>
              </a:extLst>
            </p:cNvPr>
            <p:cNvSpPr/>
            <p:nvPr/>
          </p:nvSpPr>
          <p:spPr>
            <a:xfrm>
              <a:off x="5032825" y="2887695"/>
              <a:ext cx="79436" cy="56091"/>
            </a:xfrm>
            <a:custGeom>
              <a:avLst/>
              <a:gdLst/>
              <a:ahLst/>
              <a:cxnLst/>
              <a:rect l="l" t="t" r="r" b="b"/>
              <a:pathLst>
                <a:path w="3025" h="2136" extrusionOk="0">
                  <a:moveTo>
                    <a:pt x="1455" y="1"/>
                  </a:moveTo>
                  <a:cubicBezTo>
                    <a:pt x="651" y="1"/>
                    <a:pt x="1" y="652"/>
                    <a:pt x="1" y="1456"/>
                  </a:cubicBezTo>
                  <a:lnTo>
                    <a:pt x="1" y="2135"/>
                  </a:lnTo>
                  <a:cubicBezTo>
                    <a:pt x="1" y="2135"/>
                    <a:pt x="326" y="2106"/>
                    <a:pt x="364" y="1944"/>
                  </a:cubicBezTo>
                  <a:cubicBezTo>
                    <a:pt x="383" y="1925"/>
                    <a:pt x="393" y="1915"/>
                    <a:pt x="403" y="1896"/>
                  </a:cubicBezTo>
                  <a:cubicBezTo>
                    <a:pt x="584" y="1896"/>
                    <a:pt x="1465" y="1877"/>
                    <a:pt x="1972" y="1274"/>
                  </a:cubicBezTo>
                  <a:cubicBezTo>
                    <a:pt x="2077" y="1570"/>
                    <a:pt x="2317" y="1800"/>
                    <a:pt x="2623" y="1886"/>
                  </a:cubicBezTo>
                  <a:cubicBezTo>
                    <a:pt x="2632" y="1905"/>
                    <a:pt x="2642" y="1925"/>
                    <a:pt x="2652" y="1944"/>
                  </a:cubicBezTo>
                  <a:cubicBezTo>
                    <a:pt x="2699" y="2106"/>
                    <a:pt x="3025" y="2135"/>
                    <a:pt x="3025" y="2135"/>
                  </a:cubicBezTo>
                  <a:lnTo>
                    <a:pt x="3025" y="1456"/>
                  </a:lnTo>
                  <a:cubicBezTo>
                    <a:pt x="3025" y="652"/>
                    <a:pt x="2374" y="1"/>
                    <a:pt x="1570" y="1"/>
                  </a:cubicBezTo>
                  <a:close/>
                </a:path>
              </a:pathLst>
            </a:custGeom>
            <a:solidFill>
              <a:schemeClr val="tx1"/>
            </a:solidFill>
            <a:ln>
              <a:noFill/>
            </a:ln>
          </p:spPr>
          <p:txBody>
            <a:bodyPr spcFirstLastPara="1" wrap="square" lIns="91425" tIns="91425" rIns="91425" bIns="91425" anchor="ctr" anchorCtr="0">
              <a:noAutofit/>
            </a:bodyPr>
            <a:lstStyle/>
            <a:p>
              <a:pPr>
                <a:defRPr/>
              </a:pPr>
              <a:endParaRPr/>
            </a:p>
          </p:txBody>
        </p:sp>
        <p:sp>
          <p:nvSpPr>
            <p:cNvPr id="98" name="Google Shape;11546;p67">
              <a:extLst>
                <a:ext uri="{FF2B5EF4-FFF2-40B4-BE49-F238E27FC236}">
                  <a16:creationId xmlns="" xmlns:a16="http://schemas.microsoft.com/office/drawing/2014/main" id="{A05D4DB7-9DB7-0D39-2070-BA8EE3172D1C}"/>
                </a:ext>
              </a:extLst>
            </p:cNvPr>
            <p:cNvSpPr/>
            <p:nvPr/>
          </p:nvSpPr>
          <p:spPr>
            <a:xfrm>
              <a:off x="5032825" y="2887459"/>
              <a:ext cx="43014" cy="56328"/>
            </a:xfrm>
            <a:custGeom>
              <a:avLst/>
              <a:gdLst/>
              <a:ahLst/>
              <a:cxnLst/>
              <a:rect l="l" t="t" r="r" b="b"/>
              <a:pathLst>
                <a:path w="1638" h="2145" extrusionOk="0">
                  <a:moveTo>
                    <a:pt x="1455" y="0"/>
                  </a:moveTo>
                  <a:cubicBezTo>
                    <a:pt x="651" y="0"/>
                    <a:pt x="1" y="651"/>
                    <a:pt x="1" y="1455"/>
                  </a:cubicBezTo>
                  <a:lnTo>
                    <a:pt x="1" y="2144"/>
                  </a:lnTo>
                  <a:cubicBezTo>
                    <a:pt x="87" y="2135"/>
                    <a:pt x="173" y="2106"/>
                    <a:pt x="249" y="2068"/>
                  </a:cubicBezTo>
                  <a:lnTo>
                    <a:pt x="259" y="1838"/>
                  </a:lnTo>
                  <a:lnTo>
                    <a:pt x="259" y="1455"/>
                  </a:lnTo>
                  <a:cubicBezTo>
                    <a:pt x="259" y="680"/>
                    <a:pt x="862" y="39"/>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a:defRPr/>
              </a:pPr>
              <a:endParaRPr/>
            </a:p>
          </p:txBody>
        </p:sp>
        <p:sp>
          <p:nvSpPr>
            <p:cNvPr id="99" name="Google Shape;11547;p67">
              <a:extLst>
                <a:ext uri="{FF2B5EF4-FFF2-40B4-BE49-F238E27FC236}">
                  <a16:creationId xmlns="" xmlns:a16="http://schemas.microsoft.com/office/drawing/2014/main" id="{9414E8F5-4765-4851-1822-7C7FBABF3B05}"/>
                </a:ext>
              </a:extLst>
            </p:cNvPr>
            <p:cNvSpPr/>
            <p:nvPr/>
          </p:nvSpPr>
          <p:spPr>
            <a:xfrm>
              <a:off x="5101442" y="2937983"/>
              <a:ext cx="17358" cy="23371"/>
            </a:xfrm>
            <a:custGeom>
              <a:avLst/>
              <a:gdLst/>
              <a:ahLst/>
              <a:cxnLst/>
              <a:rect l="l" t="t" r="r" b="b"/>
              <a:pathLst>
                <a:path w="661" h="890" extrusionOk="0">
                  <a:moveTo>
                    <a:pt x="183" y="0"/>
                  </a:moveTo>
                  <a:cubicBezTo>
                    <a:pt x="87" y="0"/>
                    <a:pt x="0" y="78"/>
                    <a:pt x="0" y="182"/>
                  </a:cubicBezTo>
                  <a:lnTo>
                    <a:pt x="0" y="708"/>
                  </a:lnTo>
                  <a:cubicBezTo>
                    <a:pt x="0" y="812"/>
                    <a:pt x="87" y="890"/>
                    <a:pt x="183" y="890"/>
                  </a:cubicBezTo>
                  <a:cubicBezTo>
                    <a:pt x="202" y="890"/>
                    <a:pt x="221" y="887"/>
                    <a:pt x="240" y="880"/>
                  </a:cubicBezTo>
                  <a:cubicBezTo>
                    <a:pt x="278" y="871"/>
                    <a:pt x="307" y="852"/>
                    <a:pt x="345" y="833"/>
                  </a:cubicBezTo>
                  <a:cubicBezTo>
                    <a:pt x="374" y="804"/>
                    <a:pt x="412" y="775"/>
                    <a:pt x="450" y="746"/>
                  </a:cubicBezTo>
                  <a:cubicBezTo>
                    <a:pt x="661" y="498"/>
                    <a:pt x="555" y="105"/>
                    <a:pt x="240" y="10"/>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100" name="Google Shape;11548;p67">
              <a:extLst>
                <a:ext uri="{FF2B5EF4-FFF2-40B4-BE49-F238E27FC236}">
                  <a16:creationId xmlns="" xmlns:a16="http://schemas.microsoft.com/office/drawing/2014/main" id="{D7E24D4F-1122-8447-F397-04AEB10081E2}"/>
                </a:ext>
              </a:extLst>
            </p:cNvPr>
            <p:cNvSpPr/>
            <p:nvPr/>
          </p:nvSpPr>
          <p:spPr>
            <a:xfrm>
              <a:off x="5026286" y="2937957"/>
              <a:ext cx="17620" cy="23398"/>
            </a:xfrm>
            <a:custGeom>
              <a:avLst/>
              <a:gdLst/>
              <a:ahLst/>
              <a:cxnLst/>
              <a:rect l="l" t="t" r="r" b="b"/>
              <a:pathLst>
                <a:path w="671" h="891" extrusionOk="0">
                  <a:moveTo>
                    <a:pt x="484" y="1"/>
                  </a:moveTo>
                  <a:cubicBezTo>
                    <a:pt x="466" y="1"/>
                    <a:pt x="447" y="4"/>
                    <a:pt x="431" y="11"/>
                  </a:cubicBezTo>
                  <a:cubicBezTo>
                    <a:pt x="1" y="145"/>
                    <a:pt x="1" y="747"/>
                    <a:pt x="431" y="881"/>
                  </a:cubicBezTo>
                  <a:cubicBezTo>
                    <a:pt x="450" y="888"/>
                    <a:pt x="469" y="891"/>
                    <a:pt x="488" y="891"/>
                  </a:cubicBezTo>
                  <a:cubicBezTo>
                    <a:pt x="584" y="891"/>
                    <a:pt x="671" y="813"/>
                    <a:pt x="671" y="709"/>
                  </a:cubicBezTo>
                  <a:lnTo>
                    <a:pt x="671" y="183"/>
                  </a:lnTo>
                  <a:cubicBezTo>
                    <a:pt x="661" y="125"/>
                    <a:pt x="632" y="7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101" name="Google Shape;11549;p67">
              <a:extLst>
                <a:ext uri="{FF2B5EF4-FFF2-40B4-BE49-F238E27FC236}">
                  <a16:creationId xmlns="" xmlns:a16="http://schemas.microsoft.com/office/drawing/2014/main" id="{7A5829DE-2DC9-739F-4591-152B8F7CCF08}"/>
                </a:ext>
              </a:extLst>
            </p:cNvPr>
            <p:cNvSpPr/>
            <p:nvPr/>
          </p:nvSpPr>
          <p:spPr>
            <a:xfrm>
              <a:off x="5057956" y="2979027"/>
              <a:ext cx="29175" cy="33350"/>
            </a:xfrm>
            <a:custGeom>
              <a:avLst/>
              <a:gdLst/>
              <a:ahLst/>
              <a:cxnLst/>
              <a:rect l="l" t="t" r="r" b="b"/>
              <a:pathLst>
                <a:path w="1111" h="1270" extrusionOk="0">
                  <a:moveTo>
                    <a:pt x="185" y="1"/>
                  </a:moveTo>
                  <a:cubicBezTo>
                    <a:pt x="87" y="1"/>
                    <a:pt x="1" y="79"/>
                    <a:pt x="1" y="179"/>
                  </a:cubicBezTo>
                  <a:lnTo>
                    <a:pt x="1" y="715"/>
                  </a:lnTo>
                  <a:cubicBezTo>
                    <a:pt x="1" y="772"/>
                    <a:pt x="20" y="820"/>
                    <a:pt x="58" y="858"/>
                  </a:cubicBezTo>
                  <a:lnTo>
                    <a:pt x="422" y="1222"/>
                  </a:lnTo>
                  <a:cubicBezTo>
                    <a:pt x="460" y="1251"/>
                    <a:pt x="508" y="1270"/>
                    <a:pt x="556" y="1270"/>
                  </a:cubicBezTo>
                  <a:cubicBezTo>
                    <a:pt x="604" y="1270"/>
                    <a:pt x="651" y="1251"/>
                    <a:pt x="680" y="1212"/>
                  </a:cubicBezTo>
                  <a:lnTo>
                    <a:pt x="1063" y="820"/>
                  </a:lnTo>
                  <a:cubicBezTo>
                    <a:pt x="1092" y="782"/>
                    <a:pt x="1111" y="743"/>
                    <a:pt x="1111" y="696"/>
                  </a:cubicBezTo>
                  <a:lnTo>
                    <a:pt x="1111" y="188"/>
                  </a:lnTo>
                  <a:cubicBezTo>
                    <a:pt x="1111" y="140"/>
                    <a:pt x="1092" y="93"/>
                    <a:pt x="1063" y="54"/>
                  </a:cubicBezTo>
                  <a:cubicBezTo>
                    <a:pt x="1025" y="26"/>
                    <a:pt x="977" y="7"/>
                    <a:pt x="919" y="7"/>
                  </a:cubicBezTo>
                  <a:lnTo>
                    <a:pt x="881" y="7"/>
                  </a:lnTo>
                  <a:cubicBezTo>
                    <a:pt x="814" y="26"/>
                    <a:pt x="738" y="26"/>
                    <a:pt x="671" y="26"/>
                  </a:cubicBezTo>
                  <a:lnTo>
                    <a:pt x="450" y="26"/>
                  </a:lnTo>
                  <a:cubicBezTo>
                    <a:pt x="374" y="26"/>
                    <a:pt x="297" y="16"/>
                    <a:pt x="230" y="7"/>
                  </a:cubicBezTo>
                  <a:cubicBezTo>
                    <a:pt x="215" y="3"/>
                    <a:pt x="200" y="1"/>
                    <a:pt x="185"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02" name="Google Shape;11550;p67">
              <a:extLst>
                <a:ext uri="{FF2B5EF4-FFF2-40B4-BE49-F238E27FC236}">
                  <a16:creationId xmlns="" xmlns:a16="http://schemas.microsoft.com/office/drawing/2014/main" id="{FE46000E-F8FE-B95A-441C-218C65C87B6F}"/>
                </a:ext>
              </a:extLst>
            </p:cNvPr>
            <p:cNvSpPr/>
            <p:nvPr/>
          </p:nvSpPr>
          <p:spPr>
            <a:xfrm>
              <a:off x="5057956" y="2979369"/>
              <a:ext cx="17883" cy="33271"/>
            </a:xfrm>
            <a:custGeom>
              <a:avLst/>
              <a:gdLst/>
              <a:ahLst/>
              <a:cxnLst/>
              <a:rect l="l" t="t" r="r" b="b"/>
              <a:pathLst>
                <a:path w="681" h="1267" extrusionOk="0">
                  <a:moveTo>
                    <a:pt x="189" y="0"/>
                  </a:moveTo>
                  <a:cubicBezTo>
                    <a:pt x="87" y="0"/>
                    <a:pt x="1" y="80"/>
                    <a:pt x="1" y="175"/>
                  </a:cubicBezTo>
                  <a:lnTo>
                    <a:pt x="1" y="711"/>
                  </a:lnTo>
                  <a:cubicBezTo>
                    <a:pt x="1" y="769"/>
                    <a:pt x="20" y="817"/>
                    <a:pt x="58" y="855"/>
                  </a:cubicBezTo>
                  <a:lnTo>
                    <a:pt x="422" y="1219"/>
                  </a:lnTo>
                  <a:cubicBezTo>
                    <a:pt x="460" y="1247"/>
                    <a:pt x="508" y="1266"/>
                    <a:pt x="556" y="1266"/>
                  </a:cubicBezTo>
                  <a:cubicBezTo>
                    <a:pt x="604" y="1266"/>
                    <a:pt x="651" y="1247"/>
                    <a:pt x="680" y="1209"/>
                  </a:cubicBezTo>
                  <a:cubicBezTo>
                    <a:pt x="642" y="1199"/>
                    <a:pt x="613" y="1180"/>
                    <a:pt x="594" y="1152"/>
                  </a:cubicBezTo>
                  <a:lnTo>
                    <a:pt x="221" y="797"/>
                  </a:lnTo>
                  <a:cubicBezTo>
                    <a:pt x="183" y="759"/>
                    <a:pt x="163" y="711"/>
                    <a:pt x="163" y="654"/>
                  </a:cubicBezTo>
                  <a:lnTo>
                    <a:pt x="163" y="118"/>
                  </a:lnTo>
                  <a:cubicBezTo>
                    <a:pt x="163" y="70"/>
                    <a:pt x="183" y="32"/>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03" name="Google Shape;11551;p67">
              <a:extLst>
                <a:ext uri="{FF2B5EF4-FFF2-40B4-BE49-F238E27FC236}">
                  <a16:creationId xmlns="" xmlns:a16="http://schemas.microsoft.com/office/drawing/2014/main" id="{75840C5F-D03E-9DC4-53E8-B9E23F723B8E}"/>
                </a:ext>
              </a:extLst>
            </p:cNvPr>
            <p:cNvSpPr/>
            <p:nvPr/>
          </p:nvSpPr>
          <p:spPr>
            <a:xfrm>
              <a:off x="5041386" y="2920520"/>
              <a:ext cx="62341" cy="66989"/>
            </a:xfrm>
            <a:custGeom>
              <a:avLst/>
              <a:gdLst/>
              <a:ahLst/>
              <a:cxnLst/>
              <a:rect l="l" t="t" r="r" b="b"/>
              <a:pathLst>
                <a:path w="2374" h="2551" extrusionOk="0">
                  <a:moveTo>
                    <a:pt x="1641" y="0"/>
                  </a:moveTo>
                  <a:cubicBezTo>
                    <a:pt x="1629" y="0"/>
                    <a:pt x="1617" y="5"/>
                    <a:pt x="1608" y="14"/>
                  </a:cubicBezTo>
                  <a:cubicBezTo>
                    <a:pt x="1349" y="206"/>
                    <a:pt x="1053" y="349"/>
                    <a:pt x="747" y="445"/>
                  </a:cubicBezTo>
                  <a:cubicBezTo>
                    <a:pt x="651" y="464"/>
                    <a:pt x="555" y="493"/>
                    <a:pt x="459" y="512"/>
                  </a:cubicBezTo>
                  <a:cubicBezTo>
                    <a:pt x="364" y="521"/>
                    <a:pt x="268" y="541"/>
                    <a:pt x="172" y="541"/>
                  </a:cubicBezTo>
                  <a:cubicBezTo>
                    <a:pt x="77" y="550"/>
                    <a:pt x="0" y="627"/>
                    <a:pt x="0" y="722"/>
                  </a:cubicBezTo>
                  <a:lnTo>
                    <a:pt x="0" y="1478"/>
                  </a:lnTo>
                  <a:cubicBezTo>
                    <a:pt x="0" y="2072"/>
                    <a:pt x="479" y="2550"/>
                    <a:pt x="1072" y="2550"/>
                  </a:cubicBezTo>
                  <a:lnTo>
                    <a:pt x="1302" y="2550"/>
                  </a:lnTo>
                  <a:cubicBezTo>
                    <a:pt x="1895" y="2550"/>
                    <a:pt x="2373" y="2072"/>
                    <a:pt x="2373" y="1478"/>
                  </a:cubicBezTo>
                  <a:lnTo>
                    <a:pt x="2373" y="694"/>
                  </a:lnTo>
                  <a:cubicBezTo>
                    <a:pt x="2373" y="617"/>
                    <a:pt x="2326" y="550"/>
                    <a:pt x="2259" y="531"/>
                  </a:cubicBezTo>
                  <a:cubicBezTo>
                    <a:pt x="2239" y="521"/>
                    <a:pt x="2220" y="512"/>
                    <a:pt x="2201" y="502"/>
                  </a:cubicBezTo>
                  <a:cubicBezTo>
                    <a:pt x="1991" y="416"/>
                    <a:pt x="1818" y="253"/>
                    <a:pt x="1713" y="52"/>
                  </a:cubicBezTo>
                  <a:lnTo>
                    <a:pt x="1704" y="43"/>
                  </a:lnTo>
                  <a:cubicBezTo>
                    <a:pt x="1691" y="17"/>
                    <a:pt x="1665" y="0"/>
                    <a:pt x="1641"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04" name="Google Shape;11552;p67">
              <a:extLst>
                <a:ext uri="{FF2B5EF4-FFF2-40B4-BE49-F238E27FC236}">
                  <a16:creationId xmlns="" xmlns:a16="http://schemas.microsoft.com/office/drawing/2014/main" id="{5052E2A8-2D8F-9F95-66A5-F9BDDC5A8F04}"/>
                </a:ext>
              </a:extLst>
            </p:cNvPr>
            <p:cNvSpPr/>
            <p:nvPr/>
          </p:nvSpPr>
          <p:spPr>
            <a:xfrm>
              <a:off x="5041386" y="2920625"/>
              <a:ext cx="45246" cy="66884"/>
            </a:xfrm>
            <a:custGeom>
              <a:avLst/>
              <a:gdLst/>
              <a:ahLst/>
              <a:cxnLst/>
              <a:rect l="l" t="t" r="r" b="b"/>
              <a:pathLst>
                <a:path w="1723" h="2547" extrusionOk="0">
                  <a:moveTo>
                    <a:pt x="1641" y="1"/>
                  </a:moveTo>
                  <a:cubicBezTo>
                    <a:pt x="1629" y="1"/>
                    <a:pt x="1617" y="4"/>
                    <a:pt x="1608" y="10"/>
                  </a:cubicBezTo>
                  <a:cubicBezTo>
                    <a:pt x="1349" y="211"/>
                    <a:pt x="1053" y="355"/>
                    <a:pt x="747" y="441"/>
                  </a:cubicBezTo>
                  <a:cubicBezTo>
                    <a:pt x="651" y="470"/>
                    <a:pt x="555" y="489"/>
                    <a:pt x="459" y="508"/>
                  </a:cubicBezTo>
                  <a:cubicBezTo>
                    <a:pt x="364" y="527"/>
                    <a:pt x="268" y="537"/>
                    <a:pt x="172" y="546"/>
                  </a:cubicBezTo>
                  <a:cubicBezTo>
                    <a:pt x="67" y="546"/>
                    <a:pt x="0" y="632"/>
                    <a:pt x="0" y="728"/>
                  </a:cubicBezTo>
                  <a:lnTo>
                    <a:pt x="0" y="1474"/>
                  </a:lnTo>
                  <a:cubicBezTo>
                    <a:pt x="0" y="2068"/>
                    <a:pt x="479" y="2546"/>
                    <a:pt x="1072" y="2546"/>
                  </a:cubicBezTo>
                  <a:lnTo>
                    <a:pt x="1292" y="2546"/>
                  </a:lnTo>
                  <a:cubicBezTo>
                    <a:pt x="699" y="2546"/>
                    <a:pt x="220" y="2068"/>
                    <a:pt x="220" y="1474"/>
                  </a:cubicBezTo>
                  <a:lnTo>
                    <a:pt x="220" y="728"/>
                  </a:lnTo>
                  <a:cubicBezTo>
                    <a:pt x="220" y="632"/>
                    <a:pt x="287" y="546"/>
                    <a:pt x="392" y="546"/>
                  </a:cubicBezTo>
                  <a:cubicBezTo>
                    <a:pt x="488" y="537"/>
                    <a:pt x="584" y="527"/>
                    <a:pt x="680" y="508"/>
                  </a:cubicBezTo>
                  <a:cubicBezTo>
                    <a:pt x="775" y="489"/>
                    <a:pt x="871" y="470"/>
                    <a:pt x="967" y="441"/>
                  </a:cubicBezTo>
                  <a:cubicBezTo>
                    <a:pt x="1235" y="364"/>
                    <a:pt x="1493" y="240"/>
                    <a:pt x="1723" y="87"/>
                  </a:cubicBezTo>
                  <a:lnTo>
                    <a:pt x="1713" y="58"/>
                  </a:lnTo>
                  <a:lnTo>
                    <a:pt x="1704" y="39"/>
                  </a:lnTo>
                  <a:cubicBezTo>
                    <a:pt x="1691" y="13"/>
                    <a:pt x="1665" y="1"/>
                    <a:pt x="1641"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05" name="Google Shape;11553;p67">
              <a:extLst>
                <a:ext uri="{FF2B5EF4-FFF2-40B4-BE49-F238E27FC236}">
                  <a16:creationId xmlns="" xmlns:a16="http://schemas.microsoft.com/office/drawing/2014/main" id="{A32665C9-81DA-919C-673E-0DB5566E5E73}"/>
                </a:ext>
              </a:extLst>
            </p:cNvPr>
            <p:cNvSpPr/>
            <p:nvPr/>
          </p:nvSpPr>
          <p:spPr>
            <a:xfrm>
              <a:off x="5010714" y="3211139"/>
              <a:ext cx="125680" cy="66648"/>
            </a:xfrm>
            <a:custGeom>
              <a:avLst/>
              <a:gdLst/>
              <a:ahLst/>
              <a:cxnLst/>
              <a:rect l="l" t="t" r="r" b="b"/>
              <a:pathLst>
                <a:path w="4786" h="2538" extrusionOk="0">
                  <a:moveTo>
                    <a:pt x="1819" y="1"/>
                  </a:moveTo>
                  <a:lnTo>
                    <a:pt x="737" y="441"/>
                  </a:lnTo>
                  <a:cubicBezTo>
                    <a:pt x="623" y="479"/>
                    <a:pt x="527" y="537"/>
                    <a:pt x="441" y="604"/>
                  </a:cubicBezTo>
                  <a:lnTo>
                    <a:pt x="412" y="632"/>
                  </a:lnTo>
                  <a:lnTo>
                    <a:pt x="402" y="642"/>
                  </a:lnTo>
                  <a:lnTo>
                    <a:pt x="383" y="652"/>
                  </a:lnTo>
                  <a:lnTo>
                    <a:pt x="355" y="680"/>
                  </a:lnTo>
                  <a:cubicBezTo>
                    <a:pt x="163" y="872"/>
                    <a:pt x="29" y="1121"/>
                    <a:pt x="0" y="1398"/>
                  </a:cubicBezTo>
                  <a:lnTo>
                    <a:pt x="0" y="1446"/>
                  </a:lnTo>
                  <a:lnTo>
                    <a:pt x="0" y="1475"/>
                  </a:lnTo>
                  <a:lnTo>
                    <a:pt x="0" y="1503"/>
                  </a:lnTo>
                  <a:lnTo>
                    <a:pt x="0" y="1532"/>
                  </a:lnTo>
                  <a:lnTo>
                    <a:pt x="0" y="1542"/>
                  </a:lnTo>
                  <a:lnTo>
                    <a:pt x="0" y="1599"/>
                  </a:lnTo>
                  <a:lnTo>
                    <a:pt x="0" y="1771"/>
                  </a:lnTo>
                  <a:lnTo>
                    <a:pt x="0" y="2307"/>
                  </a:lnTo>
                  <a:cubicBezTo>
                    <a:pt x="0" y="2436"/>
                    <a:pt x="115" y="2538"/>
                    <a:pt x="242" y="2538"/>
                  </a:cubicBezTo>
                  <a:cubicBezTo>
                    <a:pt x="248" y="2538"/>
                    <a:pt x="253" y="2537"/>
                    <a:pt x="259" y="2537"/>
                  </a:cubicBezTo>
                  <a:lnTo>
                    <a:pt x="4518" y="2537"/>
                  </a:lnTo>
                  <a:cubicBezTo>
                    <a:pt x="4524" y="2537"/>
                    <a:pt x="4530" y="2538"/>
                    <a:pt x="4536" y="2538"/>
                  </a:cubicBezTo>
                  <a:cubicBezTo>
                    <a:pt x="4671" y="2538"/>
                    <a:pt x="4776" y="2436"/>
                    <a:pt x="4786" y="2307"/>
                  </a:cubicBezTo>
                  <a:lnTo>
                    <a:pt x="4786" y="1771"/>
                  </a:lnTo>
                  <a:lnTo>
                    <a:pt x="4786" y="1590"/>
                  </a:lnTo>
                  <a:lnTo>
                    <a:pt x="4747" y="1590"/>
                  </a:lnTo>
                  <a:lnTo>
                    <a:pt x="4747" y="1532"/>
                  </a:lnTo>
                  <a:lnTo>
                    <a:pt x="4747" y="1523"/>
                  </a:lnTo>
                  <a:lnTo>
                    <a:pt x="4747" y="1494"/>
                  </a:lnTo>
                  <a:lnTo>
                    <a:pt x="4747" y="1456"/>
                  </a:lnTo>
                  <a:lnTo>
                    <a:pt x="4747" y="1446"/>
                  </a:lnTo>
                  <a:lnTo>
                    <a:pt x="4747" y="1398"/>
                  </a:lnTo>
                  <a:cubicBezTo>
                    <a:pt x="4719" y="1121"/>
                    <a:pt x="4585" y="872"/>
                    <a:pt x="4393" y="680"/>
                  </a:cubicBezTo>
                  <a:lnTo>
                    <a:pt x="4365" y="652"/>
                  </a:lnTo>
                  <a:lnTo>
                    <a:pt x="4355" y="642"/>
                  </a:lnTo>
                  <a:lnTo>
                    <a:pt x="4336" y="632"/>
                  </a:lnTo>
                  <a:lnTo>
                    <a:pt x="4307" y="604"/>
                  </a:lnTo>
                  <a:cubicBezTo>
                    <a:pt x="4221" y="537"/>
                    <a:pt x="4125" y="479"/>
                    <a:pt x="4020" y="441"/>
                  </a:cubicBezTo>
                  <a:lnTo>
                    <a:pt x="2929" y="1"/>
                  </a:lnTo>
                  <a:lnTo>
                    <a:pt x="2651" y="288"/>
                  </a:lnTo>
                  <a:lnTo>
                    <a:pt x="2374" y="556"/>
                  </a:lnTo>
                  <a:lnTo>
                    <a:pt x="2096" y="288"/>
                  </a:lnTo>
                  <a:lnTo>
                    <a:pt x="1819" y="1"/>
                  </a:lnTo>
                  <a:close/>
                </a:path>
              </a:pathLst>
            </a:custGeom>
            <a:solidFill>
              <a:srgbClr val="0070C0"/>
            </a:solidFill>
            <a:ln>
              <a:noFill/>
            </a:ln>
          </p:spPr>
          <p:txBody>
            <a:bodyPr spcFirstLastPara="1" wrap="square" lIns="91425" tIns="91425" rIns="91425" bIns="91425" anchor="ctr" anchorCtr="0">
              <a:noAutofit/>
            </a:bodyPr>
            <a:lstStyle/>
            <a:p>
              <a:pPr>
                <a:defRPr/>
              </a:pPr>
              <a:endParaRPr/>
            </a:p>
          </p:txBody>
        </p:sp>
        <p:sp>
          <p:nvSpPr>
            <p:cNvPr id="106" name="Google Shape;11554;p67">
              <a:extLst>
                <a:ext uri="{FF2B5EF4-FFF2-40B4-BE49-F238E27FC236}">
                  <a16:creationId xmlns="" xmlns:a16="http://schemas.microsoft.com/office/drawing/2014/main" id="{3AF57BD3-65C7-2F0E-3726-067BA30F50FB}"/>
                </a:ext>
              </a:extLst>
            </p:cNvPr>
            <p:cNvSpPr/>
            <p:nvPr/>
          </p:nvSpPr>
          <p:spPr>
            <a:xfrm>
              <a:off x="5009217" y="3211402"/>
              <a:ext cx="51286" cy="65939"/>
            </a:xfrm>
            <a:custGeom>
              <a:avLst/>
              <a:gdLst/>
              <a:ahLst/>
              <a:cxnLst/>
              <a:rect l="l" t="t" r="r" b="b"/>
              <a:pathLst>
                <a:path w="1953" h="2511" extrusionOk="0">
                  <a:moveTo>
                    <a:pt x="1857" y="0"/>
                  </a:moveTo>
                  <a:lnTo>
                    <a:pt x="775" y="422"/>
                  </a:lnTo>
                  <a:cubicBezTo>
                    <a:pt x="306" y="613"/>
                    <a:pt x="0" y="1072"/>
                    <a:pt x="29" y="1580"/>
                  </a:cubicBezTo>
                  <a:lnTo>
                    <a:pt x="29" y="2288"/>
                  </a:lnTo>
                  <a:cubicBezTo>
                    <a:pt x="29" y="2411"/>
                    <a:pt x="134" y="2510"/>
                    <a:pt x="255" y="2510"/>
                  </a:cubicBezTo>
                  <a:cubicBezTo>
                    <a:pt x="266" y="2510"/>
                    <a:pt x="277" y="2509"/>
                    <a:pt x="287" y="2508"/>
                  </a:cubicBezTo>
                  <a:lnTo>
                    <a:pt x="345" y="2508"/>
                  </a:lnTo>
                  <a:lnTo>
                    <a:pt x="345" y="1580"/>
                  </a:lnTo>
                  <a:cubicBezTo>
                    <a:pt x="325" y="1072"/>
                    <a:pt x="622" y="613"/>
                    <a:pt x="1091" y="422"/>
                  </a:cubicBezTo>
                  <a:lnTo>
                    <a:pt x="1952" y="87"/>
                  </a:lnTo>
                  <a:lnTo>
                    <a:pt x="1857" y="0"/>
                  </a:lnTo>
                  <a:close/>
                </a:path>
              </a:pathLst>
            </a:custGeom>
            <a:solidFill>
              <a:srgbClr val="0070C0"/>
            </a:solidFill>
            <a:ln>
              <a:noFill/>
            </a:ln>
          </p:spPr>
          <p:txBody>
            <a:bodyPr spcFirstLastPara="1" wrap="square" lIns="91425" tIns="91425" rIns="91425" bIns="91425" anchor="ctr" anchorCtr="0">
              <a:noAutofit/>
            </a:bodyPr>
            <a:lstStyle/>
            <a:p>
              <a:pPr>
                <a:defRPr/>
              </a:pPr>
              <a:endParaRPr/>
            </a:p>
          </p:txBody>
        </p:sp>
        <p:sp>
          <p:nvSpPr>
            <p:cNvPr id="107" name="Google Shape;11555;p67">
              <a:extLst>
                <a:ext uri="{FF2B5EF4-FFF2-40B4-BE49-F238E27FC236}">
                  <a16:creationId xmlns="" xmlns:a16="http://schemas.microsoft.com/office/drawing/2014/main" id="{8BF14E72-5AD8-B330-D2D8-0F61F65FC167}"/>
                </a:ext>
              </a:extLst>
            </p:cNvPr>
            <p:cNvSpPr/>
            <p:nvPr/>
          </p:nvSpPr>
          <p:spPr>
            <a:xfrm>
              <a:off x="5032825" y="3106861"/>
              <a:ext cx="79436" cy="56301"/>
            </a:xfrm>
            <a:custGeom>
              <a:avLst/>
              <a:gdLst/>
              <a:ahLst/>
              <a:cxnLst/>
              <a:rect l="l" t="t" r="r" b="b"/>
              <a:pathLst>
                <a:path w="3025" h="2144" extrusionOk="0">
                  <a:moveTo>
                    <a:pt x="2661" y="1847"/>
                  </a:moveTo>
                  <a:lnTo>
                    <a:pt x="2652" y="1857"/>
                  </a:lnTo>
                  <a:lnTo>
                    <a:pt x="2623" y="1876"/>
                  </a:lnTo>
                  <a:lnTo>
                    <a:pt x="2623" y="1876"/>
                  </a:lnTo>
                  <a:lnTo>
                    <a:pt x="2661" y="1847"/>
                  </a:lnTo>
                  <a:close/>
                  <a:moveTo>
                    <a:pt x="1455" y="0"/>
                  </a:moveTo>
                  <a:cubicBezTo>
                    <a:pt x="651" y="0"/>
                    <a:pt x="1" y="651"/>
                    <a:pt x="1" y="1455"/>
                  </a:cubicBezTo>
                  <a:lnTo>
                    <a:pt x="1" y="2144"/>
                  </a:lnTo>
                  <a:cubicBezTo>
                    <a:pt x="1" y="2144"/>
                    <a:pt x="326" y="2106"/>
                    <a:pt x="364" y="1943"/>
                  </a:cubicBezTo>
                  <a:cubicBezTo>
                    <a:pt x="383" y="1933"/>
                    <a:pt x="393" y="1914"/>
                    <a:pt x="403" y="1895"/>
                  </a:cubicBezTo>
                  <a:cubicBezTo>
                    <a:pt x="584" y="1895"/>
                    <a:pt x="1465" y="1886"/>
                    <a:pt x="1972" y="1273"/>
                  </a:cubicBezTo>
                  <a:cubicBezTo>
                    <a:pt x="2077" y="1570"/>
                    <a:pt x="2317" y="1799"/>
                    <a:pt x="2623" y="1886"/>
                  </a:cubicBezTo>
                  <a:cubicBezTo>
                    <a:pt x="2632" y="1905"/>
                    <a:pt x="2642" y="1924"/>
                    <a:pt x="2652" y="1943"/>
                  </a:cubicBezTo>
                  <a:cubicBezTo>
                    <a:pt x="2699" y="2106"/>
                    <a:pt x="3025" y="2134"/>
                    <a:pt x="3025" y="2134"/>
                  </a:cubicBezTo>
                  <a:lnTo>
                    <a:pt x="3025" y="1455"/>
                  </a:lnTo>
                  <a:cubicBezTo>
                    <a:pt x="3025" y="651"/>
                    <a:pt x="2374" y="0"/>
                    <a:pt x="1570" y="0"/>
                  </a:cubicBezTo>
                  <a:close/>
                </a:path>
              </a:pathLst>
            </a:custGeom>
            <a:solidFill>
              <a:schemeClr val="tx1"/>
            </a:solidFill>
            <a:ln>
              <a:noFill/>
            </a:ln>
          </p:spPr>
          <p:txBody>
            <a:bodyPr spcFirstLastPara="1" wrap="square" lIns="91425" tIns="91425" rIns="91425" bIns="91425" anchor="ctr" anchorCtr="0">
              <a:noAutofit/>
            </a:bodyPr>
            <a:lstStyle/>
            <a:p>
              <a:pPr>
                <a:defRPr/>
              </a:pPr>
              <a:endParaRPr/>
            </a:p>
          </p:txBody>
        </p:sp>
        <p:sp>
          <p:nvSpPr>
            <p:cNvPr id="108" name="Google Shape;11556;p67">
              <a:extLst>
                <a:ext uri="{FF2B5EF4-FFF2-40B4-BE49-F238E27FC236}">
                  <a16:creationId xmlns="" xmlns:a16="http://schemas.microsoft.com/office/drawing/2014/main" id="{6605DF2F-DFD3-62A2-C607-8355106FC9AA}"/>
                </a:ext>
              </a:extLst>
            </p:cNvPr>
            <p:cNvSpPr/>
            <p:nvPr/>
          </p:nvSpPr>
          <p:spPr>
            <a:xfrm>
              <a:off x="5032825" y="3106861"/>
              <a:ext cx="43014" cy="56301"/>
            </a:xfrm>
            <a:custGeom>
              <a:avLst/>
              <a:gdLst/>
              <a:ahLst/>
              <a:cxnLst/>
              <a:rect l="l" t="t" r="r" b="b"/>
              <a:pathLst>
                <a:path w="1638" h="2144" extrusionOk="0">
                  <a:moveTo>
                    <a:pt x="1455" y="0"/>
                  </a:moveTo>
                  <a:cubicBezTo>
                    <a:pt x="651" y="0"/>
                    <a:pt x="1" y="651"/>
                    <a:pt x="1" y="1455"/>
                  </a:cubicBezTo>
                  <a:lnTo>
                    <a:pt x="1" y="2144"/>
                  </a:lnTo>
                  <a:cubicBezTo>
                    <a:pt x="87" y="2134"/>
                    <a:pt x="173" y="2106"/>
                    <a:pt x="249" y="2067"/>
                  </a:cubicBezTo>
                  <a:lnTo>
                    <a:pt x="249" y="1828"/>
                  </a:lnTo>
                  <a:lnTo>
                    <a:pt x="259" y="1838"/>
                  </a:lnTo>
                  <a:lnTo>
                    <a:pt x="259" y="1455"/>
                  </a:lnTo>
                  <a:cubicBezTo>
                    <a:pt x="259" y="680"/>
                    <a:pt x="862" y="38"/>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pPr>
                <a:defRPr/>
              </a:pPr>
              <a:endParaRPr/>
            </a:p>
          </p:txBody>
        </p:sp>
        <p:sp>
          <p:nvSpPr>
            <p:cNvPr id="109" name="Google Shape;11557;p67">
              <a:extLst>
                <a:ext uri="{FF2B5EF4-FFF2-40B4-BE49-F238E27FC236}">
                  <a16:creationId xmlns="" xmlns:a16="http://schemas.microsoft.com/office/drawing/2014/main" id="{433563E6-2024-1845-BBD6-4E2D1A8BEEE1}"/>
                </a:ext>
              </a:extLst>
            </p:cNvPr>
            <p:cNvSpPr/>
            <p:nvPr/>
          </p:nvSpPr>
          <p:spPr>
            <a:xfrm>
              <a:off x="5101442" y="3157385"/>
              <a:ext cx="17358" cy="23345"/>
            </a:xfrm>
            <a:custGeom>
              <a:avLst/>
              <a:gdLst/>
              <a:ahLst/>
              <a:cxnLst/>
              <a:rect l="l" t="t" r="r" b="b"/>
              <a:pathLst>
                <a:path w="661" h="889" extrusionOk="0">
                  <a:moveTo>
                    <a:pt x="183" y="0"/>
                  </a:moveTo>
                  <a:cubicBezTo>
                    <a:pt x="87" y="0"/>
                    <a:pt x="0" y="78"/>
                    <a:pt x="0" y="182"/>
                  </a:cubicBezTo>
                  <a:lnTo>
                    <a:pt x="0" y="708"/>
                  </a:lnTo>
                  <a:cubicBezTo>
                    <a:pt x="0" y="805"/>
                    <a:pt x="90" y="889"/>
                    <a:pt x="187" y="889"/>
                  </a:cubicBezTo>
                  <a:cubicBezTo>
                    <a:pt x="204" y="889"/>
                    <a:pt x="222" y="886"/>
                    <a:pt x="240" y="880"/>
                  </a:cubicBezTo>
                  <a:cubicBezTo>
                    <a:pt x="278" y="871"/>
                    <a:pt x="307" y="852"/>
                    <a:pt x="345" y="832"/>
                  </a:cubicBezTo>
                  <a:cubicBezTo>
                    <a:pt x="374" y="804"/>
                    <a:pt x="412" y="775"/>
                    <a:pt x="450" y="746"/>
                  </a:cubicBezTo>
                  <a:cubicBezTo>
                    <a:pt x="661" y="497"/>
                    <a:pt x="555" y="105"/>
                    <a:pt x="240" y="9"/>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110" name="Google Shape;11558;p67">
              <a:extLst>
                <a:ext uri="{FF2B5EF4-FFF2-40B4-BE49-F238E27FC236}">
                  <a16:creationId xmlns="" xmlns:a16="http://schemas.microsoft.com/office/drawing/2014/main" id="{F93349FF-BEB2-5413-4F9D-AC5B7B4EF2C4}"/>
                </a:ext>
              </a:extLst>
            </p:cNvPr>
            <p:cNvSpPr/>
            <p:nvPr/>
          </p:nvSpPr>
          <p:spPr>
            <a:xfrm>
              <a:off x="5026286" y="3157359"/>
              <a:ext cx="17620" cy="23371"/>
            </a:xfrm>
            <a:custGeom>
              <a:avLst/>
              <a:gdLst/>
              <a:ahLst/>
              <a:cxnLst/>
              <a:rect l="l" t="t" r="r" b="b"/>
              <a:pathLst>
                <a:path w="671" h="890" extrusionOk="0">
                  <a:moveTo>
                    <a:pt x="484" y="1"/>
                  </a:moveTo>
                  <a:cubicBezTo>
                    <a:pt x="466" y="1"/>
                    <a:pt x="447" y="4"/>
                    <a:pt x="431" y="10"/>
                  </a:cubicBezTo>
                  <a:cubicBezTo>
                    <a:pt x="1" y="144"/>
                    <a:pt x="1" y="747"/>
                    <a:pt x="431" y="881"/>
                  </a:cubicBezTo>
                  <a:cubicBezTo>
                    <a:pt x="449" y="887"/>
                    <a:pt x="467" y="890"/>
                    <a:pt x="484" y="890"/>
                  </a:cubicBezTo>
                  <a:cubicBezTo>
                    <a:pt x="581" y="890"/>
                    <a:pt x="671" y="805"/>
                    <a:pt x="671" y="699"/>
                  </a:cubicBezTo>
                  <a:lnTo>
                    <a:pt x="671" y="183"/>
                  </a:lnTo>
                  <a:cubicBezTo>
                    <a:pt x="661" y="125"/>
                    <a:pt x="632" y="6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a:defRPr/>
              </a:pPr>
              <a:endParaRPr/>
            </a:p>
          </p:txBody>
        </p:sp>
        <p:sp>
          <p:nvSpPr>
            <p:cNvPr id="111" name="Google Shape;11559;p67">
              <a:extLst>
                <a:ext uri="{FF2B5EF4-FFF2-40B4-BE49-F238E27FC236}">
                  <a16:creationId xmlns="" xmlns:a16="http://schemas.microsoft.com/office/drawing/2014/main" id="{7B77EDB3-4F19-86AD-B772-BFA90FD40C99}"/>
                </a:ext>
              </a:extLst>
            </p:cNvPr>
            <p:cNvSpPr/>
            <p:nvPr/>
          </p:nvSpPr>
          <p:spPr>
            <a:xfrm>
              <a:off x="5057956" y="3198272"/>
              <a:ext cx="29175" cy="33271"/>
            </a:xfrm>
            <a:custGeom>
              <a:avLst/>
              <a:gdLst/>
              <a:ahLst/>
              <a:cxnLst/>
              <a:rect l="l" t="t" r="r" b="b"/>
              <a:pathLst>
                <a:path w="1111" h="1267" extrusionOk="0">
                  <a:moveTo>
                    <a:pt x="198" y="0"/>
                  </a:moveTo>
                  <a:cubicBezTo>
                    <a:pt x="95" y="0"/>
                    <a:pt x="1" y="81"/>
                    <a:pt x="1" y="185"/>
                  </a:cubicBezTo>
                  <a:lnTo>
                    <a:pt x="1" y="721"/>
                  </a:lnTo>
                  <a:cubicBezTo>
                    <a:pt x="1" y="768"/>
                    <a:pt x="20" y="826"/>
                    <a:pt x="58" y="864"/>
                  </a:cubicBezTo>
                  <a:lnTo>
                    <a:pt x="422" y="1218"/>
                  </a:lnTo>
                  <a:cubicBezTo>
                    <a:pt x="460" y="1247"/>
                    <a:pt x="508" y="1266"/>
                    <a:pt x="556" y="1266"/>
                  </a:cubicBezTo>
                  <a:cubicBezTo>
                    <a:pt x="604" y="1266"/>
                    <a:pt x="651" y="1247"/>
                    <a:pt x="680" y="1218"/>
                  </a:cubicBezTo>
                  <a:lnTo>
                    <a:pt x="1063" y="816"/>
                  </a:lnTo>
                  <a:cubicBezTo>
                    <a:pt x="1092" y="788"/>
                    <a:pt x="1111" y="740"/>
                    <a:pt x="1111" y="692"/>
                  </a:cubicBezTo>
                  <a:lnTo>
                    <a:pt x="1111" y="194"/>
                  </a:lnTo>
                  <a:cubicBezTo>
                    <a:pt x="1111" y="137"/>
                    <a:pt x="1092" y="89"/>
                    <a:pt x="1063" y="60"/>
                  </a:cubicBezTo>
                  <a:cubicBezTo>
                    <a:pt x="1025" y="22"/>
                    <a:pt x="977" y="3"/>
                    <a:pt x="919" y="3"/>
                  </a:cubicBezTo>
                  <a:lnTo>
                    <a:pt x="881" y="3"/>
                  </a:lnTo>
                  <a:cubicBezTo>
                    <a:pt x="814" y="22"/>
                    <a:pt x="738" y="31"/>
                    <a:pt x="671" y="31"/>
                  </a:cubicBezTo>
                  <a:lnTo>
                    <a:pt x="450" y="31"/>
                  </a:lnTo>
                  <a:cubicBezTo>
                    <a:pt x="374" y="31"/>
                    <a:pt x="297" y="22"/>
                    <a:pt x="230" y="3"/>
                  </a:cubicBezTo>
                  <a:cubicBezTo>
                    <a:pt x="220" y="1"/>
                    <a:pt x="209" y="0"/>
                    <a:pt x="198"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12" name="Google Shape;11560;p67">
              <a:extLst>
                <a:ext uri="{FF2B5EF4-FFF2-40B4-BE49-F238E27FC236}">
                  <a16:creationId xmlns="" xmlns:a16="http://schemas.microsoft.com/office/drawing/2014/main" id="{26569B76-5517-C105-C556-E8778AD0C6C3}"/>
                </a:ext>
              </a:extLst>
            </p:cNvPr>
            <p:cNvSpPr/>
            <p:nvPr/>
          </p:nvSpPr>
          <p:spPr>
            <a:xfrm>
              <a:off x="5057956" y="3198508"/>
              <a:ext cx="17883" cy="33350"/>
            </a:xfrm>
            <a:custGeom>
              <a:avLst/>
              <a:gdLst/>
              <a:ahLst/>
              <a:cxnLst/>
              <a:rect l="l" t="t" r="r" b="b"/>
              <a:pathLst>
                <a:path w="681" h="1270" extrusionOk="0">
                  <a:moveTo>
                    <a:pt x="189" y="1"/>
                  </a:moveTo>
                  <a:cubicBezTo>
                    <a:pt x="87" y="1"/>
                    <a:pt x="1" y="81"/>
                    <a:pt x="1" y="185"/>
                  </a:cubicBezTo>
                  <a:lnTo>
                    <a:pt x="1" y="721"/>
                  </a:lnTo>
                  <a:cubicBezTo>
                    <a:pt x="1" y="769"/>
                    <a:pt x="20" y="826"/>
                    <a:pt x="58" y="865"/>
                  </a:cubicBezTo>
                  <a:lnTo>
                    <a:pt x="422" y="1219"/>
                  </a:lnTo>
                  <a:cubicBezTo>
                    <a:pt x="453" y="1250"/>
                    <a:pt x="492" y="1269"/>
                    <a:pt x="531" y="1269"/>
                  </a:cubicBezTo>
                  <a:cubicBezTo>
                    <a:pt x="539" y="1269"/>
                    <a:pt x="548" y="1268"/>
                    <a:pt x="556" y="1267"/>
                  </a:cubicBezTo>
                  <a:cubicBezTo>
                    <a:pt x="604" y="1267"/>
                    <a:pt x="651" y="1247"/>
                    <a:pt x="680" y="1219"/>
                  </a:cubicBezTo>
                  <a:cubicBezTo>
                    <a:pt x="642" y="1209"/>
                    <a:pt x="613" y="1190"/>
                    <a:pt x="594" y="1161"/>
                  </a:cubicBezTo>
                  <a:lnTo>
                    <a:pt x="221" y="798"/>
                  </a:lnTo>
                  <a:cubicBezTo>
                    <a:pt x="183" y="759"/>
                    <a:pt x="163" y="712"/>
                    <a:pt x="163" y="664"/>
                  </a:cubicBezTo>
                  <a:lnTo>
                    <a:pt x="163" y="128"/>
                  </a:lnTo>
                  <a:cubicBezTo>
                    <a:pt x="163" y="80"/>
                    <a:pt x="183" y="42"/>
                    <a:pt x="221" y="3"/>
                  </a:cubicBezTo>
                  <a:cubicBezTo>
                    <a:pt x="210" y="2"/>
                    <a:pt x="199" y="1"/>
                    <a:pt x="189"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13" name="Google Shape;11561;p67">
              <a:extLst>
                <a:ext uri="{FF2B5EF4-FFF2-40B4-BE49-F238E27FC236}">
                  <a16:creationId xmlns="" xmlns:a16="http://schemas.microsoft.com/office/drawing/2014/main" id="{D728FE6E-CE95-F935-4EA1-949B048AE408}"/>
                </a:ext>
              </a:extLst>
            </p:cNvPr>
            <p:cNvSpPr/>
            <p:nvPr/>
          </p:nvSpPr>
          <p:spPr>
            <a:xfrm>
              <a:off x="5041386" y="3139844"/>
              <a:ext cx="62341" cy="66805"/>
            </a:xfrm>
            <a:custGeom>
              <a:avLst/>
              <a:gdLst/>
              <a:ahLst/>
              <a:cxnLst/>
              <a:rect l="l" t="t" r="r" b="b"/>
              <a:pathLst>
                <a:path w="2374" h="254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77" y="543"/>
                    <a:pt x="0" y="630"/>
                    <a:pt x="0" y="725"/>
                  </a:cubicBezTo>
                  <a:lnTo>
                    <a:pt x="0" y="1472"/>
                  </a:lnTo>
                  <a:cubicBezTo>
                    <a:pt x="0" y="2065"/>
                    <a:pt x="479" y="2544"/>
                    <a:pt x="1072" y="2544"/>
                  </a:cubicBezTo>
                  <a:lnTo>
                    <a:pt x="1302" y="2544"/>
                  </a:lnTo>
                  <a:cubicBezTo>
                    <a:pt x="1895" y="2544"/>
                    <a:pt x="2373" y="2065"/>
                    <a:pt x="2373" y="1472"/>
                  </a:cubicBezTo>
                  <a:lnTo>
                    <a:pt x="2373" y="697"/>
                  </a:lnTo>
                  <a:cubicBezTo>
                    <a:pt x="2373" y="620"/>
                    <a:pt x="2326" y="553"/>
                    <a:pt x="2259" y="524"/>
                  </a:cubicBezTo>
                  <a:cubicBezTo>
                    <a:pt x="2239" y="515"/>
                    <a:pt x="2220" y="505"/>
                    <a:pt x="2201" y="496"/>
                  </a:cubicBezTo>
                  <a:cubicBezTo>
                    <a:pt x="1991" y="409"/>
                    <a:pt x="1818" y="256"/>
                    <a:pt x="1713" y="55"/>
                  </a:cubicBez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sp>
          <p:nvSpPr>
            <p:cNvPr id="114" name="Google Shape;11562;p67">
              <a:extLst>
                <a:ext uri="{FF2B5EF4-FFF2-40B4-BE49-F238E27FC236}">
                  <a16:creationId xmlns="" xmlns:a16="http://schemas.microsoft.com/office/drawing/2014/main" id="{6B108322-493F-D20B-C6C7-163480CF52E0}"/>
                </a:ext>
              </a:extLst>
            </p:cNvPr>
            <p:cNvSpPr/>
            <p:nvPr/>
          </p:nvSpPr>
          <p:spPr>
            <a:xfrm>
              <a:off x="5041386" y="3139844"/>
              <a:ext cx="45246" cy="67068"/>
            </a:xfrm>
            <a:custGeom>
              <a:avLst/>
              <a:gdLst/>
              <a:ahLst/>
              <a:cxnLst/>
              <a:rect l="l" t="t" r="r" b="b"/>
              <a:pathLst>
                <a:path w="1723" h="255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67" y="553"/>
                    <a:pt x="0" y="630"/>
                    <a:pt x="0" y="725"/>
                  </a:cubicBezTo>
                  <a:lnTo>
                    <a:pt x="0" y="1472"/>
                  </a:lnTo>
                  <a:cubicBezTo>
                    <a:pt x="0" y="2065"/>
                    <a:pt x="479" y="2553"/>
                    <a:pt x="1072" y="2553"/>
                  </a:cubicBezTo>
                  <a:lnTo>
                    <a:pt x="1292" y="2553"/>
                  </a:lnTo>
                  <a:cubicBezTo>
                    <a:pt x="699" y="2553"/>
                    <a:pt x="220" y="2065"/>
                    <a:pt x="220" y="1472"/>
                  </a:cubicBezTo>
                  <a:lnTo>
                    <a:pt x="220" y="725"/>
                  </a:lnTo>
                  <a:cubicBezTo>
                    <a:pt x="220" y="630"/>
                    <a:pt x="287" y="553"/>
                    <a:pt x="392" y="543"/>
                  </a:cubicBezTo>
                  <a:cubicBezTo>
                    <a:pt x="488" y="534"/>
                    <a:pt x="584" y="524"/>
                    <a:pt x="680" y="505"/>
                  </a:cubicBezTo>
                  <a:cubicBezTo>
                    <a:pt x="775" y="486"/>
                    <a:pt x="871" y="467"/>
                    <a:pt x="967" y="438"/>
                  </a:cubicBezTo>
                  <a:cubicBezTo>
                    <a:pt x="1235" y="362"/>
                    <a:pt x="1493" y="247"/>
                    <a:pt x="1723" y="84"/>
                  </a:cubicBezTo>
                  <a:lnTo>
                    <a:pt x="1713" y="55"/>
                  </a:ln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a:defRPr/>
              </a:pPr>
              <a:endParaRPr/>
            </a:p>
          </p:txBody>
        </p:sp>
      </p:grpSp>
      <p:grpSp>
        <p:nvGrpSpPr>
          <p:cNvPr id="138" name="Google Shape;673;p35">
            <a:extLst>
              <a:ext uri="{FF2B5EF4-FFF2-40B4-BE49-F238E27FC236}">
                <a16:creationId xmlns="" xmlns:a16="http://schemas.microsoft.com/office/drawing/2014/main" id="{B60D0962-FA7A-51CE-D600-B1EC05830226}"/>
              </a:ext>
            </a:extLst>
          </p:cNvPr>
          <p:cNvGrpSpPr/>
          <p:nvPr/>
        </p:nvGrpSpPr>
        <p:grpSpPr>
          <a:xfrm>
            <a:off x="576605" y="1834732"/>
            <a:ext cx="324322" cy="467895"/>
            <a:chOff x="720007" y="1184341"/>
            <a:chExt cx="1468182" cy="1297409"/>
          </a:xfrm>
        </p:grpSpPr>
        <p:sp>
          <p:nvSpPr>
            <p:cNvPr id="139" name="Google Shape;674;p35">
              <a:extLst>
                <a:ext uri="{FF2B5EF4-FFF2-40B4-BE49-F238E27FC236}">
                  <a16:creationId xmlns="" xmlns:a16="http://schemas.microsoft.com/office/drawing/2014/main" id="{C319590C-BCAA-573F-7974-BDA728D18DDE}"/>
                </a:ext>
              </a:extLst>
            </p:cNvPr>
            <p:cNvSpPr/>
            <p:nvPr/>
          </p:nvSpPr>
          <p:spPr>
            <a:xfrm>
              <a:off x="720007" y="1184341"/>
              <a:ext cx="1468182" cy="1297409"/>
            </a:xfrm>
            <a:custGeom>
              <a:avLst/>
              <a:gdLst/>
              <a:ahLst/>
              <a:cxnLst/>
              <a:rect l="l" t="t" r="r" b="b"/>
              <a:pathLst>
                <a:path w="75699" h="66894" extrusionOk="0">
                  <a:moveTo>
                    <a:pt x="30494" y="17677"/>
                  </a:moveTo>
                  <a:cubicBezTo>
                    <a:pt x="30026" y="18190"/>
                    <a:pt x="29714" y="18881"/>
                    <a:pt x="29714" y="19661"/>
                  </a:cubicBezTo>
                  <a:cubicBezTo>
                    <a:pt x="29714" y="21243"/>
                    <a:pt x="31007" y="22536"/>
                    <a:pt x="32589" y="22536"/>
                  </a:cubicBezTo>
                  <a:cubicBezTo>
                    <a:pt x="32834" y="22536"/>
                    <a:pt x="33102" y="22514"/>
                    <a:pt x="33347" y="22425"/>
                  </a:cubicBezTo>
                  <a:lnTo>
                    <a:pt x="33347" y="22425"/>
                  </a:lnTo>
                  <a:cubicBezTo>
                    <a:pt x="32946" y="23695"/>
                    <a:pt x="32366" y="24921"/>
                    <a:pt x="31720" y="25969"/>
                  </a:cubicBezTo>
                  <a:lnTo>
                    <a:pt x="31675" y="25969"/>
                  </a:lnTo>
                  <a:lnTo>
                    <a:pt x="31675" y="27775"/>
                  </a:lnTo>
                  <a:lnTo>
                    <a:pt x="32388" y="27775"/>
                  </a:lnTo>
                  <a:lnTo>
                    <a:pt x="32388" y="56529"/>
                  </a:lnTo>
                  <a:lnTo>
                    <a:pt x="31675" y="56529"/>
                  </a:lnTo>
                  <a:lnTo>
                    <a:pt x="31675" y="58334"/>
                  </a:lnTo>
                  <a:lnTo>
                    <a:pt x="31452" y="58334"/>
                  </a:lnTo>
                  <a:cubicBezTo>
                    <a:pt x="30917" y="58334"/>
                    <a:pt x="30472" y="58780"/>
                    <a:pt x="30472" y="59315"/>
                  </a:cubicBezTo>
                  <a:lnTo>
                    <a:pt x="30472" y="62369"/>
                  </a:lnTo>
                  <a:lnTo>
                    <a:pt x="20798" y="62369"/>
                  </a:lnTo>
                  <a:lnTo>
                    <a:pt x="20798" y="59315"/>
                  </a:lnTo>
                  <a:cubicBezTo>
                    <a:pt x="20798" y="58780"/>
                    <a:pt x="20352" y="58334"/>
                    <a:pt x="19795" y="58334"/>
                  </a:cubicBezTo>
                  <a:lnTo>
                    <a:pt x="19572" y="58334"/>
                  </a:lnTo>
                  <a:lnTo>
                    <a:pt x="19572" y="57420"/>
                  </a:lnTo>
                  <a:lnTo>
                    <a:pt x="19572" y="56507"/>
                  </a:lnTo>
                  <a:lnTo>
                    <a:pt x="18858" y="56507"/>
                  </a:lnTo>
                  <a:lnTo>
                    <a:pt x="18858" y="27775"/>
                  </a:lnTo>
                  <a:lnTo>
                    <a:pt x="19572" y="27775"/>
                  </a:lnTo>
                  <a:lnTo>
                    <a:pt x="19572" y="25969"/>
                  </a:lnTo>
                  <a:lnTo>
                    <a:pt x="19549" y="25969"/>
                  </a:lnTo>
                  <a:cubicBezTo>
                    <a:pt x="18903" y="24921"/>
                    <a:pt x="18323" y="23695"/>
                    <a:pt x="17944" y="22425"/>
                  </a:cubicBezTo>
                  <a:lnTo>
                    <a:pt x="17944" y="22425"/>
                  </a:lnTo>
                  <a:cubicBezTo>
                    <a:pt x="18190" y="22469"/>
                    <a:pt x="18435" y="22536"/>
                    <a:pt x="18680" y="22536"/>
                  </a:cubicBezTo>
                  <a:cubicBezTo>
                    <a:pt x="20285" y="22536"/>
                    <a:pt x="21555" y="21243"/>
                    <a:pt x="21555" y="19661"/>
                  </a:cubicBezTo>
                  <a:cubicBezTo>
                    <a:pt x="21555" y="18903"/>
                    <a:pt x="21243" y="18212"/>
                    <a:pt x="20775" y="17677"/>
                  </a:cubicBezTo>
                  <a:close/>
                  <a:moveTo>
                    <a:pt x="55682" y="17677"/>
                  </a:moveTo>
                  <a:cubicBezTo>
                    <a:pt x="55214" y="18190"/>
                    <a:pt x="54902" y="18881"/>
                    <a:pt x="54902" y="19661"/>
                  </a:cubicBezTo>
                  <a:cubicBezTo>
                    <a:pt x="54902" y="21243"/>
                    <a:pt x="56194" y="22536"/>
                    <a:pt x="57777" y="22536"/>
                  </a:cubicBezTo>
                  <a:cubicBezTo>
                    <a:pt x="58022" y="22536"/>
                    <a:pt x="58290" y="22514"/>
                    <a:pt x="58535" y="22425"/>
                  </a:cubicBezTo>
                  <a:lnTo>
                    <a:pt x="58535" y="22425"/>
                  </a:lnTo>
                  <a:cubicBezTo>
                    <a:pt x="58134" y="23695"/>
                    <a:pt x="57554" y="24921"/>
                    <a:pt x="56908" y="25969"/>
                  </a:cubicBezTo>
                  <a:lnTo>
                    <a:pt x="56863" y="25969"/>
                  </a:lnTo>
                  <a:lnTo>
                    <a:pt x="56863" y="27775"/>
                  </a:lnTo>
                  <a:lnTo>
                    <a:pt x="57576" y="27775"/>
                  </a:lnTo>
                  <a:lnTo>
                    <a:pt x="57576" y="56529"/>
                  </a:lnTo>
                  <a:lnTo>
                    <a:pt x="56863" y="56529"/>
                  </a:lnTo>
                  <a:lnTo>
                    <a:pt x="56863" y="58334"/>
                  </a:lnTo>
                  <a:lnTo>
                    <a:pt x="56640" y="58334"/>
                  </a:lnTo>
                  <a:cubicBezTo>
                    <a:pt x="56105" y="58334"/>
                    <a:pt x="55659" y="58780"/>
                    <a:pt x="55659" y="59315"/>
                  </a:cubicBezTo>
                  <a:lnTo>
                    <a:pt x="55659" y="62369"/>
                  </a:lnTo>
                  <a:lnTo>
                    <a:pt x="45985" y="62369"/>
                  </a:lnTo>
                  <a:lnTo>
                    <a:pt x="45985" y="59315"/>
                  </a:lnTo>
                  <a:cubicBezTo>
                    <a:pt x="45985" y="58780"/>
                    <a:pt x="45540" y="58334"/>
                    <a:pt x="45027" y="58334"/>
                  </a:cubicBezTo>
                  <a:lnTo>
                    <a:pt x="44804" y="58334"/>
                  </a:lnTo>
                  <a:lnTo>
                    <a:pt x="44804" y="57420"/>
                  </a:lnTo>
                  <a:lnTo>
                    <a:pt x="44804" y="56507"/>
                  </a:lnTo>
                  <a:lnTo>
                    <a:pt x="44069" y="56507"/>
                  </a:lnTo>
                  <a:lnTo>
                    <a:pt x="44069" y="27775"/>
                  </a:lnTo>
                  <a:lnTo>
                    <a:pt x="44804" y="27775"/>
                  </a:lnTo>
                  <a:lnTo>
                    <a:pt x="44804" y="25969"/>
                  </a:lnTo>
                  <a:lnTo>
                    <a:pt x="44737" y="25969"/>
                  </a:lnTo>
                  <a:cubicBezTo>
                    <a:pt x="44091" y="24921"/>
                    <a:pt x="43511" y="23695"/>
                    <a:pt x="43132" y="22425"/>
                  </a:cubicBezTo>
                  <a:lnTo>
                    <a:pt x="43132" y="22425"/>
                  </a:lnTo>
                  <a:cubicBezTo>
                    <a:pt x="43378" y="22469"/>
                    <a:pt x="43623" y="22536"/>
                    <a:pt x="43868" y="22536"/>
                  </a:cubicBezTo>
                  <a:cubicBezTo>
                    <a:pt x="45473" y="22536"/>
                    <a:pt x="46743" y="21243"/>
                    <a:pt x="46743" y="19661"/>
                  </a:cubicBezTo>
                  <a:cubicBezTo>
                    <a:pt x="46743" y="18903"/>
                    <a:pt x="46431" y="18212"/>
                    <a:pt x="45963" y="17677"/>
                  </a:cubicBezTo>
                  <a:close/>
                  <a:moveTo>
                    <a:pt x="38295" y="1"/>
                  </a:moveTo>
                  <a:lnTo>
                    <a:pt x="8806" y="15671"/>
                  </a:lnTo>
                  <a:lnTo>
                    <a:pt x="5039" y="15671"/>
                  </a:lnTo>
                  <a:lnTo>
                    <a:pt x="5039" y="17677"/>
                  </a:lnTo>
                  <a:lnTo>
                    <a:pt x="5306" y="17677"/>
                  </a:lnTo>
                  <a:cubicBezTo>
                    <a:pt x="4838" y="18190"/>
                    <a:pt x="4526" y="18881"/>
                    <a:pt x="4526" y="19661"/>
                  </a:cubicBezTo>
                  <a:cubicBezTo>
                    <a:pt x="4526" y="21243"/>
                    <a:pt x="5819" y="22536"/>
                    <a:pt x="7401" y="22536"/>
                  </a:cubicBezTo>
                  <a:cubicBezTo>
                    <a:pt x="7646" y="22536"/>
                    <a:pt x="7914" y="22514"/>
                    <a:pt x="8159" y="22425"/>
                  </a:cubicBezTo>
                  <a:lnTo>
                    <a:pt x="8159" y="22425"/>
                  </a:lnTo>
                  <a:cubicBezTo>
                    <a:pt x="7758" y="23695"/>
                    <a:pt x="7178" y="24921"/>
                    <a:pt x="6532" y="25969"/>
                  </a:cubicBezTo>
                  <a:lnTo>
                    <a:pt x="6487" y="25969"/>
                  </a:lnTo>
                  <a:lnTo>
                    <a:pt x="6487" y="27775"/>
                  </a:lnTo>
                  <a:lnTo>
                    <a:pt x="7201" y="27775"/>
                  </a:lnTo>
                  <a:lnTo>
                    <a:pt x="7201" y="56529"/>
                  </a:lnTo>
                  <a:lnTo>
                    <a:pt x="6487" y="56529"/>
                  </a:lnTo>
                  <a:lnTo>
                    <a:pt x="6487" y="58334"/>
                  </a:lnTo>
                  <a:lnTo>
                    <a:pt x="6264" y="58334"/>
                  </a:lnTo>
                  <a:cubicBezTo>
                    <a:pt x="5729" y="58334"/>
                    <a:pt x="5284" y="58780"/>
                    <a:pt x="5284" y="59315"/>
                  </a:cubicBezTo>
                  <a:lnTo>
                    <a:pt x="5284" y="62369"/>
                  </a:lnTo>
                  <a:lnTo>
                    <a:pt x="3456" y="62369"/>
                  </a:lnTo>
                  <a:lnTo>
                    <a:pt x="3456" y="63684"/>
                  </a:lnTo>
                  <a:lnTo>
                    <a:pt x="3456" y="64642"/>
                  </a:lnTo>
                  <a:lnTo>
                    <a:pt x="1" y="64642"/>
                  </a:lnTo>
                  <a:lnTo>
                    <a:pt x="1" y="66894"/>
                  </a:lnTo>
                  <a:lnTo>
                    <a:pt x="75698" y="66894"/>
                  </a:lnTo>
                  <a:lnTo>
                    <a:pt x="75698" y="64642"/>
                  </a:lnTo>
                  <a:lnTo>
                    <a:pt x="73781" y="64642"/>
                  </a:lnTo>
                  <a:lnTo>
                    <a:pt x="73781" y="63706"/>
                  </a:lnTo>
                  <a:lnTo>
                    <a:pt x="73781" y="62413"/>
                  </a:lnTo>
                  <a:lnTo>
                    <a:pt x="71151" y="62413"/>
                  </a:lnTo>
                  <a:lnTo>
                    <a:pt x="71151" y="59337"/>
                  </a:lnTo>
                  <a:cubicBezTo>
                    <a:pt x="71151" y="58802"/>
                    <a:pt x="70705" y="58357"/>
                    <a:pt x="70170" y="58357"/>
                  </a:cubicBezTo>
                  <a:lnTo>
                    <a:pt x="69947" y="58357"/>
                  </a:lnTo>
                  <a:lnTo>
                    <a:pt x="69947" y="57443"/>
                  </a:lnTo>
                  <a:lnTo>
                    <a:pt x="69947" y="56529"/>
                  </a:lnTo>
                  <a:lnTo>
                    <a:pt x="69234" y="56529"/>
                  </a:lnTo>
                  <a:lnTo>
                    <a:pt x="69234" y="27775"/>
                  </a:lnTo>
                  <a:lnTo>
                    <a:pt x="69947" y="27775"/>
                  </a:lnTo>
                  <a:lnTo>
                    <a:pt x="69947" y="25969"/>
                  </a:lnTo>
                  <a:lnTo>
                    <a:pt x="69903" y="25969"/>
                  </a:lnTo>
                  <a:cubicBezTo>
                    <a:pt x="69256" y="24921"/>
                    <a:pt x="68677" y="23695"/>
                    <a:pt x="68276" y="22425"/>
                  </a:cubicBezTo>
                  <a:lnTo>
                    <a:pt x="68276" y="22425"/>
                  </a:lnTo>
                  <a:cubicBezTo>
                    <a:pt x="68543" y="22469"/>
                    <a:pt x="68788" y="22536"/>
                    <a:pt x="69033" y="22536"/>
                  </a:cubicBezTo>
                  <a:cubicBezTo>
                    <a:pt x="70616" y="22536"/>
                    <a:pt x="71909" y="21243"/>
                    <a:pt x="71909" y="19661"/>
                  </a:cubicBezTo>
                  <a:cubicBezTo>
                    <a:pt x="71909" y="18903"/>
                    <a:pt x="71597" y="18212"/>
                    <a:pt x="71129" y="17677"/>
                  </a:cubicBezTo>
                  <a:lnTo>
                    <a:pt x="71575" y="17677"/>
                  </a:lnTo>
                  <a:lnTo>
                    <a:pt x="71575" y="15671"/>
                  </a:lnTo>
                  <a:lnTo>
                    <a:pt x="67808" y="15671"/>
                  </a:lnTo>
                  <a:lnTo>
                    <a:pt x="38295"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defRPr/>
              </a:pPr>
              <a:endParaRPr/>
            </a:p>
          </p:txBody>
        </p:sp>
        <p:grpSp>
          <p:nvGrpSpPr>
            <p:cNvPr id="140" name="Google Shape;675;p35">
              <a:extLst>
                <a:ext uri="{FF2B5EF4-FFF2-40B4-BE49-F238E27FC236}">
                  <a16:creationId xmlns="" xmlns:a16="http://schemas.microsoft.com/office/drawing/2014/main" id="{024D7B0B-7E79-E1B6-C1A7-E8B6A55740F8}"/>
                </a:ext>
              </a:extLst>
            </p:cNvPr>
            <p:cNvGrpSpPr/>
            <p:nvPr/>
          </p:nvGrpSpPr>
          <p:grpSpPr>
            <a:xfrm>
              <a:off x="721706" y="1185026"/>
              <a:ext cx="1464786" cy="1296038"/>
              <a:chOff x="2204386" y="1418891"/>
              <a:chExt cx="1468163" cy="1297855"/>
            </a:xfrm>
          </p:grpSpPr>
          <p:sp>
            <p:nvSpPr>
              <p:cNvPr id="141" name="Google Shape;676;p35">
                <a:extLst>
                  <a:ext uri="{FF2B5EF4-FFF2-40B4-BE49-F238E27FC236}">
                    <a16:creationId xmlns="" xmlns:a16="http://schemas.microsoft.com/office/drawing/2014/main" id="{E7113315-70B3-40D6-358D-BAD27783E9BE}"/>
                  </a:ext>
                </a:extLst>
              </p:cNvPr>
              <p:cNvSpPr/>
              <p:nvPr/>
            </p:nvSpPr>
            <p:spPr>
              <a:xfrm>
                <a:off x="2344883" y="1922560"/>
                <a:ext cx="225680" cy="627739"/>
              </a:xfrm>
              <a:custGeom>
                <a:avLst/>
                <a:gdLst/>
                <a:ahLst/>
                <a:cxnLst/>
                <a:rect l="l" t="t" r="r" b="b"/>
                <a:pathLst>
                  <a:path w="11636" h="32366" extrusionOk="0">
                    <a:moveTo>
                      <a:pt x="0" y="0"/>
                    </a:moveTo>
                    <a:lnTo>
                      <a:pt x="0" y="32365"/>
                    </a:lnTo>
                    <a:lnTo>
                      <a:pt x="11636" y="32365"/>
                    </a:lnTo>
                    <a:lnTo>
                      <a:pt x="11636" y="0"/>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42" name="Google Shape;677;p35">
                <a:extLst>
                  <a:ext uri="{FF2B5EF4-FFF2-40B4-BE49-F238E27FC236}">
                    <a16:creationId xmlns="" xmlns:a16="http://schemas.microsoft.com/office/drawing/2014/main" id="{7490581F-0874-6B7D-7F2A-0188B0995FDC}"/>
                  </a:ext>
                </a:extLst>
              </p:cNvPr>
              <p:cNvSpPr/>
              <p:nvPr/>
            </p:nvSpPr>
            <p:spPr>
              <a:xfrm>
                <a:off x="2446901"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3" name="Google Shape;678;p35">
                <a:extLst>
                  <a:ext uri="{FF2B5EF4-FFF2-40B4-BE49-F238E27FC236}">
                    <a16:creationId xmlns="" xmlns:a16="http://schemas.microsoft.com/office/drawing/2014/main" id="{FE3A508A-52D9-9163-40B2-45F9422A55AE}"/>
                  </a:ext>
                </a:extLst>
              </p:cNvPr>
              <p:cNvSpPr/>
              <p:nvPr/>
            </p:nvSpPr>
            <p:spPr>
              <a:xfrm>
                <a:off x="240496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4" name="Google Shape;679;p35">
                <a:extLst>
                  <a:ext uri="{FF2B5EF4-FFF2-40B4-BE49-F238E27FC236}">
                    <a16:creationId xmlns="" xmlns:a16="http://schemas.microsoft.com/office/drawing/2014/main" id="{083856DD-1972-39EF-A0D3-EF52B49953CA}"/>
                  </a:ext>
                </a:extLst>
              </p:cNvPr>
              <p:cNvSpPr/>
              <p:nvPr/>
            </p:nvSpPr>
            <p:spPr>
              <a:xfrm>
                <a:off x="236346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5" name="Google Shape;680;p35">
                <a:extLst>
                  <a:ext uri="{FF2B5EF4-FFF2-40B4-BE49-F238E27FC236}">
                    <a16:creationId xmlns="" xmlns:a16="http://schemas.microsoft.com/office/drawing/2014/main" id="{D03A7E87-D611-ACCF-5815-C550236F1055}"/>
                  </a:ext>
                </a:extLst>
              </p:cNvPr>
              <p:cNvSpPr/>
              <p:nvPr/>
            </p:nvSpPr>
            <p:spPr>
              <a:xfrm>
                <a:off x="2530338"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8"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6" name="Google Shape;681;p35">
                <a:extLst>
                  <a:ext uri="{FF2B5EF4-FFF2-40B4-BE49-F238E27FC236}">
                    <a16:creationId xmlns="" xmlns:a16="http://schemas.microsoft.com/office/drawing/2014/main" id="{49D28B40-2F55-7C9C-E34C-758597E045E6}"/>
                  </a:ext>
                </a:extLst>
              </p:cNvPr>
              <p:cNvSpPr/>
              <p:nvPr/>
            </p:nvSpPr>
            <p:spPr>
              <a:xfrm>
                <a:off x="248883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47" name="Google Shape;682;p35">
                <a:extLst>
                  <a:ext uri="{FF2B5EF4-FFF2-40B4-BE49-F238E27FC236}">
                    <a16:creationId xmlns="" xmlns:a16="http://schemas.microsoft.com/office/drawing/2014/main" id="{594C31D6-DB6C-410A-C5DC-C366DA606B1C}"/>
                  </a:ext>
                </a:extLst>
              </p:cNvPr>
              <p:cNvSpPr/>
              <p:nvPr/>
            </p:nvSpPr>
            <p:spPr>
              <a:xfrm>
                <a:off x="2330608" y="1922560"/>
                <a:ext cx="254230" cy="35027"/>
              </a:xfrm>
              <a:custGeom>
                <a:avLst/>
                <a:gdLst/>
                <a:ahLst/>
                <a:cxnLst/>
                <a:rect l="l" t="t" r="r" b="b"/>
                <a:pathLst>
                  <a:path w="13108" h="1806" extrusionOk="0">
                    <a:moveTo>
                      <a:pt x="1" y="0"/>
                    </a:moveTo>
                    <a:lnTo>
                      <a:pt x="1"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48" name="Google Shape;683;p35">
                <a:extLst>
                  <a:ext uri="{FF2B5EF4-FFF2-40B4-BE49-F238E27FC236}">
                    <a16:creationId xmlns="" xmlns:a16="http://schemas.microsoft.com/office/drawing/2014/main" id="{A6089928-2E13-2AC9-7B1C-4340B353BC0A}"/>
                  </a:ext>
                </a:extLst>
              </p:cNvPr>
              <p:cNvSpPr/>
              <p:nvPr/>
            </p:nvSpPr>
            <p:spPr>
              <a:xfrm>
                <a:off x="2331054" y="1744009"/>
                <a:ext cx="253784" cy="179423"/>
              </a:xfrm>
              <a:custGeom>
                <a:avLst/>
                <a:gdLst/>
                <a:ahLst/>
                <a:cxnLst/>
                <a:rect l="l" t="t" r="r" b="b"/>
                <a:pathLst>
                  <a:path w="13085" h="9251" extrusionOk="0">
                    <a:moveTo>
                      <a:pt x="1360" y="0"/>
                    </a:moveTo>
                    <a:cubicBezTo>
                      <a:pt x="3009" y="2630"/>
                      <a:pt x="1627" y="6643"/>
                      <a:pt x="0" y="9251"/>
                    </a:cubicBezTo>
                    <a:lnTo>
                      <a:pt x="13084" y="9251"/>
                    </a:lnTo>
                    <a:cubicBezTo>
                      <a:pt x="11413" y="6643"/>
                      <a:pt x="10053" y="2653"/>
                      <a:pt x="11725"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49" name="Google Shape;684;p35">
                <a:extLst>
                  <a:ext uri="{FF2B5EF4-FFF2-40B4-BE49-F238E27FC236}">
                    <a16:creationId xmlns="" xmlns:a16="http://schemas.microsoft.com/office/drawing/2014/main" id="{FB1ADB9F-63D2-FE54-8650-6E6C85E4AAEF}"/>
                  </a:ext>
                </a:extLst>
              </p:cNvPr>
              <p:cNvSpPr/>
              <p:nvPr/>
            </p:nvSpPr>
            <p:spPr>
              <a:xfrm>
                <a:off x="2293001" y="1744009"/>
                <a:ext cx="111560" cy="111560"/>
              </a:xfrm>
              <a:custGeom>
                <a:avLst/>
                <a:gdLst/>
                <a:ahLst/>
                <a:cxnLst/>
                <a:rect l="l" t="t" r="r" b="b"/>
                <a:pathLst>
                  <a:path w="5752" h="5752" extrusionOk="0">
                    <a:moveTo>
                      <a:pt x="2876" y="0"/>
                    </a:moveTo>
                    <a:cubicBezTo>
                      <a:pt x="1293" y="0"/>
                      <a:pt x="0" y="1293"/>
                      <a:pt x="0" y="2876"/>
                    </a:cubicBezTo>
                    <a:cubicBezTo>
                      <a:pt x="0" y="4458"/>
                      <a:pt x="1293" y="5751"/>
                      <a:pt x="2876" y="5751"/>
                    </a:cubicBezTo>
                    <a:cubicBezTo>
                      <a:pt x="4459" y="5751"/>
                      <a:pt x="5751" y="4458"/>
                      <a:pt x="5751" y="2876"/>
                    </a:cubicBezTo>
                    <a:cubicBezTo>
                      <a:pt x="5751" y="1293"/>
                      <a:pt x="4459" y="0"/>
                      <a:pt x="2876"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50" name="Google Shape;685;p35">
                <a:extLst>
                  <a:ext uri="{FF2B5EF4-FFF2-40B4-BE49-F238E27FC236}">
                    <a16:creationId xmlns="" xmlns:a16="http://schemas.microsoft.com/office/drawing/2014/main" id="{44EB59A6-B383-045B-EE4D-B8F5DF444BC4}"/>
                  </a:ext>
                </a:extLst>
              </p:cNvPr>
              <p:cNvSpPr/>
              <p:nvPr/>
            </p:nvSpPr>
            <p:spPr>
              <a:xfrm>
                <a:off x="2321531" y="1772539"/>
                <a:ext cx="54054" cy="54054"/>
              </a:xfrm>
              <a:custGeom>
                <a:avLst/>
                <a:gdLst/>
                <a:ahLst/>
                <a:cxnLst/>
                <a:rect l="l" t="t" r="r" b="b"/>
                <a:pathLst>
                  <a:path w="2787"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1" name="Google Shape;686;p35">
                <a:extLst>
                  <a:ext uri="{FF2B5EF4-FFF2-40B4-BE49-F238E27FC236}">
                    <a16:creationId xmlns="" xmlns:a16="http://schemas.microsoft.com/office/drawing/2014/main" id="{209721EF-461B-64C4-F222-3A80D5C60622}"/>
                  </a:ext>
                </a:extLst>
              </p:cNvPr>
              <p:cNvSpPr/>
              <p:nvPr/>
            </p:nvSpPr>
            <p:spPr>
              <a:xfrm>
                <a:off x="2312455"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76"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2" name="Google Shape;687;p35">
                <a:extLst>
                  <a:ext uri="{FF2B5EF4-FFF2-40B4-BE49-F238E27FC236}">
                    <a16:creationId xmlns="" xmlns:a16="http://schemas.microsoft.com/office/drawing/2014/main" id="{FD96B966-2420-8ED3-BC25-86341FD67226}"/>
                  </a:ext>
                </a:extLst>
              </p:cNvPr>
              <p:cNvSpPr/>
              <p:nvPr/>
            </p:nvSpPr>
            <p:spPr>
              <a:xfrm>
                <a:off x="2511312"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30" y="4458"/>
                      <a:pt x="5730" y="2876"/>
                    </a:cubicBezTo>
                    <a:cubicBezTo>
                      <a:pt x="5730" y="1293"/>
                      <a:pt x="4459" y="0"/>
                      <a:pt x="2876"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53" name="Google Shape;688;p35">
                <a:extLst>
                  <a:ext uri="{FF2B5EF4-FFF2-40B4-BE49-F238E27FC236}">
                    <a16:creationId xmlns="" xmlns:a16="http://schemas.microsoft.com/office/drawing/2014/main" id="{DF37675A-CDBA-41F4-1030-85CD6639AC79}"/>
                  </a:ext>
                </a:extLst>
              </p:cNvPr>
              <p:cNvSpPr/>
              <p:nvPr/>
            </p:nvSpPr>
            <p:spPr>
              <a:xfrm>
                <a:off x="2363463" y="1884080"/>
                <a:ext cx="188519" cy="21625"/>
              </a:xfrm>
              <a:custGeom>
                <a:avLst/>
                <a:gdLst/>
                <a:ahLst/>
                <a:cxnLst/>
                <a:rect l="l" t="t" r="r" b="b"/>
                <a:pathLst>
                  <a:path w="9720" h="1115" extrusionOk="0">
                    <a:moveTo>
                      <a:pt x="558" y="0"/>
                    </a:moveTo>
                    <a:cubicBezTo>
                      <a:pt x="246" y="0"/>
                      <a:pt x="1" y="245"/>
                      <a:pt x="1" y="557"/>
                    </a:cubicBezTo>
                    <a:cubicBezTo>
                      <a:pt x="1"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4" name="Google Shape;689;p35">
                <a:extLst>
                  <a:ext uri="{FF2B5EF4-FFF2-40B4-BE49-F238E27FC236}">
                    <a16:creationId xmlns="" xmlns:a16="http://schemas.microsoft.com/office/drawing/2014/main" id="{7C811CA3-DC82-D8BD-9D45-72EE0D1382F0}"/>
                  </a:ext>
                </a:extLst>
              </p:cNvPr>
              <p:cNvSpPr/>
              <p:nvPr/>
            </p:nvSpPr>
            <p:spPr>
              <a:xfrm>
                <a:off x="2337959" y="1762590"/>
                <a:ext cx="239955" cy="21645"/>
              </a:xfrm>
              <a:custGeom>
                <a:avLst/>
                <a:gdLst/>
                <a:ahLst/>
                <a:cxnLst/>
                <a:rect l="l" t="t" r="r" b="b"/>
                <a:pathLst>
                  <a:path w="12372" h="1116" extrusionOk="0">
                    <a:moveTo>
                      <a:pt x="558" y="1"/>
                    </a:moveTo>
                    <a:cubicBezTo>
                      <a:pt x="246" y="1"/>
                      <a:pt x="1" y="246"/>
                      <a:pt x="1" y="558"/>
                    </a:cubicBezTo>
                    <a:cubicBezTo>
                      <a:pt x="1" y="848"/>
                      <a:pt x="246" y="1115"/>
                      <a:pt x="558" y="1115"/>
                    </a:cubicBezTo>
                    <a:lnTo>
                      <a:pt x="11814" y="1115"/>
                    </a:lnTo>
                    <a:cubicBezTo>
                      <a:pt x="12126" y="1115"/>
                      <a:pt x="12372" y="848"/>
                      <a:pt x="12372" y="558"/>
                    </a:cubicBezTo>
                    <a:cubicBezTo>
                      <a:pt x="12372" y="246"/>
                      <a:pt x="12104" y="1"/>
                      <a:pt x="11814"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5" name="Google Shape;690;p35">
                <a:extLst>
                  <a:ext uri="{FF2B5EF4-FFF2-40B4-BE49-F238E27FC236}">
                    <a16:creationId xmlns="" xmlns:a16="http://schemas.microsoft.com/office/drawing/2014/main" id="{820BE005-BA83-9DF8-D2AC-E093E39BC6B9}"/>
                  </a:ext>
                </a:extLst>
              </p:cNvPr>
              <p:cNvSpPr/>
              <p:nvPr/>
            </p:nvSpPr>
            <p:spPr>
              <a:xfrm>
                <a:off x="2330608" y="2515251"/>
                <a:ext cx="254230" cy="35047"/>
              </a:xfrm>
              <a:custGeom>
                <a:avLst/>
                <a:gdLst/>
                <a:ahLst/>
                <a:cxnLst/>
                <a:rect l="l" t="t" r="r" b="b"/>
                <a:pathLst>
                  <a:path w="13108" h="1807" extrusionOk="0">
                    <a:moveTo>
                      <a:pt x="1" y="1"/>
                    </a:moveTo>
                    <a:lnTo>
                      <a:pt x="1"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56" name="Google Shape;691;p35">
                <a:extLst>
                  <a:ext uri="{FF2B5EF4-FFF2-40B4-BE49-F238E27FC236}">
                    <a16:creationId xmlns="" xmlns:a16="http://schemas.microsoft.com/office/drawing/2014/main" id="{0752787C-E955-408F-D3A5-FD08D82D320B}"/>
                  </a:ext>
                </a:extLst>
              </p:cNvPr>
              <p:cNvSpPr/>
              <p:nvPr/>
            </p:nvSpPr>
            <p:spPr>
              <a:xfrm>
                <a:off x="2307703"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57" name="Google Shape;692;p35">
                <a:extLst>
                  <a:ext uri="{FF2B5EF4-FFF2-40B4-BE49-F238E27FC236}">
                    <a16:creationId xmlns="" xmlns:a16="http://schemas.microsoft.com/office/drawing/2014/main" id="{9CBBDF44-F007-5C9F-A5F3-F8A7861E3954}"/>
                  </a:ext>
                </a:extLst>
              </p:cNvPr>
              <p:cNvSpPr/>
              <p:nvPr/>
            </p:nvSpPr>
            <p:spPr>
              <a:xfrm>
                <a:off x="2539861"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8" name="Google Shape;693;p35">
                <a:extLst>
                  <a:ext uri="{FF2B5EF4-FFF2-40B4-BE49-F238E27FC236}">
                    <a16:creationId xmlns="" xmlns:a16="http://schemas.microsoft.com/office/drawing/2014/main" id="{64F2CFC4-A239-6C50-FE78-A129CA41CC0B}"/>
                  </a:ext>
                </a:extLst>
              </p:cNvPr>
              <p:cNvSpPr/>
              <p:nvPr/>
            </p:nvSpPr>
            <p:spPr>
              <a:xfrm>
                <a:off x="2530784" y="1763462"/>
                <a:ext cx="72634" cy="72634"/>
              </a:xfrm>
              <a:custGeom>
                <a:avLst/>
                <a:gdLst/>
                <a:ahLst/>
                <a:cxnLst/>
                <a:rect l="l" t="t" r="r" b="b"/>
                <a:pathLst>
                  <a:path w="3745" h="3745" extrusionOk="0">
                    <a:moveTo>
                      <a:pt x="1872" y="959"/>
                    </a:moveTo>
                    <a:cubicBezTo>
                      <a:pt x="2363" y="959"/>
                      <a:pt x="2786" y="1360"/>
                      <a:pt x="2786" y="1873"/>
                    </a:cubicBezTo>
                    <a:cubicBezTo>
                      <a:pt x="2786" y="2363"/>
                      <a:pt x="2363" y="2786"/>
                      <a:pt x="1872" y="2786"/>
                    </a:cubicBezTo>
                    <a:cubicBezTo>
                      <a:pt x="1360" y="2786"/>
                      <a:pt x="959" y="2363"/>
                      <a:pt x="959" y="1873"/>
                    </a:cubicBezTo>
                    <a:cubicBezTo>
                      <a:pt x="959" y="1360"/>
                      <a:pt x="1360" y="959"/>
                      <a:pt x="1872" y="959"/>
                    </a:cubicBezTo>
                    <a:close/>
                    <a:moveTo>
                      <a:pt x="1872" y="0"/>
                    </a:moveTo>
                    <a:cubicBezTo>
                      <a:pt x="825" y="0"/>
                      <a:pt x="0" y="847"/>
                      <a:pt x="0" y="1873"/>
                    </a:cubicBezTo>
                    <a:cubicBezTo>
                      <a:pt x="0" y="2898"/>
                      <a:pt x="825" y="3745"/>
                      <a:pt x="1872" y="3745"/>
                    </a:cubicBezTo>
                    <a:cubicBezTo>
                      <a:pt x="2898" y="3745"/>
                      <a:pt x="3745" y="2898"/>
                      <a:pt x="3745" y="1873"/>
                    </a:cubicBezTo>
                    <a:cubicBezTo>
                      <a:pt x="3745" y="847"/>
                      <a:pt x="2898" y="0"/>
                      <a:pt x="187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9" name="Google Shape;694;p35">
                <a:extLst>
                  <a:ext uri="{FF2B5EF4-FFF2-40B4-BE49-F238E27FC236}">
                    <a16:creationId xmlns="" xmlns:a16="http://schemas.microsoft.com/office/drawing/2014/main" id="{B90EBC26-4BCB-C59A-4C32-905B8682B1F4}"/>
                  </a:ext>
                </a:extLst>
              </p:cNvPr>
              <p:cNvSpPr/>
              <p:nvPr/>
            </p:nvSpPr>
            <p:spPr>
              <a:xfrm>
                <a:off x="2833404" y="1922560"/>
                <a:ext cx="226107" cy="627739"/>
              </a:xfrm>
              <a:custGeom>
                <a:avLst/>
                <a:gdLst/>
                <a:ahLst/>
                <a:cxnLst/>
                <a:rect l="l" t="t" r="r" b="b"/>
                <a:pathLst>
                  <a:path w="11658" h="32366" extrusionOk="0">
                    <a:moveTo>
                      <a:pt x="0" y="0"/>
                    </a:moveTo>
                    <a:lnTo>
                      <a:pt x="0" y="32365"/>
                    </a:lnTo>
                    <a:lnTo>
                      <a:pt x="11658" y="32365"/>
                    </a:lnTo>
                    <a:lnTo>
                      <a:pt x="11658" y="0"/>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60" name="Google Shape;695;p35">
                <a:extLst>
                  <a:ext uri="{FF2B5EF4-FFF2-40B4-BE49-F238E27FC236}">
                    <a16:creationId xmlns="" xmlns:a16="http://schemas.microsoft.com/office/drawing/2014/main" id="{293E912A-439B-BDF7-8909-2B7BF4216B3A}"/>
                  </a:ext>
                </a:extLst>
              </p:cNvPr>
              <p:cNvSpPr/>
              <p:nvPr/>
            </p:nvSpPr>
            <p:spPr>
              <a:xfrm>
                <a:off x="2935422"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1" name="Google Shape;696;p35">
                <a:extLst>
                  <a:ext uri="{FF2B5EF4-FFF2-40B4-BE49-F238E27FC236}">
                    <a16:creationId xmlns="" xmlns:a16="http://schemas.microsoft.com/office/drawing/2014/main" id="{B910D265-446B-3B8F-28DF-08575409CB27}"/>
                  </a:ext>
                </a:extLst>
              </p:cNvPr>
              <p:cNvSpPr/>
              <p:nvPr/>
            </p:nvSpPr>
            <p:spPr>
              <a:xfrm>
                <a:off x="2893490"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2" name="Google Shape;697;p35">
                <a:extLst>
                  <a:ext uri="{FF2B5EF4-FFF2-40B4-BE49-F238E27FC236}">
                    <a16:creationId xmlns="" xmlns:a16="http://schemas.microsoft.com/office/drawing/2014/main" id="{AA7D6009-1BDE-1866-C0E9-78DCE7551A78}"/>
                  </a:ext>
                </a:extLst>
              </p:cNvPr>
              <p:cNvSpPr/>
              <p:nvPr/>
            </p:nvSpPr>
            <p:spPr>
              <a:xfrm>
                <a:off x="285198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3" name="Google Shape;698;p35">
                <a:extLst>
                  <a:ext uri="{FF2B5EF4-FFF2-40B4-BE49-F238E27FC236}">
                    <a16:creationId xmlns="" xmlns:a16="http://schemas.microsoft.com/office/drawing/2014/main" id="{6756C981-3A0E-515A-FB1C-58972B6DD8A9}"/>
                  </a:ext>
                </a:extLst>
              </p:cNvPr>
              <p:cNvSpPr/>
              <p:nvPr/>
            </p:nvSpPr>
            <p:spPr>
              <a:xfrm>
                <a:off x="301885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4" name="Google Shape;699;p35">
                <a:extLst>
                  <a:ext uri="{FF2B5EF4-FFF2-40B4-BE49-F238E27FC236}">
                    <a16:creationId xmlns="" xmlns:a16="http://schemas.microsoft.com/office/drawing/2014/main" id="{ABB07D43-C22F-38E5-2485-189653B68450}"/>
                  </a:ext>
                </a:extLst>
              </p:cNvPr>
              <p:cNvSpPr/>
              <p:nvPr/>
            </p:nvSpPr>
            <p:spPr>
              <a:xfrm>
                <a:off x="2977354"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5" name="Google Shape;700;p35">
                <a:extLst>
                  <a:ext uri="{FF2B5EF4-FFF2-40B4-BE49-F238E27FC236}">
                    <a16:creationId xmlns="" xmlns:a16="http://schemas.microsoft.com/office/drawing/2014/main" id="{C21E98E3-6B2D-3D34-792D-F3B0859A8922}"/>
                  </a:ext>
                </a:extLst>
              </p:cNvPr>
              <p:cNvSpPr/>
              <p:nvPr/>
            </p:nvSpPr>
            <p:spPr>
              <a:xfrm>
                <a:off x="2819556" y="1922560"/>
                <a:ext cx="253803" cy="35027"/>
              </a:xfrm>
              <a:custGeom>
                <a:avLst/>
                <a:gdLst/>
                <a:ahLst/>
                <a:cxnLst/>
                <a:rect l="l" t="t" r="r" b="b"/>
                <a:pathLst>
                  <a:path w="13086" h="1806" extrusionOk="0">
                    <a:moveTo>
                      <a:pt x="1" y="0"/>
                    </a:moveTo>
                    <a:lnTo>
                      <a:pt x="1" y="1806"/>
                    </a:lnTo>
                    <a:lnTo>
                      <a:pt x="13085" y="1806"/>
                    </a:lnTo>
                    <a:lnTo>
                      <a:pt x="13085" y="0"/>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66" name="Google Shape;701;p35">
                <a:extLst>
                  <a:ext uri="{FF2B5EF4-FFF2-40B4-BE49-F238E27FC236}">
                    <a16:creationId xmlns="" xmlns:a16="http://schemas.microsoft.com/office/drawing/2014/main" id="{6CE49480-12FE-9ED6-9E3C-F90571EC6112}"/>
                  </a:ext>
                </a:extLst>
              </p:cNvPr>
              <p:cNvSpPr/>
              <p:nvPr/>
            </p:nvSpPr>
            <p:spPr>
              <a:xfrm>
                <a:off x="2819556" y="1744009"/>
                <a:ext cx="253803" cy="179423"/>
              </a:xfrm>
              <a:custGeom>
                <a:avLst/>
                <a:gdLst/>
                <a:ahLst/>
                <a:cxnLst/>
                <a:rect l="l" t="t" r="r" b="b"/>
                <a:pathLst>
                  <a:path w="13086" h="9251" extrusionOk="0">
                    <a:moveTo>
                      <a:pt x="1361" y="0"/>
                    </a:moveTo>
                    <a:cubicBezTo>
                      <a:pt x="3010" y="2630"/>
                      <a:pt x="1628" y="6643"/>
                      <a:pt x="1" y="9251"/>
                    </a:cubicBezTo>
                    <a:lnTo>
                      <a:pt x="13085" y="9251"/>
                    </a:lnTo>
                    <a:cubicBezTo>
                      <a:pt x="11413" y="6643"/>
                      <a:pt x="10054" y="2653"/>
                      <a:pt x="11725"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67" name="Google Shape;702;p35">
                <a:extLst>
                  <a:ext uri="{FF2B5EF4-FFF2-40B4-BE49-F238E27FC236}">
                    <a16:creationId xmlns="" xmlns:a16="http://schemas.microsoft.com/office/drawing/2014/main" id="{256AE301-A4A1-AC80-40BF-A354433A8591}"/>
                  </a:ext>
                </a:extLst>
              </p:cNvPr>
              <p:cNvSpPr/>
              <p:nvPr/>
            </p:nvSpPr>
            <p:spPr>
              <a:xfrm>
                <a:off x="2781096" y="1744009"/>
                <a:ext cx="111114" cy="111560"/>
              </a:xfrm>
              <a:custGeom>
                <a:avLst/>
                <a:gdLst/>
                <a:ahLst/>
                <a:cxnLst/>
                <a:rect l="l" t="t" r="r" b="b"/>
                <a:pathLst>
                  <a:path w="5729" h="5752" extrusionOk="0">
                    <a:moveTo>
                      <a:pt x="2875" y="0"/>
                    </a:moveTo>
                    <a:cubicBezTo>
                      <a:pt x="1271" y="0"/>
                      <a:pt x="0" y="1293"/>
                      <a:pt x="0" y="2876"/>
                    </a:cubicBezTo>
                    <a:cubicBezTo>
                      <a:pt x="0" y="4458"/>
                      <a:pt x="1271" y="5751"/>
                      <a:pt x="2875" y="5751"/>
                    </a:cubicBezTo>
                    <a:cubicBezTo>
                      <a:pt x="4458" y="5751"/>
                      <a:pt x="5729" y="4458"/>
                      <a:pt x="5729" y="2876"/>
                    </a:cubicBezTo>
                    <a:cubicBezTo>
                      <a:pt x="5729" y="1293"/>
                      <a:pt x="4458" y="0"/>
                      <a:pt x="2875"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68" name="Google Shape;703;p35">
                <a:extLst>
                  <a:ext uri="{FF2B5EF4-FFF2-40B4-BE49-F238E27FC236}">
                    <a16:creationId xmlns="" xmlns:a16="http://schemas.microsoft.com/office/drawing/2014/main" id="{70331EB1-493E-B3B4-B356-99AB6BB1FD1D}"/>
                  </a:ext>
                </a:extLst>
              </p:cNvPr>
              <p:cNvSpPr/>
              <p:nvPr/>
            </p:nvSpPr>
            <p:spPr>
              <a:xfrm>
                <a:off x="2809626"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69" name="Google Shape;704;p35">
                <a:extLst>
                  <a:ext uri="{FF2B5EF4-FFF2-40B4-BE49-F238E27FC236}">
                    <a16:creationId xmlns="" xmlns:a16="http://schemas.microsoft.com/office/drawing/2014/main" id="{D78C5077-9E4F-7324-60F5-39D0DD512881}"/>
                  </a:ext>
                </a:extLst>
              </p:cNvPr>
              <p:cNvSpPr/>
              <p:nvPr/>
            </p:nvSpPr>
            <p:spPr>
              <a:xfrm>
                <a:off x="2800549" y="1763462"/>
                <a:ext cx="72208" cy="72634"/>
              </a:xfrm>
              <a:custGeom>
                <a:avLst/>
                <a:gdLst/>
                <a:ahLst/>
                <a:cxnLst/>
                <a:rect l="l" t="t" r="r" b="b"/>
                <a:pathLst>
                  <a:path w="3723" h="3745" extrusionOk="0">
                    <a:moveTo>
                      <a:pt x="1872" y="959"/>
                    </a:moveTo>
                    <a:cubicBezTo>
                      <a:pt x="2385" y="959"/>
                      <a:pt x="2786" y="1360"/>
                      <a:pt x="2786" y="1873"/>
                    </a:cubicBezTo>
                    <a:cubicBezTo>
                      <a:pt x="2786" y="2363"/>
                      <a:pt x="2363" y="2786"/>
                      <a:pt x="1872" y="2786"/>
                    </a:cubicBezTo>
                    <a:cubicBezTo>
                      <a:pt x="1360" y="2786"/>
                      <a:pt x="936" y="2363"/>
                      <a:pt x="936" y="1873"/>
                    </a:cubicBezTo>
                    <a:cubicBezTo>
                      <a:pt x="936" y="1360"/>
                      <a:pt x="1360" y="959"/>
                      <a:pt x="1872" y="959"/>
                    </a:cubicBezTo>
                    <a:close/>
                    <a:moveTo>
                      <a:pt x="1872" y="0"/>
                    </a:moveTo>
                    <a:cubicBezTo>
                      <a:pt x="825" y="0"/>
                      <a:pt x="0" y="847"/>
                      <a:pt x="0" y="1873"/>
                    </a:cubicBezTo>
                    <a:cubicBezTo>
                      <a:pt x="0" y="2898"/>
                      <a:pt x="825" y="3745"/>
                      <a:pt x="1872" y="3745"/>
                    </a:cubicBezTo>
                    <a:cubicBezTo>
                      <a:pt x="2898" y="3745"/>
                      <a:pt x="3723" y="2898"/>
                      <a:pt x="3723" y="1873"/>
                    </a:cubicBezTo>
                    <a:cubicBezTo>
                      <a:pt x="3723" y="847"/>
                      <a:pt x="2898" y="0"/>
                      <a:pt x="187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0" name="Google Shape;705;p35">
                <a:extLst>
                  <a:ext uri="{FF2B5EF4-FFF2-40B4-BE49-F238E27FC236}">
                    <a16:creationId xmlns="" xmlns:a16="http://schemas.microsoft.com/office/drawing/2014/main" id="{4113D6B6-DA3F-ADDF-7093-1B7486AA4418}"/>
                  </a:ext>
                </a:extLst>
              </p:cNvPr>
              <p:cNvSpPr/>
              <p:nvPr/>
            </p:nvSpPr>
            <p:spPr>
              <a:xfrm>
                <a:off x="2999833" y="1744009"/>
                <a:ext cx="111560" cy="111560"/>
              </a:xfrm>
              <a:custGeom>
                <a:avLst/>
                <a:gdLst/>
                <a:ahLst/>
                <a:cxnLst/>
                <a:rect l="l" t="t" r="r" b="b"/>
                <a:pathLst>
                  <a:path w="5752" h="5752" extrusionOk="0">
                    <a:moveTo>
                      <a:pt x="2876" y="0"/>
                    </a:moveTo>
                    <a:cubicBezTo>
                      <a:pt x="1294" y="0"/>
                      <a:pt x="1" y="1293"/>
                      <a:pt x="1" y="2876"/>
                    </a:cubicBezTo>
                    <a:cubicBezTo>
                      <a:pt x="1" y="4458"/>
                      <a:pt x="1294" y="5751"/>
                      <a:pt x="2876" y="5751"/>
                    </a:cubicBezTo>
                    <a:cubicBezTo>
                      <a:pt x="4459" y="5751"/>
                      <a:pt x="5752" y="4458"/>
                      <a:pt x="5752" y="2876"/>
                    </a:cubicBezTo>
                    <a:cubicBezTo>
                      <a:pt x="5752" y="1293"/>
                      <a:pt x="4459" y="0"/>
                      <a:pt x="2876"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71" name="Google Shape;706;p35">
                <a:extLst>
                  <a:ext uri="{FF2B5EF4-FFF2-40B4-BE49-F238E27FC236}">
                    <a16:creationId xmlns="" xmlns:a16="http://schemas.microsoft.com/office/drawing/2014/main" id="{4011EB93-3B47-2390-0BF1-FD03541B87E1}"/>
                  </a:ext>
                </a:extLst>
              </p:cNvPr>
              <p:cNvSpPr/>
              <p:nvPr/>
            </p:nvSpPr>
            <p:spPr>
              <a:xfrm>
                <a:off x="2851558" y="1884080"/>
                <a:ext cx="188946" cy="21625"/>
              </a:xfrm>
              <a:custGeom>
                <a:avLst/>
                <a:gdLst/>
                <a:ahLst/>
                <a:cxnLst/>
                <a:rect l="l" t="t" r="r" b="b"/>
                <a:pathLst>
                  <a:path w="9742" h="1115" extrusionOk="0">
                    <a:moveTo>
                      <a:pt x="558" y="0"/>
                    </a:moveTo>
                    <a:cubicBezTo>
                      <a:pt x="268" y="0"/>
                      <a:pt x="0" y="245"/>
                      <a:pt x="0" y="557"/>
                    </a:cubicBezTo>
                    <a:cubicBezTo>
                      <a:pt x="0" y="869"/>
                      <a:pt x="268" y="1115"/>
                      <a:pt x="558" y="1115"/>
                    </a:cubicBezTo>
                    <a:lnTo>
                      <a:pt x="9184" y="1115"/>
                    </a:lnTo>
                    <a:cubicBezTo>
                      <a:pt x="9518" y="1115"/>
                      <a:pt x="9741" y="869"/>
                      <a:pt x="9741" y="557"/>
                    </a:cubicBezTo>
                    <a:cubicBezTo>
                      <a:pt x="9741" y="245"/>
                      <a:pt x="9474" y="0"/>
                      <a:pt x="9184"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2" name="Google Shape;707;p35">
                <a:extLst>
                  <a:ext uri="{FF2B5EF4-FFF2-40B4-BE49-F238E27FC236}">
                    <a16:creationId xmlns="" xmlns:a16="http://schemas.microsoft.com/office/drawing/2014/main" id="{D7BD88AB-9D99-B17F-C687-D5B9C07F917A}"/>
                  </a:ext>
                </a:extLst>
              </p:cNvPr>
              <p:cNvSpPr/>
              <p:nvPr/>
            </p:nvSpPr>
            <p:spPr>
              <a:xfrm>
                <a:off x="2826054" y="1762590"/>
                <a:ext cx="239955" cy="21645"/>
              </a:xfrm>
              <a:custGeom>
                <a:avLst/>
                <a:gdLst/>
                <a:ahLst/>
                <a:cxnLst/>
                <a:rect l="l" t="t" r="r" b="b"/>
                <a:pathLst>
                  <a:path w="12372" h="1116" extrusionOk="0">
                    <a:moveTo>
                      <a:pt x="557" y="1"/>
                    </a:moveTo>
                    <a:cubicBezTo>
                      <a:pt x="245" y="1"/>
                      <a:pt x="0" y="246"/>
                      <a:pt x="0" y="558"/>
                    </a:cubicBezTo>
                    <a:cubicBezTo>
                      <a:pt x="0" y="848"/>
                      <a:pt x="245" y="1115"/>
                      <a:pt x="557" y="1115"/>
                    </a:cubicBezTo>
                    <a:lnTo>
                      <a:pt x="11836" y="1115"/>
                    </a:lnTo>
                    <a:cubicBezTo>
                      <a:pt x="12148" y="1115"/>
                      <a:pt x="12371" y="848"/>
                      <a:pt x="12371" y="558"/>
                    </a:cubicBezTo>
                    <a:cubicBezTo>
                      <a:pt x="12371" y="246"/>
                      <a:pt x="12104" y="1"/>
                      <a:pt x="11814"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3" name="Google Shape;708;p35">
                <a:extLst>
                  <a:ext uri="{FF2B5EF4-FFF2-40B4-BE49-F238E27FC236}">
                    <a16:creationId xmlns="" xmlns:a16="http://schemas.microsoft.com/office/drawing/2014/main" id="{D7832CD8-C0BF-8E6F-205D-F844F42FD925}"/>
                  </a:ext>
                </a:extLst>
              </p:cNvPr>
              <p:cNvSpPr/>
              <p:nvPr/>
            </p:nvSpPr>
            <p:spPr>
              <a:xfrm>
                <a:off x="2819556" y="2515251"/>
                <a:ext cx="253803" cy="35047"/>
              </a:xfrm>
              <a:custGeom>
                <a:avLst/>
                <a:gdLst/>
                <a:ahLst/>
                <a:cxnLst/>
                <a:rect l="l" t="t" r="r" b="b"/>
                <a:pathLst>
                  <a:path w="13086" h="1807" extrusionOk="0">
                    <a:moveTo>
                      <a:pt x="1" y="1"/>
                    </a:moveTo>
                    <a:lnTo>
                      <a:pt x="1" y="1806"/>
                    </a:lnTo>
                    <a:lnTo>
                      <a:pt x="13085" y="1806"/>
                    </a:lnTo>
                    <a:lnTo>
                      <a:pt x="13085"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74" name="Google Shape;709;p35">
                <a:extLst>
                  <a:ext uri="{FF2B5EF4-FFF2-40B4-BE49-F238E27FC236}">
                    <a16:creationId xmlns="" xmlns:a16="http://schemas.microsoft.com/office/drawing/2014/main" id="{A8CDCA7A-A4D1-3343-D37B-51C3A0B918A0}"/>
                  </a:ext>
                </a:extLst>
              </p:cNvPr>
              <p:cNvSpPr/>
              <p:nvPr/>
            </p:nvSpPr>
            <p:spPr>
              <a:xfrm>
                <a:off x="2796224"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75" name="Google Shape;710;p35">
                <a:extLst>
                  <a:ext uri="{FF2B5EF4-FFF2-40B4-BE49-F238E27FC236}">
                    <a16:creationId xmlns="" xmlns:a16="http://schemas.microsoft.com/office/drawing/2014/main" id="{55BB6804-0F3D-CFAD-8A86-ECB1B925AE9D}"/>
                  </a:ext>
                </a:extLst>
              </p:cNvPr>
              <p:cNvSpPr/>
              <p:nvPr/>
            </p:nvSpPr>
            <p:spPr>
              <a:xfrm>
                <a:off x="3028363"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6" name="Google Shape;711;p35">
                <a:extLst>
                  <a:ext uri="{FF2B5EF4-FFF2-40B4-BE49-F238E27FC236}">
                    <a16:creationId xmlns="" xmlns:a16="http://schemas.microsoft.com/office/drawing/2014/main" id="{3C46604D-0EB9-487B-0699-60DCED5FFD4B}"/>
                  </a:ext>
                </a:extLst>
              </p:cNvPr>
              <p:cNvSpPr/>
              <p:nvPr/>
            </p:nvSpPr>
            <p:spPr>
              <a:xfrm>
                <a:off x="3019286" y="1763462"/>
                <a:ext cx="72654" cy="72634"/>
              </a:xfrm>
              <a:custGeom>
                <a:avLst/>
                <a:gdLst/>
                <a:ahLst/>
                <a:cxnLst/>
                <a:rect l="l" t="t" r="r" b="b"/>
                <a:pathLst>
                  <a:path w="3746" h="3745" extrusionOk="0">
                    <a:moveTo>
                      <a:pt x="1873" y="959"/>
                    </a:moveTo>
                    <a:cubicBezTo>
                      <a:pt x="2364"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48" y="0"/>
                      <a:pt x="1" y="847"/>
                      <a:pt x="1" y="1873"/>
                    </a:cubicBezTo>
                    <a:cubicBezTo>
                      <a:pt x="1" y="2898"/>
                      <a:pt x="848" y="3745"/>
                      <a:pt x="1873" y="3745"/>
                    </a:cubicBezTo>
                    <a:cubicBezTo>
                      <a:pt x="2899" y="3745"/>
                      <a:pt x="3746" y="2898"/>
                      <a:pt x="3746" y="1873"/>
                    </a:cubicBezTo>
                    <a:cubicBezTo>
                      <a:pt x="3746" y="847"/>
                      <a:pt x="2899" y="0"/>
                      <a:pt x="187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7" name="Google Shape;712;p35">
                <a:extLst>
                  <a:ext uri="{FF2B5EF4-FFF2-40B4-BE49-F238E27FC236}">
                    <a16:creationId xmlns="" xmlns:a16="http://schemas.microsoft.com/office/drawing/2014/main" id="{44E63110-A5A0-8BEE-AA70-5842366800B2}"/>
                  </a:ext>
                </a:extLst>
              </p:cNvPr>
              <p:cNvSpPr/>
              <p:nvPr/>
            </p:nvSpPr>
            <p:spPr>
              <a:xfrm>
                <a:off x="3321906" y="1922560"/>
                <a:ext cx="226126" cy="627739"/>
              </a:xfrm>
              <a:custGeom>
                <a:avLst/>
                <a:gdLst/>
                <a:ahLst/>
                <a:cxnLst/>
                <a:rect l="l" t="t" r="r" b="b"/>
                <a:pathLst>
                  <a:path w="11659" h="32366" extrusionOk="0">
                    <a:moveTo>
                      <a:pt x="1" y="0"/>
                    </a:moveTo>
                    <a:lnTo>
                      <a:pt x="1" y="32365"/>
                    </a:lnTo>
                    <a:lnTo>
                      <a:pt x="11659" y="32365"/>
                    </a:lnTo>
                    <a:lnTo>
                      <a:pt x="11659" y="0"/>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8" name="Google Shape;713;p35">
                <a:extLst>
                  <a:ext uri="{FF2B5EF4-FFF2-40B4-BE49-F238E27FC236}">
                    <a16:creationId xmlns="" xmlns:a16="http://schemas.microsoft.com/office/drawing/2014/main" id="{17ED116C-0E1D-4630-BF4E-2192A03F2CF2}"/>
                  </a:ext>
                </a:extLst>
              </p:cNvPr>
              <p:cNvSpPr/>
              <p:nvPr/>
            </p:nvSpPr>
            <p:spPr>
              <a:xfrm>
                <a:off x="3423943" y="1958440"/>
                <a:ext cx="21625" cy="549926"/>
              </a:xfrm>
              <a:custGeom>
                <a:avLst/>
                <a:gdLst/>
                <a:ahLst/>
                <a:cxnLst/>
                <a:rect l="l" t="t" r="r" b="b"/>
                <a:pathLst>
                  <a:path w="1115" h="28354" extrusionOk="0">
                    <a:moveTo>
                      <a:pt x="558" y="0"/>
                    </a:moveTo>
                    <a:cubicBezTo>
                      <a:pt x="268" y="0"/>
                      <a:pt x="0" y="245"/>
                      <a:pt x="0" y="557"/>
                    </a:cubicBezTo>
                    <a:lnTo>
                      <a:pt x="0" y="27796"/>
                    </a:lnTo>
                    <a:cubicBezTo>
                      <a:pt x="0"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79" name="Google Shape;714;p35">
                <a:extLst>
                  <a:ext uri="{FF2B5EF4-FFF2-40B4-BE49-F238E27FC236}">
                    <a16:creationId xmlns="" xmlns:a16="http://schemas.microsoft.com/office/drawing/2014/main" id="{8692FF29-67C7-D6C8-D31B-D25E477BF613}"/>
                  </a:ext>
                </a:extLst>
              </p:cNvPr>
              <p:cNvSpPr/>
              <p:nvPr/>
            </p:nvSpPr>
            <p:spPr>
              <a:xfrm>
                <a:off x="338201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0" name="Google Shape;715;p35">
                <a:extLst>
                  <a:ext uri="{FF2B5EF4-FFF2-40B4-BE49-F238E27FC236}">
                    <a16:creationId xmlns="" xmlns:a16="http://schemas.microsoft.com/office/drawing/2014/main" id="{DB0C20F1-8EF3-6E48-3643-79B5EBD98FAC}"/>
                  </a:ext>
                </a:extLst>
              </p:cNvPr>
              <p:cNvSpPr/>
              <p:nvPr/>
            </p:nvSpPr>
            <p:spPr>
              <a:xfrm>
                <a:off x="3340506" y="1958440"/>
                <a:ext cx="21625" cy="549926"/>
              </a:xfrm>
              <a:custGeom>
                <a:avLst/>
                <a:gdLst/>
                <a:ahLst/>
                <a:cxnLst/>
                <a:rect l="l" t="t" r="r" b="b"/>
                <a:pathLst>
                  <a:path w="1115" h="28354" extrusionOk="0">
                    <a:moveTo>
                      <a:pt x="558" y="0"/>
                    </a:moveTo>
                    <a:cubicBezTo>
                      <a:pt x="246" y="0"/>
                      <a:pt x="0" y="245"/>
                      <a:pt x="0" y="557"/>
                    </a:cubicBezTo>
                    <a:lnTo>
                      <a:pt x="0" y="27796"/>
                    </a:lnTo>
                    <a:cubicBezTo>
                      <a:pt x="0" y="28086"/>
                      <a:pt x="246" y="28353"/>
                      <a:pt x="558" y="28353"/>
                    </a:cubicBezTo>
                    <a:cubicBezTo>
                      <a:pt x="847" y="28353"/>
                      <a:pt x="1115" y="28086"/>
                      <a:pt x="1115" y="27796"/>
                    </a:cubicBezTo>
                    <a:lnTo>
                      <a:pt x="1115" y="557"/>
                    </a:lnTo>
                    <a:cubicBezTo>
                      <a:pt x="1115" y="245"/>
                      <a:pt x="847"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1" name="Google Shape;716;p35">
                <a:extLst>
                  <a:ext uri="{FF2B5EF4-FFF2-40B4-BE49-F238E27FC236}">
                    <a16:creationId xmlns="" xmlns:a16="http://schemas.microsoft.com/office/drawing/2014/main" id="{4F56E815-D199-29AF-48A4-804FC3761806}"/>
                  </a:ext>
                </a:extLst>
              </p:cNvPr>
              <p:cNvSpPr/>
              <p:nvPr/>
            </p:nvSpPr>
            <p:spPr>
              <a:xfrm>
                <a:off x="350738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2" name="Google Shape;717;p35">
                <a:extLst>
                  <a:ext uri="{FF2B5EF4-FFF2-40B4-BE49-F238E27FC236}">
                    <a16:creationId xmlns="" xmlns:a16="http://schemas.microsoft.com/office/drawing/2014/main" id="{D7B00FAA-0BA9-D8C7-9FA8-5FFD359271B9}"/>
                  </a:ext>
                </a:extLst>
              </p:cNvPr>
              <p:cNvSpPr/>
              <p:nvPr/>
            </p:nvSpPr>
            <p:spPr>
              <a:xfrm>
                <a:off x="346587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3" name="Google Shape;718;p35">
                <a:extLst>
                  <a:ext uri="{FF2B5EF4-FFF2-40B4-BE49-F238E27FC236}">
                    <a16:creationId xmlns="" xmlns:a16="http://schemas.microsoft.com/office/drawing/2014/main" id="{0D7D48A0-815D-A216-9BD7-D27EEE168EE4}"/>
                  </a:ext>
                </a:extLst>
              </p:cNvPr>
              <p:cNvSpPr/>
              <p:nvPr/>
            </p:nvSpPr>
            <p:spPr>
              <a:xfrm>
                <a:off x="3307651" y="1922560"/>
                <a:ext cx="254210" cy="35027"/>
              </a:xfrm>
              <a:custGeom>
                <a:avLst/>
                <a:gdLst/>
                <a:ahLst/>
                <a:cxnLst/>
                <a:rect l="l" t="t" r="r" b="b"/>
                <a:pathLst>
                  <a:path w="13107" h="1806" extrusionOk="0">
                    <a:moveTo>
                      <a:pt x="0" y="0"/>
                    </a:moveTo>
                    <a:lnTo>
                      <a:pt x="0"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84" name="Google Shape;719;p35">
                <a:extLst>
                  <a:ext uri="{FF2B5EF4-FFF2-40B4-BE49-F238E27FC236}">
                    <a16:creationId xmlns="" xmlns:a16="http://schemas.microsoft.com/office/drawing/2014/main" id="{2B20CF40-AA7E-C772-A8A3-75D194A80BC4}"/>
                  </a:ext>
                </a:extLst>
              </p:cNvPr>
              <p:cNvSpPr/>
              <p:nvPr/>
            </p:nvSpPr>
            <p:spPr>
              <a:xfrm>
                <a:off x="3307224" y="1744009"/>
                <a:ext cx="254210" cy="179423"/>
              </a:xfrm>
              <a:custGeom>
                <a:avLst/>
                <a:gdLst/>
                <a:ahLst/>
                <a:cxnLst/>
                <a:rect l="l" t="t" r="r" b="b"/>
                <a:pathLst>
                  <a:path w="13107" h="9251" extrusionOk="0">
                    <a:moveTo>
                      <a:pt x="1382" y="0"/>
                    </a:moveTo>
                    <a:cubicBezTo>
                      <a:pt x="3009" y="2630"/>
                      <a:pt x="1650" y="6643"/>
                      <a:pt x="0" y="9251"/>
                    </a:cubicBezTo>
                    <a:lnTo>
                      <a:pt x="13107" y="9251"/>
                    </a:lnTo>
                    <a:cubicBezTo>
                      <a:pt x="11457" y="6643"/>
                      <a:pt x="10098" y="2653"/>
                      <a:pt x="11747"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85" name="Google Shape;720;p35">
                <a:extLst>
                  <a:ext uri="{FF2B5EF4-FFF2-40B4-BE49-F238E27FC236}">
                    <a16:creationId xmlns="" xmlns:a16="http://schemas.microsoft.com/office/drawing/2014/main" id="{CC74056A-FC9A-A588-DE5F-CE7F949AA087}"/>
                  </a:ext>
                </a:extLst>
              </p:cNvPr>
              <p:cNvSpPr/>
              <p:nvPr/>
            </p:nvSpPr>
            <p:spPr>
              <a:xfrm>
                <a:off x="3269598" y="1744009"/>
                <a:ext cx="111133" cy="111560"/>
              </a:xfrm>
              <a:custGeom>
                <a:avLst/>
                <a:gdLst/>
                <a:ahLst/>
                <a:cxnLst/>
                <a:rect l="l" t="t" r="r" b="b"/>
                <a:pathLst>
                  <a:path w="5730" h="5752" extrusionOk="0">
                    <a:moveTo>
                      <a:pt x="2854" y="0"/>
                    </a:moveTo>
                    <a:cubicBezTo>
                      <a:pt x="1271" y="0"/>
                      <a:pt x="1" y="1293"/>
                      <a:pt x="1" y="2876"/>
                    </a:cubicBezTo>
                    <a:cubicBezTo>
                      <a:pt x="1" y="4458"/>
                      <a:pt x="1271" y="5751"/>
                      <a:pt x="2854" y="5751"/>
                    </a:cubicBezTo>
                    <a:cubicBezTo>
                      <a:pt x="4459" y="5751"/>
                      <a:pt x="5729" y="4458"/>
                      <a:pt x="5729" y="2876"/>
                    </a:cubicBezTo>
                    <a:cubicBezTo>
                      <a:pt x="5729" y="1293"/>
                      <a:pt x="4459" y="0"/>
                      <a:pt x="2854"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86" name="Google Shape;721;p35">
                <a:extLst>
                  <a:ext uri="{FF2B5EF4-FFF2-40B4-BE49-F238E27FC236}">
                    <a16:creationId xmlns="" xmlns:a16="http://schemas.microsoft.com/office/drawing/2014/main" id="{9A38BD68-73AA-85AF-A272-7C98A2E9C142}"/>
                  </a:ext>
                </a:extLst>
              </p:cNvPr>
              <p:cNvSpPr/>
              <p:nvPr/>
            </p:nvSpPr>
            <p:spPr>
              <a:xfrm>
                <a:off x="3298147" y="1772539"/>
                <a:ext cx="54054" cy="54054"/>
              </a:xfrm>
              <a:custGeom>
                <a:avLst/>
                <a:gdLst/>
                <a:ahLst/>
                <a:cxnLst/>
                <a:rect l="l" t="t" r="r" b="b"/>
                <a:pathLst>
                  <a:path w="2787" h="2787" extrusionOk="0">
                    <a:moveTo>
                      <a:pt x="1382" y="0"/>
                    </a:moveTo>
                    <a:cubicBezTo>
                      <a:pt x="624" y="0"/>
                      <a:pt x="0" y="624"/>
                      <a:pt x="0" y="1405"/>
                    </a:cubicBezTo>
                    <a:cubicBezTo>
                      <a:pt x="0" y="2162"/>
                      <a:pt x="624" y="2787"/>
                      <a:pt x="1382" y="2787"/>
                    </a:cubicBezTo>
                    <a:cubicBezTo>
                      <a:pt x="2162" y="2787"/>
                      <a:pt x="2786" y="2162"/>
                      <a:pt x="2786" y="1405"/>
                    </a:cubicBezTo>
                    <a:cubicBezTo>
                      <a:pt x="2786" y="624"/>
                      <a:pt x="2162" y="0"/>
                      <a:pt x="138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87" name="Google Shape;722;p35">
                <a:extLst>
                  <a:ext uri="{FF2B5EF4-FFF2-40B4-BE49-F238E27FC236}">
                    <a16:creationId xmlns="" xmlns:a16="http://schemas.microsoft.com/office/drawing/2014/main" id="{9808D7C3-2A72-DD1D-5FA8-49258A753337}"/>
                  </a:ext>
                </a:extLst>
              </p:cNvPr>
              <p:cNvSpPr/>
              <p:nvPr/>
            </p:nvSpPr>
            <p:spPr>
              <a:xfrm>
                <a:off x="3289051" y="1763462"/>
                <a:ext cx="72227" cy="72634"/>
              </a:xfrm>
              <a:custGeom>
                <a:avLst/>
                <a:gdLst/>
                <a:ahLst/>
                <a:cxnLst/>
                <a:rect l="l" t="t" r="r" b="b"/>
                <a:pathLst>
                  <a:path w="3724" h="3745" extrusionOk="0">
                    <a:moveTo>
                      <a:pt x="1873" y="959"/>
                    </a:moveTo>
                    <a:cubicBezTo>
                      <a:pt x="2386"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26" y="0"/>
                      <a:pt x="1" y="847"/>
                      <a:pt x="1" y="1873"/>
                    </a:cubicBezTo>
                    <a:cubicBezTo>
                      <a:pt x="1" y="2898"/>
                      <a:pt x="826" y="3745"/>
                      <a:pt x="1873" y="3745"/>
                    </a:cubicBezTo>
                    <a:cubicBezTo>
                      <a:pt x="2899" y="3745"/>
                      <a:pt x="3723" y="2898"/>
                      <a:pt x="3723" y="1873"/>
                    </a:cubicBezTo>
                    <a:cubicBezTo>
                      <a:pt x="3723" y="847"/>
                      <a:pt x="2899" y="0"/>
                      <a:pt x="187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88" name="Google Shape;723;p35">
                <a:extLst>
                  <a:ext uri="{FF2B5EF4-FFF2-40B4-BE49-F238E27FC236}">
                    <a16:creationId xmlns="" xmlns:a16="http://schemas.microsoft.com/office/drawing/2014/main" id="{6BD5F6BA-6CE7-25F8-B8C4-7305DC630182}"/>
                  </a:ext>
                </a:extLst>
              </p:cNvPr>
              <p:cNvSpPr/>
              <p:nvPr/>
            </p:nvSpPr>
            <p:spPr>
              <a:xfrm>
                <a:off x="3488354"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29" y="4458"/>
                      <a:pt x="5729" y="2876"/>
                    </a:cubicBezTo>
                    <a:cubicBezTo>
                      <a:pt x="5729" y="1293"/>
                      <a:pt x="4459" y="0"/>
                      <a:pt x="2876"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89" name="Google Shape;724;p35">
                <a:extLst>
                  <a:ext uri="{FF2B5EF4-FFF2-40B4-BE49-F238E27FC236}">
                    <a16:creationId xmlns="" xmlns:a16="http://schemas.microsoft.com/office/drawing/2014/main" id="{5E79C23C-E1FB-4B19-B8E7-5E21B786A8DC}"/>
                  </a:ext>
                </a:extLst>
              </p:cNvPr>
              <p:cNvSpPr/>
              <p:nvPr/>
            </p:nvSpPr>
            <p:spPr>
              <a:xfrm>
                <a:off x="3340506" y="1884080"/>
                <a:ext cx="188500" cy="21625"/>
              </a:xfrm>
              <a:custGeom>
                <a:avLst/>
                <a:gdLst/>
                <a:ahLst/>
                <a:cxnLst/>
                <a:rect l="l" t="t" r="r" b="b"/>
                <a:pathLst>
                  <a:path w="9719" h="1115" extrusionOk="0">
                    <a:moveTo>
                      <a:pt x="558" y="0"/>
                    </a:moveTo>
                    <a:cubicBezTo>
                      <a:pt x="246" y="0"/>
                      <a:pt x="0" y="245"/>
                      <a:pt x="0" y="557"/>
                    </a:cubicBezTo>
                    <a:cubicBezTo>
                      <a:pt x="0"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0" name="Google Shape;725;p35">
                <a:extLst>
                  <a:ext uri="{FF2B5EF4-FFF2-40B4-BE49-F238E27FC236}">
                    <a16:creationId xmlns="" xmlns:a16="http://schemas.microsoft.com/office/drawing/2014/main" id="{BFEFD2A0-6A7F-8EC4-8A23-CBE810A26C0F}"/>
                  </a:ext>
                </a:extLst>
              </p:cNvPr>
              <p:cNvSpPr/>
              <p:nvPr/>
            </p:nvSpPr>
            <p:spPr>
              <a:xfrm>
                <a:off x="3315002" y="1762590"/>
                <a:ext cx="239955" cy="21645"/>
              </a:xfrm>
              <a:custGeom>
                <a:avLst/>
                <a:gdLst/>
                <a:ahLst/>
                <a:cxnLst/>
                <a:rect l="l" t="t" r="r" b="b"/>
                <a:pathLst>
                  <a:path w="12372" h="1116" extrusionOk="0">
                    <a:moveTo>
                      <a:pt x="558" y="1"/>
                    </a:moveTo>
                    <a:cubicBezTo>
                      <a:pt x="246" y="1"/>
                      <a:pt x="0" y="246"/>
                      <a:pt x="0" y="558"/>
                    </a:cubicBezTo>
                    <a:cubicBezTo>
                      <a:pt x="0" y="848"/>
                      <a:pt x="246" y="1115"/>
                      <a:pt x="558" y="1115"/>
                    </a:cubicBezTo>
                    <a:lnTo>
                      <a:pt x="11814" y="1115"/>
                    </a:lnTo>
                    <a:cubicBezTo>
                      <a:pt x="12126" y="1115"/>
                      <a:pt x="12371" y="848"/>
                      <a:pt x="12371" y="558"/>
                    </a:cubicBezTo>
                    <a:cubicBezTo>
                      <a:pt x="12371" y="246"/>
                      <a:pt x="12126" y="1"/>
                      <a:pt x="11814"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1" name="Google Shape;726;p35">
                <a:extLst>
                  <a:ext uri="{FF2B5EF4-FFF2-40B4-BE49-F238E27FC236}">
                    <a16:creationId xmlns="" xmlns:a16="http://schemas.microsoft.com/office/drawing/2014/main" id="{A08B0196-E8AD-CB0A-5C9D-A292EE4EA4FC}"/>
                  </a:ext>
                </a:extLst>
              </p:cNvPr>
              <p:cNvSpPr/>
              <p:nvPr/>
            </p:nvSpPr>
            <p:spPr>
              <a:xfrm>
                <a:off x="3307651" y="2515251"/>
                <a:ext cx="254210" cy="35047"/>
              </a:xfrm>
              <a:custGeom>
                <a:avLst/>
                <a:gdLst/>
                <a:ahLst/>
                <a:cxnLst/>
                <a:rect l="l" t="t" r="r" b="b"/>
                <a:pathLst>
                  <a:path w="13107" h="1807" extrusionOk="0">
                    <a:moveTo>
                      <a:pt x="0" y="1"/>
                    </a:moveTo>
                    <a:lnTo>
                      <a:pt x="0"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92" name="Google Shape;727;p35">
                <a:extLst>
                  <a:ext uri="{FF2B5EF4-FFF2-40B4-BE49-F238E27FC236}">
                    <a16:creationId xmlns="" xmlns:a16="http://schemas.microsoft.com/office/drawing/2014/main" id="{DA9A147C-2A1C-0350-4335-AAAE0315AA61}"/>
                  </a:ext>
                </a:extLst>
              </p:cNvPr>
              <p:cNvSpPr/>
              <p:nvPr/>
            </p:nvSpPr>
            <p:spPr>
              <a:xfrm>
                <a:off x="3284745"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93" name="Google Shape;728;p35">
                <a:extLst>
                  <a:ext uri="{FF2B5EF4-FFF2-40B4-BE49-F238E27FC236}">
                    <a16:creationId xmlns="" xmlns:a16="http://schemas.microsoft.com/office/drawing/2014/main" id="{FD9D00C5-B504-D765-0A4B-137934C4B6D2}"/>
                  </a:ext>
                </a:extLst>
              </p:cNvPr>
              <p:cNvSpPr/>
              <p:nvPr/>
            </p:nvSpPr>
            <p:spPr>
              <a:xfrm>
                <a:off x="3516884"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4" name="Google Shape;729;p35">
                <a:extLst>
                  <a:ext uri="{FF2B5EF4-FFF2-40B4-BE49-F238E27FC236}">
                    <a16:creationId xmlns="" xmlns:a16="http://schemas.microsoft.com/office/drawing/2014/main" id="{B07B4AC1-07FF-A209-9181-50C9EC65CA03}"/>
                  </a:ext>
                </a:extLst>
              </p:cNvPr>
              <p:cNvSpPr/>
              <p:nvPr/>
            </p:nvSpPr>
            <p:spPr>
              <a:xfrm>
                <a:off x="3507807"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98"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5" name="Google Shape;730;p35">
                <a:extLst>
                  <a:ext uri="{FF2B5EF4-FFF2-40B4-BE49-F238E27FC236}">
                    <a16:creationId xmlns="" xmlns:a16="http://schemas.microsoft.com/office/drawing/2014/main" id="{9678C4AF-6E44-5E11-4B06-05C656FEC068}"/>
                  </a:ext>
                </a:extLst>
              </p:cNvPr>
              <p:cNvSpPr/>
              <p:nvPr/>
            </p:nvSpPr>
            <p:spPr>
              <a:xfrm>
                <a:off x="2271376" y="2628518"/>
                <a:ext cx="1363992" cy="44550"/>
              </a:xfrm>
              <a:custGeom>
                <a:avLst/>
                <a:gdLst/>
                <a:ahLst/>
                <a:cxnLst/>
                <a:rect l="l" t="t" r="r" b="b"/>
                <a:pathLst>
                  <a:path w="70327" h="2297" extrusionOk="0">
                    <a:moveTo>
                      <a:pt x="1" y="1"/>
                    </a:moveTo>
                    <a:lnTo>
                      <a:pt x="1" y="2297"/>
                    </a:lnTo>
                    <a:lnTo>
                      <a:pt x="70326" y="2297"/>
                    </a:lnTo>
                    <a:lnTo>
                      <a:pt x="70326" y="1"/>
                    </a:ln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96" name="Google Shape;731;p35">
                <a:extLst>
                  <a:ext uri="{FF2B5EF4-FFF2-40B4-BE49-F238E27FC236}">
                    <a16:creationId xmlns="" xmlns:a16="http://schemas.microsoft.com/office/drawing/2014/main" id="{C4963DA5-CCEE-9853-5813-37A88512161A}"/>
                  </a:ext>
                </a:extLst>
              </p:cNvPr>
              <p:cNvSpPr/>
              <p:nvPr/>
            </p:nvSpPr>
            <p:spPr>
              <a:xfrm>
                <a:off x="2271376" y="2654023"/>
                <a:ext cx="1363992" cy="19492"/>
              </a:xfrm>
              <a:custGeom>
                <a:avLst/>
                <a:gdLst/>
                <a:ahLst/>
                <a:cxnLst/>
                <a:rect l="l" t="t" r="r" b="b"/>
                <a:pathLst>
                  <a:path w="70327" h="1005" extrusionOk="0">
                    <a:moveTo>
                      <a:pt x="1" y="1"/>
                    </a:moveTo>
                    <a:lnTo>
                      <a:pt x="1" y="1004"/>
                    </a:lnTo>
                    <a:lnTo>
                      <a:pt x="70326" y="1004"/>
                    </a:lnTo>
                    <a:lnTo>
                      <a:pt x="70326" y="1"/>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7" name="Google Shape;732;p35">
                <a:extLst>
                  <a:ext uri="{FF2B5EF4-FFF2-40B4-BE49-F238E27FC236}">
                    <a16:creationId xmlns="" xmlns:a16="http://schemas.microsoft.com/office/drawing/2014/main" id="{CF52E8A3-DE67-93CC-77E3-5BC8015AA12B}"/>
                  </a:ext>
                </a:extLst>
              </p:cNvPr>
              <p:cNvSpPr/>
              <p:nvPr/>
            </p:nvSpPr>
            <p:spPr>
              <a:xfrm>
                <a:off x="2204386" y="2673049"/>
                <a:ext cx="1468163" cy="43697"/>
              </a:xfrm>
              <a:custGeom>
                <a:avLst/>
                <a:gdLst/>
                <a:ahLst/>
                <a:cxnLst/>
                <a:rect l="l" t="t" r="r" b="b"/>
                <a:pathLst>
                  <a:path w="75698" h="2253" extrusionOk="0">
                    <a:moveTo>
                      <a:pt x="0" y="1"/>
                    </a:moveTo>
                    <a:lnTo>
                      <a:pt x="0" y="2252"/>
                    </a:lnTo>
                    <a:lnTo>
                      <a:pt x="75697" y="2252"/>
                    </a:lnTo>
                    <a:lnTo>
                      <a:pt x="75697"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98" name="Google Shape;733;p35">
                <a:extLst>
                  <a:ext uri="{FF2B5EF4-FFF2-40B4-BE49-F238E27FC236}">
                    <a16:creationId xmlns="" xmlns:a16="http://schemas.microsoft.com/office/drawing/2014/main" id="{421D448A-B236-ADA2-A0D0-37C67A0E8E41}"/>
                  </a:ext>
                </a:extLst>
              </p:cNvPr>
              <p:cNvSpPr/>
              <p:nvPr/>
            </p:nvSpPr>
            <p:spPr>
              <a:xfrm>
                <a:off x="2302078" y="1418891"/>
                <a:ext cx="1291358" cy="342865"/>
              </a:xfrm>
              <a:custGeom>
                <a:avLst/>
                <a:gdLst/>
                <a:ahLst/>
                <a:cxnLst/>
                <a:rect l="l" t="t" r="r" b="b"/>
                <a:pathLst>
                  <a:path w="66582" h="17678" extrusionOk="0">
                    <a:moveTo>
                      <a:pt x="33302" y="1"/>
                    </a:moveTo>
                    <a:lnTo>
                      <a:pt x="1" y="17677"/>
                    </a:lnTo>
                    <a:lnTo>
                      <a:pt x="66581" y="17677"/>
                    </a:lnTo>
                    <a:lnTo>
                      <a:pt x="33302" y="1"/>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199" name="Google Shape;734;p35">
                <a:extLst>
                  <a:ext uri="{FF2B5EF4-FFF2-40B4-BE49-F238E27FC236}">
                    <a16:creationId xmlns="" xmlns:a16="http://schemas.microsoft.com/office/drawing/2014/main" id="{D362D417-D45B-F624-FA44-592C86B96283}"/>
                  </a:ext>
                </a:extLst>
              </p:cNvPr>
              <p:cNvSpPr/>
              <p:nvPr/>
            </p:nvSpPr>
            <p:spPr>
              <a:xfrm>
                <a:off x="2484527" y="1477270"/>
                <a:ext cx="926460" cy="245560"/>
              </a:xfrm>
              <a:custGeom>
                <a:avLst/>
                <a:gdLst/>
                <a:ahLst/>
                <a:cxnLst/>
                <a:rect l="l" t="t" r="r" b="b"/>
                <a:pathLst>
                  <a:path w="47768" h="12661" extrusionOk="0">
                    <a:moveTo>
                      <a:pt x="23895" y="0"/>
                    </a:moveTo>
                    <a:lnTo>
                      <a:pt x="0" y="12661"/>
                    </a:lnTo>
                    <a:lnTo>
                      <a:pt x="47768" y="12661"/>
                    </a:lnTo>
                    <a:lnTo>
                      <a:pt x="23895" y="0"/>
                    </a:ln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00" name="Google Shape;735;p35">
                <a:extLst>
                  <a:ext uri="{FF2B5EF4-FFF2-40B4-BE49-F238E27FC236}">
                    <a16:creationId xmlns="" xmlns:a16="http://schemas.microsoft.com/office/drawing/2014/main" id="{081BF9E7-19F0-CC3E-F85E-3C4A59C367A1}"/>
                  </a:ext>
                </a:extLst>
              </p:cNvPr>
              <p:cNvSpPr/>
              <p:nvPr/>
            </p:nvSpPr>
            <p:spPr>
              <a:xfrm>
                <a:off x="2484527" y="1477270"/>
                <a:ext cx="926460" cy="245560"/>
              </a:xfrm>
              <a:custGeom>
                <a:avLst/>
                <a:gdLst/>
                <a:ahLst/>
                <a:cxnLst/>
                <a:rect l="l" t="t" r="r" b="b"/>
                <a:pathLst>
                  <a:path w="47768" h="12661" extrusionOk="0">
                    <a:moveTo>
                      <a:pt x="23895" y="1271"/>
                    </a:moveTo>
                    <a:lnTo>
                      <a:pt x="43243" y="11546"/>
                    </a:lnTo>
                    <a:lnTo>
                      <a:pt x="4569" y="11546"/>
                    </a:lnTo>
                    <a:lnTo>
                      <a:pt x="23895" y="1271"/>
                    </a:lnTo>
                    <a:close/>
                    <a:moveTo>
                      <a:pt x="23895" y="0"/>
                    </a:moveTo>
                    <a:lnTo>
                      <a:pt x="0" y="12661"/>
                    </a:lnTo>
                    <a:lnTo>
                      <a:pt x="47768" y="12661"/>
                    </a:lnTo>
                    <a:lnTo>
                      <a:pt x="23895" y="0"/>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01" name="Google Shape;736;p35">
                <a:extLst>
                  <a:ext uri="{FF2B5EF4-FFF2-40B4-BE49-F238E27FC236}">
                    <a16:creationId xmlns="" xmlns:a16="http://schemas.microsoft.com/office/drawing/2014/main" id="{B4B4014A-BE8A-103A-A8BC-6A054E701C26}"/>
                  </a:ext>
                </a:extLst>
              </p:cNvPr>
              <p:cNvSpPr/>
              <p:nvPr/>
            </p:nvSpPr>
            <p:spPr>
              <a:xfrm>
                <a:off x="2302078" y="1722811"/>
                <a:ext cx="1290912" cy="38945"/>
              </a:xfrm>
              <a:custGeom>
                <a:avLst/>
                <a:gdLst/>
                <a:ahLst/>
                <a:cxnLst/>
                <a:rect l="l" t="t" r="r" b="b"/>
                <a:pathLst>
                  <a:path w="66559" h="2008" extrusionOk="0">
                    <a:moveTo>
                      <a:pt x="1" y="1"/>
                    </a:moveTo>
                    <a:lnTo>
                      <a:pt x="1" y="2007"/>
                    </a:lnTo>
                    <a:lnTo>
                      <a:pt x="66559" y="2007"/>
                    </a:lnTo>
                    <a:lnTo>
                      <a:pt x="66559" y="1"/>
                    </a:ln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grpSp>
      </p:grpSp>
      <p:grpSp>
        <p:nvGrpSpPr>
          <p:cNvPr id="202" name="Google Shape;737;p35">
            <a:extLst>
              <a:ext uri="{FF2B5EF4-FFF2-40B4-BE49-F238E27FC236}">
                <a16:creationId xmlns="" xmlns:a16="http://schemas.microsoft.com/office/drawing/2014/main" id="{7F5B61EB-3869-D249-4B29-0E0036A5C7EC}"/>
              </a:ext>
            </a:extLst>
          </p:cNvPr>
          <p:cNvGrpSpPr/>
          <p:nvPr/>
        </p:nvGrpSpPr>
        <p:grpSpPr>
          <a:xfrm>
            <a:off x="822083" y="1841337"/>
            <a:ext cx="489327" cy="467895"/>
            <a:chOff x="4159040" y="2757547"/>
            <a:chExt cx="1463847" cy="1367971"/>
          </a:xfrm>
        </p:grpSpPr>
        <p:sp>
          <p:nvSpPr>
            <p:cNvPr id="203" name="Google Shape;738;p35">
              <a:extLst>
                <a:ext uri="{FF2B5EF4-FFF2-40B4-BE49-F238E27FC236}">
                  <a16:creationId xmlns="" xmlns:a16="http://schemas.microsoft.com/office/drawing/2014/main" id="{D0D0F4C8-47E2-E59B-4465-0D42DCC0D485}"/>
                </a:ext>
              </a:extLst>
            </p:cNvPr>
            <p:cNvSpPr/>
            <p:nvPr/>
          </p:nvSpPr>
          <p:spPr>
            <a:xfrm>
              <a:off x="4159040" y="2757547"/>
              <a:ext cx="1463847" cy="1367971"/>
            </a:xfrm>
            <a:custGeom>
              <a:avLst/>
              <a:gdLst/>
              <a:ahLst/>
              <a:cxnLst/>
              <a:rect l="l" t="t" r="r" b="b"/>
              <a:pathLst>
                <a:path w="84323" h="78948" extrusionOk="0">
                  <a:moveTo>
                    <a:pt x="30870" y="26921"/>
                  </a:moveTo>
                  <a:cubicBezTo>
                    <a:pt x="31297" y="26921"/>
                    <a:pt x="31846" y="27042"/>
                    <a:pt x="32516" y="27209"/>
                  </a:cubicBezTo>
                  <a:cubicBezTo>
                    <a:pt x="32453" y="27209"/>
                    <a:pt x="32390" y="27251"/>
                    <a:pt x="32327" y="27251"/>
                  </a:cubicBezTo>
                  <a:cubicBezTo>
                    <a:pt x="32244" y="27272"/>
                    <a:pt x="32181" y="27272"/>
                    <a:pt x="32097" y="27293"/>
                  </a:cubicBezTo>
                  <a:cubicBezTo>
                    <a:pt x="31281" y="27481"/>
                    <a:pt x="30465" y="27690"/>
                    <a:pt x="29649" y="27921"/>
                  </a:cubicBezTo>
                  <a:cubicBezTo>
                    <a:pt x="29837" y="27481"/>
                    <a:pt x="30047" y="27146"/>
                    <a:pt x="30319" y="27021"/>
                  </a:cubicBezTo>
                  <a:cubicBezTo>
                    <a:pt x="30472" y="26951"/>
                    <a:pt x="30656" y="26921"/>
                    <a:pt x="30870" y="26921"/>
                  </a:cubicBezTo>
                  <a:close/>
                  <a:moveTo>
                    <a:pt x="25981" y="0"/>
                  </a:moveTo>
                  <a:cubicBezTo>
                    <a:pt x="25934" y="0"/>
                    <a:pt x="25888" y="3"/>
                    <a:pt x="25841" y="8"/>
                  </a:cubicBezTo>
                  <a:cubicBezTo>
                    <a:pt x="24544" y="176"/>
                    <a:pt x="23769" y="2247"/>
                    <a:pt x="24481" y="7813"/>
                  </a:cubicBezTo>
                  <a:cubicBezTo>
                    <a:pt x="24502" y="8043"/>
                    <a:pt x="24544" y="8315"/>
                    <a:pt x="24586" y="8545"/>
                  </a:cubicBezTo>
                  <a:cubicBezTo>
                    <a:pt x="23790" y="6997"/>
                    <a:pt x="23058" y="5742"/>
                    <a:pt x="22389" y="4758"/>
                  </a:cubicBezTo>
                  <a:cubicBezTo>
                    <a:pt x="20816" y="2373"/>
                    <a:pt x="19543" y="1424"/>
                    <a:pt x="18550" y="1424"/>
                  </a:cubicBezTo>
                  <a:cubicBezTo>
                    <a:pt x="18314" y="1424"/>
                    <a:pt x="18094" y="1477"/>
                    <a:pt x="17890" y="1578"/>
                  </a:cubicBezTo>
                  <a:cubicBezTo>
                    <a:pt x="17848" y="1578"/>
                    <a:pt x="17848" y="1620"/>
                    <a:pt x="17848" y="1620"/>
                  </a:cubicBezTo>
                  <a:cubicBezTo>
                    <a:pt x="17848" y="1620"/>
                    <a:pt x="17827" y="1620"/>
                    <a:pt x="17827" y="1641"/>
                  </a:cubicBezTo>
                  <a:cubicBezTo>
                    <a:pt x="16781" y="2164"/>
                    <a:pt x="16488" y="3817"/>
                    <a:pt x="17681" y="7143"/>
                  </a:cubicBezTo>
                  <a:cubicBezTo>
                    <a:pt x="18057" y="8294"/>
                    <a:pt x="18622" y="9612"/>
                    <a:pt x="19376" y="11161"/>
                  </a:cubicBezTo>
                  <a:cubicBezTo>
                    <a:pt x="19187" y="10972"/>
                    <a:pt x="19041" y="10805"/>
                    <a:pt x="18852" y="10638"/>
                  </a:cubicBezTo>
                  <a:cubicBezTo>
                    <a:pt x="15872" y="7765"/>
                    <a:pt x="13928" y="6682"/>
                    <a:pt x="12753" y="6682"/>
                  </a:cubicBezTo>
                  <a:cubicBezTo>
                    <a:pt x="12336" y="6682"/>
                    <a:pt x="12016" y="6819"/>
                    <a:pt x="11780" y="7060"/>
                  </a:cubicBezTo>
                  <a:cubicBezTo>
                    <a:pt x="10901" y="8001"/>
                    <a:pt x="11571" y="10115"/>
                    <a:pt x="15630" y="14006"/>
                  </a:cubicBezTo>
                  <a:cubicBezTo>
                    <a:pt x="16049" y="14425"/>
                    <a:pt x="16530" y="14843"/>
                    <a:pt x="17011" y="15241"/>
                  </a:cubicBezTo>
                  <a:cubicBezTo>
                    <a:pt x="14162" y="13823"/>
                    <a:pt x="12235" y="13262"/>
                    <a:pt x="11008" y="13262"/>
                  </a:cubicBezTo>
                  <a:cubicBezTo>
                    <a:pt x="10136" y="13262"/>
                    <a:pt x="9618" y="13545"/>
                    <a:pt x="9374" y="14006"/>
                  </a:cubicBezTo>
                  <a:cubicBezTo>
                    <a:pt x="8809" y="15157"/>
                    <a:pt x="10106" y="16998"/>
                    <a:pt x="15107" y="19509"/>
                  </a:cubicBezTo>
                  <a:lnTo>
                    <a:pt x="15588" y="19739"/>
                  </a:lnTo>
                  <a:cubicBezTo>
                    <a:pt x="14631" y="19659"/>
                    <a:pt x="13784" y="19621"/>
                    <a:pt x="13038" y="19621"/>
                  </a:cubicBezTo>
                  <a:cubicBezTo>
                    <a:pt x="9725" y="19621"/>
                    <a:pt x="8409" y="20364"/>
                    <a:pt x="8307" y="21371"/>
                  </a:cubicBezTo>
                  <a:cubicBezTo>
                    <a:pt x="8202" y="22439"/>
                    <a:pt x="9479" y="23485"/>
                    <a:pt x="13182" y="24112"/>
                  </a:cubicBezTo>
                  <a:cubicBezTo>
                    <a:pt x="9056" y="26443"/>
                    <a:pt x="6673" y="28300"/>
                    <a:pt x="3489" y="28300"/>
                  </a:cubicBezTo>
                  <a:cubicBezTo>
                    <a:pt x="2443" y="28300"/>
                    <a:pt x="1310" y="28099"/>
                    <a:pt x="0" y="27649"/>
                  </a:cubicBezTo>
                  <a:lnTo>
                    <a:pt x="0" y="27649"/>
                  </a:lnTo>
                  <a:cubicBezTo>
                    <a:pt x="0" y="27649"/>
                    <a:pt x="2574" y="32712"/>
                    <a:pt x="7177" y="36039"/>
                  </a:cubicBezTo>
                  <a:lnTo>
                    <a:pt x="23246" y="68094"/>
                  </a:lnTo>
                  <a:cubicBezTo>
                    <a:pt x="23379" y="68374"/>
                    <a:pt x="23658" y="68540"/>
                    <a:pt x="23943" y="68540"/>
                  </a:cubicBezTo>
                  <a:cubicBezTo>
                    <a:pt x="24062" y="68540"/>
                    <a:pt x="24182" y="68511"/>
                    <a:pt x="24293" y="68450"/>
                  </a:cubicBezTo>
                  <a:cubicBezTo>
                    <a:pt x="24690" y="68261"/>
                    <a:pt x="24837" y="67780"/>
                    <a:pt x="24627" y="67403"/>
                  </a:cubicBezTo>
                  <a:lnTo>
                    <a:pt x="9667" y="37545"/>
                  </a:lnTo>
                  <a:lnTo>
                    <a:pt x="9667" y="37545"/>
                  </a:lnTo>
                  <a:cubicBezTo>
                    <a:pt x="11332" y="38338"/>
                    <a:pt x="13175" y="38845"/>
                    <a:pt x="15186" y="38845"/>
                  </a:cubicBezTo>
                  <a:cubicBezTo>
                    <a:pt x="17420" y="38845"/>
                    <a:pt x="19861" y="38219"/>
                    <a:pt x="22493" y="36667"/>
                  </a:cubicBezTo>
                  <a:lnTo>
                    <a:pt x="22765" y="37148"/>
                  </a:lnTo>
                  <a:lnTo>
                    <a:pt x="24962" y="41207"/>
                  </a:lnTo>
                  <a:lnTo>
                    <a:pt x="39860" y="68596"/>
                  </a:lnTo>
                  <a:cubicBezTo>
                    <a:pt x="38667" y="69287"/>
                    <a:pt x="37726" y="70396"/>
                    <a:pt x="37307" y="71818"/>
                  </a:cubicBezTo>
                  <a:cubicBezTo>
                    <a:pt x="36449" y="74748"/>
                    <a:pt x="38123" y="77823"/>
                    <a:pt x="41052" y="78723"/>
                  </a:cubicBezTo>
                  <a:cubicBezTo>
                    <a:pt x="41572" y="78875"/>
                    <a:pt x="42097" y="78948"/>
                    <a:pt x="42613" y="78948"/>
                  </a:cubicBezTo>
                  <a:cubicBezTo>
                    <a:pt x="45010" y="78948"/>
                    <a:pt x="47234" y="77388"/>
                    <a:pt x="47957" y="74978"/>
                  </a:cubicBezTo>
                  <a:cubicBezTo>
                    <a:pt x="48376" y="73597"/>
                    <a:pt x="48229" y="72153"/>
                    <a:pt x="47622" y="70960"/>
                  </a:cubicBezTo>
                  <a:lnTo>
                    <a:pt x="74970" y="56105"/>
                  </a:lnTo>
                  <a:lnTo>
                    <a:pt x="77627" y="54661"/>
                  </a:lnTo>
                  <a:lnTo>
                    <a:pt x="84322" y="51020"/>
                  </a:lnTo>
                  <a:cubicBezTo>
                    <a:pt x="84071" y="50581"/>
                    <a:pt x="83820" y="50141"/>
                    <a:pt x="83590" y="49723"/>
                  </a:cubicBezTo>
                  <a:cubicBezTo>
                    <a:pt x="83527" y="49618"/>
                    <a:pt x="83485" y="49535"/>
                    <a:pt x="83423" y="49430"/>
                  </a:cubicBezTo>
                  <a:cubicBezTo>
                    <a:pt x="83172" y="49012"/>
                    <a:pt x="82900" y="48572"/>
                    <a:pt x="82649" y="48154"/>
                  </a:cubicBezTo>
                  <a:cubicBezTo>
                    <a:pt x="80828" y="45329"/>
                    <a:pt x="78736" y="42672"/>
                    <a:pt x="76392" y="40266"/>
                  </a:cubicBezTo>
                  <a:lnTo>
                    <a:pt x="76371" y="40245"/>
                  </a:lnTo>
                  <a:cubicBezTo>
                    <a:pt x="75995" y="39847"/>
                    <a:pt x="75597" y="39491"/>
                    <a:pt x="75221" y="39115"/>
                  </a:cubicBezTo>
                  <a:cubicBezTo>
                    <a:pt x="74865" y="38780"/>
                    <a:pt x="74509" y="38466"/>
                    <a:pt x="74133" y="38152"/>
                  </a:cubicBezTo>
                  <a:cubicBezTo>
                    <a:pt x="74070" y="38069"/>
                    <a:pt x="73986" y="38027"/>
                    <a:pt x="73902" y="37943"/>
                  </a:cubicBezTo>
                  <a:cubicBezTo>
                    <a:pt x="71057" y="35453"/>
                    <a:pt x="67897" y="33256"/>
                    <a:pt x="64445" y="31478"/>
                  </a:cubicBezTo>
                  <a:cubicBezTo>
                    <a:pt x="64403" y="31457"/>
                    <a:pt x="64361" y="31457"/>
                    <a:pt x="64340" y="31436"/>
                  </a:cubicBezTo>
                  <a:cubicBezTo>
                    <a:pt x="63106" y="30808"/>
                    <a:pt x="61850" y="30222"/>
                    <a:pt x="60574" y="29678"/>
                  </a:cubicBezTo>
                  <a:lnTo>
                    <a:pt x="60532" y="29678"/>
                  </a:lnTo>
                  <a:lnTo>
                    <a:pt x="59905" y="29448"/>
                  </a:lnTo>
                  <a:cubicBezTo>
                    <a:pt x="59758" y="29385"/>
                    <a:pt x="59633" y="29302"/>
                    <a:pt x="59465" y="29260"/>
                  </a:cubicBezTo>
                  <a:lnTo>
                    <a:pt x="59235" y="29176"/>
                  </a:lnTo>
                  <a:cubicBezTo>
                    <a:pt x="58942" y="29071"/>
                    <a:pt x="58649" y="28967"/>
                    <a:pt x="58335" y="28862"/>
                  </a:cubicBezTo>
                  <a:cubicBezTo>
                    <a:pt x="58126" y="28778"/>
                    <a:pt x="57896" y="28716"/>
                    <a:pt x="57687" y="28653"/>
                  </a:cubicBezTo>
                  <a:lnTo>
                    <a:pt x="57226" y="28506"/>
                  </a:lnTo>
                  <a:cubicBezTo>
                    <a:pt x="56829" y="28360"/>
                    <a:pt x="56431" y="28255"/>
                    <a:pt x="56034" y="28130"/>
                  </a:cubicBezTo>
                  <a:cubicBezTo>
                    <a:pt x="53586" y="27397"/>
                    <a:pt x="51096" y="26874"/>
                    <a:pt x="48648" y="26561"/>
                  </a:cubicBezTo>
                  <a:cubicBezTo>
                    <a:pt x="48585" y="26561"/>
                    <a:pt x="48543" y="26561"/>
                    <a:pt x="48501" y="26540"/>
                  </a:cubicBezTo>
                  <a:lnTo>
                    <a:pt x="47183" y="26372"/>
                  </a:lnTo>
                  <a:cubicBezTo>
                    <a:pt x="47078" y="26372"/>
                    <a:pt x="46995" y="26351"/>
                    <a:pt x="46890" y="26351"/>
                  </a:cubicBezTo>
                  <a:cubicBezTo>
                    <a:pt x="46388" y="26309"/>
                    <a:pt x="45886" y="26268"/>
                    <a:pt x="45404" y="26247"/>
                  </a:cubicBezTo>
                  <a:cubicBezTo>
                    <a:pt x="44693" y="26205"/>
                    <a:pt x="43982" y="26163"/>
                    <a:pt x="43312" y="26163"/>
                  </a:cubicBezTo>
                  <a:cubicBezTo>
                    <a:pt x="57121" y="18944"/>
                    <a:pt x="49025" y="3106"/>
                    <a:pt x="49024" y="3105"/>
                  </a:cubicBezTo>
                  <a:lnTo>
                    <a:pt x="49024" y="3105"/>
                  </a:lnTo>
                  <a:cubicBezTo>
                    <a:pt x="47350" y="8357"/>
                    <a:pt x="44212" y="8985"/>
                    <a:pt x="38625" y="11391"/>
                  </a:cubicBezTo>
                  <a:cubicBezTo>
                    <a:pt x="40341" y="8043"/>
                    <a:pt x="40278" y="6369"/>
                    <a:pt x="39358" y="5825"/>
                  </a:cubicBezTo>
                  <a:cubicBezTo>
                    <a:pt x="39170" y="5711"/>
                    <a:pt x="38958" y="5650"/>
                    <a:pt x="38722" y="5650"/>
                  </a:cubicBezTo>
                  <a:cubicBezTo>
                    <a:pt x="37615" y="5650"/>
                    <a:pt x="35967" y="7003"/>
                    <a:pt x="33708" y="10659"/>
                  </a:cubicBezTo>
                  <a:cubicBezTo>
                    <a:pt x="33729" y="10470"/>
                    <a:pt x="33792" y="10324"/>
                    <a:pt x="33813" y="10136"/>
                  </a:cubicBezTo>
                  <a:cubicBezTo>
                    <a:pt x="34796" y="4612"/>
                    <a:pt x="34127" y="2477"/>
                    <a:pt x="32850" y="2247"/>
                  </a:cubicBezTo>
                  <a:cubicBezTo>
                    <a:pt x="32777" y="2234"/>
                    <a:pt x="32704" y="2227"/>
                    <a:pt x="32630" y="2227"/>
                  </a:cubicBezTo>
                  <a:cubicBezTo>
                    <a:pt x="31438" y="2227"/>
                    <a:pt x="30178" y="4025"/>
                    <a:pt x="29251" y="9089"/>
                  </a:cubicBezTo>
                  <a:cubicBezTo>
                    <a:pt x="29231" y="8462"/>
                    <a:pt x="29189" y="7855"/>
                    <a:pt x="29105" y="7269"/>
                  </a:cubicBezTo>
                  <a:cubicBezTo>
                    <a:pt x="28420" y="1887"/>
                    <a:pt x="27210" y="0"/>
                    <a:pt x="2598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defRPr/>
              </a:pPr>
              <a:endParaRPr/>
            </a:p>
          </p:txBody>
        </p:sp>
        <p:grpSp>
          <p:nvGrpSpPr>
            <p:cNvPr id="204" name="Google Shape;739;p35">
              <a:extLst>
                <a:ext uri="{FF2B5EF4-FFF2-40B4-BE49-F238E27FC236}">
                  <a16:creationId xmlns="" xmlns:a16="http://schemas.microsoft.com/office/drawing/2014/main" id="{56661A2D-2209-8A06-2E9F-F1E856A8EF14}"/>
                </a:ext>
              </a:extLst>
            </p:cNvPr>
            <p:cNvGrpSpPr/>
            <p:nvPr/>
          </p:nvGrpSpPr>
          <p:grpSpPr>
            <a:xfrm>
              <a:off x="4159260" y="2757551"/>
              <a:ext cx="1463407" cy="1367965"/>
              <a:chOff x="719973" y="2788061"/>
              <a:chExt cx="1629266" cy="1524704"/>
            </a:xfrm>
          </p:grpSpPr>
          <p:sp>
            <p:nvSpPr>
              <p:cNvPr id="205" name="Google Shape;740;p35">
                <a:extLst>
                  <a:ext uri="{FF2B5EF4-FFF2-40B4-BE49-F238E27FC236}">
                    <a16:creationId xmlns="" xmlns:a16="http://schemas.microsoft.com/office/drawing/2014/main" id="{BB0C2D57-4D4D-E237-0D9A-28647923396F}"/>
                  </a:ext>
                </a:extLst>
              </p:cNvPr>
              <p:cNvSpPr/>
              <p:nvPr/>
            </p:nvSpPr>
            <p:spPr>
              <a:xfrm>
                <a:off x="1105676" y="3293188"/>
                <a:ext cx="1243564" cy="917911"/>
              </a:xfrm>
              <a:custGeom>
                <a:avLst/>
                <a:gdLst/>
                <a:ahLst/>
                <a:cxnLst/>
                <a:rect l="l" t="t" r="r" b="b"/>
                <a:pathLst>
                  <a:path w="64425" h="47554" extrusionOk="0">
                    <a:moveTo>
                      <a:pt x="22640" y="1"/>
                    </a:moveTo>
                    <a:cubicBezTo>
                      <a:pt x="14630" y="1"/>
                      <a:pt x="6859" y="2044"/>
                      <a:pt x="0" y="5748"/>
                    </a:cubicBezTo>
                    <a:lnTo>
                      <a:pt x="22682" y="47470"/>
                    </a:lnTo>
                    <a:lnTo>
                      <a:pt x="22619" y="47554"/>
                    </a:lnTo>
                    <a:lnTo>
                      <a:pt x="64424" y="24893"/>
                    </a:lnTo>
                    <a:cubicBezTo>
                      <a:pt x="58608" y="14201"/>
                      <a:pt x="48753" y="5727"/>
                      <a:pt x="36177" y="1982"/>
                    </a:cubicBezTo>
                    <a:cubicBezTo>
                      <a:pt x="31669" y="639"/>
                      <a:pt x="27117" y="1"/>
                      <a:pt x="22640"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206" name="Google Shape;741;p35">
                <a:extLst>
                  <a:ext uri="{FF2B5EF4-FFF2-40B4-BE49-F238E27FC236}">
                    <a16:creationId xmlns="" xmlns:a16="http://schemas.microsoft.com/office/drawing/2014/main" id="{1CB93093-CD7B-0849-6F1C-A892038682DF}"/>
                  </a:ext>
                </a:extLst>
              </p:cNvPr>
              <p:cNvSpPr/>
              <p:nvPr/>
            </p:nvSpPr>
            <p:spPr>
              <a:xfrm>
                <a:off x="930390" y="2916809"/>
                <a:ext cx="207212" cy="200186"/>
              </a:xfrm>
              <a:custGeom>
                <a:avLst/>
                <a:gdLst/>
                <a:ahLst/>
                <a:cxnLst/>
                <a:rect l="l" t="t" r="r" b="b"/>
                <a:pathLst>
                  <a:path w="10735" h="10371" extrusionOk="0">
                    <a:moveTo>
                      <a:pt x="1858" y="1"/>
                    </a:moveTo>
                    <a:cubicBezTo>
                      <a:pt x="1445" y="1"/>
                      <a:pt x="1129" y="134"/>
                      <a:pt x="900" y="369"/>
                    </a:cubicBezTo>
                    <a:cubicBezTo>
                      <a:pt x="1" y="1311"/>
                      <a:pt x="691" y="3445"/>
                      <a:pt x="4750" y="7337"/>
                    </a:cubicBezTo>
                    <a:cubicBezTo>
                      <a:pt x="5169" y="7755"/>
                      <a:pt x="5629" y="8173"/>
                      <a:pt x="6131" y="8571"/>
                    </a:cubicBezTo>
                    <a:cubicBezTo>
                      <a:pt x="6173" y="8592"/>
                      <a:pt x="6257" y="8613"/>
                      <a:pt x="6320" y="8634"/>
                    </a:cubicBezTo>
                    <a:cubicBezTo>
                      <a:pt x="7282" y="9157"/>
                      <a:pt x="8245" y="9743"/>
                      <a:pt x="9186" y="10370"/>
                    </a:cubicBezTo>
                    <a:cubicBezTo>
                      <a:pt x="8391" y="9220"/>
                      <a:pt x="8349" y="8487"/>
                      <a:pt x="8705" y="8090"/>
                    </a:cubicBezTo>
                    <a:cubicBezTo>
                      <a:pt x="8864" y="7939"/>
                      <a:pt x="9068" y="7856"/>
                      <a:pt x="9328" y="7856"/>
                    </a:cubicBezTo>
                    <a:cubicBezTo>
                      <a:pt x="9683" y="7856"/>
                      <a:pt x="10142" y="8011"/>
                      <a:pt x="10734" y="8362"/>
                    </a:cubicBezTo>
                    <a:cubicBezTo>
                      <a:pt x="9918" y="7127"/>
                      <a:pt x="9165" y="5851"/>
                      <a:pt x="8537" y="4596"/>
                    </a:cubicBezTo>
                    <a:cubicBezTo>
                      <a:pt x="8517" y="4554"/>
                      <a:pt x="8517" y="4533"/>
                      <a:pt x="8475" y="4491"/>
                    </a:cubicBezTo>
                    <a:cubicBezTo>
                      <a:pt x="8286" y="4303"/>
                      <a:pt x="8140" y="4114"/>
                      <a:pt x="7952" y="3968"/>
                    </a:cubicBezTo>
                    <a:cubicBezTo>
                      <a:pt x="4982" y="1075"/>
                      <a:pt x="3029" y="1"/>
                      <a:pt x="1858" y="1"/>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07" name="Google Shape;742;p35">
                <a:extLst>
                  <a:ext uri="{FF2B5EF4-FFF2-40B4-BE49-F238E27FC236}">
                    <a16:creationId xmlns="" xmlns:a16="http://schemas.microsoft.com/office/drawing/2014/main" id="{26FDF337-18F0-1B65-7F06-B5D3D8DD8F4A}"/>
                  </a:ext>
                </a:extLst>
              </p:cNvPr>
              <p:cNvSpPr/>
              <p:nvPr/>
            </p:nvSpPr>
            <p:spPr>
              <a:xfrm>
                <a:off x="878697" y="3167201"/>
                <a:ext cx="186211" cy="86707"/>
              </a:xfrm>
              <a:custGeom>
                <a:avLst/>
                <a:gdLst/>
                <a:ahLst/>
                <a:cxnLst/>
                <a:rect l="l" t="t" r="r" b="b"/>
                <a:pathLst>
                  <a:path w="9647" h="4492" extrusionOk="0">
                    <a:moveTo>
                      <a:pt x="4813" y="0"/>
                    </a:moveTo>
                    <a:cubicBezTo>
                      <a:pt x="1508" y="0"/>
                      <a:pt x="207" y="739"/>
                      <a:pt x="105" y="1730"/>
                    </a:cubicBezTo>
                    <a:cubicBezTo>
                      <a:pt x="0" y="2818"/>
                      <a:pt x="1277" y="3864"/>
                      <a:pt x="4959" y="4492"/>
                    </a:cubicBezTo>
                    <a:cubicBezTo>
                      <a:pt x="5817" y="3989"/>
                      <a:pt x="6801" y="3466"/>
                      <a:pt x="7847" y="2943"/>
                    </a:cubicBezTo>
                    <a:cubicBezTo>
                      <a:pt x="8495" y="2650"/>
                      <a:pt x="9060" y="2378"/>
                      <a:pt x="9646" y="2190"/>
                    </a:cubicBezTo>
                    <a:cubicBezTo>
                      <a:pt x="8182" y="1520"/>
                      <a:pt x="7700" y="872"/>
                      <a:pt x="7826" y="328"/>
                    </a:cubicBezTo>
                    <a:cubicBezTo>
                      <a:pt x="7679" y="244"/>
                      <a:pt x="7512" y="202"/>
                      <a:pt x="7366" y="119"/>
                    </a:cubicBezTo>
                    <a:cubicBezTo>
                      <a:pt x="6407" y="38"/>
                      <a:pt x="5559" y="0"/>
                      <a:pt x="4813"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08" name="Google Shape;743;p35">
                <a:extLst>
                  <a:ext uri="{FF2B5EF4-FFF2-40B4-BE49-F238E27FC236}">
                    <a16:creationId xmlns="" xmlns:a16="http://schemas.microsoft.com/office/drawing/2014/main" id="{5E5733F5-0C01-038F-BCF6-093CF09C3A62}"/>
                  </a:ext>
                </a:extLst>
              </p:cNvPr>
              <p:cNvSpPr/>
              <p:nvPr/>
            </p:nvSpPr>
            <p:spPr>
              <a:xfrm>
                <a:off x="1038638" y="2816725"/>
                <a:ext cx="192658" cy="286932"/>
              </a:xfrm>
              <a:custGeom>
                <a:avLst/>
                <a:gdLst/>
                <a:ahLst/>
                <a:cxnLst/>
                <a:rect l="l" t="t" r="r" b="b"/>
                <a:pathLst>
                  <a:path w="9981" h="14865" extrusionOk="0">
                    <a:moveTo>
                      <a:pt x="2049" y="0"/>
                    </a:moveTo>
                    <a:cubicBezTo>
                      <a:pt x="1811" y="0"/>
                      <a:pt x="1588" y="54"/>
                      <a:pt x="1381" y="156"/>
                    </a:cubicBezTo>
                    <a:cubicBezTo>
                      <a:pt x="1360" y="156"/>
                      <a:pt x="1360" y="177"/>
                      <a:pt x="1360" y="177"/>
                    </a:cubicBezTo>
                    <a:cubicBezTo>
                      <a:pt x="1360" y="177"/>
                      <a:pt x="1318" y="177"/>
                      <a:pt x="1318" y="198"/>
                    </a:cubicBezTo>
                    <a:cubicBezTo>
                      <a:pt x="272" y="721"/>
                      <a:pt x="0" y="2374"/>
                      <a:pt x="1172" y="5700"/>
                    </a:cubicBezTo>
                    <a:cubicBezTo>
                      <a:pt x="1569" y="6851"/>
                      <a:pt x="2113" y="8169"/>
                      <a:pt x="2867" y="9718"/>
                    </a:cubicBezTo>
                    <a:cubicBezTo>
                      <a:pt x="2888" y="9739"/>
                      <a:pt x="2888" y="9781"/>
                      <a:pt x="2929" y="9822"/>
                    </a:cubicBezTo>
                    <a:cubicBezTo>
                      <a:pt x="3557" y="11057"/>
                      <a:pt x="4310" y="12333"/>
                      <a:pt x="5147" y="13568"/>
                    </a:cubicBezTo>
                    <a:cubicBezTo>
                      <a:pt x="5608" y="13861"/>
                      <a:pt x="6194" y="14279"/>
                      <a:pt x="6842" y="14865"/>
                    </a:cubicBezTo>
                    <a:cubicBezTo>
                      <a:pt x="5440" y="11915"/>
                      <a:pt x="5503" y="10576"/>
                      <a:pt x="6214" y="10241"/>
                    </a:cubicBezTo>
                    <a:cubicBezTo>
                      <a:pt x="6319" y="10191"/>
                      <a:pt x="6433" y="10165"/>
                      <a:pt x="6554" y="10165"/>
                    </a:cubicBezTo>
                    <a:cubicBezTo>
                      <a:pt x="7308" y="10165"/>
                      <a:pt x="8384" y="11176"/>
                      <a:pt x="9771" y="13986"/>
                    </a:cubicBezTo>
                    <a:cubicBezTo>
                      <a:pt x="9855" y="14133"/>
                      <a:pt x="9939" y="14300"/>
                      <a:pt x="9981" y="14447"/>
                    </a:cubicBezTo>
                    <a:cubicBezTo>
                      <a:pt x="9792" y="13045"/>
                      <a:pt x="9751" y="11998"/>
                      <a:pt x="9834" y="11245"/>
                    </a:cubicBezTo>
                    <a:cubicBezTo>
                      <a:pt x="9332" y="9843"/>
                      <a:pt x="8746" y="8462"/>
                      <a:pt x="8119" y="7207"/>
                    </a:cubicBezTo>
                    <a:cubicBezTo>
                      <a:pt x="8098" y="7186"/>
                      <a:pt x="8098" y="7165"/>
                      <a:pt x="8077" y="7102"/>
                    </a:cubicBezTo>
                    <a:cubicBezTo>
                      <a:pt x="7282" y="5554"/>
                      <a:pt x="6549" y="4299"/>
                      <a:pt x="5880" y="3315"/>
                    </a:cubicBezTo>
                    <a:cubicBezTo>
                      <a:pt x="4311" y="937"/>
                      <a:pt x="3042" y="0"/>
                      <a:pt x="2049"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09" name="Google Shape;744;p35">
                <a:extLst>
                  <a:ext uri="{FF2B5EF4-FFF2-40B4-BE49-F238E27FC236}">
                    <a16:creationId xmlns="" xmlns:a16="http://schemas.microsoft.com/office/drawing/2014/main" id="{2C2ED7F4-6753-4C64-A5AC-28E9B1C0A3C1}"/>
                  </a:ext>
                </a:extLst>
              </p:cNvPr>
              <p:cNvSpPr/>
              <p:nvPr/>
            </p:nvSpPr>
            <p:spPr>
              <a:xfrm>
                <a:off x="890009" y="3044147"/>
                <a:ext cx="283940" cy="140696"/>
              </a:xfrm>
              <a:custGeom>
                <a:avLst/>
                <a:gdLst/>
                <a:ahLst/>
                <a:cxnLst/>
                <a:rect l="l" t="t" r="r" b="b"/>
                <a:pathLst>
                  <a:path w="14710" h="7289" extrusionOk="0">
                    <a:moveTo>
                      <a:pt x="2212" y="0"/>
                    </a:moveTo>
                    <a:cubicBezTo>
                      <a:pt x="1337" y="0"/>
                      <a:pt x="822" y="290"/>
                      <a:pt x="586" y="760"/>
                    </a:cubicBezTo>
                    <a:cubicBezTo>
                      <a:pt x="0" y="1911"/>
                      <a:pt x="1318" y="3732"/>
                      <a:pt x="6298" y="6242"/>
                    </a:cubicBezTo>
                    <a:lnTo>
                      <a:pt x="6780" y="6494"/>
                    </a:lnTo>
                    <a:cubicBezTo>
                      <a:pt x="6926" y="6556"/>
                      <a:pt x="7093" y="6640"/>
                      <a:pt x="7240" y="6703"/>
                    </a:cubicBezTo>
                    <a:cubicBezTo>
                      <a:pt x="7282" y="6703"/>
                      <a:pt x="7282" y="6703"/>
                      <a:pt x="7282" y="6661"/>
                    </a:cubicBezTo>
                    <a:cubicBezTo>
                      <a:pt x="7400" y="6210"/>
                      <a:pt x="7903" y="5914"/>
                      <a:pt x="8961" y="5914"/>
                    </a:cubicBezTo>
                    <a:cubicBezTo>
                      <a:pt x="9768" y="5914"/>
                      <a:pt x="10899" y="6086"/>
                      <a:pt x="12429" y="6494"/>
                    </a:cubicBezTo>
                    <a:cubicBezTo>
                      <a:pt x="13182" y="6703"/>
                      <a:pt x="13935" y="6975"/>
                      <a:pt x="14710" y="7289"/>
                    </a:cubicBezTo>
                    <a:cubicBezTo>
                      <a:pt x="14207" y="6912"/>
                      <a:pt x="13705" y="6494"/>
                      <a:pt x="13266" y="6054"/>
                    </a:cubicBezTo>
                    <a:cubicBezTo>
                      <a:pt x="12345" y="5133"/>
                      <a:pt x="11697" y="4401"/>
                      <a:pt x="11278" y="3773"/>
                    </a:cubicBezTo>
                    <a:cubicBezTo>
                      <a:pt x="10337" y="3146"/>
                      <a:pt x="9353" y="2539"/>
                      <a:pt x="8412" y="2058"/>
                    </a:cubicBezTo>
                    <a:cubicBezTo>
                      <a:pt x="8349" y="2037"/>
                      <a:pt x="8265" y="2016"/>
                      <a:pt x="8223" y="1995"/>
                    </a:cubicBezTo>
                    <a:cubicBezTo>
                      <a:pt x="5367" y="567"/>
                      <a:pt x="3437" y="0"/>
                      <a:pt x="221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10" name="Google Shape;745;p35">
                <a:extLst>
                  <a:ext uri="{FF2B5EF4-FFF2-40B4-BE49-F238E27FC236}">
                    <a16:creationId xmlns="" xmlns:a16="http://schemas.microsoft.com/office/drawing/2014/main" id="{8181A539-D13E-F8A4-189F-65D7DE0C1386}"/>
                  </a:ext>
                </a:extLst>
              </p:cNvPr>
              <p:cNvSpPr/>
              <p:nvPr/>
            </p:nvSpPr>
            <p:spPr>
              <a:xfrm>
                <a:off x="1027732" y="3158553"/>
                <a:ext cx="163589" cy="51325"/>
              </a:xfrm>
              <a:custGeom>
                <a:avLst/>
                <a:gdLst/>
                <a:ahLst/>
                <a:cxnLst/>
                <a:rect l="l" t="t" r="r" b="b"/>
                <a:pathLst>
                  <a:path w="8475" h="2659" extrusionOk="0">
                    <a:moveTo>
                      <a:pt x="1848" y="1"/>
                    </a:moveTo>
                    <a:cubicBezTo>
                      <a:pt x="775" y="1"/>
                      <a:pt x="266" y="310"/>
                      <a:pt x="147" y="776"/>
                    </a:cubicBezTo>
                    <a:lnTo>
                      <a:pt x="147" y="797"/>
                    </a:lnTo>
                    <a:cubicBezTo>
                      <a:pt x="0" y="1341"/>
                      <a:pt x="481" y="2010"/>
                      <a:pt x="1946" y="2659"/>
                    </a:cubicBezTo>
                    <a:cubicBezTo>
                      <a:pt x="3566" y="2076"/>
                      <a:pt x="5033" y="1854"/>
                      <a:pt x="6318" y="1854"/>
                    </a:cubicBezTo>
                    <a:cubicBezTo>
                      <a:pt x="7108" y="1854"/>
                      <a:pt x="7829" y="1938"/>
                      <a:pt x="8474" y="2073"/>
                    </a:cubicBezTo>
                    <a:cubicBezTo>
                      <a:pt x="8160" y="1864"/>
                      <a:pt x="7888" y="1634"/>
                      <a:pt x="7596" y="1403"/>
                    </a:cubicBezTo>
                    <a:cubicBezTo>
                      <a:pt x="6800" y="1069"/>
                      <a:pt x="6026" y="776"/>
                      <a:pt x="5294" y="587"/>
                    </a:cubicBezTo>
                    <a:cubicBezTo>
                      <a:pt x="3778" y="175"/>
                      <a:pt x="2654" y="1"/>
                      <a:pt x="1848"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211" name="Google Shape;746;p35">
                <a:extLst>
                  <a:ext uri="{FF2B5EF4-FFF2-40B4-BE49-F238E27FC236}">
                    <a16:creationId xmlns="" xmlns:a16="http://schemas.microsoft.com/office/drawing/2014/main" id="{8F67089C-99B2-BECB-5CEB-A768005CB7BE}"/>
                  </a:ext>
                </a:extLst>
              </p:cNvPr>
              <p:cNvSpPr/>
              <p:nvPr/>
            </p:nvSpPr>
            <p:spPr>
              <a:xfrm>
                <a:off x="1179179" y="2788061"/>
                <a:ext cx="106241" cy="244524"/>
              </a:xfrm>
              <a:custGeom>
                <a:avLst/>
                <a:gdLst/>
                <a:ahLst/>
                <a:cxnLst/>
                <a:rect l="l" t="t" r="r" b="b"/>
                <a:pathLst>
                  <a:path w="5504" h="12668" extrusionOk="0">
                    <a:moveTo>
                      <a:pt x="2212" y="1"/>
                    </a:moveTo>
                    <a:cubicBezTo>
                      <a:pt x="2166" y="1"/>
                      <a:pt x="2119" y="3"/>
                      <a:pt x="2072" y="9"/>
                    </a:cubicBezTo>
                    <a:cubicBezTo>
                      <a:pt x="796" y="176"/>
                      <a:pt x="1" y="2227"/>
                      <a:pt x="712" y="7813"/>
                    </a:cubicBezTo>
                    <a:cubicBezTo>
                      <a:pt x="733" y="8043"/>
                      <a:pt x="796" y="8294"/>
                      <a:pt x="817" y="8545"/>
                    </a:cubicBezTo>
                    <a:cubicBezTo>
                      <a:pt x="838" y="8566"/>
                      <a:pt x="838" y="8587"/>
                      <a:pt x="879" y="8650"/>
                    </a:cubicBezTo>
                    <a:cubicBezTo>
                      <a:pt x="1507" y="9926"/>
                      <a:pt x="2072" y="11286"/>
                      <a:pt x="2574" y="12667"/>
                    </a:cubicBezTo>
                    <a:cubicBezTo>
                      <a:pt x="2679" y="11496"/>
                      <a:pt x="3076" y="10973"/>
                      <a:pt x="3558" y="10889"/>
                    </a:cubicBezTo>
                    <a:cubicBezTo>
                      <a:pt x="3599" y="10883"/>
                      <a:pt x="3640" y="10880"/>
                      <a:pt x="3680" y="10880"/>
                    </a:cubicBezTo>
                    <a:cubicBezTo>
                      <a:pt x="4198" y="10880"/>
                      <a:pt x="4679" y="11384"/>
                      <a:pt x="5106" y="12626"/>
                    </a:cubicBezTo>
                    <a:cubicBezTo>
                      <a:pt x="5169" y="11496"/>
                      <a:pt x="5294" y="10345"/>
                      <a:pt x="5483" y="9299"/>
                    </a:cubicBezTo>
                    <a:cubicBezTo>
                      <a:pt x="5483" y="9215"/>
                      <a:pt x="5503" y="9173"/>
                      <a:pt x="5503" y="9089"/>
                    </a:cubicBezTo>
                    <a:cubicBezTo>
                      <a:pt x="5483" y="8462"/>
                      <a:pt x="5420" y="7855"/>
                      <a:pt x="5336" y="7248"/>
                    </a:cubicBezTo>
                    <a:cubicBezTo>
                      <a:pt x="4671" y="1886"/>
                      <a:pt x="3443" y="1"/>
                      <a:pt x="2212" y="1"/>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12" name="Google Shape;747;p35">
                <a:extLst>
                  <a:ext uri="{FF2B5EF4-FFF2-40B4-BE49-F238E27FC236}">
                    <a16:creationId xmlns="" xmlns:a16="http://schemas.microsoft.com/office/drawing/2014/main" id="{4C0B7BB5-77EA-7A6C-ED65-6709863949B0}"/>
                  </a:ext>
                </a:extLst>
              </p:cNvPr>
              <p:cNvSpPr/>
              <p:nvPr/>
            </p:nvSpPr>
            <p:spPr>
              <a:xfrm>
                <a:off x="1369811" y="2896927"/>
                <a:ext cx="130060" cy="155038"/>
              </a:xfrm>
              <a:custGeom>
                <a:avLst/>
                <a:gdLst/>
                <a:ahLst/>
                <a:cxnLst/>
                <a:rect l="l" t="t" r="r" b="b"/>
                <a:pathLst>
                  <a:path w="6738" h="8032" extrusionOk="0">
                    <a:moveTo>
                      <a:pt x="5098" y="0"/>
                    </a:moveTo>
                    <a:cubicBezTo>
                      <a:pt x="3984" y="0"/>
                      <a:pt x="2355" y="1361"/>
                      <a:pt x="105" y="5019"/>
                    </a:cubicBezTo>
                    <a:cubicBezTo>
                      <a:pt x="63" y="5165"/>
                      <a:pt x="21" y="5354"/>
                      <a:pt x="1" y="5521"/>
                    </a:cubicBezTo>
                    <a:cubicBezTo>
                      <a:pt x="524" y="5751"/>
                      <a:pt x="733" y="6504"/>
                      <a:pt x="419" y="8032"/>
                    </a:cubicBezTo>
                    <a:cubicBezTo>
                      <a:pt x="837" y="7760"/>
                      <a:pt x="1277" y="7530"/>
                      <a:pt x="1737" y="7258"/>
                    </a:cubicBezTo>
                    <a:cubicBezTo>
                      <a:pt x="2930" y="6672"/>
                      <a:pt x="4018" y="6190"/>
                      <a:pt x="5022" y="5751"/>
                    </a:cubicBezTo>
                    <a:cubicBezTo>
                      <a:pt x="6738" y="2403"/>
                      <a:pt x="6654" y="729"/>
                      <a:pt x="5755" y="185"/>
                    </a:cubicBezTo>
                    <a:cubicBezTo>
                      <a:pt x="5559" y="65"/>
                      <a:pt x="5341" y="0"/>
                      <a:pt x="5098" y="0"/>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sp>
            <p:nvSpPr>
              <p:cNvPr id="213" name="Google Shape;748;p35">
                <a:extLst>
                  <a:ext uri="{FF2B5EF4-FFF2-40B4-BE49-F238E27FC236}">
                    <a16:creationId xmlns="" xmlns:a16="http://schemas.microsoft.com/office/drawing/2014/main" id="{653EE854-0170-1044-6FB4-338A656537BC}"/>
                  </a:ext>
                </a:extLst>
              </p:cNvPr>
              <p:cNvSpPr/>
              <p:nvPr/>
            </p:nvSpPr>
            <p:spPr>
              <a:xfrm>
                <a:off x="1268840" y="3219163"/>
                <a:ext cx="425" cy="2432"/>
              </a:xfrm>
              <a:custGeom>
                <a:avLst/>
                <a:gdLst/>
                <a:ahLst/>
                <a:cxnLst/>
                <a:rect l="l" t="t" r="r" b="b"/>
                <a:pathLst>
                  <a:path w="22" h="126" extrusionOk="0">
                    <a:moveTo>
                      <a:pt x="1" y="0"/>
                    </a:moveTo>
                    <a:cubicBezTo>
                      <a:pt x="1" y="63"/>
                      <a:pt x="1" y="84"/>
                      <a:pt x="22" y="126"/>
                    </a:cubicBezTo>
                    <a:lnTo>
                      <a:pt x="22" y="63"/>
                    </a:lnTo>
                    <a:cubicBezTo>
                      <a:pt x="22" y="42"/>
                      <a:pt x="1" y="42"/>
                      <a:pt x="1" y="0"/>
                    </a:cubicBezTo>
                    <a:close/>
                  </a:path>
                </a:pathLst>
              </a:custGeom>
              <a:solidFill>
                <a:srgbClr val="AE0041"/>
              </a:solidFill>
              <a:ln>
                <a:noFill/>
              </a:ln>
            </p:spPr>
            <p:txBody>
              <a:bodyPr spcFirstLastPara="1" wrap="square" lIns="91425" tIns="91425" rIns="91425" bIns="91425" anchor="ctr" anchorCtr="0">
                <a:noAutofit/>
              </a:bodyPr>
              <a:lstStyle/>
              <a:p>
                <a:pPr>
                  <a:defRPr/>
                </a:pPr>
                <a:endParaRPr/>
              </a:p>
            </p:txBody>
          </p:sp>
          <p:sp>
            <p:nvSpPr>
              <p:cNvPr id="214" name="Google Shape;749;p35">
                <a:extLst>
                  <a:ext uri="{FF2B5EF4-FFF2-40B4-BE49-F238E27FC236}">
                    <a16:creationId xmlns="" xmlns:a16="http://schemas.microsoft.com/office/drawing/2014/main" id="{2889E872-197E-CFC3-9F41-7BB782C0C7DE}"/>
                  </a:ext>
                </a:extLst>
              </p:cNvPr>
              <p:cNvSpPr/>
              <p:nvPr/>
            </p:nvSpPr>
            <p:spPr>
              <a:xfrm>
                <a:off x="1277719" y="2830642"/>
                <a:ext cx="114734" cy="294421"/>
              </a:xfrm>
              <a:custGeom>
                <a:avLst/>
                <a:gdLst/>
                <a:ahLst/>
                <a:cxnLst/>
                <a:rect l="l" t="t" r="r" b="b"/>
                <a:pathLst>
                  <a:path w="5944" h="15253" extrusionOk="0">
                    <a:moveTo>
                      <a:pt x="3756" y="0"/>
                    </a:moveTo>
                    <a:cubicBezTo>
                      <a:pt x="2564" y="0"/>
                      <a:pt x="1305" y="1799"/>
                      <a:pt x="398" y="6883"/>
                    </a:cubicBezTo>
                    <a:cubicBezTo>
                      <a:pt x="398" y="6967"/>
                      <a:pt x="378" y="7009"/>
                      <a:pt x="378" y="7093"/>
                    </a:cubicBezTo>
                    <a:cubicBezTo>
                      <a:pt x="189" y="8160"/>
                      <a:pt x="64" y="9290"/>
                      <a:pt x="1" y="10420"/>
                    </a:cubicBezTo>
                    <a:cubicBezTo>
                      <a:pt x="231" y="11152"/>
                      <a:pt x="482" y="12114"/>
                      <a:pt x="629" y="13370"/>
                    </a:cubicBezTo>
                    <a:cubicBezTo>
                      <a:pt x="712" y="13977"/>
                      <a:pt x="754" y="14625"/>
                      <a:pt x="754" y="15253"/>
                    </a:cubicBezTo>
                    <a:cubicBezTo>
                      <a:pt x="963" y="14458"/>
                      <a:pt x="1215" y="13663"/>
                      <a:pt x="1487" y="12951"/>
                    </a:cubicBezTo>
                    <a:cubicBezTo>
                      <a:pt x="2679" y="9913"/>
                      <a:pt x="3690" y="8868"/>
                      <a:pt x="4443" y="8868"/>
                    </a:cubicBezTo>
                    <a:cubicBezTo>
                      <a:pt x="4536" y="8868"/>
                      <a:pt x="4624" y="8883"/>
                      <a:pt x="4709" y="8913"/>
                    </a:cubicBezTo>
                    <a:cubicBezTo>
                      <a:pt x="4709" y="8913"/>
                      <a:pt x="4730" y="8913"/>
                      <a:pt x="4730" y="8955"/>
                    </a:cubicBezTo>
                    <a:cubicBezTo>
                      <a:pt x="4772" y="8788"/>
                      <a:pt x="4813" y="8599"/>
                      <a:pt x="4834" y="8453"/>
                    </a:cubicBezTo>
                    <a:cubicBezTo>
                      <a:pt x="4876" y="8264"/>
                      <a:pt x="4918" y="8118"/>
                      <a:pt x="4939" y="7930"/>
                    </a:cubicBezTo>
                    <a:cubicBezTo>
                      <a:pt x="5943" y="2406"/>
                      <a:pt x="5253" y="272"/>
                      <a:pt x="3976" y="21"/>
                    </a:cubicBezTo>
                    <a:cubicBezTo>
                      <a:pt x="3903" y="7"/>
                      <a:pt x="3830" y="0"/>
                      <a:pt x="3756"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15" name="Google Shape;750;p35">
                <a:extLst>
                  <a:ext uri="{FF2B5EF4-FFF2-40B4-BE49-F238E27FC236}">
                    <a16:creationId xmlns="" xmlns:a16="http://schemas.microsoft.com/office/drawing/2014/main" id="{DF107B40-25A8-D965-53DD-E84A75AF211A}"/>
                  </a:ext>
                </a:extLst>
              </p:cNvPr>
              <p:cNvSpPr/>
              <p:nvPr/>
            </p:nvSpPr>
            <p:spPr>
              <a:xfrm>
                <a:off x="1293084" y="3002396"/>
                <a:ext cx="90876" cy="135195"/>
              </a:xfrm>
              <a:custGeom>
                <a:avLst/>
                <a:gdLst/>
                <a:ahLst/>
                <a:cxnLst/>
                <a:rect l="l" t="t" r="r" b="b"/>
                <a:pathLst>
                  <a:path w="4708" h="7004" extrusionOk="0">
                    <a:moveTo>
                      <a:pt x="3645" y="0"/>
                    </a:moveTo>
                    <a:cubicBezTo>
                      <a:pt x="2894" y="0"/>
                      <a:pt x="1895" y="1086"/>
                      <a:pt x="732" y="4074"/>
                    </a:cubicBezTo>
                    <a:cubicBezTo>
                      <a:pt x="439" y="4807"/>
                      <a:pt x="209" y="5602"/>
                      <a:pt x="0" y="6376"/>
                    </a:cubicBezTo>
                    <a:lnTo>
                      <a:pt x="0" y="7004"/>
                    </a:lnTo>
                    <a:cubicBezTo>
                      <a:pt x="795" y="5518"/>
                      <a:pt x="2155" y="3907"/>
                      <a:pt x="4394" y="2547"/>
                    </a:cubicBezTo>
                    <a:cubicBezTo>
                      <a:pt x="4708" y="1040"/>
                      <a:pt x="4499" y="287"/>
                      <a:pt x="3976" y="78"/>
                    </a:cubicBezTo>
                    <a:cubicBezTo>
                      <a:pt x="3976" y="78"/>
                      <a:pt x="3934" y="78"/>
                      <a:pt x="3934" y="57"/>
                    </a:cubicBezTo>
                    <a:cubicBezTo>
                      <a:pt x="3842" y="20"/>
                      <a:pt x="3746" y="0"/>
                      <a:pt x="364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216" name="Google Shape;751;p35">
                <a:extLst>
                  <a:ext uri="{FF2B5EF4-FFF2-40B4-BE49-F238E27FC236}">
                    <a16:creationId xmlns="" xmlns:a16="http://schemas.microsoft.com/office/drawing/2014/main" id="{1B67B298-51C9-8818-5623-E5AE688988E3}"/>
                  </a:ext>
                </a:extLst>
              </p:cNvPr>
              <p:cNvSpPr/>
              <p:nvPr/>
            </p:nvSpPr>
            <p:spPr>
              <a:xfrm>
                <a:off x="1144049" y="3012375"/>
                <a:ext cx="125621" cy="218504"/>
              </a:xfrm>
              <a:custGeom>
                <a:avLst/>
                <a:gdLst/>
                <a:ahLst/>
                <a:cxnLst/>
                <a:rect l="l" t="t" r="r" b="b"/>
                <a:pathLst>
                  <a:path w="6508" h="11320" extrusionOk="0">
                    <a:moveTo>
                      <a:pt x="1129" y="0"/>
                    </a:moveTo>
                    <a:cubicBezTo>
                      <a:pt x="1001" y="0"/>
                      <a:pt x="883" y="29"/>
                      <a:pt x="774" y="84"/>
                    </a:cubicBezTo>
                    <a:cubicBezTo>
                      <a:pt x="84" y="440"/>
                      <a:pt x="0" y="1779"/>
                      <a:pt x="1402" y="4708"/>
                    </a:cubicBezTo>
                    <a:cubicBezTo>
                      <a:pt x="1674" y="4938"/>
                      <a:pt x="1967" y="5210"/>
                      <a:pt x="2281" y="5524"/>
                    </a:cubicBezTo>
                    <a:cubicBezTo>
                      <a:pt x="4059" y="7261"/>
                      <a:pt x="5671" y="9876"/>
                      <a:pt x="6507" y="11320"/>
                    </a:cubicBezTo>
                    <a:lnTo>
                      <a:pt x="6507" y="10839"/>
                    </a:lnTo>
                    <a:cubicBezTo>
                      <a:pt x="6507" y="10797"/>
                      <a:pt x="6487" y="10755"/>
                      <a:pt x="6487" y="10734"/>
                    </a:cubicBezTo>
                    <a:cubicBezTo>
                      <a:pt x="5775" y="9123"/>
                      <a:pt x="4855" y="6591"/>
                      <a:pt x="4541" y="4373"/>
                    </a:cubicBezTo>
                    <a:lnTo>
                      <a:pt x="4541" y="4290"/>
                    </a:lnTo>
                    <a:cubicBezTo>
                      <a:pt x="4478" y="4122"/>
                      <a:pt x="4415" y="3976"/>
                      <a:pt x="4331" y="3829"/>
                    </a:cubicBezTo>
                    <a:cubicBezTo>
                      <a:pt x="2953" y="1019"/>
                      <a:pt x="1881" y="0"/>
                      <a:pt x="1129"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217" name="Google Shape;752;p35">
                <a:extLst>
                  <a:ext uri="{FF2B5EF4-FFF2-40B4-BE49-F238E27FC236}">
                    <a16:creationId xmlns="" xmlns:a16="http://schemas.microsoft.com/office/drawing/2014/main" id="{3A0C6A8D-259B-A84A-17E2-D568449F385E}"/>
                  </a:ext>
                </a:extLst>
              </p:cNvPr>
              <p:cNvSpPr/>
              <p:nvPr/>
            </p:nvSpPr>
            <p:spPr>
              <a:xfrm>
                <a:off x="1228053" y="2998535"/>
                <a:ext cx="65841" cy="222249"/>
              </a:xfrm>
              <a:custGeom>
                <a:avLst/>
                <a:gdLst/>
                <a:ahLst/>
                <a:cxnLst/>
                <a:rect l="l" t="t" r="r" b="b"/>
                <a:pathLst>
                  <a:path w="3411" h="11514" extrusionOk="0">
                    <a:moveTo>
                      <a:pt x="1163" y="0"/>
                    </a:moveTo>
                    <a:cubicBezTo>
                      <a:pt x="1131" y="0"/>
                      <a:pt x="1099" y="2"/>
                      <a:pt x="1067" y="6"/>
                    </a:cubicBezTo>
                    <a:cubicBezTo>
                      <a:pt x="565" y="90"/>
                      <a:pt x="168" y="613"/>
                      <a:pt x="63" y="1784"/>
                    </a:cubicBezTo>
                    <a:cubicBezTo>
                      <a:pt x="0" y="2579"/>
                      <a:pt x="21" y="3626"/>
                      <a:pt x="231" y="5007"/>
                    </a:cubicBezTo>
                    <a:lnTo>
                      <a:pt x="231" y="5090"/>
                    </a:lnTo>
                    <a:cubicBezTo>
                      <a:pt x="544" y="7308"/>
                      <a:pt x="1465" y="9840"/>
                      <a:pt x="2135" y="11472"/>
                    </a:cubicBezTo>
                    <a:cubicBezTo>
                      <a:pt x="2135" y="11493"/>
                      <a:pt x="2155" y="11493"/>
                      <a:pt x="2155" y="11514"/>
                    </a:cubicBezTo>
                    <a:cubicBezTo>
                      <a:pt x="2197" y="10635"/>
                      <a:pt x="2427" y="9003"/>
                      <a:pt x="3411" y="7224"/>
                    </a:cubicBezTo>
                    <a:cubicBezTo>
                      <a:pt x="3369" y="6994"/>
                      <a:pt x="3369" y="6785"/>
                      <a:pt x="3369" y="6576"/>
                    </a:cubicBezTo>
                    <a:cubicBezTo>
                      <a:pt x="3327" y="5927"/>
                      <a:pt x="3306" y="5300"/>
                      <a:pt x="3223" y="4693"/>
                    </a:cubicBezTo>
                    <a:cubicBezTo>
                      <a:pt x="3055" y="3416"/>
                      <a:pt x="2846" y="2454"/>
                      <a:pt x="2595" y="1742"/>
                    </a:cubicBezTo>
                    <a:cubicBezTo>
                      <a:pt x="2181" y="482"/>
                      <a:pt x="1675" y="0"/>
                      <a:pt x="1163"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18" name="Google Shape;753;p35">
                <a:extLst>
                  <a:ext uri="{FF2B5EF4-FFF2-40B4-BE49-F238E27FC236}">
                    <a16:creationId xmlns="" xmlns:a16="http://schemas.microsoft.com/office/drawing/2014/main" id="{00937F05-3A57-4E5F-C8FF-6D0EB5505904}"/>
                  </a:ext>
                </a:extLst>
              </p:cNvPr>
              <p:cNvSpPr/>
              <p:nvPr/>
            </p:nvSpPr>
            <p:spPr>
              <a:xfrm>
                <a:off x="1091546" y="3068719"/>
                <a:ext cx="178123" cy="167005"/>
              </a:xfrm>
              <a:custGeom>
                <a:avLst/>
                <a:gdLst/>
                <a:ahLst/>
                <a:cxnLst/>
                <a:rect l="l" t="t" r="r" b="b"/>
                <a:pathLst>
                  <a:path w="9228" h="8652" extrusionOk="0">
                    <a:moveTo>
                      <a:pt x="1008" y="1"/>
                    </a:moveTo>
                    <a:cubicBezTo>
                      <a:pt x="743" y="1"/>
                      <a:pt x="541" y="88"/>
                      <a:pt x="398" y="241"/>
                    </a:cubicBezTo>
                    <a:cubicBezTo>
                      <a:pt x="0" y="638"/>
                      <a:pt x="84" y="1350"/>
                      <a:pt x="858" y="2521"/>
                    </a:cubicBezTo>
                    <a:cubicBezTo>
                      <a:pt x="1277" y="3149"/>
                      <a:pt x="1925" y="3902"/>
                      <a:pt x="2846" y="4802"/>
                    </a:cubicBezTo>
                    <a:cubicBezTo>
                      <a:pt x="3285" y="5221"/>
                      <a:pt x="3766" y="5639"/>
                      <a:pt x="4290" y="6057"/>
                    </a:cubicBezTo>
                    <a:cubicBezTo>
                      <a:pt x="4582" y="6288"/>
                      <a:pt x="4896" y="6518"/>
                      <a:pt x="5168" y="6727"/>
                    </a:cubicBezTo>
                    <a:cubicBezTo>
                      <a:pt x="7763" y="7292"/>
                      <a:pt x="9227" y="8652"/>
                      <a:pt x="9227" y="8652"/>
                    </a:cubicBezTo>
                    <a:lnTo>
                      <a:pt x="9227" y="8464"/>
                    </a:lnTo>
                    <a:cubicBezTo>
                      <a:pt x="8391" y="6999"/>
                      <a:pt x="6779" y="4405"/>
                      <a:pt x="5001" y="2647"/>
                    </a:cubicBezTo>
                    <a:cubicBezTo>
                      <a:pt x="4645" y="2312"/>
                      <a:pt x="4373" y="2061"/>
                      <a:pt x="4101" y="1810"/>
                    </a:cubicBezTo>
                    <a:cubicBezTo>
                      <a:pt x="3453" y="1245"/>
                      <a:pt x="2867" y="806"/>
                      <a:pt x="2406" y="513"/>
                    </a:cubicBezTo>
                    <a:cubicBezTo>
                      <a:pt x="1821" y="155"/>
                      <a:pt x="1359" y="1"/>
                      <a:pt x="1008"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19" name="Google Shape;754;p35">
                <a:extLst>
                  <a:ext uri="{FF2B5EF4-FFF2-40B4-BE49-F238E27FC236}">
                    <a16:creationId xmlns="" xmlns:a16="http://schemas.microsoft.com/office/drawing/2014/main" id="{CABA67DC-4E4D-EA2C-3D08-9C4554742F0B}"/>
                  </a:ext>
                </a:extLst>
              </p:cNvPr>
              <p:cNvSpPr/>
              <p:nvPr/>
            </p:nvSpPr>
            <p:spPr>
              <a:xfrm>
                <a:off x="859318" y="3484109"/>
                <a:ext cx="341288" cy="627775"/>
              </a:xfrm>
              <a:custGeom>
                <a:avLst/>
                <a:gdLst/>
                <a:ahLst/>
                <a:cxnLst/>
                <a:rect l="l" t="t" r="r" b="b"/>
                <a:pathLst>
                  <a:path w="17681" h="32523" extrusionOk="0">
                    <a:moveTo>
                      <a:pt x="0" y="0"/>
                    </a:moveTo>
                    <a:lnTo>
                      <a:pt x="16090" y="32076"/>
                    </a:lnTo>
                    <a:cubicBezTo>
                      <a:pt x="16208" y="32356"/>
                      <a:pt x="16493" y="32522"/>
                      <a:pt x="16783" y="32522"/>
                    </a:cubicBezTo>
                    <a:cubicBezTo>
                      <a:pt x="16904" y="32522"/>
                      <a:pt x="17026" y="32493"/>
                      <a:pt x="17137" y="32432"/>
                    </a:cubicBezTo>
                    <a:cubicBezTo>
                      <a:pt x="17513" y="32243"/>
                      <a:pt x="17681" y="31762"/>
                      <a:pt x="17471" y="31385"/>
                    </a:cubicBezTo>
                    <a:lnTo>
                      <a:pt x="2511" y="1507"/>
                    </a:lnTo>
                    <a:cubicBezTo>
                      <a:pt x="1611" y="1088"/>
                      <a:pt x="774" y="565"/>
                      <a:pt x="0"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0" name="Google Shape;755;p35">
                <a:extLst>
                  <a:ext uri="{FF2B5EF4-FFF2-40B4-BE49-F238E27FC236}">
                    <a16:creationId xmlns="" xmlns:a16="http://schemas.microsoft.com/office/drawing/2014/main" id="{01775A85-1476-4295-CBB5-423CBDA8BAE6}"/>
                  </a:ext>
                </a:extLst>
              </p:cNvPr>
              <p:cNvSpPr/>
              <p:nvPr/>
            </p:nvSpPr>
            <p:spPr>
              <a:xfrm>
                <a:off x="719973" y="2847995"/>
                <a:ext cx="1117538" cy="689852"/>
              </a:xfrm>
              <a:custGeom>
                <a:avLst/>
                <a:gdLst/>
                <a:ahLst/>
                <a:cxnLst/>
                <a:rect l="l" t="t" r="r" b="b"/>
                <a:pathLst>
                  <a:path w="57896" h="35739" extrusionOk="0">
                    <a:moveTo>
                      <a:pt x="41975" y="11635"/>
                    </a:moveTo>
                    <a:cubicBezTo>
                      <a:pt x="43205" y="11635"/>
                      <a:pt x="44228" y="11949"/>
                      <a:pt x="44589" y="12680"/>
                    </a:cubicBezTo>
                    <a:cubicBezTo>
                      <a:pt x="45342" y="14187"/>
                      <a:pt x="44254" y="17932"/>
                      <a:pt x="40739" y="19689"/>
                    </a:cubicBezTo>
                    <a:cubicBezTo>
                      <a:pt x="39358" y="20384"/>
                      <a:pt x="38021" y="20647"/>
                      <a:pt x="36875" y="20647"/>
                    </a:cubicBezTo>
                    <a:cubicBezTo>
                      <a:pt x="35120" y="20647"/>
                      <a:pt x="33816" y="20029"/>
                      <a:pt x="33499" y="19397"/>
                    </a:cubicBezTo>
                    <a:cubicBezTo>
                      <a:pt x="32620" y="17597"/>
                      <a:pt x="35445" y="13810"/>
                      <a:pt x="37809" y="12617"/>
                    </a:cubicBezTo>
                    <a:cubicBezTo>
                      <a:pt x="39053" y="12007"/>
                      <a:pt x="40637" y="11635"/>
                      <a:pt x="41975" y="11635"/>
                    </a:cubicBezTo>
                    <a:close/>
                    <a:moveTo>
                      <a:pt x="21021" y="22282"/>
                    </a:moveTo>
                    <a:cubicBezTo>
                      <a:pt x="22797" y="22282"/>
                      <a:pt x="24439" y="22721"/>
                      <a:pt x="24920" y="23707"/>
                    </a:cubicBezTo>
                    <a:cubicBezTo>
                      <a:pt x="25444" y="24753"/>
                      <a:pt x="24314" y="27933"/>
                      <a:pt x="20819" y="29670"/>
                    </a:cubicBezTo>
                    <a:cubicBezTo>
                      <a:pt x="19640" y="30260"/>
                      <a:pt x="18444" y="30498"/>
                      <a:pt x="17347" y="30498"/>
                    </a:cubicBezTo>
                    <a:cubicBezTo>
                      <a:pt x="15175" y="30498"/>
                      <a:pt x="13390" y="29562"/>
                      <a:pt x="12889" y="28561"/>
                    </a:cubicBezTo>
                    <a:cubicBezTo>
                      <a:pt x="12136" y="27034"/>
                      <a:pt x="14542" y="24293"/>
                      <a:pt x="16928" y="23121"/>
                    </a:cubicBezTo>
                    <a:cubicBezTo>
                      <a:pt x="17997" y="22581"/>
                      <a:pt x="19554" y="22282"/>
                      <a:pt x="21021" y="22282"/>
                    </a:cubicBezTo>
                    <a:close/>
                    <a:moveTo>
                      <a:pt x="49087" y="0"/>
                    </a:moveTo>
                    <a:cubicBezTo>
                      <a:pt x="47413" y="5252"/>
                      <a:pt x="44275" y="5880"/>
                      <a:pt x="38688" y="8286"/>
                    </a:cubicBezTo>
                    <a:cubicBezTo>
                      <a:pt x="37663" y="8725"/>
                      <a:pt x="36596" y="9228"/>
                      <a:pt x="35403" y="9793"/>
                    </a:cubicBezTo>
                    <a:cubicBezTo>
                      <a:pt x="34943" y="10023"/>
                      <a:pt x="34503" y="10295"/>
                      <a:pt x="34085" y="10546"/>
                    </a:cubicBezTo>
                    <a:cubicBezTo>
                      <a:pt x="31846" y="11948"/>
                      <a:pt x="30528" y="13517"/>
                      <a:pt x="29691" y="15003"/>
                    </a:cubicBezTo>
                    <a:cubicBezTo>
                      <a:pt x="28708" y="16781"/>
                      <a:pt x="28477" y="18392"/>
                      <a:pt x="28436" y="19292"/>
                    </a:cubicBezTo>
                    <a:lnTo>
                      <a:pt x="28436" y="19355"/>
                    </a:lnTo>
                    <a:lnTo>
                      <a:pt x="28436" y="19836"/>
                    </a:lnTo>
                    <a:lnTo>
                      <a:pt x="28436" y="20024"/>
                    </a:lnTo>
                    <a:cubicBezTo>
                      <a:pt x="28436" y="20024"/>
                      <a:pt x="26992" y="18664"/>
                      <a:pt x="24376" y="18120"/>
                    </a:cubicBezTo>
                    <a:cubicBezTo>
                      <a:pt x="23720" y="17974"/>
                      <a:pt x="22985" y="17885"/>
                      <a:pt x="22178" y="17885"/>
                    </a:cubicBezTo>
                    <a:cubicBezTo>
                      <a:pt x="20903" y="17885"/>
                      <a:pt x="19450" y="18108"/>
                      <a:pt x="17848" y="18685"/>
                    </a:cubicBezTo>
                    <a:cubicBezTo>
                      <a:pt x="17262" y="18894"/>
                      <a:pt x="16656" y="19166"/>
                      <a:pt x="16070" y="19459"/>
                    </a:cubicBezTo>
                    <a:cubicBezTo>
                      <a:pt x="15024" y="19982"/>
                      <a:pt x="14040" y="20505"/>
                      <a:pt x="13182" y="20987"/>
                    </a:cubicBezTo>
                    <a:cubicBezTo>
                      <a:pt x="9081" y="23328"/>
                      <a:pt x="6703" y="25186"/>
                      <a:pt x="3522" y="25186"/>
                    </a:cubicBezTo>
                    <a:cubicBezTo>
                      <a:pt x="2467" y="25186"/>
                      <a:pt x="1324" y="24981"/>
                      <a:pt x="0" y="24523"/>
                    </a:cubicBezTo>
                    <a:lnTo>
                      <a:pt x="0" y="24523"/>
                    </a:lnTo>
                    <a:cubicBezTo>
                      <a:pt x="1" y="24523"/>
                      <a:pt x="2595" y="29607"/>
                      <a:pt x="7198" y="32913"/>
                    </a:cubicBezTo>
                    <a:cubicBezTo>
                      <a:pt x="7972" y="33499"/>
                      <a:pt x="8809" y="34001"/>
                      <a:pt x="9709" y="34441"/>
                    </a:cubicBezTo>
                    <a:cubicBezTo>
                      <a:pt x="11362" y="35235"/>
                      <a:pt x="13203" y="35739"/>
                      <a:pt x="15214" y="35739"/>
                    </a:cubicBezTo>
                    <a:cubicBezTo>
                      <a:pt x="17809" y="35739"/>
                      <a:pt x="20688" y="34900"/>
                      <a:pt x="23812" y="32767"/>
                    </a:cubicBezTo>
                    <a:cubicBezTo>
                      <a:pt x="29712" y="28708"/>
                      <a:pt x="29063" y="24544"/>
                      <a:pt x="30361" y="23895"/>
                    </a:cubicBezTo>
                    <a:cubicBezTo>
                      <a:pt x="30500" y="23828"/>
                      <a:pt x="30670" y="23799"/>
                      <a:pt x="30869" y="23799"/>
                    </a:cubicBezTo>
                    <a:cubicBezTo>
                      <a:pt x="32036" y="23799"/>
                      <a:pt x="34204" y="24787"/>
                      <a:pt x="37019" y="24787"/>
                    </a:cubicBezTo>
                    <a:cubicBezTo>
                      <a:pt x="38350" y="24787"/>
                      <a:pt x="39825" y="24566"/>
                      <a:pt x="41408" y="23916"/>
                    </a:cubicBezTo>
                    <a:cubicBezTo>
                      <a:pt x="57896" y="17262"/>
                      <a:pt x="49088" y="1"/>
                      <a:pt x="49087"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21" name="Google Shape;756;p35">
                <a:extLst>
                  <a:ext uri="{FF2B5EF4-FFF2-40B4-BE49-F238E27FC236}">
                    <a16:creationId xmlns="" xmlns:a16="http://schemas.microsoft.com/office/drawing/2014/main" id="{BFE84AC4-165C-CC56-C240-C2F4331DFFC3}"/>
                  </a:ext>
                </a:extLst>
              </p:cNvPr>
              <p:cNvSpPr/>
              <p:nvPr/>
            </p:nvSpPr>
            <p:spPr>
              <a:xfrm>
                <a:off x="1105270" y="3377077"/>
                <a:ext cx="404716" cy="771830"/>
              </a:xfrm>
              <a:custGeom>
                <a:avLst/>
                <a:gdLst/>
                <a:ahLst/>
                <a:cxnLst/>
                <a:rect l="l" t="t" r="r" b="b"/>
                <a:pathLst>
                  <a:path w="20967" h="39986" extrusionOk="0">
                    <a:moveTo>
                      <a:pt x="2846" y="0"/>
                    </a:moveTo>
                    <a:cubicBezTo>
                      <a:pt x="1884" y="440"/>
                      <a:pt x="942" y="900"/>
                      <a:pt x="1" y="1402"/>
                    </a:cubicBezTo>
                    <a:lnTo>
                      <a:pt x="20966" y="39985"/>
                    </a:lnTo>
                    <a:lnTo>
                      <a:pt x="2846" y="0"/>
                    </a:ln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2" name="Google Shape;757;p35">
                <a:extLst>
                  <a:ext uri="{FF2B5EF4-FFF2-40B4-BE49-F238E27FC236}">
                    <a16:creationId xmlns="" xmlns:a16="http://schemas.microsoft.com/office/drawing/2014/main" id="{E7397845-2D62-264F-A56C-D1C21C4308D1}"/>
                  </a:ext>
                </a:extLst>
              </p:cNvPr>
              <p:cNvSpPr/>
              <p:nvPr/>
            </p:nvSpPr>
            <p:spPr>
              <a:xfrm>
                <a:off x="1312463" y="3299519"/>
                <a:ext cx="223774" cy="897450"/>
              </a:xfrm>
              <a:custGeom>
                <a:avLst/>
                <a:gdLst/>
                <a:ahLst/>
                <a:cxnLst/>
                <a:rect l="l" t="t" r="r" b="b"/>
                <a:pathLst>
                  <a:path w="11593" h="46494" extrusionOk="0">
                    <a:moveTo>
                      <a:pt x="6382" y="1"/>
                    </a:moveTo>
                    <a:cubicBezTo>
                      <a:pt x="4227" y="273"/>
                      <a:pt x="2093" y="670"/>
                      <a:pt x="0" y="1214"/>
                    </a:cubicBezTo>
                    <a:lnTo>
                      <a:pt x="11425" y="46179"/>
                    </a:lnTo>
                    <a:lnTo>
                      <a:pt x="11592" y="46493"/>
                    </a:lnTo>
                    <a:lnTo>
                      <a:pt x="6382" y="1"/>
                    </a:ln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3" name="Google Shape;758;p35">
                <a:extLst>
                  <a:ext uri="{FF2B5EF4-FFF2-40B4-BE49-F238E27FC236}">
                    <a16:creationId xmlns="" xmlns:a16="http://schemas.microsoft.com/office/drawing/2014/main" id="{52B2E2AC-96CD-F613-0668-B27BB93735D8}"/>
                  </a:ext>
                </a:extLst>
              </p:cNvPr>
              <p:cNvSpPr/>
              <p:nvPr/>
            </p:nvSpPr>
            <p:spPr>
              <a:xfrm>
                <a:off x="1537820" y="3295080"/>
                <a:ext cx="184184" cy="906735"/>
              </a:xfrm>
              <a:custGeom>
                <a:avLst/>
                <a:gdLst/>
                <a:ahLst/>
                <a:cxnLst/>
                <a:rect l="l" t="t" r="r" b="b"/>
                <a:pathLst>
                  <a:path w="9542" h="46975" extrusionOk="0">
                    <a:moveTo>
                      <a:pt x="3118" y="1"/>
                    </a:moveTo>
                    <a:lnTo>
                      <a:pt x="1" y="46891"/>
                    </a:lnTo>
                    <a:lnTo>
                      <a:pt x="64" y="46974"/>
                    </a:lnTo>
                    <a:lnTo>
                      <a:pt x="9542" y="838"/>
                    </a:lnTo>
                    <a:cubicBezTo>
                      <a:pt x="7408" y="398"/>
                      <a:pt x="5253" y="126"/>
                      <a:pt x="3118"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4" name="Google Shape;759;p35">
                <a:extLst>
                  <a:ext uri="{FF2B5EF4-FFF2-40B4-BE49-F238E27FC236}">
                    <a16:creationId xmlns="" xmlns:a16="http://schemas.microsoft.com/office/drawing/2014/main" id="{AD049673-6C1C-EF36-B33B-51249477FEDA}"/>
                  </a:ext>
                </a:extLst>
              </p:cNvPr>
              <p:cNvSpPr/>
              <p:nvPr/>
            </p:nvSpPr>
            <p:spPr>
              <a:xfrm>
                <a:off x="1539441" y="3357292"/>
                <a:ext cx="451563" cy="847746"/>
              </a:xfrm>
              <a:custGeom>
                <a:avLst/>
                <a:gdLst/>
                <a:ahLst/>
                <a:cxnLst/>
                <a:rect l="l" t="t" r="r" b="b"/>
                <a:pathLst>
                  <a:path w="23394" h="43919" extrusionOk="0">
                    <a:moveTo>
                      <a:pt x="17514" y="0"/>
                    </a:moveTo>
                    <a:lnTo>
                      <a:pt x="0" y="43856"/>
                    </a:lnTo>
                    <a:lnTo>
                      <a:pt x="21" y="43919"/>
                    </a:lnTo>
                    <a:lnTo>
                      <a:pt x="23393" y="2804"/>
                    </a:lnTo>
                    <a:cubicBezTo>
                      <a:pt x="21552" y="1716"/>
                      <a:pt x="19585" y="774"/>
                      <a:pt x="17514" y="0"/>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5" name="Google Shape;760;p35">
                <a:extLst>
                  <a:ext uri="{FF2B5EF4-FFF2-40B4-BE49-F238E27FC236}">
                    <a16:creationId xmlns="" xmlns:a16="http://schemas.microsoft.com/office/drawing/2014/main" id="{C06D71EF-27CF-220C-5CDC-2C804AF1050F}"/>
                  </a:ext>
                </a:extLst>
              </p:cNvPr>
              <p:cNvSpPr/>
              <p:nvPr/>
            </p:nvSpPr>
            <p:spPr>
              <a:xfrm>
                <a:off x="1541468" y="3717939"/>
                <a:ext cx="807771" cy="489125"/>
              </a:xfrm>
              <a:custGeom>
                <a:avLst/>
                <a:gdLst/>
                <a:ahLst/>
                <a:cxnLst/>
                <a:rect l="l" t="t" r="r" b="b"/>
                <a:pathLst>
                  <a:path w="41848" h="25340" extrusionOk="0">
                    <a:moveTo>
                      <a:pt x="40132" y="1"/>
                    </a:moveTo>
                    <a:lnTo>
                      <a:pt x="0" y="25297"/>
                    </a:lnTo>
                    <a:lnTo>
                      <a:pt x="21" y="25339"/>
                    </a:lnTo>
                    <a:lnTo>
                      <a:pt x="2323" y="24293"/>
                    </a:lnTo>
                    <a:lnTo>
                      <a:pt x="41847" y="2867"/>
                    </a:lnTo>
                    <a:cubicBezTo>
                      <a:pt x="41282" y="1926"/>
                      <a:pt x="40738" y="963"/>
                      <a:pt x="40132"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6" name="Google Shape;761;p35">
                <a:extLst>
                  <a:ext uri="{FF2B5EF4-FFF2-40B4-BE49-F238E27FC236}">
                    <a16:creationId xmlns="" xmlns:a16="http://schemas.microsoft.com/office/drawing/2014/main" id="{BA35D4C8-1B34-9126-E9BF-331862F7D750}"/>
                  </a:ext>
                </a:extLst>
              </p:cNvPr>
              <p:cNvSpPr/>
              <p:nvPr/>
            </p:nvSpPr>
            <p:spPr>
              <a:xfrm>
                <a:off x="1540657" y="3502678"/>
                <a:ext cx="676514" cy="703171"/>
              </a:xfrm>
              <a:custGeom>
                <a:avLst/>
                <a:gdLst/>
                <a:ahLst/>
                <a:cxnLst/>
                <a:rect l="l" t="t" r="r" b="b"/>
                <a:pathLst>
                  <a:path w="35048" h="36429" extrusionOk="0">
                    <a:moveTo>
                      <a:pt x="30319" y="1"/>
                    </a:moveTo>
                    <a:lnTo>
                      <a:pt x="0" y="36408"/>
                    </a:lnTo>
                    <a:lnTo>
                      <a:pt x="42" y="36429"/>
                    </a:lnTo>
                    <a:lnTo>
                      <a:pt x="35047" y="4457"/>
                    </a:lnTo>
                    <a:cubicBezTo>
                      <a:pt x="33562" y="2867"/>
                      <a:pt x="31992" y="1381"/>
                      <a:pt x="30319"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227" name="Google Shape;762;p35">
                <a:extLst>
                  <a:ext uri="{FF2B5EF4-FFF2-40B4-BE49-F238E27FC236}">
                    <a16:creationId xmlns="" xmlns:a16="http://schemas.microsoft.com/office/drawing/2014/main" id="{C037B8A5-9CA3-C6FF-C5BC-8CE73092C33E}"/>
                  </a:ext>
                </a:extLst>
              </p:cNvPr>
              <p:cNvSpPr/>
              <p:nvPr/>
            </p:nvSpPr>
            <p:spPr>
              <a:xfrm>
                <a:off x="1106081" y="3293362"/>
                <a:ext cx="1241942" cy="578477"/>
              </a:xfrm>
              <a:custGeom>
                <a:avLst/>
                <a:gdLst/>
                <a:ahLst/>
                <a:cxnLst/>
                <a:rect l="l" t="t" r="r" b="b"/>
                <a:pathLst>
                  <a:path w="64341" h="29969" extrusionOk="0">
                    <a:moveTo>
                      <a:pt x="22677" y="1"/>
                    </a:moveTo>
                    <a:cubicBezTo>
                      <a:pt x="14646" y="1"/>
                      <a:pt x="6864" y="2068"/>
                      <a:pt x="0" y="5823"/>
                    </a:cubicBezTo>
                    <a:lnTo>
                      <a:pt x="5043" y="15113"/>
                    </a:lnTo>
                    <a:cubicBezTo>
                      <a:pt x="10388" y="12178"/>
                      <a:pt x="16434" y="10569"/>
                      <a:pt x="22675" y="10569"/>
                    </a:cubicBezTo>
                    <a:cubicBezTo>
                      <a:pt x="26133" y="10569"/>
                      <a:pt x="29652" y="11063"/>
                      <a:pt x="33143" y="12100"/>
                    </a:cubicBezTo>
                    <a:cubicBezTo>
                      <a:pt x="42915" y="15008"/>
                      <a:pt x="50594" y="21620"/>
                      <a:pt x="55050" y="29969"/>
                    </a:cubicBezTo>
                    <a:lnTo>
                      <a:pt x="64341" y="24926"/>
                    </a:lnTo>
                    <a:cubicBezTo>
                      <a:pt x="58775" y="14548"/>
                      <a:pt x="49359" y="6262"/>
                      <a:pt x="37328" y="2329"/>
                    </a:cubicBezTo>
                    <a:cubicBezTo>
                      <a:pt x="36931" y="2203"/>
                      <a:pt x="36533" y="2098"/>
                      <a:pt x="36156" y="1973"/>
                    </a:cubicBezTo>
                    <a:cubicBezTo>
                      <a:pt x="31663" y="637"/>
                      <a:pt x="27132" y="1"/>
                      <a:pt x="22677"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28" name="Google Shape;763;p35">
                <a:extLst>
                  <a:ext uri="{FF2B5EF4-FFF2-40B4-BE49-F238E27FC236}">
                    <a16:creationId xmlns="" xmlns:a16="http://schemas.microsoft.com/office/drawing/2014/main" id="{58928145-4D93-B7E5-0A34-3631BC36B527}"/>
                  </a:ext>
                </a:extLst>
              </p:cNvPr>
              <p:cNvSpPr/>
              <p:nvPr/>
            </p:nvSpPr>
            <p:spPr>
              <a:xfrm>
                <a:off x="1424746" y="4098508"/>
                <a:ext cx="238695" cy="214258"/>
              </a:xfrm>
              <a:custGeom>
                <a:avLst/>
                <a:gdLst/>
                <a:ahLst/>
                <a:cxnLst/>
                <a:rect l="l" t="t" r="r" b="b"/>
                <a:pathLst>
                  <a:path w="12366" h="11100" extrusionOk="0">
                    <a:moveTo>
                      <a:pt x="6193" y="0"/>
                    </a:moveTo>
                    <a:cubicBezTo>
                      <a:pt x="3785" y="0"/>
                      <a:pt x="1564" y="1561"/>
                      <a:pt x="858" y="3970"/>
                    </a:cubicBezTo>
                    <a:cubicBezTo>
                      <a:pt x="0" y="6921"/>
                      <a:pt x="1674" y="10017"/>
                      <a:pt x="4603" y="10875"/>
                    </a:cubicBezTo>
                    <a:cubicBezTo>
                      <a:pt x="5127" y="11027"/>
                      <a:pt x="5654" y="11100"/>
                      <a:pt x="6174" y="11100"/>
                    </a:cubicBezTo>
                    <a:cubicBezTo>
                      <a:pt x="8582" y="11100"/>
                      <a:pt x="10802" y="9540"/>
                      <a:pt x="11508" y="7130"/>
                    </a:cubicBezTo>
                    <a:cubicBezTo>
                      <a:pt x="12366" y="4180"/>
                      <a:pt x="10692" y="1083"/>
                      <a:pt x="7763" y="225"/>
                    </a:cubicBezTo>
                    <a:cubicBezTo>
                      <a:pt x="7240" y="73"/>
                      <a:pt x="6712" y="0"/>
                      <a:pt x="619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29" name="Google Shape;764;p35">
                <a:extLst>
                  <a:ext uri="{FF2B5EF4-FFF2-40B4-BE49-F238E27FC236}">
                    <a16:creationId xmlns="" xmlns:a16="http://schemas.microsoft.com/office/drawing/2014/main" id="{9E5670BE-049F-19C6-B820-5AEA340B2FB9}"/>
                  </a:ext>
                </a:extLst>
              </p:cNvPr>
              <p:cNvSpPr/>
              <p:nvPr/>
            </p:nvSpPr>
            <p:spPr>
              <a:xfrm>
                <a:off x="1472404" y="4140992"/>
                <a:ext cx="142993" cy="128516"/>
              </a:xfrm>
              <a:custGeom>
                <a:avLst/>
                <a:gdLst/>
                <a:ahLst/>
                <a:cxnLst/>
                <a:rect l="l" t="t" r="r" b="b"/>
                <a:pathLst>
                  <a:path w="7408" h="6658" extrusionOk="0">
                    <a:moveTo>
                      <a:pt x="3711" y="1"/>
                    </a:moveTo>
                    <a:cubicBezTo>
                      <a:pt x="2276" y="1"/>
                      <a:pt x="954" y="951"/>
                      <a:pt x="523" y="2397"/>
                    </a:cubicBezTo>
                    <a:cubicBezTo>
                      <a:pt x="0" y="4155"/>
                      <a:pt x="1004" y="5996"/>
                      <a:pt x="2762" y="6519"/>
                    </a:cubicBezTo>
                    <a:cubicBezTo>
                      <a:pt x="3077" y="6613"/>
                      <a:pt x="3395" y="6658"/>
                      <a:pt x="3708" y="6658"/>
                    </a:cubicBezTo>
                    <a:cubicBezTo>
                      <a:pt x="5138" y="6658"/>
                      <a:pt x="6455" y="5722"/>
                      <a:pt x="6884" y="4280"/>
                    </a:cubicBezTo>
                    <a:cubicBezTo>
                      <a:pt x="7407" y="2523"/>
                      <a:pt x="6424" y="660"/>
                      <a:pt x="4645" y="137"/>
                    </a:cubicBezTo>
                    <a:cubicBezTo>
                      <a:pt x="4334" y="45"/>
                      <a:pt x="4020" y="1"/>
                      <a:pt x="3711" y="1"/>
                    </a:cubicBezTo>
                    <a:close/>
                  </a:path>
                </a:pathLst>
              </a:custGeom>
              <a:solidFill>
                <a:schemeClr val="lt2"/>
              </a:solidFill>
              <a:ln>
                <a:noFill/>
              </a:ln>
            </p:spPr>
            <p:txBody>
              <a:bodyPr spcFirstLastPara="1" wrap="square" lIns="91425" tIns="91425" rIns="91425" bIns="91425" anchor="ctr" anchorCtr="0">
                <a:noAutofit/>
              </a:bodyPr>
              <a:lstStyle/>
              <a:p>
                <a:pPr>
                  <a:defRPr/>
                </a:pPr>
                <a:endParaRPr/>
              </a:p>
            </p:txBody>
          </p:sp>
        </p:grpSp>
      </p:grpSp>
      <p:sp>
        <p:nvSpPr>
          <p:cNvPr id="3" name="TextBox 2">
            <a:extLst>
              <a:ext uri="{FF2B5EF4-FFF2-40B4-BE49-F238E27FC236}">
                <a16:creationId xmlns="" xmlns:a16="http://schemas.microsoft.com/office/drawing/2014/main" id="{6FF89D9A-538B-09AC-5975-38BF5D2EFFCB}"/>
              </a:ext>
            </a:extLst>
          </p:cNvPr>
          <p:cNvSpPr txBox="1"/>
          <p:nvPr/>
        </p:nvSpPr>
        <p:spPr>
          <a:xfrm>
            <a:off x="481033" y="2989736"/>
            <a:ext cx="504219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Nhóm</a:t>
            </a:r>
            <a:r>
              <a:rPr lang="en-US" sz="2400" dirty="0">
                <a:solidFill>
                  <a:srgbClr val="0070C0"/>
                </a:solidFill>
                <a:latin typeface="#9Slide03 Arima Madurai ExtraBo" panose="00000900000000000000" pitchFamily="2" charset="0"/>
                <a:cs typeface="#9Slide03 Arima Madurai ExtraBo" panose="00000900000000000000" pitchFamily="2" charset="0"/>
              </a:rPr>
              <a:t> 1: </a:t>
            </a:r>
            <a:r>
              <a:rPr lang="en-US" sz="2400" dirty="0" err="1">
                <a:solidFill>
                  <a:srgbClr val="0070C0"/>
                </a:solidFill>
                <a:latin typeface="#9Slide03 Arima Madurai ExtraBo" panose="00000900000000000000" pitchFamily="2" charset="0"/>
                <a:cs typeface="#9Slide03 Arima Madurai ExtraBo" panose="00000900000000000000" pitchFamily="2" charset="0"/>
              </a:rPr>
              <a:t>Hồi</a:t>
            </a:r>
            <a:r>
              <a:rPr lang="en-US" sz="2400" dirty="0">
                <a:solidFill>
                  <a:srgbClr val="0070C0"/>
                </a:solidFill>
                <a:latin typeface="#9Slide03 Arima Madurai ExtraBo" panose="00000900000000000000" pitchFamily="2" charset="0"/>
                <a:cs typeface="#9Slide03 Arima Madurai ExtraBo" panose="00000900000000000000" pitchFamily="2" charset="0"/>
              </a:rPr>
              <a:t> I – </a:t>
            </a:r>
            <a:r>
              <a:rPr lang="en-US" sz="2400" dirty="0" err="1">
                <a:solidFill>
                  <a:srgbClr val="0070C0"/>
                </a:solidFill>
                <a:latin typeface="#9Slide03 Arima Madurai ExtraBo" panose="00000900000000000000" pitchFamily="2" charset="0"/>
                <a:cs typeface="#9Slide03 Arima Madurai ExtraBo" panose="00000900000000000000" pitchFamily="2" charset="0"/>
              </a:rPr>
              <a:t>Cảnh</a:t>
            </a: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ngôi</a:t>
            </a: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đền</a:t>
            </a:r>
            <a:endParaRPr lang="en-US" sz="2400" dirty="0">
              <a:solidFill>
                <a:srgbClr val="0070C0"/>
              </a:solidFill>
              <a:latin typeface="#9Slide03 Arima Madurai ExtraBo" panose="00000900000000000000" pitchFamily="2" charset="0"/>
              <a:cs typeface="#9Slide03 Arima Madurai ExtraBo" panose="00000900000000000000" pitchFamily="2" charset="0"/>
            </a:endParaRPr>
          </a:p>
          <a:p>
            <a:pPr marL="342900" indent="-342900">
              <a:buFont typeface="Arial" panose="020B0604020202020204" pitchFamily="34" charset="0"/>
              <a:buChar char="•"/>
            </a:pPr>
            <a:r>
              <a:rPr lang="en-US" sz="2400" dirty="0" err="1">
                <a:solidFill>
                  <a:srgbClr val="0070C0"/>
                </a:solidFill>
                <a:latin typeface="#9Slide03 Arima Madurai ExtraBo" panose="00000900000000000000" pitchFamily="2" charset="0"/>
                <a:cs typeface="#9Slide03 Arima Madurai ExtraBo" panose="00000900000000000000" pitchFamily="2" charset="0"/>
              </a:rPr>
              <a:t>Nhóm</a:t>
            </a:r>
            <a:r>
              <a:rPr lang="en-US" sz="2400" dirty="0">
                <a:solidFill>
                  <a:srgbClr val="0070C0"/>
                </a:solidFill>
                <a:latin typeface="#9Slide03 Arima Madurai ExtraBo" panose="00000900000000000000" pitchFamily="2" charset="0"/>
                <a:cs typeface="#9Slide03 Arima Madurai ExtraBo" panose="00000900000000000000" pitchFamily="2" charset="0"/>
              </a:rPr>
              <a:t> 2: </a:t>
            </a:r>
            <a:r>
              <a:rPr lang="en-US" sz="2400" dirty="0" err="1">
                <a:solidFill>
                  <a:srgbClr val="0070C0"/>
                </a:solidFill>
                <a:latin typeface="#9Slide03 Arima Madurai ExtraBo" panose="00000900000000000000" pitchFamily="2" charset="0"/>
                <a:cs typeface="#9Slide03 Arima Madurai ExtraBo" panose="00000900000000000000" pitchFamily="2" charset="0"/>
              </a:rPr>
              <a:t>Hồi</a:t>
            </a:r>
            <a:r>
              <a:rPr lang="en-US" sz="2400" dirty="0">
                <a:solidFill>
                  <a:srgbClr val="0070C0"/>
                </a:solidFill>
                <a:latin typeface="#9Slide03 Arima Madurai ExtraBo" panose="00000900000000000000" pitchFamily="2" charset="0"/>
                <a:cs typeface="#9Slide03 Arima Madurai ExtraBo" panose="00000900000000000000" pitchFamily="2" charset="0"/>
              </a:rPr>
              <a:t> II – </a:t>
            </a:r>
            <a:r>
              <a:rPr lang="en-US" sz="2400" dirty="0" err="1">
                <a:solidFill>
                  <a:srgbClr val="0070C0"/>
                </a:solidFill>
                <a:latin typeface="#9Slide03 Arima Madurai ExtraBo" panose="00000900000000000000" pitchFamily="2" charset="0"/>
                <a:cs typeface="#9Slide03 Arima Madurai ExtraBo" panose="00000900000000000000" pitchFamily="2" charset="0"/>
              </a:rPr>
              <a:t>Cảnh</a:t>
            </a: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nhà</a:t>
            </a: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Tử</a:t>
            </a: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Văn</a:t>
            </a:r>
            <a:endParaRPr lang="en-US" sz="2400" dirty="0">
              <a:solidFill>
                <a:srgbClr val="0070C0"/>
              </a:solidFill>
              <a:latin typeface="#9Slide03 Arima Madurai ExtraBo" panose="00000900000000000000" pitchFamily="2" charset="0"/>
              <a:cs typeface="#9Slide03 Arima Madurai ExtraBo" panose="00000900000000000000" pitchFamily="2" charset="0"/>
            </a:endParaRPr>
          </a:p>
          <a:p>
            <a:pPr marL="342900" indent="-342900">
              <a:buFont typeface="Arial" panose="020B0604020202020204" pitchFamily="34" charset="0"/>
              <a:buChar char="•"/>
            </a:pPr>
            <a:r>
              <a:rPr lang="en-US" sz="2400" dirty="0" err="1">
                <a:solidFill>
                  <a:srgbClr val="0070C0"/>
                </a:solidFill>
                <a:latin typeface="#9Slide03 Arima Madurai ExtraBo" panose="00000900000000000000" pitchFamily="2" charset="0"/>
                <a:cs typeface="#9Slide03 Arima Madurai ExtraBo" panose="00000900000000000000" pitchFamily="2" charset="0"/>
              </a:rPr>
              <a:t>Nhóm</a:t>
            </a:r>
            <a:r>
              <a:rPr lang="en-US" sz="2400" dirty="0">
                <a:solidFill>
                  <a:srgbClr val="0070C0"/>
                </a:solidFill>
                <a:latin typeface="#9Slide03 Arima Madurai ExtraBo" panose="00000900000000000000" pitchFamily="2" charset="0"/>
                <a:cs typeface="#9Slide03 Arima Madurai ExtraBo" panose="00000900000000000000" pitchFamily="2" charset="0"/>
              </a:rPr>
              <a:t> 3: </a:t>
            </a:r>
            <a:r>
              <a:rPr lang="en-US" sz="2400" dirty="0" err="1">
                <a:solidFill>
                  <a:srgbClr val="0070C0"/>
                </a:solidFill>
                <a:latin typeface="#9Slide03 Arima Madurai ExtraBo" panose="00000900000000000000" pitchFamily="2" charset="0"/>
                <a:cs typeface="#9Slide03 Arima Madurai ExtraBo" panose="00000900000000000000" pitchFamily="2" charset="0"/>
              </a:rPr>
              <a:t>Hồi</a:t>
            </a:r>
            <a:r>
              <a:rPr lang="en-US" sz="2400" dirty="0">
                <a:solidFill>
                  <a:srgbClr val="0070C0"/>
                </a:solidFill>
                <a:latin typeface="#9Slide03 Arima Madurai ExtraBo" panose="00000900000000000000" pitchFamily="2" charset="0"/>
                <a:cs typeface="#9Slide03 Arima Madurai ExtraBo" panose="00000900000000000000" pitchFamily="2" charset="0"/>
              </a:rPr>
              <a:t> III – </a:t>
            </a:r>
            <a:r>
              <a:rPr lang="en-US" sz="2400" dirty="0" err="1">
                <a:solidFill>
                  <a:srgbClr val="0070C0"/>
                </a:solidFill>
                <a:latin typeface="#9Slide03 Arima Madurai ExtraBo" panose="00000900000000000000" pitchFamily="2" charset="0"/>
                <a:cs typeface="#9Slide03 Arima Madurai ExtraBo" panose="00000900000000000000" pitchFamily="2" charset="0"/>
              </a:rPr>
              <a:t>Cảnh</a:t>
            </a: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địa</a:t>
            </a: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ngục</a:t>
            </a:r>
            <a:endParaRPr lang="en-US" sz="2400" dirty="0">
              <a:solidFill>
                <a:srgbClr val="0070C0"/>
              </a:solidFill>
              <a:latin typeface="#9Slide03 Arima Madurai ExtraBo" panose="00000900000000000000" pitchFamily="2" charset="0"/>
              <a:cs typeface="#9Slide03 Arima Madurai ExtraBo" panose="00000900000000000000" pitchFamily="2" charset="0"/>
            </a:endParaRPr>
          </a:p>
          <a:p>
            <a:pPr marL="342900" indent="-342900">
              <a:buFont typeface="Arial" panose="020B0604020202020204" pitchFamily="34" charset="0"/>
              <a:buChar char="•"/>
            </a:pPr>
            <a:r>
              <a:rPr lang="en-US" sz="2400" dirty="0" err="1">
                <a:solidFill>
                  <a:srgbClr val="0070C0"/>
                </a:solidFill>
                <a:latin typeface="#9Slide03 Arima Madurai ExtraBo" panose="00000900000000000000" pitchFamily="2" charset="0"/>
                <a:cs typeface="#9Slide03 Arima Madurai ExtraBo" panose="00000900000000000000" pitchFamily="2" charset="0"/>
              </a:rPr>
              <a:t>Nhóm</a:t>
            </a:r>
            <a:r>
              <a:rPr lang="en-US" sz="2400" dirty="0">
                <a:solidFill>
                  <a:srgbClr val="0070C0"/>
                </a:solidFill>
                <a:latin typeface="#9Slide03 Arima Madurai ExtraBo" panose="00000900000000000000" pitchFamily="2" charset="0"/>
                <a:cs typeface="#9Slide03 Arima Madurai ExtraBo" panose="00000900000000000000" pitchFamily="2" charset="0"/>
              </a:rPr>
              <a:t> 4: </a:t>
            </a:r>
            <a:r>
              <a:rPr lang="en-US" sz="2400" dirty="0" err="1">
                <a:solidFill>
                  <a:srgbClr val="0070C0"/>
                </a:solidFill>
                <a:latin typeface="#9Slide03 Arima Madurai ExtraBo" panose="00000900000000000000" pitchFamily="2" charset="0"/>
                <a:cs typeface="#9Slide03 Arima Madurai ExtraBo" panose="00000900000000000000" pitchFamily="2" charset="0"/>
              </a:rPr>
              <a:t>Hồi</a:t>
            </a:r>
            <a:r>
              <a:rPr lang="en-US" sz="2400" dirty="0">
                <a:solidFill>
                  <a:srgbClr val="0070C0"/>
                </a:solidFill>
                <a:latin typeface="#9Slide03 Arima Madurai ExtraBo" panose="00000900000000000000" pitchFamily="2" charset="0"/>
                <a:cs typeface="#9Slide03 Arima Madurai ExtraBo" panose="00000900000000000000" pitchFamily="2" charset="0"/>
              </a:rPr>
              <a:t> IV – </a:t>
            </a:r>
            <a:r>
              <a:rPr lang="en-US" sz="2400" dirty="0" err="1">
                <a:solidFill>
                  <a:srgbClr val="0070C0"/>
                </a:solidFill>
                <a:latin typeface="#9Slide03 Arima Madurai ExtraBo" panose="00000900000000000000" pitchFamily="2" charset="0"/>
                <a:cs typeface="#9Slide03 Arima Madurai ExtraBo" panose="00000900000000000000" pitchFamily="2" charset="0"/>
              </a:rPr>
              <a:t>Cảnh</a:t>
            </a: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làng</a:t>
            </a:r>
            <a:r>
              <a:rPr lang="en-US" sz="2400" dirty="0">
                <a:solidFill>
                  <a:srgbClr val="0070C0"/>
                </a:solidFill>
                <a:latin typeface="#9Slide03 Arima Madurai ExtraBo" panose="00000900000000000000" pitchFamily="2" charset="0"/>
                <a:cs typeface="#9Slide03 Arima Madurai ExtraBo" panose="00000900000000000000" pitchFamily="2" charset="0"/>
              </a:rPr>
              <a:t> </a:t>
            </a:r>
            <a:r>
              <a:rPr lang="en-US" sz="2400" dirty="0" err="1">
                <a:solidFill>
                  <a:srgbClr val="0070C0"/>
                </a:solidFill>
                <a:latin typeface="#9Slide03 Arima Madurai ExtraBo" panose="00000900000000000000" pitchFamily="2" charset="0"/>
                <a:cs typeface="#9Slide03 Arima Madurai ExtraBo" panose="00000900000000000000" pitchFamily="2" charset="0"/>
              </a:rPr>
              <a:t>quê</a:t>
            </a:r>
            <a:endParaRPr lang="en-US" sz="2400" dirty="0">
              <a:solidFill>
                <a:srgbClr val="0070C0"/>
              </a:solidFill>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1735332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 calcmode="lin" valueType="num">
                                      <p:cBhvr additive="base">
                                        <p:cTn id="10" dur="1000" fill="hold"/>
                                        <p:tgtEl>
                                          <p:spTgt spid="202"/>
                                        </p:tgtEl>
                                        <p:attrNameLst>
                                          <p:attrName>ppt_x</p:attrName>
                                        </p:attrNameLst>
                                      </p:cBhvr>
                                      <p:tavLst>
                                        <p:tav tm="0">
                                          <p:val>
                                            <p:strVal val="#ppt_x"/>
                                          </p:val>
                                        </p:tav>
                                        <p:tav tm="100000">
                                          <p:val>
                                            <p:strVal val="#ppt_x"/>
                                          </p:val>
                                        </p:tav>
                                      </p:tavLst>
                                    </p:anim>
                                    <p:anim calcmode="lin" valueType="num">
                                      <p:cBhvr additive="base">
                                        <p:cTn id="11" dur="1000" fill="hold"/>
                                        <p:tgtEl>
                                          <p:spTgt spid="20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1000" fill="hold"/>
                                        <p:tgtEl>
                                          <p:spTgt spid="138"/>
                                        </p:tgtEl>
                                        <p:attrNameLst>
                                          <p:attrName>ppt_x</p:attrName>
                                        </p:attrNameLst>
                                      </p:cBhvr>
                                      <p:tavLst>
                                        <p:tav tm="0">
                                          <p:val>
                                            <p:strVal val="#ppt_x"/>
                                          </p:val>
                                        </p:tav>
                                        <p:tav tm="100000">
                                          <p:val>
                                            <p:strVal val="#ppt_x"/>
                                          </p:val>
                                        </p:tav>
                                      </p:tavLst>
                                    </p:anim>
                                    <p:anim calcmode="lin" valueType="num">
                                      <p:cBhvr additive="base">
                                        <p:cTn id="15" dur="1000" fill="hold"/>
                                        <p:tgtEl>
                                          <p:spTgt spid="138"/>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20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7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circle(in)">
                                      <p:cBhvr>
                                        <p:cTn id="23" dur="20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9"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449;p53">
            <a:extLst>
              <a:ext uri="{FF2B5EF4-FFF2-40B4-BE49-F238E27FC236}">
                <a16:creationId xmlns="" xmlns:a16="http://schemas.microsoft.com/office/drawing/2014/main" id="{A22E571C-AD08-F53B-B487-851702E8FA36}"/>
              </a:ext>
            </a:extLst>
          </p:cNvPr>
          <p:cNvGrpSpPr/>
          <p:nvPr/>
        </p:nvGrpSpPr>
        <p:grpSpPr>
          <a:xfrm>
            <a:off x="-257175" y="-1533525"/>
            <a:ext cx="9658349" cy="7124700"/>
            <a:chOff x="670753" y="787364"/>
            <a:chExt cx="1538006" cy="1368012"/>
          </a:xfrm>
        </p:grpSpPr>
        <p:sp>
          <p:nvSpPr>
            <p:cNvPr id="4" name="Google Shape;2450;p53">
              <a:extLst>
                <a:ext uri="{FF2B5EF4-FFF2-40B4-BE49-F238E27FC236}">
                  <a16:creationId xmlns="" xmlns:a16="http://schemas.microsoft.com/office/drawing/2014/main" id="{0C0CA910-6BA8-34C6-B0A9-0445FFC71696}"/>
                </a:ext>
              </a:extLst>
            </p:cNvPr>
            <p:cNvSpPr/>
            <p:nvPr/>
          </p:nvSpPr>
          <p:spPr>
            <a:xfrm>
              <a:off x="671210" y="787364"/>
              <a:ext cx="1537093" cy="1368012"/>
            </a:xfrm>
            <a:custGeom>
              <a:avLst/>
              <a:gdLst/>
              <a:ahLst/>
              <a:cxnLst/>
              <a:rect l="l" t="t" r="r" b="b"/>
              <a:pathLst>
                <a:path w="78025" h="69363" extrusionOk="0">
                  <a:moveTo>
                    <a:pt x="38584" y="1"/>
                  </a:moveTo>
                  <a:cubicBezTo>
                    <a:pt x="35403" y="1"/>
                    <a:pt x="32725" y="2281"/>
                    <a:pt x="32097" y="5294"/>
                  </a:cubicBezTo>
                  <a:lnTo>
                    <a:pt x="29063" y="5294"/>
                  </a:lnTo>
                  <a:cubicBezTo>
                    <a:pt x="27515" y="5294"/>
                    <a:pt x="26260" y="6550"/>
                    <a:pt x="26260" y="8077"/>
                  </a:cubicBezTo>
                  <a:lnTo>
                    <a:pt x="26260" y="12220"/>
                  </a:lnTo>
                  <a:lnTo>
                    <a:pt x="20296" y="12220"/>
                  </a:lnTo>
                  <a:cubicBezTo>
                    <a:pt x="19731" y="12220"/>
                    <a:pt x="19292" y="12659"/>
                    <a:pt x="19292" y="13245"/>
                  </a:cubicBezTo>
                  <a:cubicBezTo>
                    <a:pt x="19292" y="13810"/>
                    <a:pt x="19731" y="14250"/>
                    <a:pt x="20296" y="14250"/>
                  </a:cubicBezTo>
                  <a:lnTo>
                    <a:pt x="3829" y="14250"/>
                  </a:lnTo>
                  <a:cubicBezTo>
                    <a:pt x="2281" y="14250"/>
                    <a:pt x="1026" y="15505"/>
                    <a:pt x="1026" y="17053"/>
                  </a:cubicBezTo>
                  <a:lnTo>
                    <a:pt x="1026" y="34001"/>
                  </a:lnTo>
                  <a:lnTo>
                    <a:pt x="1026" y="41283"/>
                  </a:lnTo>
                  <a:lnTo>
                    <a:pt x="1026" y="44861"/>
                  </a:lnTo>
                  <a:lnTo>
                    <a:pt x="921" y="44861"/>
                  </a:lnTo>
                  <a:cubicBezTo>
                    <a:pt x="419" y="44861"/>
                    <a:pt x="0" y="45279"/>
                    <a:pt x="0" y="45781"/>
                  </a:cubicBezTo>
                  <a:cubicBezTo>
                    <a:pt x="0" y="46263"/>
                    <a:pt x="419" y="46681"/>
                    <a:pt x="921" y="46681"/>
                  </a:cubicBezTo>
                  <a:lnTo>
                    <a:pt x="1026" y="46681"/>
                  </a:lnTo>
                  <a:lnTo>
                    <a:pt x="1026" y="51870"/>
                  </a:lnTo>
                  <a:lnTo>
                    <a:pt x="1026" y="62039"/>
                  </a:lnTo>
                  <a:lnTo>
                    <a:pt x="1005" y="62039"/>
                  </a:lnTo>
                  <a:lnTo>
                    <a:pt x="1005" y="65450"/>
                  </a:lnTo>
                  <a:cubicBezTo>
                    <a:pt x="1005" y="66872"/>
                    <a:pt x="17995" y="69362"/>
                    <a:pt x="38960" y="69362"/>
                  </a:cubicBezTo>
                  <a:cubicBezTo>
                    <a:pt x="59905" y="69362"/>
                    <a:pt x="76895" y="66914"/>
                    <a:pt x="76895" y="65450"/>
                  </a:cubicBezTo>
                  <a:lnTo>
                    <a:pt x="76895" y="63734"/>
                  </a:lnTo>
                  <a:lnTo>
                    <a:pt x="76895" y="62039"/>
                  </a:lnTo>
                  <a:lnTo>
                    <a:pt x="76895" y="51849"/>
                  </a:lnTo>
                  <a:lnTo>
                    <a:pt x="76895" y="46660"/>
                  </a:lnTo>
                  <a:lnTo>
                    <a:pt x="77104" y="46660"/>
                  </a:lnTo>
                  <a:cubicBezTo>
                    <a:pt x="77606" y="46660"/>
                    <a:pt x="78025" y="46242"/>
                    <a:pt x="78025" y="45740"/>
                  </a:cubicBezTo>
                  <a:cubicBezTo>
                    <a:pt x="78004" y="45279"/>
                    <a:pt x="77585" y="44861"/>
                    <a:pt x="77083" y="44861"/>
                  </a:cubicBezTo>
                  <a:lnTo>
                    <a:pt x="76874" y="44861"/>
                  </a:lnTo>
                  <a:lnTo>
                    <a:pt x="76874" y="41283"/>
                  </a:lnTo>
                  <a:lnTo>
                    <a:pt x="76874" y="34001"/>
                  </a:lnTo>
                  <a:lnTo>
                    <a:pt x="76874" y="17011"/>
                  </a:lnTo>
                  <a:cubicBezTo>
                    <a:pt x="76853" y="15484"/>
                    <a:pt x="75598" y="14250"/>
                    <a:pt x="74070" y="14250"/>
                  </a:cubicBezTo>
                  <a:lnTo>
                    <a:pt x="56892" y="14250"/>
                  </a:lnTo>
                  <a:cubicBezTo>
                    <a:pt x="57457" y="14250"/>
                    <a:pt x="57917" y="13810"/>
                    <a:pt x="57917" y="13245"/>
                  </a:cubicBezTo>
                  <a:cubicBezTo>
                    <a:pt x="57917" y="12659"/>
                    <a:pt x="57457" y="12220"/>
                    <a:pt x="56892" y="12220"/>
                  </a:cubicBezTo>
                  <a:lnTo>
                    <a:pt x="50929" y="12220"/>
                  </a:lnTo>
                  <a:lnTo>
                    <a:pt x="50929" y="8077"/>
                  </a:lnTo>
                  <a:cubicBezTo>
                    <a:pt x="50929" y="6550"/>
                    <a:pt x="49673" y="5294"/>
                    <a:pt x="48125" y="5294"/>
                  </a:cubicBezTo>
                  <a:lnTo>
                    <a:pt x="45070" y="5294"/>
                  </a:lnTo>
                  <a:cubicBezTo>
                    <a:pt x="44442" y="2281"/>
                    <a:pt x="41785" y="1"/>
                    <a:pt x="38584" y="1"/>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defRPr/>
              </a:pPr>
              <a:endParaRPr/>
            </a:p>
          </p:txBody>
        </p:sp>
        <p:grpSp>
          <p:nvGrpSpPr>
            <p:cNvPr id="5" name="Google Shape;2451;p53">
              <a:extLst>
                <a:ext uri="{FF2B5EF4-FFF2-40B4-BE49-F238E27FC236}">
                  <a16:creationId xmlns="" xmlns:a16="http://schemas.microsoft.com/office/drawing/2014/main" id="{32FA5AC5-D8F7-0813-0C6F-6F1C1049BA6B}"/>
                </a:ext>
              </a:extLst>
            </p:cNvPr>
            <p:cNvGrpSpPr/>
            <p:nvPr/>
          </p:nvGrpSpPr>
          <p:grpSpPr>
            <a:xfrm>
              <a:off x="670753" y="787385"/>
              <a:ext cx="1538006" cy="1367969"/>
              <a:chOff x="772476" y="810829"/>
              <a:chExt cx="1506078" cy="1340095"/>
            </a:xfrm>
          </p:grpSpPr>
          <p:sp>
            <p:nvSpPr>
              <p:cNvPr id="6" name="Google Shape;2452;p53">
                <a:extLst>
                  <a:ext uri="{FF2B5EF4-FFF2-40B4-BE49-F238E27FC236}">
                    <a16:creationId xmlns="" xmlns:a16="http://schemas.microsoft.com/office/drawing/2014/main" id="{A9767504-2D9D-78FB-CC2A-02AE1DCA5F0A}"/>
                  </a:ext>
                </a:extLst>
              </p:cNvPr>
              <p:cNvSpPr/>
              <p:nvPr/>
            </p:nvSpPr>
            <p:spPr>
              <a:xfrm>
                <a:off x="792261" y="2011155"/>
                <a:ext cx="1464886" cy="139769"/>
              </a:xfrm>
              <a:custGeom>
                <a:avLst/>
                <a:gdLst/>
                <a:ahLst/>
                <a:cxnLst/>
                <a:rect l="l" t="t" r="r" b="b"/>
                <a:pathLst>
                  <a:path w="75891" h="7241" extrusionOk="0">
                    <a:moveTo>
                      <a:pt x="1" y="1"/>
                    </a:moveTo>
                    <a:lnTo>
                      <a:pt x="1" y="3327"/>
                    </a:lnTo>
                    <a:cubicBezTo>
                      <a:pt x="1" y="4771"/>
                      <a:pt x="16991" y="7240"/>
                      <a:pt x="37935" y="7240"/>
                    </a:cubicBezTo>
                    <a:cubicBezTo>
                      <a:pt x="58901" y="7240"/>
                      <a:pt x="75891" y="4792"/>
                      <a:pt x="75891" y="3327"/>
                    </a:cubicBezTo>
                    <a:lnTo>
                      <a:pt x="75891" y="1633"/>
                    </a:lnTo>
                    <a:lnTo>
                      <a:pt x="75891" y="1"/>
                    </a:lnTo>
                    <a:lnTo>
                      <a:pt x="75870" y="1"/>
                    </a:lnTo>
                    <a:cubicBezTo>
                      <a:pt x="75075" y="1465"/>
                      <a:pt x="58399" y="3830"/>
                      <a:pt x="37935" y="3830"/>
                    </a:cubicBezTo>
                    <a:cubicBezTo>
                      <a:pt x="17493" y="3830"/>
                      <a:pt x="796" y="1465"/>
                      <a:pt x="22"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7" name="Google Shape;2453;p53">
                <a:extLst>
                  <a:ext uri="{FF2B5EF4-FFF2-40B4-BE49-F238E27FC236}">
                    <a16:creationId xmlns="" xmlns:a16="http://schemas.microsoft.com/office/drawing/2014/main" id="{5C0F71B3-0E7E-CF0D-8CAF-9FA36FA5A3CA}"/>
                  </a:ext>
                </a:extLst>
              </p:cNvPr>
              <p:cNvSpPr/>
              <p:nvPr/>
            </p:nvSpPr>
            <p:spPr>
              <a:xfrm>
                <a:off x="792261" y="2009128"/>
                <a:ext cx="19" cy="1641"/>
              </a:xfrm>
              <a:custGeom>
                <a:avLst/>
                <a:gdLst/>
                <a:ahLst/>
                <a:cxnLst/>
                <a:rect l="l" t="t" r="r" b="b"/>
                <a:pathLst>
                  <a:path w="1" h="85" extrusionOk="0">
                    <a:moveTo>
                      <a:pt x="1" y="1"/>
                    </a:moveTo>
                    <a:lnTo>
                      <a:pt x="1" y="1"/>
                    </a:lnTo>
                    <a:lnTo>
                      <a:pt x="1" y="1"/>
                    </a:lnTo>
                    <a:lnTo>
                      <a:pt x="1" y="85"/>
                    </a:lnTo>
                    <a:close/>
                  </a:path>
                </a:pathLst>
              </a:custGeom>
              <a:solidFill>
                <a:srgbClr val="F0CD39"/>
              </a:solidFill>
              <a:ln>
                <a:noFill/>
              </a:ln>
            </p:spPr>
            <p:txBody>
              <a:bodyPr spcFirstLastPara="1" wrap="square" lIns="91425" tIns="91425" rIns="91425" bIns="91425" anchor="ctr" anchorCtr="0">
                <a:noAutofit/>
              </a:bodyPr>
              <a:lstStyle/>
              <a:p>
                <a:pPr>
                  <a:defRPr/>
                </a:pPr>
                <a:endParaRPr/>
              </a:p>
            </p:txBody>
          </p:sp>
          <p:sp>
            <p:nvSpPr>
              <p:cNvPr id="8" name="Google Shape;2454;p53">
                <a:extLst>
                  <a:ext uri="{FF2B5EF4-FFF2-40B4-BE49-F238E27FC236}">
                    <a16:creationId xmlns="" xmlns:a16="http://schemas.microsoft.com/office/drawing/2014/main" id="{82E21ABC-837B-24D3-1CD4-0C0CC17491DF}"/>
                  </a:ext>
                </a:extLst>
              </p:cNvPr>
              <p:cNvSpPr/>
              <p:nvPr/>
            </p:nvSpPr>
            <p:spPr>
              <a:xfrm>
                <a:off x="792666" y="2010344"/>
                <a:ext cx="1464075" cy="74739"/>
              </a:xfrm>
              <a:custGeom>
                <a:avLst/>
                <a:gdLst/>
                <a:ahLst/>
                <a:cxnLst/>
                <a:rect l="l" t="t" r="r" b="b"/>
                <a:pathLst>
                  <a:path w="75849" h="3872" extrusionOk="0">
                    <a:moveTo>
                      <a:pt x="14103" y="1"/>
                    </a:moveTo>
                    <a:lnTo>
                      <a:pt x="14103" y="43"/>
                    </a:lnTo>
                    <a:lnTo>
                      <a:pt x="1" y="43"/>
                    </a:lnTo>
                    <a:cubicBezTo>
                      <a:pt x="775" y="1507"/>
                      <a:pt x="17472" y="3872"/>
                      <a:pt x="37914" y="3872"/>
                    </a:cubicBezTo>
                    <a:cubicBezTo>
                      <a:pt x="58378" y="3872"/>
                      <a:pt x="75054" y="1507"/>
                      <a:pt x="75849" y="43"/>
                    </a:cubicBezTo>
                    <a:lnTo>
                      <a:pt x="61767" y="43"/>
                    </a:lnTo>
                    <a:cubicBezTo>
                      <a:pt x="61746" y="43"/>
                      <a:pt x="61746" y="22"/>
                      <a:pt x="61746"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9" name="Google Shape;2455;p53">
                <a:extLst>
                  <a:ext uri="{FF2B5EF4-FFF2-40B4-BE49-F238E27FC236}">
                    <a16:creationId xmlns="" xmlns:a16="http://schemas.microsoft.com/office/drawing/2014/main" id="{135766F0-4681-8447-76CF-FFF1AB9C1A9C}"/>
                  </a:ext>
                </a:extLst>
              </p:cNvPr>
              <p:cNvSpPr/>
              <p:nvPr/>
            </p:nvSpPr>
            <p:spPr>
              <a:xfrm>
                <a:off x="2257128" y="2009128"/>
                <a:ext cx="19" cy="19"/>
              </a:xfrm>
              <a:custGeom>
                <a:avLst/>
                <a:gdLst/>
                <a:ahLst/>
                <a:cxnLst/>
                <a:rect l="l" t="t" r="r" b="b"/>
                <a:pathLst>
                  <a:path w="1" h="1" extrusionOk="0">
                    <a:moveTo>
                      <a:pt x="1" y="1"/>
                    </a:moveTo>
                    <a:lnTo>
                      <a:pt x="1" y="1"/>
                    </a:lnTo>
                    <a:lnTo>
                      <a:pt x="1" y="1"/>
                    </a:lnTo>
                    <a:lnTo>
                      <a:pt x="1" y="1"/>
                    </a:lnTo>
                    <a:close/>
                  </a:path>
                </a:pathLst>
              </a:custGeom>
              <a:solidFill>
                <a:srgbClr val="F0CD39"/>
              </a:solidFill>
              <a:ln>
                <a:noFill/>
              </a:ln>
            </p:spPr>
            <p:txBody>
              <a:bodyPr spcFirstLastPara="1" wrap="square" lIns="91425" tIns="91425" rIns="91425" bIns="91425" anchor="ctr" anchorCtr="0">
                <a:noAutofit/>
              </a:bodyPr>
              <a:lstStyle/>
              <a:p>
                <a:pPr>
                  <a:defRPr/>
                </a:pPr>
                <a:endParaRPr/>
              </a:p>
            </p:txBody>
          </p:sp>
          <p:sp>
            <p:nvSpPr>
              <p:cNvPr id="10" name="Google Shape;2456;p53">
                <a:extLst>
                  <a:ext uri="{FF2B5EF4-FFF2-40B4-BE49-F238E27FC236}">
                    <a16:creationId xmlns="" xmlns:a16="http://schemas.microsoft.com/office/drawing/2014/main" id="{892448F2-396C-35E2-4FB5-4FE6175F4846}"/>
                  </a:ext>
                </a:extLst>
              </p:cNvPr>
              <p:cNvSpPr/>
              <p:nvPr/>
            </p:nvSpPr>
            <p:spPr>
              <a:xfrm>
                <a:off x="935640" y="1259534"/>
                <a:ext cx="1176121" cy="750829"/>
              </a:xfrm>
              <a:custGeom>
                <a:avLst/>
                <a:gdLst/>
                <a:ahLst/>
                <a:cxnLst/>
                <a:rect l="l" t="t" r="r" b="b"/>
                <a:pathLst>
                  <a:path w="60931" h="38898" extrusionOk="0">
                    <a:moveTo>
                      <a:pt x="23582" y="1"/>
                    </a:moveTo>
                    <a:cubicBezTo>
                      <a:pt x="21719" y="1361"/>
                      <a:pt x="19481" y="2156"/>
                      <a:pt x="16991" y="2156"/>
                    </a:cubicBezTo>
                    <a:cubicBezTo>
                      <a:pt x="16426" y="2156"/>
                      <a:pt x="15840" y="2093"/>
                      <a:pt x="15296" y="2009"/>
                    </a:cubicBezTo>
                    <a:cubicBezTo>
                      <a:pt x="12157" y="13999"/>
                      <a:pt x="4332" y="19585"/>
                      <a:pt x="670" y="21636"/>
                    </a:cubicBezTo>
                    <a:lnTo>
                      <a:pt x="1047" y="21636"/>
                    </a:lnTo>
                    <a:cubicBezTo>
                      <a:pt x="1528" y="21636"/>
                      <a:pt x="1947" y="22054"/>
                      <a:pt x="1947" y="22556"/>
                    </a:cubicBezTo>
                    <a:cubicBezTo>
                      <a:pt x="1947" y="23038"/>
                      <a:pt x="1528" y="23456"/>
                      <a:pt x="1047" y="23456"/>
                    </a:cubicBezTo>
                    <a:lnTo>
                      <a:pt x="1" y="23456"/>
                    </a:lnTo>
                    <a:cubicBezTo>
                      <a:pt x="5796" y="28164"/>
                      <a:pt x="6592" y="38040"/>
                      <a:pt x="6633" y="38898"/>
                    </a:cubicBezTo>
                    <a:lnTo>
                      <a:pt x="54297" y="38898"/>
                    </a:lnTo>
                    <a:cubicBezTo>
                      <a:pt x="54339" y="38040"/>
                      <a:pt x="55134" y="28164"/>
                      <a:pt x="60930" y="23456"/>
                    </a:cubicBezTo>
                    <a:lnTo>
                      <a:pt x="59968" y="23456"/>
                    </a:lnTo>
                    <a:cubicBezTo>
                      <a:pt x="59466" y="23456"/>
                      <a:pt x="59047" y="23038"/>
                      <a:pt x="59047" y="22556"/>
                    </a:cubicBezTo>
                    <a:cubicBezTo>
                      <a:pt x="59047" y="22054"/>
                      <a:pt x="59466" y="21636"/>
                      <a:pt x="59968" y="21636"/>
                    </a:cubicBezTo>
                    <a:lnTo>
                      <a:pt x="60261" y="21636"/>
                    </a:lnTo>
                    <a:cubicBezTo>
                      <a:pt x="56662" y="19585"/>
                      <a:pt x="48795" y="13978"/>
                      <a:pt x="45677" y="1905"/>
                    </a:cubicBezTo>
                    <a:cubicBezTo>
                      <a:pt x="44924" y="2072"/>
                      <a:pt x="44149" y="2156"/>
                      <a:pt x="43354" y="2156"/>
                    </a:cubicBezTo>
                    <a:cubicBezTo>
                      <a:pt x="40906" y="2156"/>
                      <a:pt x="38626" y="1340"/>
                      <a:pt x="36763" y="1"/>
                    </a:cubicBezTo>
                    <a:cubicBezTo>
                      <a:pt x="34901" y="1361"/>
                      <a:pt x="32662" y="2156"/>
                      <a:pt x="30172" y="2156"/>
                    </a:cubicBezTo>
                    <a:cubicBezTo>
                      <a:pt x="27724" y="2156"/>
                      <a:pt x="25444" y="1340"/>
                      <a:pt x="23582" y="1"/>
                    </a:cubicBezTo>
                    <a:close/>
                  </a:path>
                </a:pathLst>
              </a:custGeom>
              <a:solidFill>
                <a:schemeClr val="accent3"/>
              </a:solidFill>
              <a:ln>
                <a:noFill/>
              </a:ln>
            </p:spPr>
            <p:txBody>
              <a:bodyPr spcFirstLastPara="1" wrap="square" lIns="91425" tIns="91425" rIns="91425" bIns="91425" anchor="ctr" anchorCtr="0">
                <a:noAutofit/>
              </a:bodyPr>
              <a:lstStyle/>
              <a:p>
                <a:pPr>
                  <a:defRPr/>
                </a:pPr>
                <a:endParaRPr/>
              </a:p>
            </p:txBody>
          </p:sp>
          <p:sp>
            <p:nvSpPr>
              <p:cNvPr id="11" name="Google Shape;2457;p53">
                <a:extLst>
                  <a:ext uri="{FF2B5EF4-FFF2-40B4-BE49-F238E27FC236}">
                    <a16:creationId xmlns="" xmlns:a16="http://schemas.microsoft.com/office/drawing/2014/main" id="{90A5CD17-AF94-1BA5-0E2E-C00490CD68B5}"/>
                  </a:ext>
                </a:extLst>
              </p:cNvPr>
              <p:cNvSpPr/>
              <p:nvPr/>
            </p:nvSpPr>
            <p:spPr>
              <a:xfrm>
                <a:off x="828607" y="1712294"/>
                <a:ext cx="236707" cy="298880"/>
              </a:xfrm>
              <a:custGeom>
                <a:avLst/>
                <a:gdLst/>
                <a:ahLst/>
                <a:cxnLst/>
                <a:rect l="l" t="t" r="r" b="b"/>
                <a:pathLst>
                  <a:path w="12263" h="15484" extrusionOk="0">
                    <a:moveTo>
                      <a:pt x="1" y="0"/>
                    </a:moveTo>
                    <a:cubicBezTo>
                      <a:pt x="7366" y="4792"/>
                      <a:pt x="7366" y="15484"/>
                      <a:pt x="7366" y="15484"/>
                    </a:cubicBezTo>
                    <a:lnTo>
                      <a:pt x="12262" y="15484"/>
                    </a:lnTo>
                    <a:cubicBezTo>
                      <a:pt x="12241" y="15484"/>
                      <a:pt x="12241" y="15463"/>
                      <a:pt x="12241" y="15442"/>
                    </a:cubicBezTo>
                    <a:cubicBezTo>
                      <a:pt x="12178" y="14584"/>
                      <a:pt x="11404" y="4708"/>
                      <a:pt x="5587"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2" name="Google Shape;2458;p53">
                <a:extLst>
                  <a:ext uri="{FF2B5EF4-FFF2-40B4-BE49-F238E27FC236}">
                    <a16:creationId xmlns="" xmlns:a16="http://schemas.microsoft.com/office/drawing/2014/main" id="{821199C7-C8A7-0D52-AE12-FB87ACC41C49}"/>
                  </a:ext>
                </a:extLst>
              </p:cNvPr>
              <p:cNvSpPr/>
              <p:nvPr/>
            </p:nvSpPr>
            <p:spPr>
              <a:xfrm>
                <a:off x="840729" y="1279339"/>
                <a:ext cx="390567" cy="397825"/>
              </a:xfrm>
              <a:custGeom>
                <a:avLst/>
                <a:gdLst/>
                <a:ahLst/>
                <a:cxnLst/>
                <a:rect l="l" t="t" r="r" b="b"/>
                <a:pathLst>
                  <a:path w="20234" h="20610" extrusionOk="0">
                    <a:moveTo>
                      <a:pt x="17053" y="0"/>
                    </a:moveTo>
                    <a:cubicBezTo>
                      <a:pt x="12450" y="13098"/>
                      <a:pt x="4018" y="18622"/>
                      <a:pt x="1" y="20610"/>
                    </a:cubicBezTo>
                    <a:lnTo>
                      <a:pt x="5608" y="20610"/>
                    </a:lnTo>
                    <a:cubicBezTo>
                      <a:pt x="9270" y="18601"/>
                      <a:pt x="17095" y="12994"/>
                      <a:pt x="20234" y="983"/>
                    </a:cubicBezTo>
                    <a:cubicBezTo>
                      <a:pt x="19104" y="816"/>
                      <a:pt x="18037" y="460"/>
                      <a:pt x="17053"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3" name="Google Shape;2459;p53">
                <a:extLst>
                  <a:ext uri="{FF2B5EF4-FFF2-40B4-BE49-F238E27FC236}">
                    <a16:creationId xmlns="" xmlns:a16="http://schemas.microsoft.com/office/drawing/2014/main" id="{75DCF78E-8A54-E119-4549-F77DA931D9EA}"/>
                  </a:ext>
                </a:extLst>
              </p:cNvPr>
              <p:cNvSpPr/>
              <p:nvPr/>
            </p:nvSpPr>
            <p:spPr>
              <a:xfrm>
                <a:off x="1817301" y="1273683"/>
                <a:ext cx="391377" cy="403480"/>
              </a:xfrm>
              <a:custGeom>
                <a:avLst/>
                <a:gdLst/>
                <a:ahLst/>
                <a:cxnLst/>
                <a:rect l="l" t="t" r="r" b="b"/>
                <a:pathLst>
                  <a:path w="20276" h="20903" extrusionOk="0">
                    <a:moveTo>
                      <a:pt x="3119" y="0"/>
                    </a:moveTo>
                    <a:cubicBezTo>
                      <a:pt x="2156" y="544"/>
                      <a:pt x="1110" y="942"/>
                      <a:pt x="1" y="1172"/>
                    </a:cubicBezTo>
                    <a:cubicBezTo>
                      <a:pt x="3119" y="13245"/>
                      <a:pt x="10986" y="18852"/>
                      <a:pt x="14647" y="20903"/>
                    </a:cubicBezTo>
                    <a:lnTo>
                      <a:pt x="20276" y="20903"/>
                    </a:lnTo>
                    <a:cubicBezTo>
                      <a:pt x="16217" y="18915"/>
                      <a:pt x="7680" y="13307"/>
                      <a:pt x="3119"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4" name="Google Shape;2460;p53">
                <a:extLst>
                  <a:ext uri="{FF2B5EF4-FFF2-40B4-BE49-F238E27FC236}">
                    <a16:creationId xmlns="" xmlns:a16="http://schemas.microsoft.com/office/drawing/2014/main" id="{E3557B2E-6E47-D19F-47AD-E12BDCA52183}"/>
                  </a:ext>
                </a:extLst>
              </p:cNvPr>
              <p:cNvSpPr/>
              <p:nvPr/>
            </p:nvSpPr>
            <p:spPr>
              <a:xfrm>
                <a:off x="1984518" y="1712294"/>
                <a:ext cx="237093" cy="298880"/>
              </a:xfrm>
              <a:custGeom>
                <a:avLst/>
                <a:gdLst/>
                <a:ahLst/>
                <a:cxnLst/>
                <a:rect l="l" t="t" r="r" b="b"/>
                <a:pathLst>
                  <a:path w="12283" h="15484" extrusionOk="0">
                    <a:moveTo>
                      <a:pt x="6675" y="0"/>
                    </a:moveTo>
                    <a:cubicBezTo>
                      <a:pt x="837" y="4708"/>
                      <a:pt x="63" y="14584"/>
                      <a:pt x="0" y="15442"/>
                    </a:cubicBezTo>
                    <a:lnTo>
                      <a:pt x="0" y="15484"/>
                    </a:lnTo>
                    <a:lnTo>
                      <a:pt x="4896" y="15484"/>
                    </a:lnTo>
                    <a:cubicBezTo>
                      <a:pt x="4896" y="15484"/>
                      <a:pt x="4896" y="4813"/>
                      <a:pt x="12282"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5" name="Google Shape;2461;p53">
                <a:extLst>
                  <a:ext uri="{FF2B5EF4-FFF2-40B4-BE49-F238E27FC236}">
                    <a16:creationId xmlns="" xmlns:a16="http://schemas.microsoft.com/office/drawing/2014/main" id="{5D3B53CD-1C5D-B59C-4668-B5B22FEF119F}"/>
                  </a:ext>
                </a:extLst>
              </p:cNvPr>
              <p:cNvSpPr/>
              <p:nvPr/>
            </p:nvSpPr>
            <p:spPr>
              <a:xfrm>
                <a:off x="1645258" y="1207032"/>
                <a:ext cx="232248" cy="93714"/>
              </a:xfrm>
              <a:custGeom>
                <a:avLst/>
                <a:gdLst/>
                <a:ahLst/>
                <a:cxnLst/>
                <a:rect l="l" t="t" r="r" b="b"/>
                <a:pathLst>
                  <a:path w="12032" h="4855" extrusionOk="0">
                    <a:moveTo>
                      <a:pt x="10985" y="1"/>
                    </a:moveTo>
                    <a:cubicBezTo>
                      <a:pt x="9730" y="859"/>
                      <a:pt x="8223" y="1382"/>
                      <a:pt x="6591" y="1382"/>
                    </a:cubicBezTo>
                    <a:cubicBezTo>
                      <a:pt x="5085" y="1382"/>
                      <a:pt x="3662" y="963"/>
                      <a:pt x="2490" y="210"/>
                    </a:cubicBezTo>
                    <a:cubicBezTo>
                      <a:pt x="1800" y="1172"/>
                      <a:pt x="984" y="2009"/>
                      <a:pt x="0" y="2721"/>
                    </a:cubicBezTo>
                    <a:cubicBezTo>
                      <a:pt x="1863" y="4081"/>
                      <a:pt x="4122" y="4855"/>
                      <a:pt x="6591" y="4855"/>
                    </a:cubicBezTo>
                    <a:cubicBezTo>
                      <a:pt x="7407" y="4855"/>
                      <a:pt x="8161" y="4792"/>
                      <a:pt x="8914" y="4625"/>
                    </a:cubicBezTo>
                    <a:cubicBezTo>
                      <a:pt x="10023" y="4395"/>
                      <a:pt x="11069" y="3997"/>
                      <a:pt x="12032" y="3453"/>
                    </a:cubicBezTo>
                    <a:cubicBezTo>
                      <a:pt x="11676" y="2344"/>
                      <a:pt x="11299" y="1193"/>
                      <a:pt x="10985"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 name="Google Shape;2462;p53">
                <a:extLst>
                  <a:ext uri="{FF2B5EF4-FFF2-40B4-BE49-F238E27FC236}">
                    <a16:creationId xmlns="" xmlns:a16="http://schemas.microsoft.com/office/drawing/2014/main" id="{FCB08E8A-062F-8739-3B2D-5EC5D0D68FA9}"/>
                  </a:ext>
                </a:extLst>
              </p:cNvPr>
              <p:cNvSpPr/>
              <p:nvPr/>
            </p:nvSpPr>
            <p:spPr>
              <a:xfrm>
                <a:off x="1693726" y="1085870"/>
                <a:ext cx="163589" cy="147838"/>
              </a:xfrm>
              <a:custGeom>
                <a:avLst/>
                <a:gdLst/>
                <a:ahLst/>
                <a:cxnLst/>
                <a:rect l="l" t="t" r="r" b="b"/>
                <a:pathLst>
                  <a:path w="8475" h="7659" extrusionOk="0">
                    <a:moveTo>
                      <a:pt x="2072" y="1"/>
                    </a:moveTo>
                    <a:cubicBezTo>
                      <a:pt x="2072" y="2407"/>
                      <a:pt x="1318" y="4646"/>
                      <a:pt x="0" y="6487"/>
                    </a:cubicBezTo>
                    <a:cubicBezTo>
                      <a:pt x="1151" y="7240"/>
                      <a:pt x="2574" y="7659"/>
                      <a:pt x="4080" y="7659"/>
                    </a:cubicBezTo>
                    <a:cubicBezTo>
                      <a:pt x="5733" y="7659"/>
                      <a:pt x="7261" y="7136"/>
                      <a:pt x="8474" y="6278"/>
                    </a:cubicBezTo>
                    <a:cubicBezTo>
                      <a:pt x="7951" y="4332"/>
                      <a:pt x="7533" y="2239"/>
                      <a:pt x="7198"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7" name="Google Shape;2463;p53">
                <a:extLst>
                  <a:ext uri="{FF2B5EF4-FFF2-40B4-BE49-F238E27FC236}">
                    <a16:creationId xmlns="" xmlns:a16="http://schemas.microsoft.com/office/drawing/2014/main" id="{6C0DDBCD-1189-0B58-B728-E35F817CCA61}"/>
                  </a:ext>
                </a:extLst>
              </p:cNvPr>
              <p:cNvSpPr/>
              <p:nvPr/>
            </p:nvSpPr>
            <p:spPr>
              <a:xfrm>
                <a:off x="1169895" y="1211066"/>
                <a:ext cx="221747" cy="90085"/>
              </a:xfrm>
              <a:custGeom>
                <a:avLst/>
                <a:gdLst/>
                <a:ahLst/>
                <a:cxnLst/>
                <a:rect l="l" t="t" r="r" b="b"/>
                <a:pathLst>
                  <a:path w="11488" h="4667" extrusionOk="0">
                    <a:moveTo>
                      <a:pt x="8997" y="1"/>
                    </a:moveTo>
                    <a:cubicBezTo>
                      <a:pt x="7805" y="754"/>
                      <a:pt x="6403" y="1173"/>
                      <a:pt x="4876" y="1173"/>
                    </a:cubicBezTo>
                    <a:cubicBezTo>
                      <a:pt x="3495" y="1173"/>
                      <a:pt x="2155" y="817"/>
                      <a:pt x="1047" y="168"/>
                    </a:cubicBezTo>
                    <a:cubicBezTo>
                      <a:pt x="733" y="1340"/>
                      <a:pt x="356" y="2470"/>
                      <a:pt x="0" y="3537"/>
                    </a:cubicBezTo>
                    <a:cubicBezTo>
                      <a:pt x="984" y="3997"/>
                      <a:pt x="2051" y="4374"/>
                      <a:pt x="3181" y="4520"/>
                    </a:cubicBezTo>
                    <a:cubicBezTo>
                      <a:pt x="3725" y="4625"/>
                      <a:pt x="4311" y="4667"/>
                      <a:pt x="4876" y="4667"/>
                    </a:cubicBezTo>
                    <a:cubicBezTo>
                      <a:pt x="7345" y="4667"/>
                      <a:pt x="9625" y="3851"/>
                      <a:pt x="11487" y="2512"/>
                    </a:cubicBezTo>
                    <a:cubicBezTo>
                      <a:pt x="10504" y="1800"/>
                      <a:pt x="9667" y="963"/>
                      <a:pt x="8997"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 name="Google Shape;2464;p53">
                <a:extLst>
                  <a:ext uri="{FF2B5EF4-FFF2-40B4-BE49-F238E27FC236}">
                    <a16:creationId xmlns="" xmlns:a16="http://schemas.microsoft.com/office/drawing/2014/main" id="{5D993AB7-876C-1677-6669-6450A01200F5}"/>
                  </a:ext>
                </a:extLst>
              </p:cNvPr>
              <p:cNvSpPr/>
              <p:nvPr/>
            </p:nvSpPr>
            <p:spPr>
              <a:xfrm>
                <a:off x="1190896" y="1085870"/>
                <a:ext cx="152683" cy="147838"/>
              </a:xfrm>
              <a:custGeom>
                <a:avLst/>
                <a:gdLst/>
                <a:ahLst/>
                <a:cxnLst/>
                <a:rect l="l" t="t" r="r" b="b"/>
                <a:pathLst>
                  <a:path w="7910" h="7659" extrusionOk="0">
                    <a:moveTo>
                      <a:pt x="1360" y="1"/>
                    </a:moveTo>
                    <a:cubicBezTo>
                      <a:pt x="1026" y="2386"/>
                      <a:pt x="544" y="4583"/>
                      <a:pt x="0" y="6633"/>
                    </a:cubicBezTo>
                    <a:cubicBezTo>
                      <a:pt x="1130" y="7303"/>
                      <a:pt x="2428" y="7659"/>
                      <a:pt x="3850" y="7659"/>
                    </a:cubicBezTo>
                    <a:cubicBezTo>
                      <a:pt x="5315" y="7659"/>
                      <a:pt x="6717" y="7240"/>
                      <a:pt x="7909" y="6487"/>
                    </a:cubicBezTo>
                    <a:cubicBezTo>
                      <a:pt x="6591" y="4646"/>
                      <a:pt x="5838" y="2428"/>
                      <a:pt x="5838"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19" name="Google Shape;2465;p53">
                <a:extLst>
                  <a:ext uri="{FF2B5EF4-FFF2-40B4-BE49-F238E27FC236}">
                    <a16:creationId xmlns="" xmlns:a16="http://schemas.microsoft.com/office/drawing/2014/main" id="{1DAF6572-DF4D-E178-D403-09736F8FFD23}"/>
                  </a:ext>
                </a:extLst>
              </p:cNvPr>
              <p:cNvSpPr/>
              <p:nvPr/>
            </p:nvSpPr>
            <p:spPr>
              <a:xfrm>
                <a:off x="1303584" y="1085870"/>
                <a:ext cx="430137" cy="215281"/>
              </a:xfrm>
              <a:custGeom>
                <a:avLst/>
                <a:gdLst/>
                <a:ahLst/>
                <a:cxnLst/>
                <a:rect l="l" t="t" r="r" b="b"/>
                <a:pathLst>
                  <a:path w="22284" h="11153" extrusionOk="0">
                    <a:moveTo>
                      <a:pt x="0" y="1"/>
                    </a:moveTo>
                    <a:cubicBezTo>
                      <a:pt x="0" y="2407"/>
                      <a:pt x="753" y="4667"/>
                      <a:pt x="2071" y="6487"/>
                    </a:cubicBezTo>
                    <a:cubicBezTo>
                      <a:pt x="2741" y="7449"/>
                      <a:pt x="3578" y="8286"/>
                      <a:pt x="4561" y="8998"/>
                    </a:cubicBezTo>
                    <a:cubicBezTo>
                      <a:pt x="6403" y="10358"/>
                      <a:pt x="8662" y="11153"/>
                      <a:pt x="11152" y="11153"/>
                    </a:cubicBezTo>
                    <a:cubicBezTo>
                      <a:pt x="13600" y="11153"/>
                      <a:pt x="15881" y="10337"/>
                      <a:pt x="17743" y="8998"/>
                    </a:cubicBezTo>
                    <a:cubicBezTo>
                      <a:pt x="18706" y="8286"/>
                      <a:pt x="19543" y="7449"/>
                      <a:pt x="20212" y="6487"/>
                    </a:cubicBezTo>
                    <a:cubicBezTo>
                      <a:pt x="21530" y="4667"/>
                      <a:pt x="22284" y="2428"/>
                      <a:pt x="22284" y="1"/>
                    </a:cubicBezTo>
                    <a:lnTo>
                      <a:pt x="18810" y="1"/>
                    </a:lnTo>
                    <a:cubicBezTo>
                      <a:pt x="18810" y="4248"/>
                      <a:pt x="15379" y="7659"/>
                      <a:pt x="11152" y="7659"/>
                    </a:cubicBezTo>
                    <a:cubicBezTo>
                      <a:pt x="6905" y="7659"/>
                      <a:pt x="3473" y="4248"/>
                      <a:pt x="3473"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0" name="Google Shape;2466;p53">
                <a:extLst>
                  <a:ext uri="{FF2B5EF4-FFF2-40B4-BE49-F238E27FC236}">
                    <a16:creationId xmlns="" xmlns:a16="http://schemas.microsoft.com/office/drawing/2014/main" id="{03AB89BB-4734-8891-D0CD-932B89DB0B8E}"/>
                  </a:ext>
                </a:extLst>
              </p:cNvPr>
              <p:cNvSpPr/>
              <p:nvPr/>
            </p:nvSpPr>
            <p:spPr>
              <a:xfrm>
                <a:off x="1370622" y="1085870"/>
                <a:ext cx="296062" cy="147838"/>
              </a:xfrm>
              <a:custGeom>
                <a:avLst/>
                <a:gdLst/>
                <a:ahLst/>
                <a:cxnLst/>
                <a:rect l="l" t="t" r="r" b="b"/>
                <a:pathLst>
                  <a:path w="15338" h="7659" extrusionOk="0">
                    <a:moveTo>
                      <a:pt x="0" y="1"/>
                    </a:moveTo>
                    <a:cubicBezTo>
                      <a:pt x="0" y="4248"/>
                      <a:pt x="3432" y="7659"/>
                      <a:pt x="7658" y="7659"/>
                    </a:cubicBezTo>
                    <a:cubicBezTo>
                      <a:pt x="11906" y="7659"/>
                      <a:pt x="15337" y="4248"/>
                      <a:pt x="15337"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1" name="Google Shape;2467;p53">
                <a:extLst>
                  <a:ext uri="{FF2B5EF4-FFF2-40B4-BE49-F238E27FC236}">
                    <a16:creationId xmlns="" xmlns:a16="http://schemas.microsoft.com/office/drawing/2014/main" id="{C419DC56-03A8-BB0B-2365-FFE771347794}"/>
                  </a:ext>
                </a:extLst>
              </p:cNvPr>
              <p:cNvSpPr/>
              <p:nvPr/>
            </p:nvSpPr>
            <p:spPr>
              <a:xfrm>
                <a:off x="2079023" y="1712294"/>
                <a:ext cx="178123" cy="298880"/>
              </a:xfrm>
              <a:custGeom>
                <a:avLst/>
                <a:gdLst/>
                <a:ahLst/>
                <a:cxnLst/>
                <a:rect l="l" t="t" r="r" b="b"/>
                <a:pathLst>
                  <a:path w="9228" h="15484" extrusionOk="0">
                    <a:moveTo>
                      <a:pt x="7366" y="0"/>
                    </a:moveTo>
                    <a:cubicBezTo>
                      <a:pt x="0" y="4792"/>
                      <a:pt x="0" y="15484"/>
                      <a:pt x="0" y="15484"/>
                    </a:cubicBezTo>
                    <a:lnTo>
                      <a:pt x="5629" y="15484"/>
                    </a:lnTo>
                    <a:cubicBezTo>
                      <a:pt x="5629" y="15484"/>
                      <a:pt x="5629" y="8558"/>
                      <a:pt x="9228" y="5189"/>
                    </a:cubicBezTo>
                    <a:lnTo>
                      <a:pt x="9228" y="0"/>
                    </a:ln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2" name="Google Shape;2468;p53">
                <a:extLst>
                  <a:ext uri="{FF2B5EF4-FFF2-40B4-BE49-F238E27FC236}">
                    <a16:creationId xmlns="" xmlns:a16="http://schemas.microsoft.com/office/drawing/2014/main" id="{E4147507-4238-9192-DE94-B33094F12F76}"/>
                  </a:ext>
                </a:extLst>
              </p:cNvPr>
              <p:cNvSpPr/>
              <p:nvPr/>
            </p:nvSpPr>
            <p:spPr>
              <a:xfrm>
                <a:off x="1833052" y="1085870"/>
                <a:ext cx="424095" cy="591293"/>
              </a:xfrm>
              <a:custGeom>
                <a:avLst/>
                <a:gdLst/>
                <a:ahLst/>
                <a:cxnLst/>
                <a:rect l="l" t="t" r="r" b="b"/>
                <a:pathLst>
                  <a:path w="21971" h="30633" extrusionOk="0">
                    <a:moveTo>
                      <a:pt x="1" y="1"/>
                    </a:moveTo>
                    <a:cubicBezTo>
                      <a:pt x="315" y="2260"/>
                      <a:pt x="733" y="4353"/>
                      <a:pt x="1256" y="6278"/>
                    </a:cubicBezTo>
                    <a:cubicBezTo>
                      <a:pt x="1570" y="7491"/>
                      <a:pt x="1905" y="8642"/>
                      <a:pt x="2303" y="9730"/>
                    </a:cubicBezTo>
                    <a:cubicBezTo>
                      <a:pt x="6885" y="23037"/>
                      <a:pt x="15401" y="28645"/>
                      <a:pt x="19460" y="30633"/>
                    </a:cubicBezTo>
                    <a:lnTo>
                      <a:pt x="21971" y="30633"/>
                    </a:lnTo>
                    <a:lnTo>
                      <a:pt x="21971" y="27055"/>
                    </a:lnTo>
                    <a:cubicBezTo>
                      <a:pt x="16635" y="22703"/>
                      <a:pt x="10149" y="14605"/>
                      <a:pt x="8036"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3" name="Google Shape;2469;p53">
                <a:extLst>
                  <a:ext uri="{FF2B5EF4-FFF2-40B4-BE49-F238E27FC236}">
                    <a16:creationId xmlns="" xmlns:a16="http://schemas.microsoft.com/office/drawing/2014/main" id="{CEC15B4F-C386-8334-96AB-17343786C3A9}"/>
                  </a:ext>
                </a:extLst>
              </p:cNvPr>
              <p:cNvSpPr/>
              <p:nvPr/>
            </p:nvSpPr>
            <p:spPr>
              <a:xfrm>
                <a:off x="1987742" y="1086275"/>
                <a:ext cx="269405" cy="521824"/>
              </a:xfrm>
              <a:custGeom>
                <a:avLst/>
                <a:gdLst/>
                <a:ahLst/>
                <a:cxnLst/>
                <a:rect l="l" t="t" r="r" b="b"/>
                <a:pathLst>
                  <a:path w="13957" h="27034" extrusionOk="0">
                    <a:moveTo>
                      <a:pt x="1" y="1"/>
                    </a:moveTo>
                    <a:cubicBezTo>
                      <a:pt x="2135" y="14584"/>
                      <a:pt x="8621" y="22682"/>
                      <a:pt x="13957" y="27034"/>
                    </a:cubicBezTo>
                    <a:lnTo>
                      <a:pt x="13957" y="19752"/>
                    </a:lnTo>
                    <a:cubicBezTo>
                      <a:pt x="10776" y="15066"/>
                      <a:pt x="7952" y="8684"/>
                      <a:pt x="6654"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4" name="Google Shape;2470;p53">
                <a:extLst>
                  <a:ext uri="{FF2B5EF4-FFF2-40B4-BE49-F238E27FC236}">
                    <a16:creationId xmlns="" xmlns:a16="http://schemas.microsoft.com/office/drawing/2014/main" id="{7835E8F3-A90B-8291-4263-BB4E3EA3A4FD}"/>
                  </a:ext>
                </a:extLst>
              </p:cNvPr>
              <p:cNvSpPr/>
              <p:nvPr/>
            </p:nvSpPr>
            <p:spPr>
              <a:xfrm>
                <a:off x="2187658" y="1812049"/>
                <a:ext cx="69084" cy="199125"/>
              </a:xfrm>
              <a:custGeom>
                <a:avLst/>
                <a:gdLst/>
                <a:ahLst/>
                <a:cxnLst/>
                <a:rect l="l" t="t" r="r" b="b"/>
                <a:pathLst>
                  <a:path w="3579" h="10316" extrusionOk="0">
                    <a:moveTo>
                      <a:pt x="3579" y="0"/>
                    </a:moveTo>
                    <a:cubicBezTo>
                      <a:pt x="1" y="3390"/>
                      <a:pt x="1" y="10316"/>
                      <a:pt x="1" y="10316"/>
                    </a:cubicBezTo>
                    <a:lnTo>
                      <a:pt x="3579" y="10316"/>
                    </a:lnTo>
                    <a:lnTo>
                      <a:pt x="3579" y="10211"/>
                    </a:lnTo>
                    <a:lnTo>
                      <a:pt x="3579" y="10190"/>
                    </a:lnTo>
                    <a:lnTo>
                      <a:pt x="3579" y="0"/>
                    </a:ln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5" name="Google Shape;2471;p53">
                <a:extLst>
                  <a:ext uri="{FF2B5EF4-FFF2-40B4-BE49-F238E27FC236}">
                    <a16:creationId xmlns="" xmlns:a16="http://schemas.microsoft.com/office/drawing/2014/main" id="{106D5297-6EC0-4608-4028-3F99B55D2BFC}"/>
                  </a:ext>
                </a:extLst>
              </p:cNvPr>
              <p:cNvSpPr/>
              <p:nvPr/>
            </p:nvSpPr>
            <p:spPr>
              <a:xfrm>
                <a:off x="2116991" y="1086275"/>
                <a:ext cx="140561" cy="381282"/>
              </a:xfrm>
              <a:custGeom>
                <a:avLst/>
                <a:gdLst/>
                <a:ahLst/>
                <a:cxnLst/>
                <a:rect l="l" t="t" r="r" b="b"/>
                <a:pathLst>
                  <a:path w="7282" h="19753" extrusionOk="0">
                    <a:moveTo>
                      <a:pt x="0" y="1"/>
                    </a:moveTo>
                    <a:cubicBezTo>
                      <a:pt x="1277" y="8684"/>
                      <a:pt x="4080" y="15107"/>
                      <a:pt x="7282" y="19752"/>
                    </a:cubicBezTo>
                    <a:lnTo>
                      <a:pt x="7282" y="2762"/>
                    </a:lnTo>
                    <a:lnTo>
                      <a:pt x="7261" y="2762"/>
                    </a:lnTo>
                    <a:cubicBezTo>
                      <a:pt x="7240" y="1235"/>
                      <a:pt x="5984" y="1"/>
                      <a:pt x="4457"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6" name="Google Shape;2472;p53">
                <a:extLst>
                  <a:ext uri="{FF2B5EF4-FFF2-40B4-BE49-F238E27FC236}">
                    <a16:creationId xmlns="" xmlns:a16="http://schemas.microsoft.com/office/drawing/2014/main" id="{9BAF0569-78A0-CE29-C181-E38B1A40BC3D}"/>
                  </a:ext>
                </a:extLst>
              </p:cNvPr>
              <p:cNvSpPr/>
              <p:nvPr/>
            </p:nvSpPr>
            <p:spPr>
              <a:xfrm>
                <a:off x="792261" y="1712294"/>
                <a:ext cx="178143" cy="298880"/>
              </a:xfrm>
              <a:custGeom>
                <a:avLst/>
                <a:gdLst/>
                <a:ahLst/>
                <a:cxnLst/>
                <a:rect l="l" t="t" r="r" b="b"/>
                <a:pathLst>
                  <a:path w="9229" h="15484" extrusionOk="0">
                    <a:moveTo>
                      <a:pt x="1" y="0"/>
                    </a:moveTo>
                    <a:lnTo>
                      <a:pt x="1" y="5189"/>
                    </a:lnTo>
                    <a:cubicBezTo>
                      <a:pt x="3600" y="8558"/>
                      <a:pt x="3600" y="15484"/>
                      <a:pt x="3600" y="15484"/>
                    </a:cubicBezTo>
                    <a:lnTo>
                      <a:pt x="9228" y="15484"/>
                    </a:lnTo>
                    <a:cubicBezTo>
                      <a:pt x="9228" y="15484"/>
                      <a:pt x="9228" y="4813"/>
                      <a:pt x="1842"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7" name="Google Shape;2473;p53">
                <a:extLst>
                  <a:ext uri="{FF2B5EF4-FFF2-40B4-BE49-F238E27FC236}">
                    <a16:creationId xmlns="" xmlns:a16="http://schemas.microsoft.com/office/drawing/2014/main" id="{B3C1FFC2-5A56-CF09-196C-8CC1440E78F9}"/>
                  </a:ext>
                </a:extLst>
              </p:cNvPr>
              <p:cNvSpPr/>
              <p:nvPr/>
            </p:nvSpPr>
            <p:spPr>
              <a:xfrm>
                <a:off x="791856" y="1085870"/>
                <a:ext cx="424501" cy="591293"/>
              </a:xfrm>
              <a:custGeom>
                <a:avLst/>
                <a:gdLst/>
                <a:ahLst/>
                <a:cxnLst/>
                <a:rect l="l" t="t" r="r" b="b"/>
                <a:pathLst>
                  <a:path w="21992" h="30633" extrusionOk="0">
                    <a:moveTo>
                      <a:pt x="13936" y="1"/>
                    </a:moveTo>
                    <a:cubicBezTo>
                      <a:pt x="11781" y="14563"/>
                      <a:pt x="5315" y="22703"/>
                      <a:pt x="1" y="27055"/>
                    </a:cubicBezTo>
                    <a:lnTo>
                      <a:pt x="1" y="30633"/>
                    </a:lnTo>
                    <a:lnTo>
                      <a:pt x="2512" y="30633"/>
                    </a:lnTo>
                    <a:cubicBezTo>
                      <a:pt x="6550" y="28645"/>
                      <a:pt x="15003" y="23121"/>
                      <a:pt x="19585" y="10023"/>
                    </a:cubicBezTo>
                    <a:cubicBezTo>
                      <a:pt x="19941" y="8956"/>
                      <a:pt x="20318" y="7826"/>
                      <a:pt x="20632" y="6633"/>
                    </a:cubicBezTo>
                    <a:cubicBezTo>
                      <a:pt x="21176" y="4604"/>
                      <a:pt x="21636" y="2386"/>
                      <a:pt x="21992"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8" name="Google Shape;2474;p53">
                <a:extLst>
                  <a:ext uri="{FF2B5EF4-FFF2-40B4-BE49-F238E27FC236}">
                    <a16:creationId xmlns="" xmlns:a16="http://schemas.microsoft.com/office/drawing/2014/main" id="{3E80FAFE-FCAB-FE07-231A-CEA4F9527CE7}"/>
                  </a:ext>
                </a:extLst>
              </p:cNvPr>
              <p:cNvSpPr/>
              <p:nvPr/>
            </p:nvSpPr>
            <p:spPr>
              <a:xfrm>
                <a:off x="793072" y="1085870"/>
                <a:ext cx="268594" cy="521418"/>
              </a:xfrm>
              <a:custGeom>
                <a:avLst/>
                <a:gdLst/>
                <a:ahLst/>
                <a:cxnLst/>
                <a:rect l="l" t="t" r="r" b="b"/>
                <a:pathLst>
                  <a:path w="13915" h="27013" extrusionOk="0">
                    <a:moveTo>
                      <a:pt x="7282" y="1"/>
                    </a:moveTo>
                    <a:cubicBezTo>
                      <a:pt x="5985" y="8684"/>
                      <a:pt x="3202" y="15087"/>
                      <a:pt x="1" y="19752"/>
                    </a:cubicBezTo>
                    <a:lnTo>
                      <a:pt x="1" y="27013"/>
                    </a:lnTo>
                    <a:cubicBezTo>
                      <a:pt x="5294" y="22703"/>
                      <a:pt x="11781" y="14605"/>
                      <a:pt x="13915" y="1"/>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29" name="Google Shape;2475;p53">
                <a:extLst>
                  <a:ext uri="{FF2B5EF4-FFF2-40B4-BE49-F238E27FC236}">
                    <a16:creationId xmlns="" xmlns:a16="http://schemas.microsoft.com/office/drawing/2014/main" id="{6E0CFD6B-3158-649B-6B12-2037586E0A3C}"/>
                  </a:ext>
                </a:extLst>
              </p:cNvPr>
              <p:cNvSpPr/>
              <p:nvPr/>
            </p:nvSpPr>
            <p:spPr>
              <a:xfrm>
                <a:off x="791856" y="1812455"/>
                <a:ext cx="69489" cy="198719"/>
              </a:xfrm>
              <a:custGeom>
                <a:avLst/>
                <a:gdLst/>
                <a:ahLst/>
                <a:cxnLst/>
                <a:rect l="l" t="t" r="r" b="b"/>
                <a:pathLst>
                  <a:path w="3600" h="10295" extrusionOk="0">
                    <a:moveTo>
                      <a:pt x="1" y="0"/>
                    </a:moveTo>
                    <a:lnTo>
                      <a:pt x="1" y="10169"/>
                    </a:lnTo>
                    <a:lnTo>
                      <a:pt x="1" y="10253"/>
                    </a:lnTo>
                    <a:lnTo>
                      <a:pt x="1" y="10295"/>
                    </a:lnTo>
                    <a:lnTo>
                      <a:pt x="3600" y="10295"/>
                    </a:lnTo>
                    <a:cubicBezTo>
                      <a:pt x="3600" y="10295"/>
                      <a:pt x="3600" y="3369"/>
                      <a:pt x="1" y="0"/>
                    </a:cubicBezTo>
                    <a:close/>
                  </a:path>
                </a:pathLst>
              </a:custGeom>
              <a:solidFill>
                <a:schemeClr val="dk2"/>
              </a:solidFill>
              <a:ln>
                <a:noFill/>
              </a:ln>
            </p:spPr>
            <p:txBody>
              <a:bodyPr spcFirstLastPara="1" wrap="square" lIns="91425" tIns="91425" rIns="91425" bIns="91425" anchor="ctr" anchorCtr="0">
                <a:noAutofit/>
              </a:bodyPr>
              <a:lstStyle/>
              <a:p>
                <a:pPr>
                  <a:defRPr/>
                </a:pPr>
                <a:endParaRPr/>
              </a:p>
            </p:txBody>
          </p:sp>
          <p:sp>
            <p:nvSpPr>
              <p:cNvPr id="30" name="Google Shape;2476;p53">
                <a:extLst>
                  <a:ext uri="{FF2B5EF4-FFF2-40B4-BE49-F238E27FC236}">
                    <a16:creationId xmlns="" xmlns:a16="http://schemas.microsoft.com/office/drawing/2014/main" id="{0F0A9F8C-612D-BC7D-4830-A6224C0D6D75}"/>
                  </a:ext>
                </a:extLst>
              </p:cNvPr>
              <p:cNvSpPr/>
              <p:nvPr/>
            </p:nvSpPr>
            <p:spPr>
              <a:xfrm>
                <a:off x="792666" y="1085870"/>
                <a:ext cx="140175" cy="381282"/>
              </a:xfrm>
              <a:custGeom>
                <a:avLst/>
                <a:gdLst/>
                <a:ahLst/>
                <a:cxnLst/>
                <a:rect l="l" t="t" r="r" b="b"/>
                <a:pathLst>
                  <a:path w="7262" h="19753" extrusionOk="0">
                    <a:moveTo>
                      <a:pt x="2804" y="1"/>
                    </a:moveTo>
                    <a:cubicBezTo>
                      <a:pt x="1256" y="1"/>
                      <a:pt x="1" y="1256"/>
                      <a:pt x="1" y="2804"/>
                    </a:cubicBezTo>
                    <a:lnTo>
                      <a:pt x="1" y="19752"/>
                    </a:lnTo>
                    <a:cubicBezTo>
                      <a:pt x="3181" y="15066"/>
                      <a:pt x="6006" y="8684"/>
                      <a:pt x="7261"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31" name="Google Shape;2477;p53">
                <a:extLst>
                  <a:ext uri="{FF2B5EF4-FFF2-40B4-BE49-F238E27FC236}">
                    <a16:creationId xmlns="" xmlns:a16="http://schemas.microsoft.com/office/drawing/2014/main" id="{33C47E1F-B80F-3335-B119-8E9ECD1ED60D}"/>
                  </a:ext>
                </a:extLst>
              </p:cNvPr>
              <p:cNvSpPr/>
              <p:nvPr/>
            </p:nvSpPr>
            <p:spPr>
              <a:xfrm>
                <a:off x="772476" y="1677144"/>
                <a:ext cx="201557" cy="35169"/>
              </a:xfrm>
              <a:custGeom>
                <a:avLst/>
                <a:gdLst/>
                <a:ahLst/>
                <a:cxnLst/>
                <a:rect l="l" t="t" r="r" b="b"/>
                <a:pathLst>
                  <a:path w="10442" h="1822" extrusionOk="0">
                    <a:moveTo>
                      <a:pt x="921" y="1"/>
                    </a:moveTo>
                    <a:cubicBezTo>
                      <a:pt x="419" y="1"/>
                      <a:pt x="1" y="419"/>
                      <a:pt x="1" y="921"/>
                    </a:cubicBezTo>
                    <a:cubicBezTo>
                      <a:pt x="1" y="1403"/>
                      <a:pt x="419" y="1821"/>
                      <a:pt x="921" y="1821"/>
                    </a:cubicBezTo>
                    <a:lnTo>
                      <a:pt x="9521" y="1821"/>
                    </a:lnTo>
                    <a:cubicBezTo>
                      <a:pt x="10023" y="1821"/>
                      <a:pt x="10441" y="1403"/>
                      <a:pt x="10441" y="921"/>
                    </a:cubicBezTo>
                    <a:cubicBezTo>
                      <a:pt x="10441" y="419"/>
                      <a:pt x="10023" y="1"/>
                      <a:pt x="9521"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32" name="Google Shape;2478;p53">
                <a:extLst>
                  <a:ext uri="{FF2B5EF4-FFF2-40B4-BE49-F238E27FC236}">
                    <a16:creationId xmlns="" xmlns:a16="http://schemas.microsoft.com/office/drawing/2014/main" id="{ECE80B9A-C18C-9EBE-5D2F-7FF814271218}"/>
                  </a:ext>
                </a:extLst>
              </p:cNvPr>
              <p:cNvSpPr/>
              <p:nvPr/>
            </p:nvSpPr>
            <p:spPr>
              <a:xfrm>
                <a:off x="2076591" y="1677144"/>
                <a:ext cx="201962" cy="35169"/>
              </a:xfrm>
              <a:custGeom>
                <a:avLst/>
                <a:gdLst/>
                <a:ahLst/>
                <a:cxnLst/>
                <a:rect l="l" t="t" r="r" b="b"/>
                <a:pathLst>
                  <a:path w="10463" h="1822" extrusionOk="0">
                    <a:moveTo>
                      <a:pt x="901" y="1"/>
                    </a:moveTo>
                    <a:cubicBezTo>
                      <a:pt x="419" y="1"/>
                      <a:pt x="1" y="419"/>
                      <a:pt x="1" y="921"/>
                    </a:cubicBezTo>
                    <a:cubicBezTo>
                      <a:pt x="1" y="1403"/>
                      <a:pt x="419" y="1821"/>
                      <a:pt x="901" y="1821"/>
                    </a:cubicBezTo>
                    <a:lnTo>
                      <a:pt x="9542" y="1821"/>
                    </a:lnTo>
                    <a:cubicBezTo>
                      <a:pt x="10044" y="1821"/>
                      <a:pt x="10463" y="1403"/>
                      <a:pt x="10463" y="921"/>
                    </a:cubicBezTo>
                    <a:cubicBezTo>
                      <a:pt x="10463" y="419"/>
                      <a:pt x="10044" y="1"/>
                      <a:pt x="9542"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33" name="Google Shape;2479;p53">
                <a:extLst>
                  <a:ext uri="{FF2B5EF4-FFF2-40B4-BE49-F238E27FC236}">
                    <a16:creationId xmlns="" xmlns:a16="http://schemas.microsoft.com/office/drawing/2014/main" id="{6C5A5420-0945-22D4-4B56-91B8C8FA76A1}"/>
                  </a:ext>
                </a:extLst>
              </p:cNvPr>
              <p:cNvSpPr/>
              <p:nvPr/>
            </p:nvSpPr>
            <p:spPr>
              <a:xfrm>
                <a:off x="1144454" y="810829"/>
                <a:ext cx="745173" cy="275061"/>
              </a:xfrm>
              <a:custGeom>
                <a:avLst/>
                <a:gdLst/>
                <a:ahLst/>
                <a:cxnLst/>
                <a:rect l="l" t="t" r="r" b="b"/>
                <a:pathLst>
                  <a:path w="38605" h="14250" extrusionOk="0">
                    <a:moveTo>
                      <a:pt x="19334" y="3307"/>
                    </a:moveTo>
                    <a:cubicBezTo>
                      <a:pt x="21175" y="3307"/>
                      <a:pt x="22660" y="4813"/>
                      <a:pt x="22660" y="6633"/>
                    </a:cubicBezTo>
                    <a:cubicBezTo>
                      <a:pt x="22660" y="8475"/>
                      <a:pt x="21175" y="9960"/>
                      <a:pt x="19334" y="9960"/>
                    </a:cubicBezTo>
                    <a:cubicBezTo>
                      <a:pt x="17513" y="9960"/>
                      <a:pt x="16007" y="8475"/>
                      <a:pt x="16007" y="6633"/>
                    </a:cubicBezTo>
                    <a:cubicBezTo>
                      <a:pt x="16007" y="4792"/>
                      <a:pt x="17513" y="3307"/>
                      <a:pt x="19334" y="3307"/>
                    </a:cubicBezTo>
                    <a:close/>
                    <a:moveTo>
                      <a:pt x="19271" y="1"/>
                    </a:moveTo>
                    <a:cubicBezTo>
                      <a:pt x="16090" y="1"/>
                      <a:pt x="13412" y="2260"/>
                      <a:pt x="12784" y="5273"/>
                    </a:cubicBezTo>
                    <a:cubicBezTo>
                      <a:pt x="12722" y="5692"/>
                      <a:pt x="12659" y="6131"/>
                      <a:pt x="12659" y="6612"/>
                    </a:cubicBezTo>
                    <a:cubicBezTo>
                      <a:pt x="12659" y="8956"/>
                      <a:pt x="13893" y="11027"/>
                      <a:pt x="15756" y="12220"/>
                    </a:cubicBezTo>
                    <a:lnTo>
                      <a:pt x="1025" y="12220"/>
                    </a:lnTo>
                    <a:cubicBezTo>
                      <a:pt x="440" y="12220"/>
                      <a:pt x="0" y="12659"/>
                      <a:pt x="0" y="13224"/>
                    </a:cubicBezTo>
                    <a:cubicBezTo>
                      <a:pt x="0" y="13810"/>
                      <a:pt x="460" y="14250"/>
                      <a:pt x="1025" y="14250"/>
                    </a:cubicBezTo>
                    <a:lnTo>
                      <a:pt x="37579" y="14250"/>
                    </a:lnTo>
                    <a:cubicBezTo>
                      <a:pt x="38165" y="14250"/>
                      <a:pt x="38604" y="13810"/>
                      <a:pt x="38604" y="13224"/>
                    </a:cubicBezTo>
                    <a:cubicBezTo>
                      <a:pt x="38604" y="12659"/>
                      <a:pt x="38165" y="12220"/>
                      <a:pt x="37579" y="12220"/>
                    </a:cubicBezTo>
                    <a:lnTo>
                      <a:pt x="22807" y="12220"/>
                    </a:lnTo>
                    <a:cubicBezTo>
                      <a:pt x="24669" y="11027"/>
                      <a:pt x="25904" y="8956"/>
                      <a:pt x="25904" y="6612"/>
                    </a:cubicBezTo>
                    <a:cubicBezTo>
                      <a:pt x="25904" y="6173"/>
                      <a:pt x="25841" y="5713"/>
                      <a:pt x="25757" y="5273"/>
                    </a:cubicBezTo>
                    <a:cubicBezTo>
                      <a:pt x="25129" y="2260"/>
                      <a:pt x="22472" y="1"/>
                      <a:pt x="19271"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34" name="Google Shape;2480;p53">
                <a:extLst>
                  <a:ext uri="{FF2B5EF4-FFF2-40B4-BE49-F238E27FC236}">
                    <a16:creationId xmlns="" xmlns:a16="http://schemas.microsoft.com/office/drawing/2014/main" id="{88D0C75B-2663-013A-1756-A5C92D086EFF}"/>
                  </a:ext>
                </a:extLst>
              </p:cNvPr>
              <p:cNvSpPr/>
              <p:nvPr/>
            </p:nvSpPr>
            <p:spPr>
              <a:xfrm>
                <a:off x="1279746" y="912611"/>
                <a:ext cx="170055" cy="134094"/>
              </a:xfrm>
              <a:custGeom>
                <a:avLst/>
                <a:gdLst/>
                <a:ahLst/>
                <a:cxnLst/>
                <a:rect l="l" t="t" r="r" b="b"/>
                <a:pathLst>
                  <a:path w="8810" h="6947" extrusionOk="0">
                    <a:moveTo>
                      <a:pt x="2804" y="0"/>
                    </a:moveTo>
                    <a:cubicBezTo>
                      <a:pt x="1256" y="0"/>
                      <a:pt x="1" y="1256"/>
                      <a:pt x="1" y="2804"/>
                    </a:cubicBezTo>
                    <a:lnTo>
                      <a:pt x="1" y="6947"/>
                    </a:lnTo>
                    <a:lnTo>
                      <a:pt x="8809" y="6947"/>
                    </a:lnTo>
                    <a:cubicBezTo>
                      <a:pt x="6926" y="5754"/>
                      <a:pt x="5713" y="3704"/>
                      <a:pt x="5713" y="1339"/>
                    </a:cubicBezTo>
                    <a:cubicBezTo>
                      <a:pt x="5713" y="900"/>
                      <a:pt x="5755" y="461"/>
                      <a:pt x="5838" y="0"/>
                    </a:cubicBezTo>
                    <a:close/>
                  </a:path>
                </a:pathLst>
              </a:custGeom>
              <a:solidFill>
                <a:schemeClr val="accent3"/>
              </a:solidFill>
              <a:ln>
                <a:noFill/>
              </a:ln>
            </p:spPr>
            <p:txBody>
              <a:bodyPr spcFirstLastPara="1" wrap="square" lIns="91425" tIns="91425" rIns="91425" bIns="91425" anchor="ctr" anchorCtr="0">
                <a:noAutofit/>
              </a:bodyPr>
              <a:lstStyle/>
              <a:p>
                <a:pPr>
                  <a:defRPr/>
                </a:pPr>
                <a:endParaRPr/>
              </a:p>
            </p:txBody>
          </p:sp>
          <p:sp>
            <p:nvSpPr>
              <p:cNvPr id="35" name="Google Shape;2481;p53">
                <a:extLst>
                  <a:ext uri="{FF2B5EF4-FFF2-40B4-BE49-F238E27FC236}">
                    <a16:creationId xmlns="" xmlns:a16="http://schemas.microsoft.com/office/drawing/2014/main" id="{746FF9CE-7F07-75DE-545D-31D7689893FB}"/>
                  </a:ext>
                </a:extLst>
              </p:cNvPr>
              <p:cNvSpPr/>
              <p:nvPr/>
            </p:nvSpPr>
            <p:spPr>
              <a:xfrm>
                <a:off x="1585883" y="913421"/>
                <a:ext cx="170055" cy="133284"/>
              </a:xfrm>
              <a:custGeom>
                <a:avLst/>
                <a:gdLst/>
                <a:ahLst/>
                <a:cxnLst/>
                <a:rect l="l" t="t" r="r" b="b"/>
                <a:pathLst>
                  <a:path w="8810" h="6905" extrusionOk="0">
                    <a:moveTo>
                      <a:pt x="2951" y="0"/>
                    </a:moveTo>
                    <a:cubicBezTo>
                      <a:pt x="3035" y="419"/>
                      <a:pt x="3076" y="858"/>
                      <a:pt x="3076" y="1318"/>
                    </a:cubicBezTo>
                    <a:cubicBezTo>
                      <a:pt x="3076" y="3662"/>
                      <a:pt x="1842" y="5712"/>
                      <a:pt x="1" y="6905"/>
                    </a:cubicBezTo>
                    <a:lnTo>
                      <a:pt x="8810" y="6905"/>
                    </a:lnTo>
                    <a:lnTo>
                      <a:pt x="8810" y="2783"/>
                    </a:lnTo>
                    <a:cubicBezTo>
                      <a:pt x="8810" y="1256"/>
                      <a:pt x="7554" y="0"/>
                      <a:pt x="6006" y="0"/>
                    </a:cubicBezTo>
                    <a:close/>
                  </a:path>
                </a:pathLst>
              </a:custGeom>
              <a:solidFill>
                <a:schemeClr val="accent3"/>
              </a:solidFill>
              <a:ln>
                <a:noFill/>
              </a:ln>
            </p:spPr>
            <p:txBody>
              <a:bodyPr spcFirstLastPara="1" wrap="square" lIns="91425" tIns="91425" rIns="91425" bIns="91425" anchor="ctr" anchorCtr="0">
                <a:noAutofit/>
              </a:bodyPr>
              <a:lstStyle/>
              <a:p>
                <a:pPr>
                  <a:defRPr/>
                </a:pPr>
                <a:endParaRPr/>
              </a:p>
            </p:txBody>
          </p:sp>
          <p:sp>
            <p:nvSpPr>
              <p:cNvPr id="36" name="Google Shape;2482;p53">
                <a:extLst>
                  <a:ext uri="{FF2B5EF4-FFF2-40B4-BE49-F238E27FC236}">
                    <a16:creationId xmlns="" xmlns:a16="http://schemas.microsoft.com/office/drawing/2014/main" id="{4F928DBA-F0DE-D66E-2759-AE080818E4A8}"/>
                  </a:ext>
                </a:extLst>
              </p:cNvPr>
              <p:cNvSpPr/>
              <p:nvPr/>
            </p:nvSpPr>
            <p:spPr>
              <a:xfrm>
                <a:off x="1453410" y="874237"/>
                <a:ext cx="128458" cy="128458"/>
              </a:xfrm>
              <a:custGeom>
                <a:avLst/>
                <a:gdLst/>
                <a:ahLst/>
                <a:cxnLst/>
                <a:rect l="l" t="t" r="r" b="b"/>
                <a:pathLst>
                  <a:path w="6655" h="6655" extrusionOk="0">
                    <a:moveTo>
                      <a:pt x="3328" y="1"/>
                    </a:moveTo>
                    <a:cubicBezTo>
                      <a:pt x="1507" y="1"/>
                      <a:pt x="1" y="1507"/>
                      <a:pt x="1" y="3327"/>
                    </a:cubicBezTo>
                    <a:cubicBezTo>
                      <a:pt x="1" y="5169"/>
                      <a:pt x="1507" y="6654"/>
                      <a:pt x="3328" y="6654"/>
                    </a:cubicBezTo>
                    <a:cubicBezTo>
                      <a:pt x="5169" y="6654"/>
                      <a:pt x="6654" y="5169"/>
                      <a:pt x="6654" y="3327"/>
                    </a:cubicBezTo>
                    <a:cubicBezTo>
                      <a:pt x="6654" y="1507"/>
                      <a:pt x="5169" y="1"/>
                      <a:pt x="3328" y="1"/>
                    </a:cubicBezTo>
                    <a:close/>
                  </a:path>
                </a:pathLst>
              </a:custGeom>
              <a:solidFill>
                <a:schemeClr val="accent3"/>
              </a:solidFill>
              <a:ln>
                <a:noFill/>
              </a:ln>
            </p:spPr>
            <p:txBody>
              <a:bodyPr spcFirstLastPara="1" wrap="square" lIns="91425" tIns="91425" rIns="91425" bIns="91425" anchor="ctr" anchorCtr="0">
                <a:noAutofit/>
              </a:bodyPr>
              <a:lstStyle/>
              <a:p>
                <a:pPr>
                  <a:defRPr/>
                </a:pPr>
                <a:endParaRPr/>
              </a:p>
            </p:txBody>
          </p:sp>
        </p:grpSp>
      </p:grpSp>
      <p:sp>
        <p:nvSpPr>
          <p:cNvPr id="2" name="Title 1">
            <a:extLst>
              <a:ext uri="{FF2B5EF4-FFF2-40B4-BE49-F238E27FC236}">
                <a16:creationId xmlns="" xmlns:a16="http://schemas.microsoft.com/office/drawing/2014/main" id="{40AAE3E0-A4EA-A12F-E24A-C2ACA06E7976}"/>
              </a:ext>
            </a:extLst>
          </p:cNvPr>
          <p:cNvSpPr>
            <a:spLocks noGrp="1"/>
          </p:cNvSpPr>
          <p:nvPr>
            <p:ph type="title"/>
          </p:nvPr>
        </p:nvSpPr>
        <p:spPr>
          <a:xfrm>
            <a:off x="2572002" y="2248945"/>
            <a:ext cx="4391896" cy="1242000"/>
          </a:xfrm>
        </p:spPr>
        <p:txBody>
          <a:bodyPr/>
          <a:lstStyle/>
          <a:p>
            <a:r>
              <a:rPr lang="en-US" sz="4400" b="1" dirty="0" err="1">
                <a:solidFill>
                  <a:schemeClr val="bg1">
                    <a:lumMod val="75000"/>
                  </a:schemeClr>
                </a:solidFill>
                <a:latin typeface="#9Slide07 SVNHogfish" panose="02000503000000020004" pitchFamily="2" charset="0"/>
              </a:rPr>
              <a:t>Trình</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bày</a:t>
            </a:r>
            <a:r>
              <a:rPr lang="en-US" sz="4400" b="1" dirty="0">
                <a:solidFill>
                  <a:schemeClr val="bg1">
                    <a:lumMod val="75000"/>
                  </a:schemeClr>
                </a:solidFill>
                <a:latin typeface="#9Slide07 SVNHogfish" panose="02000503000000020004" pitchFamily="2" charset="0"/>
              </a:rPr>
              <a:t> </a:t>
            </a:r>
            <a:br>
              <a:rPr lang="en-US" sz="4400" b="1" dirty="0">
                <a:solidFill>
                  <a:schemeClr val="bg1">
                    <a:lumMod val="75000"/>
                  </a:schemeClr>
                </a:solidFill>
                <a:latin typeface="#9Slide07 SVNHogfish" panose="02000503000000020004" pitchFamily="2" charset="0"/>
              </a:rPr>
            </a:br>
            <a:r>
              <a:rPr lang="en-US" sz="4400" b="1" dirty="0" err="1">
                <a:solidFill>
                  <a:schemeClr val="bg1">
                    <a:lumMod val="75000"/>
                  </a:schemeClr>
                </a:solidFill>
                <a:latin typeface="#9Slide07 SVNHogfish" panose="02000503000000020004" pitchFamily="2" charset="0"/>
              </a:rPr>
              <a:t>kết</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quả</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thảo</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luận</a:t>
            </a:r>
            <a:r>
              <a:rPr lang="en-US" sz="4400" b="1" dirty="0">
                <a:solidFill>
                  <a:schemeClr val="bg1">
                    <a:lumMod val="75000"/>
                  </a:schemeClr>
                </a:solidFill>
                <a:latin typeface="#9Slide07 SVNHogfish" panose="02000503000000020004" pitchFamily="2" charset="0"/>
              </a:rPr>
              <a:t/>
            </a:r>
            <a:br>
              <a:rPr lang="en-US" sz="4400" b="1" dirty="0">
                <a:solidFill>
                  <a:schemeClr val="bg1">
                    <a:lumMod val="75000"/>
                  </a:schemeClr>
                </a:solidFill>
                <a:latin typeface="#9Slide07 SVNHogfish" panose="02000503000000020004" pitchFamily="2" charset="0"/>
              </a:rPr>
            </a:br>
            <a:r>
              <a:rPr lang="en-US" sz="4400" b="1" dirty="0" err="1">
                <a:solidFill>
                  <a:schemeClr val="bg1">
                    <a:lumMod val="75000"/>
                  </a:schemeClr>
                </a:solidFill>
                <a:latin typeface="#9Slide07 SVNHogfish" panose="02000503000000020004" pitchFamily="2" charset="0"/>
              </a:rPr>
              <a:t>Thống</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nhất</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kịch</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bản</a:t>
            </a:r>
            <a:endParaRPr lang="en-US" sz="4400" b="1" dirty="0">
              <a:solidFill>
                <a:schemeClr val="bg1">
                  <a:lumMod val="75000"/>
                </a:schemeClr>
              </a:solidFill>
              <a:latin typeface="#9Slide07 SVNHogfish" panose="02000503000000020004" pitchFamily="2" charset="0"/>
            </a:endParaRPr>
          </a:p>
        </p:txBody>
      </p:sp>
    </p:spTree>
    <p:extLst>
      <p:ext uri="{BB962C8B-B14F-4D97-AF65-F5344CB8AC3E}">
        <p14:creationId xmlns:p14="http://schemas.microsoft.com/office/powerpoint/2010/main" val="15197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578" name="Google Shape;578;p33"/>
          <p:cNvSpPr txBox="1">
            <a:spLocks noGrp="1"/>
          </p:cNvSpPr>
          <p:nvPr>
            <p:ph type="title"/>
          </p:nvPr>
        </p:nvSpPr>
        <p:spPr>
          <a:xfrm>
            <a:off x="2323918" y="2207786"/>
            <a:ext cx="4526551"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sz="4000" dirty="0" err="1">
                <a:latin typeface="Bahnschrift SemiBold Condensed" panose="020B0502040204020203" pitchFamily="34" charset="0"/>
              </a:rPr>
              <a:t>Tập</a:t>
            </a:r>
            <a:r>
              <a:rPr lang="en-US" sz="4000" dirty="0">
                <a:latin typeface="Bahnschrift SemiBold Condensed" panose="020B0502040204020203" pitchFamily="34" charset="0"/>
              </a:rPr>
              <a:t> </a:t>
            </a:r>
            <a:r>
              <a:rPr lang="en-US" sz="4000" dirty="0" err="1">
                <a:latin typeface="Bahnschrift SemiBold Condensed" panose="020B0502040204020203" pitchFamily="34" charset="0"/>
              </a:rPr>
              <a:t>dượt</a:t>
            </a:r>
            <a:r>
              <a:rPr lang="en-US" sz="4000" dirty="0">
                <a:latin typeface="Bahnschrift SemiBold Condensed" panose="020B0502040204020203" pitchFamily="34" charset="0"/>
              </a:rPr>
              <a:t> </a:t>
            </a:r>
            <a:r>
              <a:rPr lang="en-US" sz="4000" dirty="0" err="1">
                <a:latin typeface="Bahnschrift SemiBold Condensed" panose="020B0502040204020203" pitchFamily="34" charset="0"/>
              </a:rPr>
              <a:t>theo</a:t>
            </a:r>
            <a:r>
              <a:rPr lang="en-US" sz="4000" dirty="0">
                <a:latin typeface="Bahnschrift SemiBold Condensed" panose="020B0502040204020203" pitchFamily="34" charset="0"/>
              </a:rPr>
              <a:t> </a:t>
            </a:r>
            <a:r>
              <a:rPr lang="en-US" sz="4000" dirty="0" err="1">
                <a:latin typeface="Bahnschrift SemiBold Condensed" panose="020B0502040204020203" pitchFamily="34" charset="0"/>
              </a:rPr>
              <a:t>kịch</a:t>
            </a:r>
            <a:r>
              <a:rPr lang="en-US" sz="4000" dirty="0">
                <a:latin typeface="Bahnschrift SemiBold Condensed" panose="020B0502040204020203" pitchFamily="34" charset="0"/>
              </a:rPr>
              <a:t> </a:t>
            </a:r>
            <a:r>
              <a:rPr lang="en-US" sz="4000" dirty="0" err="1">
                <a:latin typeface="Bahnschrift SemiBold Condensed" panose="020B0502040204020203" pitchFamily="34" charset="0"/>
              </a:rPr>
              <a:t>bản</a:t>
            </a:r>
            <a:r>
              <a:rPr lang="en-US" sz="4000" dirty="0">
                <a:latin typeface="Bahnschrift SemiBold Condensed" panose="020B0502040204020203" pitchFamily="34" charset="0"/>
              </a:rPr>
              <a:t/>
            </a:r>
            <a:br>
              <a:rPr lang="en-US" sz="4000" dirty="0">
                <a:latin typeface="Bahnschrift SemiBold Condensed" panose="020B0502040204020203" pitchFamily="34" charset="0"/>
              </a:rPr>
            </a:br>
            <a:r>
              <a:rPr lang="en-US" sz="4000" dirty="0" err="1">
                <a:latin typeface="Bahnschrift SemiBold Condensed" panose="020B0502040204020203" pitchFamily="34" charset="0"/>
              </a:rPr>
              <a:t>và</a:t>
            </a:r>
            <a:r>
              <a:rPr lang="en-US" sz="4000" dirty="0">
                <a:latin typeface="Bahnschrift SemiBold Condensed" panose="020B0502040204020203" pitchFamily="34" charset="0"/>
              </a:rPr>
              <a:t> </a:t>
            </a:r>
            <a:br>
              <a:rPr lang="en-US" sz="4000" dirty="0">
                <a:latin typeface="Bahnschrift SemiBold Condensed" panose="020B0502040204020203" pitchFamily="34" charset="0"/>
              </a:rPr>
            </a:br>
            <a:r>
              <a:rPr lang="en-US" sz="4000" dirty="0" err="1">
                <a:latin typeface="Bahnschrift SemiBold Condensed" panose="020B0502040204020203" pitchFamily="34" charset="0"/>
              </a:rPr>
              <a:t>chỉnh</a:t>
            </a:r>
            <a:r>
              <a:rPr lang="en-US" sz="4000" dirty="0">
                <a:latin typeface="Bahnschrift SemiBold Condensed" panose="020B0502040204020203" pitchFamily="34" charset="0"/>
              </a:rPr>
              <a:t> </a:t>
            </a:r>
            <a:r>
              <a:rPr lang="en-US" sz="4000" dirty="0" err="1">
                <a:latin typeface="Bahnschrift SemiBold Condensed" panose="020B0502040204020203" pitchFamily="34" charset="0"/>
              </a:rPr>
              <a:t>sửa</a:t>
            </a:r>
            <a:r>
              <a:rPr lang="en-US" sz="4000" dirty="0">
                <a:latin typeface="Bahnschrift SemiBold Condensed" panose="020B0502040204020203" pitchFamily="34" charset="0"/>
              </a:rPr>
              <a:t> </a:t>
            </a:r>
            <a:r>
              <a:rPr lang="en-US" sz="4000" dirty="0" err="1">
                <a:latin typeface="Bahnschrift SemiBold Condensed" panose="020B0502040204020203" pitchFamily="34" charset="0"/>
              </a:rPr>
              <a:t>theo</a:t>
            </a:r>
            <a:r>
              <a:rPr lang="en-US" sz="4000" dirty="0">
                <a:latin typeface="Bahnschrift SemiBold Condensed" panose="020B0502040204020203" pitchFamily="34" charset="0"/>
              </a:rPr>
              <a:t> </a:t>
            </a:r>
            <a:r>
              <a:rPr lang="en-US" sz="4000" dirty="0" err="1">
                <a:latin typeface="Bahnschrift SemiBold Condensed" panose="020B0502040204020203" pitchFamily="34" charset="0"/>
              </a:rPr>
              <a:t>kịch</a:t>
            </a:r>
            <a:r>
              <a:rPr lang="en-US" sz="4000" dirty="0">
                <a:latin typeface="Bahnschrift SemiBold Condensed" panose="020B0502040204020203" pitchFamily="34" charset="0"/>
              </a:rPr>
              <a:t> </a:t>
            </a:r>
            <a:r>
              <a:rPr lang="en-US" sz="4000" dirty="0" err="1">
                <a:latin typeface="Bahnschrift SemiBold Condensed" panose="020B0502040204020203" pitchFamily="34" charset="0"/>
              </a:rPr>
              <a:t>bản</a:t>
            </a:r>
            <a:endParaRPr sz="4000" dirty="0">
              <a:latin typeface="Bahnschrift SemiBold Condensed" panose="020B0502040204020203" pitchFamily="34" charset="0"/>
            </a:endParaRPr>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04</a:t>
            </a:r>
            <a:endParaRPr dirty="0"/>
          </a:p>
        </p:txBody>
      </p:sp>
      <p:grpSp>
        <p:nvGrpSpPr>
          <p:cNvPr id="580" name="Google Shape;580;p33"/>
          <p:cNvGrpSpPr/>
          <p:nvPr/>
        </p:nvGrpSpPr>
        <p:grpSpPr>
          <a:xfrm rot="900046">
            <a:off x="996297" y="2555110"/>
            <a:ext cx="1207914" cy="839368"/>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603" name="Google Shape;603;p33"/>
          <p:cNvGrpSpPr/>
          <p:nvPr/>
        </p:nvGrpSpPr>
        <p:grpSpPr>
          <a:xfrm rot="-900046">
            <a:off x="6792639" y="2476211"/>
            <a:ext cx="962163" cy="754640"/>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2" name="TextBox 1">
            <a:extLst>
              <a:ext uri="{FF2B5EF4-FFF2-40B4-BE49-F238E27FC236}">
                <a16:creationId xmlns="" xmlns:a16="http://schemas.microsoft.com/office/drawing/2014/main" id="{297BAF0D-AFA9-7FAC-B6DE-A883F8B7FEBD}"/>
              </a:ext>
            </a:extLst>
          </p:cNvPr>
          <p:cNvSpPr txBox="1"/>
          <p:nvPr/>
        </p:nvSpPr>
        <p:spPr>
          <a:xfrm>
            <a:off x="3761678" y="368721"/>
            <a:ext cx="1657816" cy="461665"/>
          </a:xfrm>
          <a:prstGeom prst="rect">
            <a:avLst/>
          </a:prstGeom>
          <a:noFill/>
        </p:spPr>
        <p:txBody>
          <a:bodyPr wrap="square" rtlCol="0">
            <a:spAutoFit/>
          </a:bodyPr>
          <a:lstStyle/>
          <a:p>
            <a:pPr algn="ctr"/>
            <a:r>
              <a:rPr lang="en-US" sz="2400" b="1" dirty="0" err="1" smtClean="0">
                <a:latin typeface="Bahnschrift SemiBold" panose="020B0502040204020203" pitchFamily="34" charset="0"/>
              </a:rPr>
              <a:t>Bước</a:t>
            </a:r>
            <a:endParaRPr lang="en-US" sz="2400" b="1" dirty="0">
              <a:latin typeface="Bahnschrift SemiBold" panose="020B0502040204020203" pitchFamily="34" charset="0"/>
            </a:endParaRPr>
          </a:p>
        </p:txBody>
      </p:sp>
    </p:spTree>
    <p:extLst>
      <p:ext uri="{BB962C8B-B14F-4D97-AF65-F5344CB8AC3E}">
        <p14:creationId xmlns:p14="http://schemas.microsoft.com/office/powerpoint/2010/main" val="28937172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fill="hold"/>
                                        <p:tgtEl>
                                          <p:spTgt spid="579"/>
                                        </p:tgtEl>
                                        <p:attrNameLst>
                                          <p:attrName>ppt_x</p:attrName>
                                        </p:attrNameLst>
                                      </p:cBhvr>
                                      <p:tavLst>
                                        <p:tav tm="0">
                                          <p:val>
                                            <p:strVal val="#ppt_x"/>
                                          </p:val>
                                        </p:tav>
                                        <p:tav tm="100000">
                                          <p:val>
                                            <p:strVal val="#ppt_x"/>
                                          </p:val>
                                        </p:tav>
                                      </p:tavLst>
                                    </p:anim>
                                    <p:anim calcmode="lin" valueType="num">
                                      <p:cBhvr additive="base">
                                        <p:cTn id="8" dur="500" fill="hold"/>
                                        <p:tgtEl>
                                          <p:spTgt spid="5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6"/>
                                        </p:tgtEl>
                                        <p:attrNameLst>
                                          <p:attrName>style.visibility</p:attrName>
                                        </p:attrNameLst>
                                      </p:cBhvr>
                                      <p:to>
                                        <p:strVal val="visible"/>
                                      </p:to>
                                    </p:set>
                                    <p:anim calcmode="lin" valueType="num">
                                      <p:cBhvr additive="base">
                                        <p:cTn id="11" dur="750" fill="hold"/>
                                        <p:tgtEl>
                                          <p:spTgt spid="576"/>
                                        </p:tgtEl>
                                        <p:attrNameLst>
                                          <p:attrName>ppt_x</p:attrName>
                                        </p:attrNameLst>
                                      </p:cBhvr>
                                      <p:tavLst>
                                        <p:tav tm="0">
                                          <p:val>
                                            <p:strVal val="#ppt_x"/>
                                          </p:val>
                                        </p:tav>
                                        <p:tav tm="100000">
                                          <p:val>
                                            <p:strVal val="#ppt_x"/>
                                          </p:val>
                                        </p:tav>
                                      </p:tavLst>
                                    </p:anim>
                                    <p:anim calcmode="lin" valueType="num">
                                      <p:cBhvr additive="base">
                                        <p:cTn id="12" dur="750" fill="hold"/>
                                        <p:tgtEl>
                                          <p:spTgt spid="5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6" presetClass="emph" presetSubtype="0" fill="hold" grpId="0" nodeType="withEffect">
                                  <p:stCondLst>
                                    <p:cond delay="0"/>
                                  </p:stCondLst>
                                  <p:childTnLst>
                                    <p:animEffect transition="out" filter="fade">
                                      <p:cBhvr>
                                        <p:cTn id="18" dur="1400" tmFilter="0, 0; .2, .5; .8, .5; 1, 0"/>
                                        <p:tgtEl>
                                          <p:spTgt spid="578"/>
                                        </p:tgtEl>
                                      </p:cBhvr>
                                    </p:animEffect>
                                    <p:animScale>
                                      <p:cBhvr>
                                        <p:cTn id="19" dur="700" autoRev="1" fill="hold"/>
                                        <p:tgtEl>
                                          <p:spTgt spid="5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animBg="1"/>
      <p:bldP spid="578" grpId="0"/>
      <p:bldP spid="579"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grpSp>
        <p:nvGrpSpPr>
          <p:cNvPr id="1664" name="Google Shape;975;p38">
            <a:extLst>
              <a:ext uri="{FF2B5EF4-FFF2-40B4-BE49-F238E27FC236}">
                <a16:creationId xmlns="" xmlns:a16="http://schemas.microsoft.com/office/drawing/2014/main" id="{40C8D36B-CFD8-BCA2-3C4C-89951DE08595}"/>
              </a:ext>
            </a:extLst>
          </p:cNvPr>
          <p:cNvGrpSpPr/>
          <p:nvPr/>
        </p:nvGrpSpPr>
        <p:grpSpPr>
          <a:xfrm rot="-900046">
            <a:off x="4971541" y="2915009"/>
            <a:ext cx="2919048" cy="2226748"/>
            <a:chOff x="-4669200" y="1539525"/>
            <a:chExt cx="1568750" cy="1382325"/>
          </a:xfrm>
        </p:grpSpPr>
        <p:sp>
          <p:nvSpPr>
            <p:cNvPr id="1665" name="Google Shape;976;p38">
              <a:extLst>
                <a:ext uri="{FF2B5EF4-FFF2-40B4-BE49-F238E27FC236}">
                  <a16:creationId xmlns="" xmlns:a16="http://schemas.microsoft.com/office/drawing/2014/main" id="{78AE6EE8-500B-04C3-33B9-6CE85EE61231}"/>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1666" name="Google Shape;977;p38">
              <a:extLst>
                <a:ext uri="{FF2B5EF4-FFF2-40B4-BE49-F238E27FC236}">
                  <a16:creationId xmlns="" xmlns:a16="http://schemas.microsoft.com/office/drawing/2014/main" id="{7362F1BA-13ED-A02A-C500-688FDA412ED1}"/>
                </a:ext>
              </a:extLst>
            </p:cNvPr>
            <p:cNvGrpSpPr/>
            <p:nvPr/>
          </p:nvGrpSpPr>
          <p:grpSpPr>
            <a:xfrm>
              <a:off x="-4667175" y="1539525"/>
              <a:ext cx="1566725" cy="1382325"/>
              <a:chOff x="-4667175" y="1539525"/>
              <a:chExt cx="1566725" cy="1382325"/>
            </a:xfrm>
          </p:grpSpPr>
          <p:sp>
            <p:nvSpPr>
              <p:cNvPr id="1667" name="Google Shape;978;p38">
                <a:extLst>
                  <a:ext uri="{FF2B5EF4-FFF2-40B4-BE49-F238E27FC236}">
                    <a16:creationId xmlns="" xmlns:a16="http://schemas.microsoft.com/office/drawing/2014/main" id="{0761EE3B-7553-394A-180F-71F166DAB85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8" name="Google Shape;979;p38">
                <a:extLst>
                  <a:ext uri="{FF2B5EF4-FFF2-40B4-BE49-F238E27FC236}">
                    <a16:creationId xmlns="" xmlns:a16="http://schemas.microsoft.com/office/drawing/2014/main" id="{82C0AEEB-A1E9-C66A-0007-B87D4F1D7BC9}"/>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9" name="Google Shape;980;p38">
                <a:extLst>
                  <a:ext uri="{FF2B5EF4-FFF2-40B4-BE49-F238E27FC236}">
                    <a16:creationId xmlns="" xmlns:a16="http://schemas.microsoft.com/office/drawing/2014/main" id="{6A902DFC-7959-E4B4-CB65-8D57542C43B9}"/>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0" name="Google Shape;981;p38">
                <a:extLst>
                  <a:ext uri="{FF2B5EF4-FFF2-40B4-BE49-F238E27FC236}">
                    <a16:creationId xmlns="" xmlns:a16="http://schemas.microsoft.com/office/drawing/2014/main" id="{DE0118BA-4F14-C27C-0DDB-51C63C6318FB}"/>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1" name="Google Shape;982;p38">
                <a:extLst>
                  <a:ext uri="{FF2B5EF4-FFF2-40B4-BE49-F238E27FC236}">
                    <a16:creationId xmlns="" xmlns:a16="http://schemas.microsoft.com/office/drawing/2014/main" id="{9C3704EC-6449-AE9A-D7F8-34071885E295}"/>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2" name="Google Shape;983;p38">
                <a:extLst>
                  <a:ext uri="{FF2B5EF4-FFF2-40B4-BE49-F238E27FC236}">
                    <a16:creationId xmlns="" xmlns:a16="http://schemas.microsoft.com/office/drawing/2014/main" id="{D91B488F-79C4-D610-FC91-950DCE94A4B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3" name="Google Shape;984;p38">
                <a:extLst>
                  <a:ext uri="{FF2B5EF4-FFF2-40B4-BE49-F238E27FC236}">
                    <a16:creationId xmlns="" xmlns:a16="http://schemas.microsoft.com/office/drawing/2014/main" id="{BA9561D6-26ED-48F1-5405-93A2FEFEAAAA}"/>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4" name="Google Shape;985;p38">
                <a:extLst>
                  <a:ext uri="{FF2B5EF4-FFF2-40B4-BE49-F238E27FC236}">
                    <a16:creationId xmlns="" xmlns:a16="http://schemas.microsoft.com/office/drawing/2014/main" id="{453329EB-2209-5782-1894-A655176C38E7}"/>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5" name="Google Shape;986;p38">
                <a:extLst>
                  <a:ext uri="{FF2B5EF4-FFF2-40B4-BE49-F238E27FC236}">
                    <a16:creationId xmlns="" xmlns:a16="http://schemas.microsoft.com/office/drawing/2014/main" id="{9D2A1CC2-3E85-65AE-0421-4C1D8C18641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6" name="Google Shape;987;p38">
                <a:extLst>
                  <a:ext uri="{FF2B5EF4-FFF2-40B4-BE49-F238E27FC236}">
                    <a16:creationId xmlns="" xmlns:a16="http://schemas.microsoft.com/office/drawing/2014/main" id="{55FFE3E3-E6B1-1039-D51D-8F5540CC59F5}"/>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7" name="Google Shape;988;p38">
                <a:extLst>
                  <a:ext uri="{FF2B5EF4-FFF2-40B4-BE49-F238E27FC236}">
                    <a16:creationId xmlns="" xmlns:a16="http://schemas.microsoft.com/office/drawing/2014/main" id="{31C83DF7-6FE5-A073-3F60-8D2DF079BEB2}"/>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8" name="Google Shape;989;p38">
                <a:extLst>
                  <a:ext uri="{FF2B5EF4-FFF2-40B4-BE49-F238E27FC236}">
                    <a16:creationId xmlns="" xmlns:a16="http://schemas.microsoft.com/office/drawing/2014/main" id="{21357782-9167-1F60-9FE4-5F2F76B9A415}"/>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9" name="Google Shape;990;p38">
                <a:extLst>
                  <a:ext uri="{FF2B5EF4-FFF2-40B4-BE49-F238E27FC236}">
                    <a16:creationId xmlns="" xmlns:a16="http://schemas.microsoft.com/office/drawing/2014/main" id="{839CE654-1A67-81A7-40CF-9333F5318B6B}"/>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0" name="Google Shape;991;p38">
                <a:extLst>
                  <a:ext uri="{FF2B5EF4-FFF2-40B4-BE49-F238E27FC236}">
                    <a16:creationId xmlns="" xmlns:a16="http://schemas.microsoft.com/office/drawing/2014/main" id="{C6F9A749-0978-BBB1-6F43-DE3133F8F8FF}"/>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1" name="Google Shape;992;p38">
                <a:extLst>
                  <a:ext uri="{FF2B5EF4-FFF2-40B4-BE49-F238E27FC236}">
                    <a16:creationId xmlns="" xmlns:a16="http://schemas.microsoft.com/office/drawing/2014/main" id="{7572C961-3E12-FDF1-378E-F204744444CD}"/>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2" name="Google Shape;993;p38">
                <a:extLst>
                  <a:ext uri="{FF2B5EF4-FFF2-40B4-BE49-F238E27FC236}">
                    <a16:creationId xmlns="" xmlns:a16="http://schemas.microsoft.com/office/drawing/2014/main" id="{1528B26A-DF04-9B01-08E5-2E7E6CB81980}"/>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3" name="Google Shape;994;p38">
                <a:extLst>
                  <a:ext uri="{FF2B5EF4-FFF2-40B4-BE49-F238E27FC236}">
                    <a16:creationId xmlns="" xmlns:a16="http://schemas.microsoft.com/office/drawing/2014/main" id="{50C3ADA7-6E9B-6EC6-CDC7-060393A4C96B}"/>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4" name="Google Shape;995;p38">
                <a:extLst>
                  <a:ext uri="{FF2B5EF4-FFF2-40B4-BE49-F238E27FC236}">
                    <a16:creationId xmlns="" xmlns:a16="http://schemas.microsoft.com/office/drawing/2014/main" id="{66DA464E-8C52-446E-5E28-278E639BCCED}"/>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1643" name="Google Shape;975;p38">
            <a:extLst>
              <a:ext uri="{FF2B5EF4-FFF2-40B4-BE49-F238E27FC236}">
                <a16:creationId xmlns="" xmlns:a16="http://schemas.microsoft.com/office/drawing/2014/main" id="{FA8C963D-F5F5-E93F-DE28-86E7539EA891}"/>
              </a:ext>
            </a:extLst>
          </p:cNvPr>
          <p:cNvGrpSpPr/>
          <p:nvPr/>
        </p:nvGrpSpPr>
        <p:grpSpPr>
          <a:xfrm rot="-900046">
            <a:off x="4736829" y="211560"/>
            <a:ext cx="2919048" cy="2226748"/>
            <a:chOff x="-4669200" y="1539525"/>
            <a:chExt cx="1568750" cy="1382325"/>
          </a:xfrm>
        </p:grpSpPr>
        <p:sp>
          <p:nvSpPr>
            <p:cNvPr id="1644" name="Google Shape;976;p38">
              <a:extLst>
                <a:ext uri="{FF2B5EF4-FFF2-40B4-BE49-F238E27FC236}">
                  <a16:creationId xmlns="" xmlns:a16="http://schemas.microsoft.com/office/drawing/2014/main" id="{32C3B832-D1E1-8ACD-A48F-6E14A5BE6899}"/>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1645" name="Google Shape;977;p38">
              <a:extLst>
                <a:ext uri="{FF2B5EF4-FFF2-40B4-BE49-F238E27FC236}">
                  <a16:creationId xmlns="" xmlns:a16="http://schemas.microsoft.com/office/drawing/2014/main" id="{4E5840F9-A42F-DF7B-EA16-259FD99B41CE}"/>
                </a:ext>
              </a:extLst>
            </p:cNvPr>
            <p:cNvGrpSpPr/>
            <p:nvPr/>
          </p:nvGrpSpPr>
          <p:grpSpPr>
            <a:xfrm>
              <a:off x="-4667175" y="1539525"/>
              <a:ext cx="1566725" cy="1382325"/>
              <a:chOff x="-4667175" y="1539525"/>
              <a:chExt cx="1566725" cy="1382325"/>
            </a:xfrm>
          </p:grpSpPr>
          <p:sp>
            <p:nvSpPr>
              <p:cNvPr id="1646" name="Google Shape;978;p38">
                <a:extLst>
                  <a:ext uri="{FF2B5EF4-FFF2-40B4-BE49-F238E27FC236}">
                    <a16:creationId xmlns="" xmlns:a16="http://schemas.microsoft.com/office/drawing/2014/main" id="{330EE0A9-AEC4-6AF1-A322-70C3BD8949C3}"/>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47" name="Google Shape;979;p38">
                <a:extLst>
                  <a:ext uri="{FF2B5EF4-FFF2-40B4-BE49-F238E27FC236}">
                    <a16:creationId xmlns="" xmlns:a16="http://schemas.microsoft.com/office/drawing/2014/main" id="{3243A615-CC71-077E-4BAF-A84A26506186}"/>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48" name="Google Shape;980;p38">
                <a:extLst>
                  <a:ext uri="{FF2B5EF4-FFF2-40B4-BE49-F238E27FC236}">
                    <a16:creationId xmlns="" xmlns:a16="http://schemas.microsoft.com/office/drawing/2014/main" id="{0D9CAF03-C538-D2BF-2D43-828DD6A52A05}"/>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49" name="Google Shape;981;p38">
                <a:extLst>
                  <a:ext uri="{FF2B5EF4-FFF2-40B4-BE49-F238E27FC236}">
                    <a16:creationId xmlns="" xmlns:a16="http://schemas.microsoft.com/office/drawing/2014/main" id="{D76B0495-FD9E-395E-B1B3-BFA6E2170A71}"/>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0" name="Google Shape;982;p38">
                <a:extLst>
                  <a:ext uri="{FF2B5EF4-FFF2-40B4-BE49-F238E27FC236}">
                    <a16:creationId xmlns="" xmlns:a16="http://schemas.microsoft.com/office/drawing/2014/main" id="{C87197D8-7F00-2E37-6F09-58203D196F81}"/>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1" name="Google Shape;983;p38">
                <a:extLst>
                  <a:ext uri="{FF2B5EF4-FFF2-40B4-BE49-F238E27FC236}">
                    <a16:creationId xmlns="" xmlns:a16="http://schemas.microsoft.com/office/drawing/2014/main" id="{1A35693A-B6E5-5FC7-5B14-93B8936AE58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2" name="Google Shape;984;p38">
                <a:extLst>
                  <a:ext uri="{FF2B5EF4-FFF2-40B4-BE49-F238E27FC236}">
                    <a16:creationId xmlns="" xmlns:a16="http://schemas.microsoft.com/office/drawing/2014/main" id="{56B11BE6-C30C-9611-8070-BE36E58E27BC}"/>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3" name="Google Shape;985;p38">
                <a:extLst>
                  <a:ext uri="{FF2B5EF4-FFF2-40B4-BE49-F238E27FC236}">
                    <a16:creationId xmlns="" xmlns:a16="http://schemas.microsoft.com/office/drawing/2014/main" id="{C7736690-DCAE-0FB9-6757-94BD4D71B988}"/>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4" name="Google Shape;986;p38">
                <a:extLst>
                  <a:ext uri="{FF2B5EF4-FFF2-40B4-BE49-F238E27FC236}">
                    <a16:creationId xmlns="" xmlns:a16="http://schemas.microsoft.com/office/drawing/2014/main" id="{B638F4FD-2093-AA1E-EBF0-A76AE5E8BB64}"/>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5" name="Google Shape;987;p38">
                <a:extLst>
                  <a:ext uri="{FF2B5EF4-FFF2-40B4-BE49-F238E27FC236}">
                    <a16:creationId xmlns="" xmlns:a16="http://schemas.microsoft.com/office/drawing/2014/main" id="{F9C50B7D-9629-24DE-F3EC-07D394B7B72E}"/>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6" name="Google Shape;988;p38">
                <a:extLst>
                  <a:ext uri="{FF2B5EF4-FFF2-40B4-BE49-F238E27FC236}">
                    <a16:creationId xmlns="" xmlns:a16="http://schemas.microsoft.com/office/drawing/2014/main" id="{32F8D4B9-DE6B-EB34-4605-73E0F460DCFB}"/>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7" name="Google Shape;989;p38">
                <a:extLst>
                  <a:ext uri="{FF2B5EF4-FFF2-40B4-BE49-F238E27FC236}">
                    <a16:creationId xmlns="" xmlns:a16="http://schemas.microsoft.com/office/drawing/2014/main" id="{606A8BF6-4393-9987-50C6-42AECD0272D7}"/>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8" name="Google Shape;990;p38">
                <a:extLst>
                  <a:ext uri="{FF2B5EF4-FFF2-40B4-BE49-F238E27FC236}">
                    <a16:creationId xmlns="" xmlns:a16="http://schemas.microsoft.com/office/drawing/2014/main" id="{E485E83D-758A-9460-93D6-2C28F21312C3}"/>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9" name="Google Shape;991;p38">
                <a:extLst>
                  <a:ext uri="{FF2B5EF4-FFF2-40B4-BE49-F238E27FC236}">
                    <a16:creationId xmlns="" xmlns:a16="http://schemas.microsoft.com/office/drawing/2014/main" id="{580D9325-4761-87D6-D3B5-29EC79BD3AC9}"/>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0" name="Google Shape;992;p38">
                <a:extLst>
                  <a:ext uri="{FF2B5EF4-FFF2-40B4-BE49-F238E27FC236}">
                    <a16:creationId xmlns="" xmlns:a16="http://schemas.microsoft.com/office/drawing/2014/main" id="{A02F0081-BF83-701E-20FE-25DF6059AC5F}"/>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1" name="Google Shape;993;p38">
                <a:extLst>
                  <a:ext uri="{FF2B5EF4-FFF2-40B4-BE49-F238E27FC236}">
                    <a16:creationId xmlns="" xmlns:a16="http://schemas.microsoft.com/office/drawing/2014/main" id="{AE3FC1C0-9629-B2CA-F5DA-6C0910CAF79A}"/>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2" name="Google Shape;994;p38">
                <a:extLst>
                  <a:ext uri="{FF2B5EF4-FFF2-40B4-BE49-F238E27FC236}">
                    <a16:creationId xmlns="" xmlns:a16="http://schemas.microsoft.com/office/drawing/2014/main" id="{62EE26B5-7B12-0935-3824-1F3E43A7E27F}"/>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3" name="Google Shape;995;p38">
                <a:extLst>
                  <a:ext uri="{FF2B5EF4-FFF2-40B4-BE49-F238E27FC236}">
                    <a16:creationId xmlns="" xmlns:a16="http://schemas.microsoft.com/office/drawing/2014/main" id="{7145D92F-B1EC-ACB2-2E25-40564033D41C}"/>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sp>
        <p:nvSpPr>
          <p:cNvPr id="2" name="Rectangle 1">
            <a:extLst>
              <a:ext uri="{FF2B5EF4-FFF2-40B4-BE49-F238E27FC236}">
                <a16:creationId xmlns="" xmlns:a16="http://schemas.microsoft.com/office/drawing/2014/main" id="{EF065BC3-A5C6-96BA-9199-6CF05B237F20}"/>
              </a:ext>
            </a:extLst>
          </p:cNvPr>
          <p:cNvSpPr/>
          <p:nvPr/>
        </p:nvSpPr>
        <p:spPr>
          <a:xfrm>
            <a:off x="-1" y="0"/>
            <a:ext cx="2690949" cy="51435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7A1324"/>
              </a:solidFill>
            </a:endParaRPr>
          </a:p>
        </p:txBody>
      </p:sp>
      <p:grpSp>
        <p:nvGrpSpPr>
          <p:cNvPr id="4" name="Google Shape;2662;p53">
            <a:extLst>
              <a:ext uri="{FF2B5EF4-FFF2-40B4-BE49-F238E27FC236}">
                <a16:creationId xmlns="" xmlns:a16="http://schemas.microsoft.com/office/drawing/2014/main" id="{E2CAFB9E-7FB4-54EB-DC5F-F00EFBA4CEFA}"/>
              </a:ext>
            </a:extLst>
          </p:cNvPr>
          <p:cNvGrpSpPr/>
          <p:nvPr/>
        </p:nvGrpSpPr>
        <p:grpSpPr>
          <a:xfrm>
            <a:off x="182049" y="1391186"/>
            <a:ext cx="3900600" cy="2361128"/>
            <a:chOff x="4070800" y="1051350"/>
            <a:chExt cx="1096825" cy="400575"/>
          </a:xfrm>
        </p:grpSpPr>
        <p:sp>
          <p:nvSpPr>
            <p:cNvPr id="5" name="Google Shape;2663;p53">
              <a:extLst>
                <a:ext uri="{FF2B5EF4-FFF2-40B4-BE49-F238E27FC236}">
                  <a16:creationId xmlns="" xmlns:a16="http://schemas.microsoft.com/office/drawing/2014/main" id="{64928181-7F6B-9DDD-E4B3-13C8F9B75198}"/>
                </a:ext>
              </a:extLst>
            </p:cNvPr>
            <p:cNvSpPr/>
            <p:nvPr/>
          </p:nvSpPr>
          <p:spPr>
            <a:xfrm>
              <a:off x="4070800" y="1051600"/>
              <a:ext cx="1096825" cy="400075"/>
            </a:xfrm>
            <a:custGeom>
              <a:avLst/>
              <a:gdLst/>
              <a:ahLst/>
              <a:cxnLst/>
              <a:rect l="l" t="t" r="r" b="b"/>
              <a:pathLst>
                <a:path w="43873" h="16003" extrusionOk="0">
                  <a:moveTo>
                    <a:pt x="6009" y="0"/>
                  </a:moveTo>
                  <a:lnTo>
                    <a:pt x="5784" y="693"/>
                  </a:lnTo>
                  <a:cubicBezTo>
                    <a:pt x="5822" y="711"/>
                    <a:pt x="9958" y="2115"/>
                    <a:pt x="13963" y="4211"/>
                  </a:cubicBezTo>
                  <a:cubicBezTo>
                    <a:pt x="17725" y="6139"/>
                    <a:pt x="20158" y="8048"/>
                    <a:pt x="21094" y="9751"/>
                  </a:cubicBezTo>
                  <a:cubicBezTo>
                    <a:pt x="19971" y="8759"/>
                    <a:pt x="17725" y="7356"/>
                    <a:pt x="13327" y="5391"/>
                  </a:cubicBezTo>
                  <a:cubicBezTo>
                    <a:pt x="9003" y="3481"/>
                    <a:pt x="4624" y="1909"/>
                    <a:pt x="4586" y="1909"/>
                  </a:cubicBezTo>
                  <a:lnTo>
                    <a:pt x="4343" y="2583"/>
                  </a:lnTo>
                  <a:cubicBezTo>
                    <a:pt x="9097" y="4268"/>
                    <a:pt x="15854" y="7056"/>
                    <a:pt x="19297" y="9302"/>
                  </a:cubicBezTo>
                  <a:lnTo>
                    <a:pt x="3183" y="3931"/>
                  </a:lnTo>
                  <a:lnTo>
                    <a:pt x="2602" y="5653"/>
                  </a:lnTo>
                  <a:lnTo>
                    <a:pt x="2322" y="6495"/>
                  </a:lnTo>
                  <a:lnTo>
                    <a:pt x="20944" y="12746"/>
                  </a:lnTo>
                  <a:lnTo>
                    <a:pt x="21263" y="12858"/>
                  </a:lnTo>
                  <a:lnTo>
                    <a:pt x="21880" y="13102"/>
                  </a:lnTo>
                  <a:lnTo>
                    <a:pt x="581" y="5952"/>
                  </a:lnTo>
                  <a:lnTo>
                    <a:pt x="76" y="7487"/>
                  </a:lnTo>
                  <a:lnTo>
                    <a:pt x="1" y="7693"/>
                  </a:lnTo>
                  <a:lnTo>
                    <a:pt x="7057" y="10051"/>
                  </a:lnTo>
                  <a:lnTo>
                    <a:pt x="18642" y="13944"/>
                  </a:lnTo>
                  <a:cubicBezTo>
                    <a:pt x="18642" y="14000"/>
                    <a:pt x="18661" y="14075"/>
                    <a:pt x="18699" y="14150"/>
                  </a:cubicBezTo>
                  <a:cubicBezTo>
                    <a:pt x="18717" y="14225"/>
                    <a:pt x="18736" y="14281"/>
                    <a:pt x="18755" y="14337"/>
                  </a:cubicBezTo>
                  <a:lnTo>
                    <a:pt x="18755" y="14356"/>
                  </a:lnTo>
                  <a:cubicBezTo>
                    <a:pt x="18792" y="14431"/>
                    <a:pt x="18811" y="14468"/>
                    <a:pt x="18848" y="14543"/>
                  </a:cubicBezTo>
                  <a:cubicBezTo>
                    <a:pt x="18848" y="14543"/>
                    <a:pt x="18848" y="14562"/>
                    <a:pt x="18886" y="14562"/>
                  </a:cubicBezTo>
                  <a:cubicBezTo>
                    <a:pt x="18904" y="14618"/>
                    <a:pt x="18942" y="14693"/>
                    <a:pt x="18979" y="14730"/>
                  </a:cubicBezTo>
                  <a:cubicBezTo>
                    <a:pt x="18979" y="14749"/>
                    <a:pt x="18998" y="14749"/>
                    <a:pt x="18998" y="14786"/>
                  </a:cubicBezTo>
                  <a:cubicBezTo>
                    <a:pt x="19035" y="14824"/>
                    <a:pt x="19073" y="14880"/>
                    <a:pt x="19110" y="14917"/>
                  </a:cubicBezTo>
                  <a:lnTo>
                    <a:pt x="19166" y="14973"/>
                  </a:lnTo>
                  <a:cubicBezTo>
                    <a:pt x="19204" y="15011"/>
                    <a:pt x="19260" y="15067"/>
                    <a:pt x="19279" y="15104"/>
                  </a:cubicBezTo>
                  <a:lnTo>
                    <a:pt x="19316" y="15161"/>
                  </a:lnTo>
                  <a:cubicBezTo>
                    <a:pt x="19372" y="15198"/>
                    <a:pt x="19410" y="15217"/>
                    <a:pt x="19466" y="15273"/>
                  </a:cubicBezTo>
                  <a:cubicBezTo>
                    <a:pt x="19485" y="15292"/>
                    <a:pt x="19503" y="15292"/>
                    <a:pt x="19541" y="15310"/>
                  </a:cubicBezTo>
                  <a:cubicBezTo>
                    <a:pt x="19578" y="15348"/>
                    <a:pt x="19634" y="15385"/>
                    <a:pt x="19672" y="15404"/>
                  </a:cubicBezTo>
                  <a:cubicBezTo>
                    <a:pt x="19690" y="15441"/>
                    <a:pt x="19728" y="15441"/>
                    <a:pt x="19765" y="15460"/>
                  </a:cubicBezTo>
                  <a:cubicBezTo>
                    <a:pt x="19821" y="15479"/>
                    <a:pt x="19859" y="15497"/>
                    <a:pt x="19915" y="15554"/>
                  </a:cubicBezTo>
                  <a:cubicBezTo>
                    <a:pt x="19934" y="15572"/>
                    <a:pt x="19971" y="15591"/>
                    <a:pt x="20009" y="15591"/>
                  </a:cubicBezTo>
                  <a:lnTo>
                    <a:pt x="20140" y="15666"/>
                  </a:lnTo>
                  <a:cubicBezTo>
                    <a:pt x="20196" y="15685"/>
                    <a:pt x="20215" y="15685"/>
                    <a:pt x="20252" y="15722"/>
                  </a:cubicBezTo>
                  <a:cubicBezTo>
                    <a:pt x="20308" y="15741"/>
                    <a:pt x="20346" y="15759"/>
                    <a:pt x="20402" y="15759"/>
                  </a:cubicBezTo>
                  <a:cubicBezTo>
                    <a:pt x="20439" y="15778"/>
                    <a:pt x="20495" y="15778"/>
                    <a:pt x="20533" y="15816"/>
                  </a:cubicBezTo>
                  <a:cubicBezTo>
                    <a:pt x="20589" y="15834"/>
                    <a:pt x="20626" y="15834"/>
                    <a:pt x="20682" y="15853"/>
                  </a:cubicBezTo>
                  <a:cubicBezTo>
                    <a:pt x="20720" y="15872"/>
                    <a:pt x="20795" y="15872"/>
                    <a:pt x="20851" y="15909"/>
                  </a:cubicBezTo>
                  <a:cubicBezTo>
                    <a:pt x="20888" y="15909"/>
                    <a:pt x="20944" y="15928"/>
                    <a:pt x="20982" y="15928"/>
                  </a:cubicBezTo>
                  <a:cubicBezTo>
                    <a:pt x="21057" y="15947"/>
                    <a:pt x="21094" y="15947"/>
                    <a:pt x="21169" y="15947"/>
                  </a:cubicBezTo>
                  <a:cubicBezTo>
                    <a:pt x="21225" y="15947"/>
                    <a:pt x="21244" y="15965"/>
                    <a:pt x="21281" y="15965"/>
                  </a:cubicBezTo>
                  <a:cubicBezTo>
                    <a:pt x="21356" y="15965"/>
                    <a:pt x="21450" y="16003"/>
                    <a:pt x="21525" y="16003"/>
                  </a:cubicBezTo>
                  <a:lnTo>
                    <a:pt x="22367" y="16003"/>
                  </a:lnTo>
                  <a:cubicBezTo>
                    <a:pt x="22442" y="16003"/>
                    <a:pt x="22535" y="15965"/>
                    <a:pt x="22592" y="15965"/>
                  </a:cubicBezTo>
                  <a:cubicBezTo>
                    <a:pt x="22648" y="15965"/>
                    <a:pt x="22666" y="15947"/>
                    <a:pt x="22723" y="15947"/>
                  </a:cubicBezTo>
                  <a:cubicBezTo>
                    <a:pt x="22779" y="15947"/>
                    <a:pt x="22854" y="15928"/>
                    <a:pt x="22910" y="15928"/>
                  </a:cubicBezTo>
                  <a:cubicBezTo>
                    <a:pt x="22947" y="15928"/>
                    <a:pt x="23003" y="15909"/>
                    <a:pt x="23041" y="15909"/>
                  </a:cubicBezTo>
                  <a:cubicBezTo>
                    <a:pt x="23097" y="15872"/>
                    <a:pt x="23153" y="15872"/>
                    <a:pt x="23209" y="15853"/>
                  </a:cubicBezTo>
                  <a:cubicBezTo>
                    <a:pt x="23247" y="15834"/>
                    <a:pt x="23303" y="15834"/>
                    <a:pt x="23340" y="15816"/>
                  </a:cubicBezTo>
                  <a:cubicBezTo>
                    <a:pt x="23396" y="15778"/>
                    <a:pt x="23434" y="15778"/>
                    <a:pt x="23490" y="15759"/>
                  </a:cubicBezTo>
                  <a:cubicBezTo>
                    <a:pt x="23527" y="15741"/>
                    <a:pt x="23584" y="15722"/>
                    <a:pt x="23621" y="15722"/>
                  </a:cubicBezTo>
                  <a:cubicBezTo>
                    <a:pt x="23677" y="15685"/>
                    <a:pt x="23715" y="15685"/>
                    <a:pt x="23752" y="15666"/>
                  </a:cubicBezTo>
                  <a:lnTo>
                    <a:pt x="23883" y="15591"/>
                  </a:lnTo>
                  <a:cubicBezTo>
                    <a:pt x="23902" y="15572"/>
                    <a:pt x="23958" y="15572"/>
                    <a:pt x="23977" y="15554"/>
                  </a:cubicBezTo>
                  <a:cubicBezTo>
                    <a:pt x="24033" y="15535"/>
                    <a:pt x="24070" y="15497"/>
                    <a:pt x="24126" y="15460"/>
                  </a:cubicBezTo>
                  <a:cubicBezTo>
                    <a:pt x="24145" y="15441"/>
                    <a:pt x="24164" y="15441"/>
                    <a:pt x="24220" y="15404"/>
                  </a:cubicBezTo>
                  <a:cubicBezTo>
                    <a:pt x="24257" y="15385"/>
                    <a:pt x="24313" y="15348"/>
                    <a:pt x="24351" y="15310"/>
                  </a:cubicBezTo>
                  <a:cubicBezTo>
                    <a:pt x="24370" y="15292"/>
                    <a:pt x="24407" y="15292"/>
                    <a:pt x="24426" y="15273"/>
                  </a:cubicBezTo>
                  <a:cubicBezTo>
                    <a:pt x="24463" y="15217"/>
                    <a:pt x="24519" y="15198"/>
                    <a:pt x="24557" y="15161"/>
                  </a:cubicBezTo>
                  <a:cubicBezTo>
                    <a:pt x="24594" y="15123"/>
                    <a:pt x="24613" y="15123"/>
                    <a:pt x="24613" y="15104"/>
                  </a:cubicBezTo>
                  <a:lnTo>
                    <a:pt x="24725" y="14992"/>
                  </a:lnTo>
                  <a:lnTo>
                    <a:pt x="24781" y="14936"/>
                  </a:lnTo>
                  <a:cubicBezTo>
                    <a:pt x="24819" y="14899"/>
                    <a:pt x="24838" y="14842"/>
                    <a:pt x="24894" y="14805"/>
                  </a:cubicBezTo>
                  <a:cubicBezTo>
                    <a:pt x="24894" y="14786"/>
                    <a:pt x="24912" y="14786"/>
                    <a:pt x="24912" y="14749"/>
                  </a:cubicBezTo>
                  <a:cubicBezTo>
                    <a:pt x="24969" y="14711"/>
                    <a:pt x="24987" y="14636"/>
                    <a:pt x="25006" y="14599"/>
                  </a:cubicBezTo>
                  <a:cubicBezTo>
                    <a:pt x="25006" y="14599"/>
                    <a:pt x="25006" y="14562"/>
                    <a:pt x="25025" y="14562"/>
                  </a:cubicBezTo>
                  <a:cubicBezTo>
                    <a:pt x="25062" y="14524"/>
                    <a:pt x="25081" y="14449"/>
                    <a:pt x="25118" y="14374"/>
                  </a:cubicBezTo>
                  <a:lnTo>
                    <a:pt x="25118" y="14356"/>
                  </a:lnTo>
                  <a:cubicBezTo>
                    <a:pt x="25156" y="14281"/>
                    <a:pt x="25174" y="14243"/>
                    <a:pt x="25193" y="14169"/>
                  </a:cubicBezTo>
                  <a:lnTo>
                    <a:pt x="25193" y="14150"/>
                  </a:lnTo>
                  <a:cubicBezTo>
                    <a:pt x="25212" y="14075"/>
                    <a:pt x="25212" y="14000"/>
                    <a:pt x="25249" y="13944"/>
                  </a:cubicBezTo>
                  <a:lnTo>
                    <a:pt x="38669" y="9452"/>
                  </a:lnTo>
                  <a:lnTo>
                    <a:pt x="43872" y="7693"/>
                  </a:lnTo>
                  <a:lnTo>
                    <a:pt x="43648" y="7038"/>
                  </a:lnTo>
                  <a:lnTo>
                    <a:pt x="43311" y="5952"/>
                  </a:lnTo>
                  <a:lnTo>
                    <a:pt x="21993" y="13102"/>
                  </a:lnTo>
                  <a:lnTo>
                    <a:pt x="22535" y="12877"/>
                  </a:lnTo>
                  <a:lnTo>
                    <a:pt x="41570" y="6495"/>
                  </a:lnTo>
                  <a:lnTo>
                    <a:pt x="41570" y="6476"/>
                  </a:lnTo>
                  <a:lnTo>
                    <a:pt x="40709" y="3893"/>
                  </a:lnTo>
                  <a:lnTo>
                    <a:pt x="24332" y="9377"/>
                  </a:lnTo>
                  <a:cubicBezTo>
                    <a:pt x="27739" y="7131"/>
                    <a:pt x="34589" y="4268"/>
                    <a:pt x="39399" y="2583"/>
                  </a:cubicBezTo>
                  <a:lnTo>
                    <a:pt x="39156" y="1909"/>
                  </a:lnTo>
                  <a:cubicBezTo>
                    <a:pt x="39118" y="1928"/>
                    <a:pt x="34739" y="3481"/>
                    <a:pt x="30415" y="5391"/>
                  </a:cubicBezTo>
                  <a:cubicBezTo>
                    <a:pt x="26017" y="7356"/>
                    <a:pt x="23789" y="8759"/>
                    <a:pt x="22648" y="9751"/>
                  </a:cubicBezTo>
                  <a:cubicBezTo>
                    <a:pt x="23602" y="8048"/>
                    <a:pt x="26017" y="6177"/>
                    <a:pt x="29779" y="4211"/>
                  </a:cubicBezTo>
                  <a:cubicBezTo>
                    <a:pt x="33803" y="2115"/>
                    <a:pt x="37939" y="711"/>
                    <a:pt x="37958" y="693"/>
                  </a:cubicBezTo>
                  <a:lnTo>
                    <a:pt x="37733" y="0"/>
                  </a:lnTo>
                  <a:cubicBezTo>
                    <a:pt x="37116" y="206"/>
                    <a:pt x="24388" y="4548"/>
                    <a:pt x="21862" y="9602"/>
                  </a:cubicBezTo>
                  <a:cubicBezTo>
                    <a:pt x="19354" y="4548"/>
                    <a:pt x="6608" y="206"/>
                    <a:pt x="6009"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6" name="Google Shape;2664;p53">
              <a:extLst>
                <a:ext uri="{FF2B5EF4-FFF2-40B4-BE49-F238E27FC236}">
                  <a16:creationId xmlns="" xmlns:a16="http://schemas.microsoft.com/office/drawing/2014/main" id="{DF7CBAC7-F0B8-EE85-04AB-412B45F0ADE7}"/>
                </a:ext>
              </a:extLst>
            </p:cNvPr>
            <p:cNvGrpSpPr/>
            <p:nvPr/>
          </p:nvGrpSpPr>
          <p:grpSpPr>
            <a:xfrm>
              <a:off x="4070813" y="1051350"/>
              <a:ext cx="1096800" cy="400575"/>
              <a:chOff x="4100800" y="2230550"/>
              <a:chExt cx="1096800" cy="400575"/>
            </a:xfrm>
          </p:grpSpPr>
          <p:sp>
            <p:nvSpPr>
              <p:cNvPr id="7" name="Google Shape;2665;p53">
                <a:extLst>
                  <a:ext uri="{FF2B5EF4-FFF2-40B4-BE49-F238E27FC236}">
                    <a16:creationId xmlns="" xmlns:a16="http://schemas.microsoft.com/office/drawing/2014/main" id="{95CB40A1-0E01-B4D7-F55A-17DBCFD309F2}"/>
                  </a:ext>
                </a:extLst>
              </p:cNvPr>
              <p:cNvSpPr/>
              <p:nvPr/>
            </p:nvSpPr>
            <p:spPr>
              <a:xfrm>
                <a:off x="4158825" y="2230550"/>
                <a:ext cx="981700" cy="327100"/>
              </a:xfrm>
              <a:custGeom>
                <a:avLst/>
                <a:gdLst/>
                <a:ahLst/>
                <a:cxnLst/>
                <a:rect l="l" t="t" r="r" b="b"/>
                <a:pathLst>
                  <a:path w="39268" h="13084" extrusionOk="0">
                    <a:moveTo>
                      <a:pt x="3669" y="1"/>
                    </a:moveTo>
                    <a:lnTo>
                      <a:pt x="3444" y="693"/>
                    </a:lnTo>
                    <a:cubicBezTo>
                      <a:pt x="3481" y="731"/>
                      <a:pt x="7636" y="2135"/>
                      <a:pt x="11623" y="4212"/>
                    </a:cubicBezTo>
                    <a:cubicBezTo>
                      <a:pt x="15404" y="6140"/>
                      <a:pt x="17837" y="8049"/>
                      <a:pt x="18773" y="9752"/>
                    </a:cubicBezTo>
                    <a:cubicBezTo>
                      <a:pt x="17650" y="8779"/>
                      <a:pt x="15404" y="7375"/>
                      <a:pt x="11005" y="5410"/>
                    </a:cubicBezTo>
                    <a:cubicBezTo>
                      <a:pt x="6663" y="3482"/>
                      <a:pt x="2302" y="1910"/>
                      <a:pt x="2246" y="1910"/>
                    </a:cubicBezTo>
                    <a:lnTo>
                      <a:pt x="2022" y="2602"/>
                    </a:lnTo>
                    <a:cubicBezTo>
                      <a:pt x="6757" y="4287"/>
                      <a:pt x="13532" y="7057"/>
                      <a:pt x="16957" y="9303"/>
                    </a:cubicBezTo>
                    <a:lnTo>
                      <a:pt x="861" y="3913"/>
                    </a:lnTo>
                    <a:lnTo>
                      <a:pt x="0" y="6496"/>
                    </a:lnTo>
                    <a:lnTo>
                      <a:pt x="19634" y="13084"/>
                    </a:lnTo>
                    <a:lnTo>
                      <a:pt x="39267" y="6496"/>
                    </a:lnTo>
                    <a:lnTo>
                      <a:pt x="38369" y="3913"/>
                    </a:lnTo>
                    <a:lnTo>
                      <a:pt x="21992" y="9378"/>
                    </a:lnTo>
                    <a:cubicBezTo>
                      <a:pt x="25417" y="7132"/>
                      <a:pt x="32267" y="4287"/>
                      <a:pt x="37059" y="2602"/>
                    </a:cubicBezTo>
                    <a:lnTo>
                      <a:pt x="36834" y="1910"/>
                    </a:lnTo>
                    <a:cubicBezTo>
                      <a:pt x="36778" y="1947"/>
                      <a:pt x="32398" y="3482"/>
                      <a:pt x="28075" y="5410"/>
                    </a:cubicBezTo>
                    <a:cubicBezTo>
                      <a:pt x="23676" y="7375"/>
                      <a:pt x="21449" y="8779"/>
                      <a:pt x="20307" y="9752"/>
                    </a:cubicBezTo>
                    <a:cubicBezTo>
                      <a:pt x="21262" y="8049"/>
                      <a:pt x="23676" y="6177"/>
                      <a:pt x="27438" y="4212"/>
                    </a:cubicBezTo>
                    <a:cubicBezTo>
                      <a:pt x="31462" y="2135"/>
                      <a:pt x="35618" y="731"/>
                      <a:pt x="35636" y="693"/>
                    </a:cubicBezTo>
                    <a:lnTo>
                      <a:pt x="35393" y="1"/>
                    </a:lnTo>
                    <a:cubicBezTo>
                      <a:pt x="34794" y="207"/>
                      <a:pt x="22067" y="4568"/>
                      <a:pt x="19540" y="9621"/>
                    </a:cubicBezTo>
                    <a:cubicBezTo>
                      <a:pt x="17013" y="4568"/>
                      <a:pt x="4286" y="207"/>
                      <a:pt x="366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 name="Google Shape;2666;p53">
                <a:extLst>
                  <a:ext uri="{FF2B5EF4-FFF2-40B4-BE49-F238E27FC236}">
                    <a16:creationId xmlns="" xmlns:a16="http://schemas.microsoft.com/office/drawing/2014/main" id="{6ECC379A-1155-1C7E-B3ED-C2FDFEC304AD}"/>
                  </a:ext>
                </a:extLst>
              </p:cNvPr>
              <p:cNvSpPr/>
              <p:nvPr/>
            </p:nvSpPr>
            <p:spPr>
              <a:xfrm>
                <a:off x="4567300" y="2574000"/>
                <a:ext cx="165675" cy="56650"/>
              </a:xfrm>
              <a:custGeom>
                <a:avLst/>
                <a:gdLst/>
                <a:ahLst/>
                <a:cxnLst/>
                <a:rect l="l" t="t" r="r" b="b"/>
                <a:pathLst>
                  <a:path w="6627" h="2266" extrusionOk="0">
                    <a:moveTo>
                      <a:pt x="1" y="1"/>
                    </a:moveTo>
                    <a:cubicBezTo>
                      <a:pt x="1" y="1255"/>
                      <a:pt x="1442" y="2265"/>
                      <a:pt x="3295" y="2265"/>
                    </a:cubicBezTo>
                    <a:cubicBezTo>
                      <a:pt x="5148" y="2265"/>
                      <a:pt x="6589" y="1274"/>
                      <a:pt x="6626" y="1"/>
                    </a:cubicBezTo>
                    <a:lnTo>
                      <a:pt x="5353" y="1"/>
                    </a:lnTo>
                    <a:cubicBezTo>
                      <a:pt x="5353" y="469"/>
                      <a:pt x="4455" y="993"/>
                      <a:pt x="3313" y="993"/>
                    </a:cubicBezTo>
                    <a:cubicBezTo>
                      <a:pt x="2172" y="993"/>
                      <a:pt x="1273" y="469"/>
                      <a:pt x="1273"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 name="Google Shape;2667;p53">
                <a:extLst>
                  <a:ext uri="{FF2B5EF4-FFF2-40B4-BE49-F238E27FC236}">
                    <a16:creationId xmlns="" xmlns:a16="http://schemas.microsoft.com/office/drawing/2014/main" id="{8CADC3D3-A5F4-BC1B-7554-677125C8E11E}"/>
                  </a:ext>
                </a:extLst>
              </p:cNvPr>
              <p:cNvSpPr/>
              <p:nvPr/>
            </p:nvSpPr>
            <p:spPr>
              <a:xfrm>
                <a:off x="4100800" y="2378900"/>
                <a:ext cx="1096800" cy="226950"/>
              </a:xfrm>
              <a:custGeom>
                <a:avLst/>
                <a:gdLst/>
                <a:ahLst/>
                <a:cxnLst/>
                <a:rect l="l" t="t" r="r" b="b"/>
                <a:pathLst>
                  <a:path w="43872" h="9078" extrusionOk="0">
                    <a:moveTo>
                      <a:pt x="599" y="0"/>
                    </a:moveTo>
                    <a:lnTo>
                      <a:pt x="0" y="1741"/>
                    </a:lnTo>
                    <a:lnTo>
                      <a:pt x="21955" y="9078"/>
                    </a:lnTo>
                    <a:lnTo>
                      <a:pt x="43872" y="1741"/>
                    </a:lnTo>
                    <a:lnTo>
                      <a:pt x="43310" y="0"/>
                    </a:lnTo>
                    <a:lnTo>
                      <a:pt x="21955" y="7168"/>
                    </a:lnTo>
                    <a:lnTo>
                      <a:pt x="599"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 name="Google Shape;2668;p53">
                <a:extLst>
                  <a:ext uri="{FF2B5EF4-FFF2-40B4-BE49-F238E27FC236}">
                    <a16:creationId xmlns="" xmlns:a16="http://schemas.microsoft.com/office/drawing/2014/main" id="{CEE6B523-5BB3-8FD6-8B6E-91DC30C2884E}"/>
                  </a:ext>
                </a:extLst>
              </p:cNvPr>
              <p:cNvSpPr/>
              <p:nvPr/>
            </p:nvSpPr>
            <p:spPr>
              <a:xfrm>
                <a:off x="4158825" y="2369050"/>
                <a:ext cx="980750" cy="189075"/>
              </a:xfrm>
              <a:custGeom>
                <a:avLst/>
                <a:gdLst/>
                <a:ahLst/>
                <a:cxnLst/>
                <a:rect l="l" t="t" r="r" b="b"/>
                <a:pathLst>
                  <a:path w="39230" h="7563" extrusionOk="0">
                    <a:moveTo>
                      <a:pt x="281" y="95"/>
                    </a:moveTo>
                    <a:lnTo>
                      <a:pt x="0" y="956"/>
                    </a:lnTo>
                    <a:lnTo>
                      <a:pt x="19262" y="7419"/>
                    </a:lnTo>
                    <a:lnTo>
                      <a:pt x="19262" y="7419"/>
                    </a:lnTo>
                    <a:lnTo>
                      <a:pt x="281" y="95"/>
                    </a:lnTo>
                    <a:close/>
                    <a:moveTo>
                      <a:pt x="38930" y="1"/>
                    </a:moveTo>
                    <a:lnTo>
                      <a:pt x="19970" y="7431"/>
                    </a:lnTo>
                    <a:lnTo>
                      <a:pt x="19970" y="7431"/>
                    </a:lnTo>
                    <a:lnTo>
                      <a:pt x="39230" y="956"/>
                    </a:lnTo>
                    <a:lnTo>
                      <a:pt x="38930" y="1"/>
                    </a:lnTo>
                    <a:close/>
                    <a:moveTo>
                      <a:pt x="19262" y="7419"/>
                    </a:moveTo>
                    <a:lnTo>
                      <a:pt x="19634" y="7562"/>
                    </a:lnTo>
                    <a:lnTo>
                      <a:pt x="19970" y="7431"/>
                    </a:lnTo>
                    <a:lnTo>
                      <a:pt x="19970" y="7431"/>
                    </a:lnTo>
                    <a:lnTo>
                      <a:pt x="19634" y="7544"/>
                    </a:lnTo>
                    <a:lnTo>
                      <a:pt x="19262" y="7419"/>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 name="Google Shape;2669;p53">
                <a:extLst>
                  <a:ext uri="{FF2B5EF4-FFF2-40B4-BE49-F238E27FC236}">
                    <a16:creationId xmlns="" xmlns:a16="http://schemas.microsoft.com/office/drawing/2014/main" id="{5C111D35-5807-3B01-1D42-7E61F67D6C94}"/>
                  </a:ext>
                </a:extLst>
              </p:cNvPr>
              <p:cNvSpPr/>
              <p:nvPr/>
            </p:nvSpPr>
            <p:spPr>
              <a:xfrm>
                <a:off x="4101725" y="2400875"/>
                <a:ext cx="1095875" cy="230250"/>
              </a:xfrm>
              <a:custGeom>
                <a:avLst/>
                <a:gdLst/>
                <a:ahLst/>
                <a:cxnLst/>
                <a:rect l="l" t="t" r="r" b="b"/>
                <a:pathLst>
                  <a:path w="43835" h="9210" extrusionOk="0">
                    <a:moveTo>
                      <a:pt x="281" y="1"/>
                    </a:moveTo>
                    <a:lnTo>
                      <a:pt x="1" y="862"/>
                    </a:lnTo>
                    <a:lnTo>
                      <a:pt x="18642" y="7113"/>
                    </a:lnTo>
                    <a:cubicBezTo>
                      <a:pt x="18773" y="8292"/>
                      <a:pt x="20158" y="9209"/>
                      <a:pt x="21936" y="9209"/>
                    </a:cubicBezTo>
                    <a:cubicBezTo>
                      <a:pt x="23696" y="9209"/>
                      <a:pt x="25099" y="8292"/>
                      <a:pt x="25230" y="7113"/>
                    </a:cubicBezTo>
                    <a:lnTo>
                      <a:pt x="43835" y="862"/>
                    </a:lnTo>
                    <a:lnTo>
                      <a:pt x="43554" y="1"/>
                    </a:lnTo>
                    <a:lnTo>
                      <a:pt x="21918" y="7394"/>
                    </a:lnTo>
                    <a:lnTo>
                      <a:pt x="281"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1609" name="Google Shape;1609;p50"/>
          <p:cNvGrpSpPr/>
          <p:nvPr/>
        </p:nvGrpSpPr>
        <p:grpSpPr>
          <a:xfrm>
            <a:off x="3943676" y="1195579"/>
            <a:ext cx="4816800" cy="2752342"/>
            <a:chOff x="3606792" y="1195579"/>
            <a:chExt cx="4816800" cy="2752342"/>
          </a:xfrm>
        </p:grpSpPr>
        <p:sp>
          <p:nvSpPr>
            <p:cNvPr id="1610" name="Google Shape;1610;p50"/>
            <p:cNvSpPr/>
            <p:nvPr/>
          </p:nvSpPr>
          <p:spPr>
            <a:xfrm>
              <a:off x="4064937" y="1195579"/>
              <a:ext cx="3900600" cy="2610600"/>
            </a:xfrm>
            <a:prstGeom prst="round2SameRect">
              <a:avLst>
                <a:gd name="adj1" fmla="val 5556"/>
                <a:gd name="adj2" fmla="val 1449"/>
              </a:avLst>
            </a:prstGeom>
            <a:solidFill>
              <a:schemeClr val="lt2"/>
            </a:solidFill>
            <a:ln>
              <a:noFill/>
            </a:ln>
          </p:spPr>
          <p:txBody>
            <a:bodyPr spcFirstLastPara="1" wrap="square" lIns="91425" tIns="91425" rIns="91425" bIns="91425" anchor="ctr" anchorCtr="0">
              <a:noAutofit/>
            </a:bodyPr>
            <a:lstStyle/>
            <a:p>
              <a:endParaRPr/>
            </a:p>
          </p:txBody>
        </p:sp>
        <p:sp>
          <p:nvSpPr>
            <p:cNvPr id="1611" name="Google Shape;1611;p50"/>
            <p:cNvSpPr/>
            <p:nvPr/>
          </p:nvSpPr>
          <p:spPr>
            <a:xfrm>
              <a:off x="3606792" y="3806321"/>
              <a:ext cx="4816800" cy="141600"/>
            </a:xfrm>
            <a:prstGeom prst="round2SameRect">
              <a:avLst>
                <a:gd name="adj1" fmla="val 5556"/>
                <a:gd name="adj2" fmla="val 50000"/>
              </a:avLst>
            </a:prstGeom>
            <a:solidFill>
              <a:schemeClr val="dk2"/>
            </a:solidFill>
            <a:ln>
              <a:noFill/>
            </a:ln>
          </p:spPr>
          <p:txBody>
            <a:bodyPr spcFirstLastPara="1" wrap="square" lIns="91425" tIns="91425" rIns="91425" bIns="91425" anchor="ctr" anchorCtr="0">
              <a:noAutofit/>
            </a:bodyPr>
            <a:lstStyle/>
            <a:p>
              <a:endParaRPr/>
            </a:p>
          </p:txBody>
        </p:sp>
        <p:sp>
          <p:nvSpPr>
            <p:cNvPr id="1612" name="Google Shape;1612;p50"/>
            <p:cNvSpPr/>
            <p:nvPr/>
          </p:nvSpPr>
          <p:spPr>
            <a:xfrm>
              <a:off x="5631819" y="3806321"/>
              <a:ext cx="766800" cy="55200"/>
            </a:xfrm>
            <a:prstGeom prst="round2SameRect">
              <a:avLst>
                <a:gd name="adj1" fmla="val 5556"/>
                <a:gd name="adj2" fmla="val 50000"/>
              </a:avLst>
            </a:prstGeom>
            <a:solidFill>
              <a:schemeClr val="lt1"/>
            </a:solidFill>
            <a:ln>
              <a:noFill/>
            </a:ln>
          </p:spPr>
          <p:txBody>
            <a:bodyPr spcFirstLastPara="1" wrap="square" lIns="91425" tIns="91425" rIns="91425" bIns="91425" anchor="ctr" anchorCtr="0">
              <a:noAutofit/>
            </a:bodyPr>
            <a:lstStyle/>
            <a:p>
              <a:endParaRPr/>
            </a:p>
          </p:txBody>
        </p:sp>
      </p:grpSp>
      <p:sp>
        <p:nvSpPr>
          <p:cNvPr id="1614" name="Google Shape;1614;p50"/>
          <p:cNvSpPr txBox="1">
            <a:spLocks noGrp="1"/>
          </p:cNvSpPr>
          <p:nvPr>
            <p:ph type="title"/>
          </p:nvPr>
        </p:nvSpPr>
        <p:spPr>
          <a:xfrm>
            <a:off x="702644" y="2118750"/>
            <a:ext cx="3060833" cy="1125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b="1" dirty="0" err="1">
                <a:latin typeface="#9Slide03 AmpleSoft Bold" panose="02000000000000000000" pitchFamily="2" charset="0"/>
              </a:rPr>
              <a:t>Hãy</a:t>
            </a:r>
            <a:r>
              <a:rPr lang="en-US" b="1" dirty="0">
                <a:latin typeface="#9Slide03 AmpleSoft Bold" panose="02000000000000000000" pitchFamily="2" charset="0"/>
              </a:rPr>
              <a:t> </a:t>
            </a:r>
            <a:r>
              <a:rPr lang="en-US" b="1" dirty="0" err="1">
                <a:latin typeface="#9Slide03 AmpleSoft Bold" panose="02000000000000000000" pitchFamily="2" charset="0"/>
              </a:rPr>
              <a:t>lập</a:t>
            </a:r>
            <a:r>
              <a:rPr lang="en-US" b="1" dirty="0">
                <a:latin typeface="#9Slide03 AmpleSoft Bold" panose="02000000000000000000" pitchFamily="2" charset="0"/>
              </a:rPr>
              <a:t> </a:t>
            </a:r>
            <a:r>
              <a:rPr lang="en-US" b="1" dirty="0" err="1">
                <a:latin typeface="#9Slide03 AmpleSoft Bold" panose="02000000000000000000" pitchFamily="2" charset="0"/>
              </a:rPr>
              <a:t>bản</a:t>
            </a:r>
            <a:r>
              <a:rPr lang="en-US" b="1" dirty="0">
                <a:latin typeface="#9Slide03 AmpleSoft Bold" panose="02000000000000000000" pitchFamily="2" charset="0"/>
              </a:rPr>
              <a:t> </a:t>
            </a:r>
            <a:r>
              <a:rPr lang="en-US" b="1" dirty="0" err="1">
                <a:latin typeface="#9Slide03 AmpleSoft Bold" panose="02000000000000000000" pitchFamily="2" charset="0"/>
              </a:rPr>
              <a:t>kế</a:t>
            </a:r>
            <a:r>
              <a:rPr lang="en-US" b="1" dirty="0">
                <a:latin typeface="#9Slide03 AmpleSoft Bold" panose="02000000000000000000" pitchFamily="2" charset="0"/>
              </a:rPr>
              <a:t> </a:t>
            </a:r>
            <a:r>
              <a:rPr lang="en-US" b="1" dirty="0" err="1">
                <a:latin typeface="#9Slide03 AmpleSoft Bold" panose="02000000000000000000" pitchFamily="2" charset="0"/>
              </a:rPr>
              <a:t>hoạch</a:t>
            </a:r>
            <a:r>
              <a:rPr lang="en-US" b="1" dirty="0">
                <a:latin typeface="#9Slide03 AmpleSoft Bold" panose="02000000000000000000" pitchFamily="2" charset="0"/>
              </a:rPr>
              <a:t> </a:t>
            </a:r>
            <a:r>
              <a:rPr lang="en-US" b="1" dirty="0" err="1">
                <a:latin typeface="#9Slide03 AmpleSoft Bold" panose="02000000000000000000" pitchFamily="2" charset="0"/>
              </a:rPr>
              <a:t>học</a:t>
            </a:r>
            <a:r>
              <a:rPr lang="en-US" b="1" dirty="0">
                <a:latin typeface="#9Slide03 AmpleSoft Bold" panose="02000000000000000000" pitchFamily="2" charset="0"/>
              </a:rPr>
              <a:t> </a:t>
            </a:r>
            <a:r>
              <a:rPr lang="en-US" b="1" dirty="0" err="1">
                <a:latin typeface="#9Slide03 AmpleSoft Bold" panose="02000000000000000000" pitchFamily="2" charset="0"/>
              </a:rPr>
              <a:t>tập</a:t>
            </a:r>
            <a:r>
              <a:rPr lang="en-US" b="1" dirty="0">
                <a:latin typeface="#9Slide03 AmpleSoft Bold" panose="02000000000000000000" pitchFamily="2" charset="0"/>
              </a:rPr>
              <a:t> </a:t>
            </a:r>
            <a:r>
              <a:rPr lang="en-US" b="1" dirty="0" err="1">
                <a:latin typeface="#9Slide03 AmpleSoft Bold" panose="02000000000000000000" pitchFamily="2" charset="0"/>
              </a:rPr>
              <a:t>theo</a:t>
            </a:r>
            <a:r>
              <a:rPr lang="en-US" b="1" dirty="0">
                <a:latin typeface="#9Slide03 AmpleSoft Bold" panose="02000000000000000000" pitchFamily="2" charset="0"/>
              </a:rPr>
              <a:t> </a:t>
            </a:r>
            <a:r>
              <a:rPr lang="en-US" b="1" dirty="0" err="1">
                <a:latin typeface="#9Slide03 AmpleSoft Bold" panose="02000000000000000000" pitchFamily="2" charset="0"/>
              </a:rPr>
              <a:t>mẫu</a:t>
            </a:r>
            <a:r>
              <a:rPr lang="en-US" b="1" dirty="0">
                <a:latin typeface="#9Slide03 AmpleSoft Bold" panose="02000000000000000000" pitchFamily="2" charset="0"/>
              </a:rPr>
              <a:t>?</a:t>
            </a:r>
            <a:endParaRPr b="1" dirty="0">
              <a:latin typeface="#9Slide03 AmpleSoft Bold" panose="02000000000000000000" pitchFamily="2" charset="0"/>
            </a:endParaRPr>
          </a:p>
        </p:txBody>
      </p:sp>
      <p:sp>
        <p:nvSpPr>
          <p:cNvPr id="3" name="Rectangle: Rounded Corners 2">
            <a:extLst>
              <a:ext uri="{FF2B5EF4-FFF2-40B4-BE49-F238E27FC236}">
                <a16:creationId xmlns="" xmlns:a16="http://schemas.microsoft.com/office/drawing/2014/main" id="{FFC48FE7-A17A-D404-F722-2AB814A5235A}"/>
              </a:ext>
            </a:extLst>
          </p:cNvPr>
          <p:cNvSpPr/>
          <p:nvPr/>
        </p:nvSpPr>
        <p:spPr>
          <a:xfrm>
            <a:off x="4510213" y="1303450"/>
            <a:ext cx="3683726" cy="2394857"/>
          </a:xfrm>
          <a:prstGeom prst="roundRect">
            <a:avLst>
              <a:gd name="adj" fmla="val 503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7A1324"/>
                </a:solidFill>
                <a:latin typeface="#9Slide01 Tieu de ngan" panose="00000800000000000000" pitchFamily="2" charset="0"/>
              </a:rPr>
              <a:t>Lập</a:t>
            </a:r>
            <a:r>
              <a:rPr lang="en-US" sz="3200" dirty="0">
                <a:solidFill>
                  <a:srgbClr val="7A1324"/>
                </a:solidFill>
                <a:latin typeface="#9Slide01 Tieu de ngan" panose="00000800000000000000" pitchFamily="2" charset="0"/>
              </a:rPr>
              <a:t> </a:t>
            </a:r>
            <a:r>
              <a:rPr lang="en-US" sz="3200" dirty="0" err="1">
                <a:solidFill>
                  <a:srgbClr val="7A1324"/>
                </a:solidFill>
                <a:latin typeface="#9Slide01 Tieu de ngan" panose="00000800000000000000" pitchFamily="2" charset="0"/>
              </a:rPr>
              <a:t>kế</a:t>
            </a:r>
            <a:r>
              <a:rPr lang="en-US" sz="3200" dirty="0">
                <a:solidFill>
                  <a:srgbClr val="7A1324"/>
                </a:solidFill>
                <a:latin typeface="#9Slide01 Tieu de ngan" panose="00000800000000000000" pitchFamily="2" charset="0"/>
              </a:rPr>
              <a:t> </a:t>
            </a:r>
            <a:r>
              <a:rPr lang="en-US" sz="3200" dirty="0" err="1">
                <a:solidFill>
                  <a:srgbClr val="7A1324"/>
                </a:solidFill>
                <a:latin typeface="#9Slide01 Tieu de ngan" panose="00000800000000000000" pitchFamily="2" charset="0"/>
              </a:rPr>
              <a:t>hoạch</a:t>
            </a:r>
            <a:r>
              <a:rPr lang="en-US" sz="3200" dirty="0">
                <a:solidFill>
                  <a:srgbClr val="7A1324"/>
                </a:solidFill>
                <a:latin typeface="#9Slide01 Tieu de ngan" panose="00000800000000000000" pitchFamily="2" charset="0"/>
              </a:rPr>
              <a:t> </a:t>
            </a:r>
            <a:r>
              <a:rPr lang="en-US" sz="3200" dirty="0" err="1">
                <a:solidFill>
                  <a:srgbClr val="7A1324"/>
                </a:solidFill>
                <a:latin typeface="#9Slide01 Tieu de ngan" panose="00000800000000000000" pitchFamily="2" charset="0"/>
              </a:rPr>
              <a:t>học</a:t>
            </a:r>
            <a:r>
              <a:rPr lang="en-US" sz="3200" dirty="0">
                <a:solidFill>
                  <a:srgbClr val="7A1324"/>
                </a:solidFill>
                <a:latin typeface="#9Slide01 Tieu de ngan" panose="00000800000000000000" pitchFamily="2" charset="0"/>
              </a:rPr>
              <a:t> </a:t>
            </a:r>
            <a:r>
              <a:rPr lang="en-US" sz="3200" dirty="0" err="1">
                <a:solidFill>
                  <a:srgbClr val="7A1324"/>
                </a:solidFill>
                <a:latin typeface="#9Slide01 Tieu de ngan" panose="00000800000000000000" pitchFamily="2" charset="0"/>
              </a:rPr>
              <a:t>tập</a:t>
            </a:r>
            <a:r>
              <a:rPr lang="en-US" sz="3200" dirty="0">
                <a:solidFill>
                  <a:srgbClr val="7A1324"/>
                </a:solidFill>
                <a:latin typeface="#9Slide01 Tieu de ngan" panose="00000800000000000000" pitchFamily="2" charset="0"/>
              </a:rPr>
              <a:t> </a:t>
            </a:r>
          </a:p>
          <a:p>
            <a:pPr algn="ctr"/>
            <a:r>
              <a:rPr lang="en-US" sz="3200" dirty="0" err="1">
                <a:solidFill>
                  <a:srgbClr val="7A1324"/>
                </a:solidFill>
                <a:latin typeface="#9Slide01 Tieu de ngan" panose="00000800000000000000" pitchFamily="2" charset="0"/>
              </a:rPr>
              <a:t>và</a:t>
            </a:r>
            <a:r>
              <a:rPr lang="en-US" sz="3200" dirty="0">
                <a:solidFill>
                  <a:srgbClr val="7A1324"/>
                </a:solidFill>
                <a:latin typeface="#9Slide01 Tieu de ngan" panose="00000800000000000000" pitchFamily="2" charset="0"/>
              </a:rPr>
              <a:t> </a:t>
            </a:r>
            <a:r>
              <a:rPr lang="en-US" sz="3200" dirty="0" err="1">
                <a:solidFill>
                  <a:srgbClr val="7A1324"/>
                </a:solidFill>
                <a:latin typeface="#9Slide01 Tieu de ngan" panose="00000800000000000000" pitchFamily="2" charset="0"/>
              </a:rPr>
              <a:t>chuẩn</a:t>
            </a:r>
            <a:r>
              <a:rPr lang="en-US" sz="3200" dirty="0">
                <a:solidFill>
                  <a:srgbClr val="7A1324"/>
                </a:solidFill>
                <a:latin typeface="#9Slide01 Tieu de ngan" panose="00000800000000000000" pitchFamily="2" charset="0"/>
              </a:rPr>
              <a:t> </a:t>
            </a:r>
            <a:r>
              <a:rPr lang="en-US" sz="3200" dirty="0" err="1">
                <a:solidFill>
                  <a:srgbClr val="7A1324"/>
                </a:solidFill>
                <a:latin typeface="#9Slide01 Tieu de ngan" panose="00000800000000000000" pitchFamily="2" charset="0"/>
              </a:rPr>
              <a:t>bị</a:t>
            </a:r>
            <a:r>
              <a:rPr lang="en-US" sz="3200" dirty="0">
                <a:solidFill>
                  <a:srgbClr val="7A1324"/>
                </a:solidFill>
                <a:latin typeface="#9Slide01 Tieu de ngan" panose="00000800000000000000" pitchFamily="2" charset="0"/>
              </a:rPr>
              <a:t> </a:t>
            </a:r>
            <a:r>
              <a:rPr lang="en-US" sz="3200" dirty="0" err="1">
                <a:solidFill>
                  <a:srgbClr val="7A1324"/>
                </a:solidFill>
                <a:latin typeface="#9Slide01 Tieu de ngan" panose="00000800000000000000" pitchFamily="2" charset="0"/>
              </a:rPr>
              <a:t>vật</a:t>
            </a:r>
            <a:r>
              <a:rPr lang="en-US" sz="3200" dirty="0">
                <a:solidFill>
                  <a:srgbClr val="7A1324"/>
                </a:solidFill>
                <a:latin typeface="#9Slide01 Tieu de ngan" panose="00000800000000000000" pitchFamily="2" charset="0"/>
              </a:rPr>
              <a:t> </a:t>
            </a:r>
            <a:r>
              <a:rPr lang="en-US" sz="3200" dirty="0" err="1">
                <a:solidFill>
                  <a:srgbClr val="7A1324"/>
                </a:solidFill>
                <a:latin typeface="#9Slide01 Tieu de ngan" panose="00000800000000000000" pitchFamily="2" charset="0"/>
              </a:rPr>
              <a:t>chất</a:t>
            </a:r>
            <a:endParaRPr lang="en-US" sz="3200" dirty="0">
              <a:solidFill>
                <a:srgbClr val="7A1324"/>
              </a:solidFill>
              <a:latin typeface="#9Slide01 Tieu de ngan" panose="00000800000000000000" pitchFamily="2" charset="0"/>
            </a:endParaRPr>
          </a:p>
        </p:txBody>
      </p:sp>
      <p:grpSp>
        <p:nvGrpSpPr>
          <p:cNvPr id="12" name="Google Shape;1987;p52">
            <a:extLst>
              <a:ext uri="{FF2B5EF4-FFF2-40B4-BE49-F238E27FC236}">
                <a16:creationId xmlns="" xmlns:a16="http://schemas.microsoft.com/office/drawing/2014/main" id="{6B572D85-0A4D-D750-E434-D2FC5BCF4D18}"/>
              </a:ext>
            </a:extLst>
          </p:cNvPr>
          <p:cNvGrpSpPr/>
          <p:nvPr/>
        </p:nvGrpSpPr>
        <p:grpSpPr>
          <a:xfrm>
            <a:off x="302160" y="230098"/>
            <a:ext cx="1315017" cy="1192322"/>
            <a:chOff x="826689" y="2593385"/>
            <a:chExt cx="550625" cy="551596"/>
          </a:xfrm>
        </p:grpSpPr>
        <p:sp>
          <p:nvSpPr>
            <p:cNvPr id="13" name="Google Shape;1988;p52">
              <a:extLst>
                <a:ext uri="{FF2B5EF4-FFF2-40B4-BE49-F238E27FC236}">
                  <a16:creationId xmlns="" xmlns:a16="http://schemas.microsoft.com/office/drawing/2014/main" id="{9583DE04-1777-691D-FC7A-98B9B658DB87}"/>
                </a:ext>
              </a:extLst>
            </p:cNvPr>
            <p:cNvSpPr/>
            <p:nvPr/>
          </p:nvSpPr>
          <p:spPr>
            <a:xfrm>
              <a:off x="1048645" y="2748071"/>
              <a:ext cx="328670" cy="396910"/>
            </a:xfrm>
            <a:custGeom>
              <a:avLst/>
              <a:gdLst/>
              <a:ahLst/>
              <a:cxnLst/>
              <a:rect l="l" t="t" r="r" b="b"/>
              <a:pathLst>
                <a:path w="10832" h="13081" extrusionOk="0">
                  <a:moveTo>
                    <a:pt x="5511" y="1"/>
                  </a:moveTo>
                  <a:cubicBezTo>
                    <a:pt x="3389" y="1"/>
                    <a:pt x="32" y="1616"/>
                    <a:pt x="32" y="1616"/>
                  </a:cubicBezTo>
                  <a:lnTo>
                    <a:pt x="1" y="6620"/>
                  </a:lnTo>
                  <a:cubicBezTo>
                    <a:pt x="1" y="11085"/>
                    <a:pt x="5416" y="13080"/>
                    <a:pt x="5416" y="13080"/>
                  </a:cubicBezTo>
                  <a:cubicBezTo>
                    <a:pt x="5416" y="13080"/>
                    <a:pt x="10800" y="12003"/>
                    <a:pt x="10800" y="6303"/>
                  </a:cubicBezTo>
                  <a:lnTo>
                    <a:pt x="10831" y="1553"/>
                  </a:lnTo>
                  <a:cubicBezTo>
                    <a:pt x="10831" y="1553"/>
                    <a:pt x="7601" y="1"/>
                    <a:pt x="55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89;p52">
              <a:extLst>
                <a:ext uri="{FF2B5EF4-FFF2-40B4-BE49-F238E27FC236}">
                  <a16:creationId xmlns="" xmlns:a16="http://schemas.microsoft.com/office/drawing/2014/main" id="{49FE5A04-5ABB-C643-1D9E-7E93F1F2AA47}"/>
                </a:ext>
              </a:extLst>
            </p:cNvPr>
            <p:cNvSpPr/>
            <p:nvPr/>
          </p:nvSpPr>
          <p:spPr>
            <a:xfrm>
              <a:off x="1107266" y="2950819"/>
              <a:ext cx="210486" cy="61535"/>
            </a:xfrm>
            <a:custGeom>
              <a:avLst/>
              <a:gdLst/>
              <a:ahLst/>
              <a:cxnLst/>
              <a:rect l="l" t="t" r="r" b="b"/>
              <a:pathLst>
                <a:path w="6937" h="2028" extrusionOk="0">
                  <a:moveTo>
                    <a:pt x="3357" y="1"/>
                  </a:moveTo>
                  <a:cubicBezTo>
                    <a:pt x="1711" y="1"/>
                    <a:pt x="0" y="1838"/>
                    <a:pt x="0" y="1838"/>
                  </a:cubicBezTo>
                  <a:cubicBezTo>
                    <a:pt x="0" y="1838"/>
                    <a:pt x="2566" y="1489"/>
                    <a:pt x="3357" y="1489"/>
                  </a:cubicBezTo>
                  <a:cubicBezTo>
                    <a:pt x="4212" y="1489"/>
                    <a:pt x="6936" y="2028"/>
                    <a:pt x="6936" y="2028"/>
                  </a:cubicBezTo>
                  <a:cubicBezTo>
                    <a:pt x="6936" y="2028"/>
                    <a:pt x="5036" y="1"/>
                    <a:pt x="335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 name="Google Shape;1990;p52">
              <a:extLst>
                <a:ext uri="{FF2B5EF4-FFF2-40B4-BE49-F238E27FC236}">
                  <a16:creationId xmlns="" xmlns:a16="http://schemas.microsoft.com/office/drawing/2014/main" id="{550CE117-9147-A98F-9797-910A88CF73D7}"/>
                </a:ext>
              </a:extLst>
            </p:cNvPr>
            <p:cNvSpPr/>
            <p:nvPr/>
          </p:nvSpPr>
          <p:spPr>
            <a:xfrm>
              <a:off x="1242746" y="2880698"/>
              <a:ext cx="100949" cy="36532"/>
            </a:xfrm>
            <a:custGeom>
              <a:avLst/>
              <a:gdLst/>
              <a:ahLst/>
              <a:cxnLst/>
              <a:rect l="l" t="t" r="r" b="b"/>
              <a:pathLst>
                <a:path w="3327" h="1204" extrusionOk="0">
                  <a:moveTo>
                    <a:pt x="1" y="0"/>
                  </a:moveTo>
                  <a:lnTo>
                    <a:pt x="1" y="0"/>
                  </a:lnTo>
                  <a:cubicBezTo>
                    <a:pt x="1" y="0"/>
                    <a:pt x="634" y="1204"/>
                    <a:pt x="1553" y="1204"/>
                  </a:cubicBezTo>
                  <a:cubicBezTo>
                    <a:pt x="2471" y="1204"/>
                    <a:pt x="3326" y="222"/>
                    <a:pt x="3326" y="222"/>
                  </a:cubicBezTo>
                  <a:lnTo>
                    <a:pt x="3326" y="222"/>
                  </a:lnTo>
                  <a:cubicBezTo>
                    <a:pt x="3326" y="222"/>
                    <a:pt x="2218" y="380"/>
                    <a:pt x="1584" y="380"/>
                  </a:cubicBezTo>
                  <a:cubicBezTo>
                    <a:pt x="951" y="380"/>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 name="Google Shape;1991;p52">
              <a:extLst>
                <a:ext uri="{FF2B5EF4-FFF2-40B4-BE49-F238E27FC236}">
                  <a16:creationId xmlns="" xmlns:a16="http://schemas.microsoft.com/office/drawing/2014/main" id="{61728A65-0B88-70F3-1645-45F243DDA646}"/>
                </a:ext>
              </a:extLst>
            </p:cNvPr>
            <p:cNvSpPr/>
            <p:nvPr/>
          </p:nvSpPr>
          <p:spPr>
            <a:xfrm>
              <a:off x="1299456" y="2916229"/>
              <a:ext cx="41357" cy="65388"/>
            </a:xfrm>
            <a:custGeom>
              <a:avLst/>
              <a:gdLst/>
              <a:ahLst/>
              <a:cxnLst/>
              <a:rect l="l" t="t" r="r" b="b"/>
              <a:pathLst>
                <a:path w="1363" h="2155" extrusionOk="0">
                  <a:moveTo>
                    <a:pt x="634" y="1"/>
                  </a:moveTo>
                  <a:cubicBezTo>
                    <a:pt x="634" y="634"/>
                    <a:pt x="0" y="1109"/>
                    <a:pt x="0" y="1521"/>
                  </a:cubicBezTo>
                  <a:cubicBezTo>
                    <a:pt x="0" y="1901"/>
                    <a:pt x="254" y="2154"/>
                    <a:pt x="634" y="2154"/>
                  </a:cubicBezTo>
                  <a:cubicBezTo>
                    <a:pt x="1045" y="2154"/>
                    <a:pt x="1362" y="1838"/>
                    <a:pt x="1362" y="1426"/>
                  </a:cubicBezTo>
                  <a:cubicBezTo>
                    <a:pt x="1362" y="1046"/>
                    <a:pt x="634" y="476"/>
                    <a:pt x="63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 name="Google Shape;1992;p52">
              <a:extLst>
                <a:ext uri="{FF2B5EF4-FFF2-40B4-BE49-F238E27FC236}">
                  <a16:creationId xmlns="" xmlns:a16="http://schemas.microsoft.com/office/drawing/2014/main" id="{C74D2496-F8C3-6D6A-2E4A-0DFFBB397DB9}"/>
                </a:ext>
              </a:extLst>
            </p:cNvPr>
            <p:cNvSpPr/>
            <p:nvPr/>
          </p:nvSpPr>
          <p:spPr>
            <a:xfrm>
              <a:off x="1048645" y="2748071"/>
              <a:ext cx="163394" cy="267166"/>
            </a:xfrm>
            <a:custGeom>
              <a:avLst/>
              <a:gdLst/>
              <a:ahLst/>
              <a:cxnLst/>
              <a:rect l="l" t="t" r="r" b="b"/>
              <a:pathLst>
                <a:path w="5385" h="8805" extrusionOk="0">
                  <a:moveTo>
                    <a:pt x="5384" y="1"/>
                  </a:moveTo>
                  <a:lnTo>
                    <a:pt x="5384" y="1"/>
                  </a:lnTo>
                  <a:cubicBezTo>
                    <a:pt x="3294" y="33"/>
                    <a:pt x="32" y="1616"/>
                    <a:pt x="32" y="1616"/>
                  </a:cubicBezTo>
                  <a:lnTo>
                    <a:pt x="1" y="6620"/>
                  </a:lnTo>
                  <a:cubicBezTo>
                    <a:pt x="1" y="7411"/>
                    <a:pt x="159" y="8171"/>
                    <a:pt x="476" y="8805"/>
                  </a:cubicBezTo>
                  <a:cubicBezTo>
                    <a:pt x="2344" y="8013"/>
                    <a:pt x="5131" y="5860"/>
                    <a:pt x="538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1993;p52">
              <a:extLst>
                <a:ext uri="{FF2B5EF4-FFF2-40B4-BE49-F238E27FC236}">
                  <a16:creationId xmlns="" xmlns:a16="http://schemas.microsoft.com/office/drawing/2014/main" id="{246CE6B5-3485-1A4C-EE92-81B301D641C1}"/>
                </a:ext>
              </a:extLst>
            </p:cNvPr>
            <p:cNvSpPr/>
            <p:nvPr/>
          </p:nvSpPr>
          <p:spPr>
            <a:xfrm>
              <a:off x="826689" y="2593385"/>
              <a:ext cx="341141" cy="407439"/>
            </a:xfrm>
            <a:custGeom>
              <a:avLst/>
              <a:gdLst/>
              <a:ahLst/>
              <a:cxnLst/>
              <a:rect l="l" t="t" r="r" b="b"/>
              <a:pathLst>
                <a:path w="11243" h="13428" extrusionOk="0">
                  <a:moveTo>
                    <a:pt x="5637" y="0"/>
                  </a:moveTo>
                  <a:cubicBezTo>
                    <a:pt x="3484" y="0"/>
                    <a:pt x="32" y="1330"/>
                    <a:pt x="32" y="1330"/>
                  </a:cubicBezTo>
                  <a:lnTo>
                    <a:pt x="0" y="6081"/>
                  </a:lnTo>
                  <a:cubicBezTo>
                    <a:pt x="0" y="11433"/>
                    <a:pt x="5574" y="13428"/>
                    <a:pt x="5574" y="13428"/>
                  </a:cubicBezTo>
                  <a:cubicBezTo>
                    <a:pt x="5574" y="13428"/>
                    <a:pt x="11243" y="11686"/>
                    <a:pt x="11243" y="5764"/>
                  </a:cubicBezTo>
                  <a:lnTo>
                    <a:pt x="11243" y="1267"/>
                  </a:lnTo>
                  <a:cubicBezTo>
                    <a:pt x="11243" y="1267"/>
                    <a:pt x="7854" y="0"/>
                    <a:pt x="56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 name="Google Shape;1994;p52">
              <a:extLst>
                <a:ext uri="{FF2B5EF4-FFF2-40B4-BE49-F238E27FC236}">
                  <a16:creationId xmlns="" xmlns:a16="http://schemas.microsoft.com/office/drawing/2014/main" id="{AB7A88C3-EE84-3C1D-D785-C6A1B7B09F35}"/>
                </a:ext>
              </a:extLst>
            </p:cNvPr>
            <p:cNvSpPr/>
            <p:nvPr/>
          </p:nvSpPr>
          <p:spPr>
            <a:xfrm>
              <a:off x="891046" y="2797074"/>
              <a:ext cx="204721" cy="88448"/>
            </a:xfrm>
            <a:custGeom>
              <a:avLst/>
              <a:gdLst/>
              <a:ahLst/>
              <a:cxnLst/>
              <a:rect l="l" t="t" r="r" b="b"/>
              <a:pathLst>
                <a:path w="6747" h="2915" extrusionOk="0">
                  <a:moveTo>
                    <a:pt x="6746" y="1"/>
                  </a:moveTo>
                  <a:lnTo>
                    <a:pt x="6746" y="1"/>
                  </a:lnTo>
                  <a:cubicBezTo>
                    <a:pt x="6746" y="1"/>
                    <a:pt x="4150" y="698"/>
                    <a:pt x="3295" y="698"/>
                  </a:cubicBezTo>
                  <a:cubicBezTo>
                    <a:pt x="2471" y="698"/>
                    <a:pt x="1" y="159"/>
                    <a:pt x="1" y="159"/>
                  </a:cubicBezTo>
                  <a:lnTo>
                    <a:pt x="1" y="159"/>
                  </a:lnTo>
                  <a:cubicBezTo>
                    <a:pt x="1" y="159"/>
                    <a:pt x="951" y="2915"/>
                    <a:pt x="3358" y="2915"/>
                  </a:cubicBezTo>
                  <a:cubicBezTo>
                    <a:pt x="5416" y="2915"/>
                    <a:pt x="6746" y="1"/>
                    <a:pt x="674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 name="Google Shape;1995;p52">
              <a:extLst>
                <a:ext uri="{FF2B5EF4-FFF2-40B4-BE49-F238E27FC236}">
                  <a16:creationId xmlns="" xmlns:a16="http://schemas.microsoft.com/office/drawing/2014/main" id="{96CA313C-C025-23AD-C510-68446C2AD03B}"/>
                </a:ext>
              </a:extLst>
            </p:cNvPr>
            <p:cNvSpPr/>
            <p:nvPr/>
          </p:nvSpPr>
          <p:spPr>
            <a:xfrm>
              <a:off x="1012143" y="2710598"/>
              <a:ext cx="105713" cy="35592"/>
            </a:xfrm>
            <a:custGeom>
              <a:avLst/>
              <a:gdLst/>
              <a:ahLst/>
              <a:cxnLst/>
              <a:rect l="l" t="t" r="r" b="b"/>
              <a:pathLst>
                <a:path w="3484" h="1173" extrusionOk="0">
                  <a:moveTo>
                    <a:pt x="1679" y="1"/>
                  </a:moveTo>
                  <a:cubicBezTo>
                    <a:pt x="887" y="1"/>
                    <a:pt x="0" y="1078"/>
                    <a:pt x="0" y="1078"/>
                  </a:cubicBezTo>
                  <a:cubicBezTo>
                    <a:pt x="0" y="1078"/>
                    <a:pt x="602" y="919"/>
                    <a:pt x="1679" y="919"/>
                  </a:cubicBezTo>
                  <a:cubicBezTo>
                    <a:pt x="2280" y="919"/>
                    <a:pt x="3484" y="1173"/>
                    <a:pt x="3484" y="1173"/>
                  </a:cubicBezTo>
                  <a:cubicBezTo>
                    <a:pt x="3484" y="1173"/>
                    <a:pt x="2502" y="1"/>
                    <a:pt x="16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 name="Google Shape;1996;p52">
              <a:extLst>
                <a:ext uri="{FF2B5EF4-FFF2-40B4-BE49-F238E27FC236}">
                  <a16:creationId xmlns="" xmlns:a16="http://schemas.microsoft.com/office/drawing/2014/main" id="{CE2C8376-5A98-3C55-A7E9-A7552792EC64}"/>
                </a:ext>
              </a:extLst>
            </p:cNvPr>
            <p:cNvSpPr/>
            <p:nvPr/>
          </p:nvSpPr>
          <p:spPr>
            <a:xfrm>
              <a:off x="862220" y="2710598"/>
              <a:ext cx="106715" cy="36563"/>
            </a:xfrm>
            <a:custGeom>
              <a:avLst/>
              <a:gdLst/>
              <a:ahLst/>
              <a:cxnLst/>
              <a:rect l="l" t="t" r="r" b="b"/>
              <a:pathLst>
                <a:path w="3517" h="1205" extrusionOk="0">
                  <a:moveTo>
                    <a:pt x="1711" y="1"/>
                  </a:moveTo>
                  <a:cubicBezTo>
                    <a:pt x="856" y="1"/>
                    <a:pt x="1" y="1204"/>
                    <a:pt x="1" y="1204"/>
                  </a:cubicBezTo>
                  <a:cubicBezTo>
                    <a:pt x="1" y="1204"/>
                    <a:pt x="1078" y="919"/>
                    <a:pt x="1616" y="919"/>
                  </a:cubicBezTo>
                  <a:cubicBezTo>
                    <a:pt x="2186" y="919"/>
                    <a:pt x="3516" y="1078"/>
                    <a:pt x="3516" y="1078"/>
                  </a:cubicBezTo>
                  <a:cubicBezTo>
                    <a:pt x="3516" y="1078"/>
                    <a:pt x="2534" y="64"/>
                    <a:pt x="171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1997;p52">
              <a:extLst>
                <a:ext uri="{FF2B5EF4-FFF2-40B4-BE49-F238E27FC236}">
                  <a16:creationId xmlns="" xmlns:a16="http://schemas.microsoft.com/office/drawing/2014/main" id="{C8105924-EF92-DDC0-4C6E-5627286C6B17}"/>
                </a:ext>
              </a:extLst>
            </p:cNvPr>
            <p:cNvSpPr/>
            <p:nvPr/>
          </p:nvSpPr>
          <p:spPr>
            <a:xfrm>
              <a:off x="1132238" y="2768248"/>
              <a:ext cx="40386" cy="98067"/>
            </a:xfrm>
            <a:custGeom>
              <a:avLst/>
              <a:gdLst/>
              <a:ahLst/>
              <a:cxnLst/>
              <a:rect l="l" t="t" r="r" b="b"/>
              <a:pathLst>
                <a:path w="1331" h="3232" extrusionOk="0">
                  <a:moveTo>
                    <a:pt x="1331" y="1"/>
                  </a:moveTo>
                  <a:lnTo>
                    <a:pt x="64" y="1331"/>
                  </a:lnTo>
                  <a:lnTo>
                    <a:pt x="1" y="3231"/>
                  </a:lnTo>
                  <a:lnTo>
                    <a:pt x="1204" y="1838"/>
                  </a:lnTo>
                  <a:lnTo>
                    <a:pt x="133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 name="Google Shape;1998;p52">
              <a:extLst>
                <a:ext uri="{FF2B5EF4-FFF2-40B4-BE49-F238E27FC236}">
                  <a16:creationId xmlns="" xmlns:a16="http://schemas.microsoft.com/office/drawing/2014/main" id="{80D9C251-008F-66F0-9DF1-9CDDB3A405FB}"/>
                </a:ext>
              </a:extLst>
            </p:cNvPr>
            <p:cNvSpPr/>
            <p:nvPr/>
          </p:nvSpPr>
          <p:spPr>
            <a:xfrm>
              <a:off x="1112060" y="2797074"/>
              <a:ext cx="73065" cy="37534"/>
            </a:xfrm>
            <a:custGeom>
              <a:avLst/>
              <a:gdLst/>
              <a:ahLst/>
              <a:cxnLst/>
              <a:rect l="l" t="t" r="r" b="b"/>
              <a:pathLst>
                <a:path w="2408" h="1237" extrusionOk="0">
                  <a:moveTo>
                    <a:pt x="1" y="1"/>
                  </a:moveTo>
                  <a:lnTo>
                    <a:pt x="1141" y="1173"/>
                  </a:lnTo>
                  <a:lnTo>
                    <a:pt x="2408" y="1236"/>
                  </a:lnTo>
                  <a:lnTo>
                    <a:pt x="1521" y="159"/>
                  </a:lnTo>
                  <a:lnTo>
                    <a:pt x="1" y="1"/>
                  </a:ln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25" name="Google Shape;1827;p52">
            <a:extLst>
              <a:ext uri="{FF2B5EF4-FFF2-40B4-BE49-F238E27FC236}">
                <a16:creationId xmlns="" xmlns:a16="http://schemas.microsoft.com/office/drawing/2014/main" id="{B9F05C3F-64FC-E9AB-2168-46939D3BFA60}"/>
              </a:ext>
            </a:extLst>
          </p:cNvPr>
          <p:cNvGrpSpPr/>
          <p:nvPr/>
        </p:nvGrpSpPr>
        <p:grpSpPr>
          <a:xfrm>
            <a:off x="342564" y="3967877"/>
            <a:ext cx="1088670" cy="776685"/>
            <a:chOff x="7496426" y="1315359"/>
            <a:chExt cx="551596" cy="551596"/>
          </a:xfrm>
        </p:grpSpPr>
        <p:sp>
          <p:nvSpPr>
            <p:cNvPr id="26" name="Google Shape;1828;p52">
              <a:extLst>
                <a:ext uri="{FF2B5EF4-FFF2-40B4-BE49-F238E27FC236}">
                  <a16:creationId xmlns="" xmlns:a16="http://schemas.microsoft.com/office/drawing/2014/main" id="{0FD37742-DF20-237F-053B-04429ED0F49A}"/>
                </a:ext>
              </a:extLst>
            </p:cNvPr>
            <p:cNvSpPr/>
            <p:nvPr/>
          </p:nvSpPr>
          <p:spPr>
            <a:xfrm>
              <a:off x="7573283" y="1453720"/>
              <a:ext cx="398822" cy="117274"/>
            </a:xfrm>
            <a:custGeom>
              <a:avLst/>
              <a:gdLst/>
              <a:ahLst/>
              <a:cxnLst/>
              <a:rect l="l" t="t" r="r" b="b"/>
              <a:pathLst>
                <a:path w="13144" h="3865" extrusionOk="0">
                  <a:moveTo>
                    <a:pt x="12922" y="1"/>
                  </a:moveTo>
                  <a:cubicBezTo>
                    <a:pt x="12922" y="1"/>
                    <a:pt x="8520" y="2408"/>
                    <a:pt x="6651" y="2408"/>
                  </a:cubicBezTo>
                  <a:cubicBezTo>
                    <a:pt x="4783" y="2408"/>
                    <a:pt x="317" y="159"/>
                    <a:pt x="317" y="159"/>
                  </a:cubicBezTo>
                  <a:lnTo>
                    <a:pt x="1" y="1489"/>
                  </a:lnTo>
                  <a:cubicBezTo>
                    <a:pt x="1" y="1489"/>
                    <a:pt x="4086" y="3864"/>
                    <a:pt x="6588" y="3864"/>
                  </a:cubicBezTo>
                  <a:cubicBezTo>
                    <a:pt x="9121" y="3864"/>
                    <a:pt x="13143" y="1204"/>
                    <a:pt x="13143" y="1204"/>
                  </a:cubicBezTo>
                  <a:lnTo>
                    <a:pt x="1292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829;p52">
              <a:extLst>
                <a:ext uri="{FF2B5EF4-FFF2-40B4-BE49-F238E27FC236}">
                  <a16:creationId xmlns="" xmlns:a16="http://schemas.microsoft.com/office/drawing/2014/main" id="{C8E705F8-7EE0-D8BA-5E06-0265428B18ED}"/>
                </a:ext>
              </a:extLst>
            </p:cNvPr>
            <p:cNvSpPr/>
            <p:nvPr/>
          </p:nvSpPr>
          <p:spPr>
            <a:xfrm>
              <a:off x="7900952" y="1451809"/>
              <a:ext cx="70182" cy="74036"/>
            </a:xfrm>
            <a:custGeom>
              <a:avLst/>
              <a:gdLst/>
              <a:ahLst/>
              <a:cxnLst/>
              <a:rect l="l" t="t" r="r" b="b"/>
              <a:pathLst>
                <a:path w="2313" h="2440" extrusionOk="0">
                  <a:moveTo>
                    <a:pt x="2091" y="1"/>
                  </a:moveTo>
                  <a:cubicBezTo>
                    <a:pt x="2091" y="1"/>
                    <a:pt x="1204" y="539"/>
                    <a:pt x="1" y="1046"/>
                  </a:cubicBezTo>
                  <a:lnTo>
                    <a:pt x="286" y="2439"/>
                  </a:lnTo>
                  <a:cubicBezTo>
                    <a:pt x="1458" y="1837"/>
                    <a:pt x="2313" y="1236"/>
                    <a:pt x="2313" y="1236"/>
                  </a:cubicBezTo>
                  <a:lnTo>
                    <a:pt x="209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 name="Google Shape;1830;p52">
              <a:extLst>
                <a:ext uri="{FF2B5EF4-FFF2-40B4-BE49-F238E27FC236}">
                  <a16:creationId xmlns="" xmlns:a16="http://schemas.microsoft.com/office/drawing/2014/main" id="{E8EAC0D6-7E23-BAD9-D399-7C7223876918}"/>
                </a:ext>
              </a:extLst>
            </p:cNvPr>
            <p:cNvSpPr/>
            <p:nvPr/>
          </p:nvSpPr>
          <p:spPr>
            <a:xfrm>
              <a:off x="7573283" y="1458545"/>
              <a:ext cx="58652" cy="67300"/>
            </a:xfrm>
            <a:custGeom>
              <a:avLst/>
              <a:gdLst/>
              <a:ahLst/>
              <a:cxnLst/>
              <a:rect l="l" t="t" r="r" b="b"/>
              <a:pathLst>
                <a:path w="1933" h="2218" extrusionOk="0">
                  <a:moveTo>
                    <a:pt x="317" y="0"/>
                  </a:moveTo>
                  <a:lnTo>
                    <a:pt x="1" y="1330"/>
                  </a:lnTo>
                  <a:cubicBezTo>
                    <a:pt x="1" y="1330"/>
                    <a:pt x="666" y="1742"/>
                    <a:pt x="1647" y="2217"/>
                  </a:cubicBezTo>
                  <a:lnTo>
                    <a:pt x="1932" y="729"/>
                  </a:lnTo>
                  <a:cubicBezTo>
                    <a:pt x="982" y="317"/>
                    <a:pt x="317"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9" name="Google Shape;1831;p52">
              <a:extLst>
                <a:ext uri="{FF2B5EF4-FFF2-40B4-BE49-F238E27FC236}">
                  <a16:creationId xmlns="" xmlns:a16="http://schemas.microsoft.com/office/drawing/2014/main" id="{DA6B3759-C8DB-5A44-D9ED-988C3CF9AD89}"/>
                </a:ext>
              </a:extLst>
            </p:cNvPr>
            <p:cNvSpPr/>
            <p:nvPr/>
          </p:nvSpPr>
          <p:spPr>
            <a:xfrm>
              <a:off x="7496426" y="1811185"/>
              <a:ext cx="159541" cy="55770"/>
            </a:xfrm>
            <a:custGeom>
              <a:avLst/>
              <a:gdLst/>
              <a:ahLst/>
              <a:cxnLst/>
              <a:rect l="l" t="t" r="r" b="b"/>
              <a:pathLst>
                <a:path w="5258" h="1838" extrusionOk="0">
                  <a:moveTo>
                    <a:pt x="1805" y="1"/>
                  </a:moveTo>
                  <a:lnTo>
                    <a:pt x="127" y="824"/>
                  </a:lnTo>
                  <a:lnTo>
                    <a:pt x="0" y="1837"/>
                  </a:lnTo>
                  <a:lnTo>
                    <a:pt x="5257" y="1774"/>
                  </a:lnTo>
                  <a:lnTo>
                    <a:pt x="5067" y="666"/>
                  </a:lnTo>
                  <a:lnTo>
                    <a:pt x="3547" y="32"/>
                  </a:lnTo>
                  <a:lnTo>
                    <a:pt x="18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1832;p52">
              <a:extLst>
                <a:ext uri="{FF2B5EF4-FFF2-40B4-BE49-F238E27FC236}">
                  <a16:creationId xmlns="" xmlns:a16="http://schemas.microsoft.com/office/drawing/2014/main" id="{C1F2E44D-6037-AC20-D685-5F891454D683}"/>
                </a:ext>
              </a:extLst>
            </p:cNvPr>
            <p:cNvSpPr/>
            <p:nvPr/>
          </p:nvSpPr>
          <p:spPr>
            <a:xfrm>
              <a:off x="7551194" y="1394158"/>
              <a:ext cx="52887" cy="439177"/>
            </a:xfrm>
            <a:custGeom>
              <a:avLst/>
              <a:gdLst/>
              <a:ahLst/>
              <a:cxnLst/>
              <a:rect l="l" t="t" r="r" b="b"/>
              <a:pathLst>
                <a:path w="1743" h="14474" extrusionOk="0">
                  <a:moveTo>
                    <a:pt x="412" y="0"/>
                  </a:moveTo>
                  <a:lnTo>
                    <a:pt x="0" y="13745"/>
                  </a:lnTo>
                  <a:lnTo>
                    <a:pt x="760" y="14473"/>
                  </a:lnTo>
                  <a:lnTo>
                    <a:pt x="1742" y="13776"/>
                  </a:lnTo>
                  <a:lnTo>
                    <a:pt x="15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1833;p52">
              <a:extLst>
                <a:ext uri="{FF2B5EF4-FFF2-40B4-BE49-F238E27FC236}">
                  <a16:creationId xmlns="" xmlns:a16="http://schemas.microsoft.com/office/drawing/2014/main" id="{8436A2D0-195E-79AD-2D07-9B79724F3937}"/>
                </a:ext>
              </a:extLst>
            </p:cNvPr>
            <p:cNvSpPr/>
            <p:nvPr/>
          </p:nvSpPr>
          <p:spPr>
            <a:xfrm>
              <a:off x="7561753" y="1393187"/>
              <a:ext cx="37503" cy="44361"/>
            </a:xfrm>
            <a:custGeom>
              <a:avLst/>
              <a:gdLst/>
              <a:ahLst/>
              <a:cxnLst/>
              <a:rect l="l" t="t" r="r" b="b"/>
              <a:pathLst>
                <a:path w="1236" h="1462" extrusionOk="0">
                  <a:moveTo>
                    <a:pt x="64" y="1"/>
                  </a:moveTo>
                  <a:lnTo>
                    <a:pt x="1" y="1299"/>
                  </a:lnTo>
                  <a:cubicBezTo>
                    <a:pt x="241" y="1399"/>
                    <a:pt x="507" y="1462"/>
                    <a:pt x="774" y="1462"/>
                  </a:cubicBezTo>
                  <a:cubicBezTo>
                    <a:pt x="929" y="1462"/>
                    <a:pt x="1085" y="1441"/>
                    <a:pt x="1236" y="1394"/>
                  </a:cubicBezTo>
                  <a:lnTo>
                    <a:pt x="123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1834;p52">
              <a:extLst>
                <a:ext uri="{FF2B5EF4-FFF2-40B4-BE49-F238E27FC236}">
                  <a16:creationId xmlns="" xmlns:a16="http://schemas.microsoft.com/office/drawing/2014/main" id="{3065D7B1-321E-4EBC-2CED-82B4987A9CC6}"/>
                </a:ext>
              </a:extLst>
            </p:cNvPr>
            <p:cNvSpPr/>
            <p:nvPr/>
          </p:nvSpPr>
          <p:spPr>
            <a:xfrm>
              <a:off x="7527163" y="1315359"/>
              <a:ext cx="113420" cy="100919"/>
            </a:xfrm>
            <a:custGeom>
              <a:avLst/>
              <a:gdLst/>
              <a:ahLst/>
              <a:cxnLst/>
              <a:rect l="l" t="t" r="r" b="b"/>
              <a:pathLst>
                <a:path w="3738" h="3326" extrusionOk="0">
                  <a:moveTo>
                    <a:pt x="1869" y="1"/>
                  </a:moveTo>
                  <a:cubicBezTo>
                    <a:pt x="856" y="1"/>
                    <a:pt x="1" y="761"/>
                    <a:pt x="1" y="1647"/>
                  </a:cubicBezTo>
                  <a:cubicBezTo>
                    <a:pt x="1" y="2566"/>
                    <a:pt x="856" y="3326"/>
                    <a:pt x="1869" y="3326"/>
                  </a:cubicBezTo>
                  <a:cubicBezTo>
                    <a:pt x="2914" y="3326"/>
                    <a:pt x="3737" y="2566"/>
                    <a:pt x="3737" y="1647"/>
                  </a:cubicBezTo>
                  <a:cubicBezTo>
                    <a:pt x="3737" y="761"/>
                    <a:pt x="2914" y="1"/>
                    <a:pt x="18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1835;p52">
              <a:extLst>
                <a:ext uri="{FF2B5EF4-FFF2-40B4-BE49-F238E27FC236}">
                  <a16:creationId xmlns="" xmlns:a16="http://schemas.microsoft.com/office/drawing/2014/main" id="{EF813C99-006C-179B-78AA-30BD9A8911A8}"/>
                </a:ext>
              </a:extLst>
            </p:cNvPr>
            <p:cNvSpPr/>
            <p:nvPr/>
          </p:nvSpPr>
          <p:spPr>
            <a:xfrm>
              <a:off x="7932660" y="1381657"/>
              <a:ext cx="55770" cy="447825"/>
            </a:xfrm>
            <a:custGeom>
              <a:avLst/>
              <a:gdLst/>
              <a:ahLst/>
              <a:cxnLst/>
              <a:rect l="l" t="t" r="r" b="b"/>
              <a:pathLst>
                <a:path w="1838" h="14759" extrusionOk="0">
                  <a:moveTo>
                    <a:pt x="1521" y="1"/>
                  </a:moveTo>
                  <a:lnTo>
                    <a:pt x="476" y="32"/>
                  </a:lnTo>
                  <a:lnTo>
                    <a:pt x="1" y="14188"/>
                  </a:lnTo>
                  <a:lnTo>
                    <a:pt x="1173" y="14758"/>
                  </a:lnTo>
                  <a:lnTo>
                    <a:pt x="1838" y="14157"/>
                  </a:lnTo>
                  <a:lnTo>
                    <a:pt x="15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1836;p52">
              <a:extLst>
                <a:ext uri="{FF2B5EF4-FFF2-40B4-BE49-F238E27FC236}">
                  <a16:creationId xmlns="" xmlns:a16="http://schemas.microsoft.com/office/drawing/2014/main" id="{A3E7B5F2-DB22-AE5E-BC4E-C127C4EBC8EC}"/>
                </a:ext>
              </a:extLst>
            </p:cNvPr>
            <p:cNvSpPr/>
            <p:nvPr/>
          </p:nvSpPr>
          <p:spPr>
            <a:xfrm>
              <a:off x="7881745" y="1811185"/>
              <a:ext cx="166277" cy="55770"/>
            </a:xfrm>
            <a:custGeom>
              <a:avLst/>
              <a:gdLst/>
              <a:ahLst/>
              <a:cxnLst/>
              <a:rect l="l" t="t" r="r" b="b"/>
              <a:pathLst>
                <a:path w="5480" h="1838" extrusionOk="0">
                  <a:moveTo>
                    <a:pt x="3516" y="1"/>
                  </a:moveTo>
                  <a:lnTo>
                    <a:pt x="1679" y="32"/>
                  </a:lnTo>
                  <a:lnTo>
                    <a:pt x="0" y="1046"/>
                  </a:lnTo>
                  <a:lnTo>
                    <a:pt x="0" y="1837"/>
                  </a:lnTo>
                  <a:lnTo>
                    <a:pt x="5479" y="1837"/>
                  </a:lnTo>
                  <a:lnTo>
                    <a:pt x="5353" y="666"/>
                  </a:lnTo>
                  <a:lnTo>
                    <a:pt x="35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1837;p52">
              <a:extLst>
                <a:ext uri="{FF2B5EF4-FFF2-40B4-BE49-F238E27FC236}">
                  <a16:creationId xmlns="" xmlns:a16="http://schemas.microsoft.com/office/drawing/2014/main" id="{5857C10D-BDC6-E2DF-C0F9-44ACC57F5F8B}"/>
                </a:ext>
              </a:extLst>
            </p:cNvPr>
            <p:cNvSpPr/>
            <p:nvPr/>
          </p:nvSpPr>
          <p:spPr>
            <a:xfrm>
              <a:off x="7945161" y="1379745"/>
              <a:ext cx="35592" cy="50915"/>
            </a:xfrm>
            <a:custGeom>
              <a:avLst/>
              <a:gdLst/>
              <a:ahLst/>
              <a:cxnLst/>
              <a:rect l="l" t="t" r="r" b="b"/>
              <a:pathLst>
                <a:path w="1173" h="1678" extrusionOk="0">
                  <a:moveTo>
                    <a:pt x="1109" y="0"/>
                  </a:moveTo>
                  <a:lnTo>
                    <a:pt x="32" y="64"/>
                  </a:lnTo>
                  <a:lnTo>
                    <a:pt x="1" y="1520"/>
                  </a:lnTo>
                  <a:cubicBezTo>
                    <a:pt x="217" y="1629"/>
                    <a:pt x="478" y="1678"/>
                    <a:pt x="763" y="1678"/>
                  </a:cubicBezTo>
                  <a:cubicBezTo>
                    <a:pt x="895" y="1678"/>
                    <a:pt x="1032" y="1667"/>
                    <a:pt x="1172" y="1647"/>
                  </a:cubicBezTo>
                  <a:lnTo>
                    <a:pt x="110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 name="Google Shape;1838;p52">
              <a:extLst>
                <a:ext uri="{FF2B5EF4-FFF2-40B4-BE49-F238E27FC236}">
                  <a16:creationId xmlns="" xmlns:a16="http://schemas.microsoft.com/office/drawing/2014/main" id="{5C699B5E-C212-3140-0253-0B778E7ADA34}"/>
                </a:ext>
              </a:extLst>
            </p:cNvPr>
            <p:cNvSpPr/>
            <p:nvPr/>
          </p:nvSpPr>
          <p:spPr>
            <a:xfrm>
              <a:off x="7913453" y="1315359"/>
              <a:ext cx="102861" cy="93243"/>
            </a:xfrm>
            <a:custGeom>
              <a:avLst/>
              <a:gdLst/>
              <a:ahLst/>
              <a:cxnLst/>
              <a:rect l="l" t="t" r="r" b="b"/>
              <a:pathLst>
                <a:path w="3390" h="3073" extrusionOk="0">
                  <a:moveTo>
                    <a:pt x="1679" y="1"/>
                  </a:moveTo>
                  <a:cubicBezTo>
                    <a:pt x="729" y="1"/>
                    <a:pt x="1" y="697"/>
                    <a:pt x="1" y="1552"/>
                  </a:cubicBezTo>
                  <a:cubicBezTo>
                    <a:pt x="1" y="2376"/>
                    <a:pt x="729" y="3072"/>
                    <a:pt x="1679" y="3072"/>
                  </a:cubicBezTo>
                  <a:cubicBezTo>
                    <a:pt x="2629" y="3072"/>
                    <a:pt x="3389" y="2407"/>
                    <a:pt x="3389" y="1552"/>
                  </a:cubicBezTo>
                  <a:cubicBezTo>
                    <a:pt x="3389" y="697"/>
                    <a:pt x="2629" y="1"/>
                    <a:pt x="16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7" name="Google Shape;1827;p52">
            <a:extLst>
              <a:ext uri="{FF2B5EF4-FFF2-40B4-BE49-F238E27FC236}">
                <a16:creationId xmlns="" xmlns:a16="http://schemas.microsoft.com/office/drawing/2014/main" id="{226D9C92-6294-6120-1CBF-516BFD4D571F}"/>
              </a:ext>
            </a:extLst>
          </p:cNvPr>
          <p:cNvGrpSpPr/>
          <p:nvPr/>
        </p:nvGrpSpPr>
        <p:grpSpPr>
          <a:xfrm>
            <a:off x="1682695" y="3963825"/>
            <a:ext cx="1088670" cy="776685"/>
            <a:chOff x="7496426" y="1315359"/>
            <a:chExt cx="551596" cy="551596"/>
          </a:xfrm>
        </p:grpSpPr>
        <p:sp>
          <p:nvSpPr>
            <p:cNvPr id="38" name="Google Shape;1828;p52">
              <a:extLst>
                <a:ext uri="{FF2B5EF4-FFF2-40B4-BE49-F238E27FC236}">
                  <a16:creationId xmlns="" xmlns:a16="http://schemas.microsoft.com/office/drawing/2014/main" id="{170A8D09-DDBD-A0D1-1E94-7611CA813C3B}"/>
                </a:ext>
              </a:extLst>
            </p:cNvPr>
            <p:cNvSpPr/>
            <p:nvPr/>
          </p:nvSpPr>
          <p:spPr>
            <a:xfrm>
              <a:off x="7573283" y="1453720"/>
              <a:ext cx="398822" cy="117274"/>
            </a:xfrm>
            <a:custGeom>
              <a:avLst/>
              <a:gdLst/>
              <a:ahLst/>
              <a:cxnLst/>
              <a:rect l="l" t="t" r="r" b="b"/>
              <a:pathLst>
                <a:path w="13144" h="3865" extrusionOk="0">
                  <a:moveTo>
                    <a:pt x="12922" y="1"/>
                  </a:moveTo>
                  <a:cubicBezTo>
                    <a:pt x="12922" y="1"/>
                    <a:pt x="8520" y="2408"/>
                    <a:pt x="6651" y="2408"/>
                  </a:cubicBezTo>
                  <a:cubicBezTo>
                    <a:pt x="4783" y="2408"/>
                    <a:pt x="317" y="159"/>
                    <a:pt x="317" y="159"/>
                  </a:cubicBezTo>
                  <a:lnTo>
                    <a:pt x="1" y="1489"/>
                  </a:lnTo>
                  <a:cubicBezTo>
                    <a:pt x="1" y="1489"/>
                    <a:pt x="4086" y="3864"/>
                    <a:pt x="6588" y="3864"/>
                  </a:cubicBezTo>
                  <a:cubicBezTo>
                    <a:pt x="9121" y="3864"/>
                    <a:pt x="13143" y="1204"/>
                    <a:pt x="13143" y="1204"/>
                  </a:cubicBezTo>
                  <a:lnTo>
                    <a:pt x="1292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829;p52">
              <a:extLst>
                <a:ext uri="{FF2B5EF4-FFF2-40B4-BE49-F238E27FC236}">
                  <a16:creationId xmlns="" xmlns:a16="http://schemas.microsoft.com/office/drawing/2014/main" id="{F5565FD4-EC23-0C24-61A3-71C4B7B27EA0}"/>
                </a:ext>
              </a:extLst>
            </p:cNvPr>
            <p:cNvSpPr/>
            <p:nvPr/>
          </p:nvSpPr>
          <p:spPr>
            <a:xfrm>
              <a:off x="7900952" y="1451809"/>
              <a:ext cx="70182" cy="74036"/>
            </a:xfrm>
            <a:custGeom>
              <a:avLst/>
              <a:gdLst/>
              <a:ahLst/>
              <a:cxnLst/>
              <a:rect l="l" t="t" r="r" b="b"/>
              <a:pathLst>
                <a:path w="2313" h="2440" extrusionOk="0">
                  <a:moveTo>
                    <a:pt x="2091" y="1"/>
                  </a:moveTo>
                  <a:cubicBezTo>
                    <a:pt x="2091" y="1"/>
                    <a:pt x="1204" y="539"/>
                    <a:pt x="1" y="1046"/>
                  </a:cubicBezTo>
                  <a:lnTo>
                    <a:pt x="286" y="2439"/>
                  </a:lnTo>
                  <a:cubicBezTo>
                    <a:pt x="1458" y="1837"/>
                    <a:pt x="2313" y="1236"/>
                    <a:pt x="2313" y="1236"/>
                  </a:cubicBezTo>
                  <a:lnTo>
                    <a:pt x="209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1830;p52">
              <a:extLst>
                <a:ext uri="{FF2B5EF4-FFF2-40B4-BE49-F238E27FC236}">
                  <a16:creationId xmlns="" xmlns:a16="http://schemas.microsoft.com/office/drawing/2014/main" id="{2724A303-4B3D-63B8-83B1-7D55CBDAE3EC}"/>
                </a:ext>
              </a:extLst>
            </p:cNvPr>
            <p:cNvSpPr/>
            <p:nvPr/>
          </p:nvSpPr>
          <p:spPr>
            <a:xfrm>
              <a:off x="7573283" y="1458545"/>
              <a:ext cx="58652" cy="67300"/>
            </a:xfrm>
            <a:custGeom>
              <a:avLst/>
              <a:gdLst/>
              <a:ahLst/>
              <a:cxnLst/>
              <a:rect l="l" t="t" r="r" b="b"/>
              <a:pathLst>
                <a:path w="1933" h="2218" extrusionOk="0">
                  <a:moveTo>
                    <a:pt x="317" y="0"/>
                  </a:moveTo>
                  <a:lnTo>
                    <a:pt x="1" y="1330"/>
                  </a:lnTo>
                  <a:cubicBezTo>
                    <a:pt x="1" y="1330"/>
                    <a:pt x="666" y="1742"/>
                    <a:pt x="1647" y="2217"/>
                  </a:cubicBezTo>
                  <a:lnTo>
                    <a:pt x="1932" y="729"/>
                  </a:lnTo>
                  <a:cubicBezTo>
                    <a:pt x="982" y="317"/>
                    <a:pt x="317"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831;p52">
              <a:extLst>
                <a:ext uri="{FF2B5EF4-FFF2-40B4-BE49-F238E27FC236}">
                  <a16:creationId xmlns="" xmlns:a16="http://schemas.microsoft.com/office/drawing/2014/main" id="{93F75FA0-8BCF-4EFB-1525-1F7912BA1FDA}"/>
                </a:ext>
              </a:extLst>
            </p:cNvPr>
            <p:cNvSpPr/>
            <p:nvPr/>
          </p:nvSpPr>
          <p:spPr>
            <a:xfrm>
              <a:off x="7496426" y="1811185"/>
              <a:ext cx="159541" cy="55770"/>
            </a:xfrm>
            <a:custGeom>
              <a:avLst/>
              <a:gdLst/>
              <a:ahLst/>
              <a:cxnLst/>
              <a:rect l="l" t="t" r="r" b="b"/>
              <a:pathLst>
                <a:path w="5258" h="1838" extrusionOk="0">
                  <a:moveTo>
                    <a:pt x="1805" y="1"/>
                  </a:moveTo>
                  <a:lnTo>
                    <a:pt x="127" y="824"/>
                  </a:lnTo>
                  <a:lnTo>
                    <a:pt x="0" y="1837"/>
                  </a:lnTo>
                  <a:lnTo>
                    <a:pt x="5257" y="1774"/>
                  </a:lnTo>
                  <a:lnTo>
                    <a:pt x="5067" y="666"/>
                  </a:lnTo>
                  <a:lnTo>
                    <a:pt x="3547" y="32"/>
                  </a:lnTo>
                  <a:lnTo>
                    <a:pt x="18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1832;p52">
              <a:extLst>
                <a:ext uri="{FF2B5EF4-FFF2-40B4-BE49-F238E27FC236}">
                  <a16:creationId xmlns="" xmlns:a16="http://schemas.microsoft.com/office/drawing/2014/main" id="{57674AAA-25BE-B1FB-6B10-646610B5D4E8}"/>
                </a:ext>
              </a:extLst>
            </p:cNvPr>
            <p:cNvSpPr/>
            <p:nvPr/>
          </p:nvSpPr>
          <p:spPr>
            <a:xfrm>
              <a:off x="7551194" y="1394158"/>
              <a:ext cx="52887" cy="439177"/>
            </a:xfrm>
            <a:custGeom>
              <a:avLst/>
              <a:gdLst/>
              <a:ahLst/>
              <a:cxnLst/>
              <a:rect l="l" t="t" r="r" b="b"/>
              <a:pathLst>
                <a:path w="1743" h="14474" extrusionOk="0">
                  <a:moveTo>
                    <a:pt x="412" y="0"/>
                  </a:moveTo>
                  <a:lnTo>
                    <a:pt x="0" y="13745"/>
                  </a:lnTo>
                  <a:lnTo>
                    <a:pt x="760" y="14473"/>
                  </a:lnTo>
                  <a:lnTo>
                    <a:pt x="1742" y="13776"/>
                  </a:lnTo>
                  <a:lnTo>
                    <a:pt x="15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1833;p52">
              <a:extLst>
                <a:ext uri="{FF2B5EF4-FFF2-40B4-BE49-F238E27FC236}">
                  <a16:creationId xmlns="" xmlns:a16="http://schemas.microsoft.com/office/drawing/2014/main" id="{D5887C0E-1BC1-7AFF-D816-E567883CF737}"/>
                </a:ext>
              </a:extLst>
            </p:cNvPr>
            <p:cNvSpPr/>
            <p:nvPr/>
          </p:nvSpPr>
          <p:spPr>
            <a:xfrm>
              <a:off x="7561753" y="1393187"/>
              <a:ext cx="37503" cy="44361"/>
            </a:xfrm>
            <a:custGeom>
              <a:avLst/>
              <a:gdLst/>
              <a:ahLst/>
              <a:cxnLst/>
              <a:rect l="l" t="t" r="r" b="b"/>
              <a:pathLst>
                <a:path w="1236" h="1462" extrusionOk="0">
                  <a:moveTo>
                    <a:pt x="64" y="1"/>
                  </a:moveTo>
                  <a:lnTo>
                    <a:pt x="1" y="1299"/>
                  </a:lnTo>
                  <a:cubicBezTo>
                    <a:pt x="241" y="1399"/>
                    <a:pt x="507" y="1462"/>
                    <a:pt x="774" y="1462"/>
                  </a:cubicBezTo>
                  <a:cubicBezTo>
                    <a:pt x="929" y="1462"/>
                    <a:pt x="1085" y="1441"/>
                    <a:pt x="1236" y="1394"/>
                  </a:cubicBezTo>
                  <a:lnTo>
                    <a:pt x="123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1834;p52">
              <a:extLst>
                <a:ext uri="{FF2B5EF4-FFF2-40B4-BE49-F238E27FC236}">
                  <a16:creationId xmlns="" xmlns:a16="http://schemas.microsoft.com/office/drawing/2014/main" id="{BF816000-2120-E962-399B-074D7BB8C00D}"/>
                </a:ext>
              </a:extLst>
            </p:cNvPr>
            <p:cNvSpPr/>
            <p:nvPr/>
          </p:nvSpPr>
          <p:spPr>
            <a:xfrm>
              <a:off x="7527163" y="1315359"/>
              <a:ext cx="113420" cy="100919"/>
            </a:xfrm>
            <a:custGeom>
              <a:avLst/>
              <a:gdLst/>
              <a:ahLst/>
              <a:cxnLst/>
              <a:rect l="l" t="t" r="r" b="b"/>
              <a:pathLst>
                <a:path w="3738" h="3326" extrusionOk="0">
                  <a:moveTo>
                    <a:pt x="1869" y="1"/>
                  </a:moveTo>
                  <a:cubicBezTo>
                    <a:pt x="856" y="1"/>
                    <a:pt x="1" y="761"/>
                    <a:pt x="1" y="1647"/>
                  </a:cubicBezTo>
                  <a:cubicBezTo>
                    <a:pt x="1" y="2566"/>
                    <a:pt x="856" y="3326"/>
                    <a:pt x="1869" y="3326"/>
                  </a:cubicBezTo>
                  <a:cubicBezTo>
                    <a:pt x="2914" y="3326"/>
                    <a:pt x="3737" y="2566"/>
                    <a:pt x="3737" y="1647"/>
                  </a:cubicBezTo>
                  <a:cubicBezTo>
                    <a:pt x="3737" y="761"/>
                    <a:pt x="2914" y="1"/>
                    <a:pt x="18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1835;p52">
              <a:extLst>
                <a:ext uri="{FF2B5EF4-FFF2-40B4-BE49-F238E27FC236}">
                  <a16:creationId xmlns="" xmlns:a16="http://schemas.microsoft.com/office/drawing/2014/main" id="{1492CC61-E419-A0C0-91F9-13BAE629DFB9}"/>
                </a:ext>
              </a:extLst>
            </p:cNvPr>
            <p:cNvSpPr/>
            <p:nvPr/>
          </p:nvSpPr>
          <p:spPr>
            <a:xfrm>
              <a:off x="7932660" y="1381657"/>
              <a:ext cx="55770" cy="447825"/>
            </a:xfrm>
            <a:custGeom>
              <a:avLst/>
              <a:gdLst/>
              <a:ahLst/>
              <a:cxnLst/>
              <a:rect l="l" t="t" r="r" b="b"/>
              <a:pathLst>
                <a:path w="1838" h="14759" extrusionOk="0">
                  <a:moveTo>
                    <a:pt x="1521" y="1"/>
                  </a:moveTo>
                  <a:lnTo>
                    <a:pt x="476" y="32"/>
                  </a:lnTo>
                  <a:lnTo>
                    <a:pt x="1" y="14188"/>
                  </a:lnTo>
                  <a:lnTo>
                    <a:pt x="1173" y="14758"/>
                  </a:lnTo>
                  <a:lnTo>
                    <a:pt x="1838" y="14157"/>
                  </a:lnTo>
                  <a:lnTo>
                    <a:pt x="15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1836;p52">
              <a:extLst>
                <a:ext uri="{FF2B5EF4-FFF2-40B4-BE49-F238E27FC236}">
                  <a16:creationId xmlns="" xmlns:a16="http://schemas.microsoft.com/office/drawing/2014/main" id="{CEF97DF2-A689-349C-69FC-452B018498A8}"/>
                </a:ext>
              </a:extLst>
            </p:cNvPr>
            <p:cNvSpPr/>
            <p:nvPr/>
          </p:nvSpPr>
          <p:spPr>
            <a:xfrm>
              <a:off x="7881745" y="1811185"/>
              <a:ext cx="166277" cy="55770"/>
            </a:xfrm>
            <a:custGeom>
              <a:avLst/>
              <a:gdLst/>
              <a:ahLst/>
              <a:cxnLst/>
              <a:rect l="l" t="t" r="r" b="b"/>
              <a:pathLst>
                <a:path w="5480" h="1838" extrusionOk="0">
                  <a:moveTo>
                    <a:pt x="3516" y="1"/>
                  </a:moveTo>
                  <a:lnTo>
                    <a:pt x="1679" y="32"/>
                  </a:lnTo>
                  <a:lnTo>
                    <a:pt x="0" y="1046"/>
                  </a:lnTo>
                  <a:lnTo>
                    <a:pt x="0" y="1837"/>
                  </a:lnTo>
                  <a:lnTo>
                    <a:pt x="5479" y="1837"/>
                  </a:lnTo>
                  <a:lnTo>
                    <a:pt x="5353" y="666"/>
                  </a:lnTo>
                  <a:lnTo>
                    <a:pt x="35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1837;p52">
              <a:extLst>
                <a:ext uri="{FF2B5EF4-FFF2-40B4-BE49-F238E27FC236}">
                  <a16:creationId xmlns="" xmlns:a16="http://schemas.microsoft.com/office/drawing/2014/main" id="{4408B7BF-BD86-9A0D-DBC4-39F3D3BFFFC6}"/>
                </a:ext>
              </a:extLst>
            </p:cNvPr>
            <p:cNvSpPr/>
            <p:nvPr/>
          </p:nvSpPr>
          <p:spPr>
            <a:xfrm>
              <a:off x="7945161" y="1379745"/>
              <a:ext cx="35592" cy="50915"/>
            </a:xfrm>
            <a:custGeom>
              <a:avLst/>
              <a:gdLst/>
              <a:ahLst/>
              <a:cxnLst/>
              <a:rect l="l" t="t" r="r" b="b"/>
              <a:pathLst>
                <a:path w="1173" h="1678" extrusionOk="0">
                  <a:moveTo>
                    <a:pt x="1109" y="0"/>
                  </a:moveTo>
                  <a:lnTo>
                    <a:pt x="32" y="64"/>
                  </a:lnTo>
                  <a:lnTo>
                    <a:pt x="1" y="1520"/>
                  </a:lnTo>
                  <a:cubicBezTo>
                    <a:pt x="217" y="1629"/>
                    <a:pt x="478" y="1678"/>
                    <a:pt x="763" y="1678"/>
                  </a:cubicBezTo>
                  <a:cubicBezTo>
                    <a:pt x="895" y="1678"/>
                    <a:pt x="1032" y="1667"/>
                    <a:pt x="1172" y="1647"/>
                  </a:cubicBezTo>
                  <a:lnTo>
                    <a:pt x="110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 name="Google Shape;1838;p52">
              <a:extLst>
                <a:ext uri="{FF2B5EF4-FFF2-40B4-BE49-F238E27FC236}">
                  <a16:creationId xmlns="" xmlns:a16="http://schemas.microsoft.com/office/drawing/2014/main" id="{7BBE7F98-5D47-0390-7874-56484FCC8952}"/>
                </a:ext>
              </a:extLst>
            </p:cNvPr>
            <p:cNvSpPr/>
            <p:nvPr/>
          </p:nvSpPr>
          <p:spPr>
            <a:xfrm>
              <a:off x="7913453" y="1315359"/>
              <a:ext cx="102861" cy="93243"/>
            </a:xfrm>
            <a:custGeom>
              <a:avLst/>
              <a:gdLst/>
              <a:ahLst/>
              <a:cxnLst/>
              <a:rect l="l" t="t" r="r" b="b"/>
              <a:pathLst>
                <a:path w="3390" h="3073" extrusionOk="0">
                  <a:moveTo>
                    <a:pt x="1679" y="1"/>
                  </a:moveTo>
                  <a:cubicBezTo>
                    <a:pt x="729" y="1"/>
                    <a:pt x="1" y="697"/>
                    <a:pt x="1" y="1552"/>
                  </a:cubicBezTo>
                  <a:cubicBezTo>
                    <a:pt x="1" y="2376"/>
                    <a:pt x="729" y="3072"/>
                    <a:pt x="1679" y="3072"/>
                  </a:cubicBezTo>
                  <a:cubicBezTo>
                    <a:pt x="2629" y="3072"/>
                    <a:pt x="3389" y="2407"/>
                    <a:pt x="3389" y="1552"/>
                  </a:cubicBezTo>
                  <a:cubicBezTo>
                    <a:pt x="3389" y="697"/>
                    <a:pt x="2629" y="1"/>
                    <a:pt x="16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9" name="Google Shape;1827;p52">
            <a:extLst>
              <a:ext uri="{FF2B5EF4-FFF2-40B4-BE49-F238E27FC236}">
                <a16:creationId xmlns="" xmlns:a16="http://schemas.microsoft.com/office/drawing/2014/main" id="{43E7CBDA-9DE9-A2ED-52ED-9AC307CFBFCE}"/>
              </a:ext>
            </a:extLst>
          </p:cNvPr>
          <p:cNvGrpSpPr/>
          <p:nvPr/>
        </p:nvGrpSpPr>
        <p:grpSpPr>
          <a:xfrm>
            <a:off x="2842442" y="3963825"/>
            <a:ext cx="1088670" cy="776685"/>
            <a:chOff x="7496426" y="1315359"/>
            <a:chExt cx="551596" cy="551596"/>
          </a:xfrm>
        </p:grpSpPr>
        <p:sp>
          <p:nvSpPr>
            <p:cNvPr id="50" name="Google Shape;1828;p52">
              <a:extLst>
                <a:ext uri="{FF2B5EF4-FFF2-40B4-BE49-F238E27FC236}">
                  <a16:creationId xmlns="" xmlns:a16="http://schemas.microsoft.com/office/drawing/2014/main" id="{3D8BB377-88C3-C90D-C543-9C75F0E02B29}"/>
                </a:ext>
              </a:extLst>
            </p:cNvPr>
            <p:cNvSpPr/>
            <p:nvPr/>
          </p:nvSpPr>
          <p:spPr>
            <a:xfrm>
              <a:off x="7573283" y="1453720"/>
              <a:ext cx="398822" cy="117274"/>
            </a:xfrm>
            <a:custGeom>
              <a:avLst/>
              <a:gdLst/>
              <a:ahLst/>
              <a:cxnLst/>
              <a:rect l="l" t="t" r="r" b="b"/>
              <a:pathLst>
                <a:path w="13144" h="3865" extrusionOk="0">
                  <a:moveTo>
                    <a:pt x="12922" y="1"/>
                  </a:moveTo>
                  <a:cubicBezTo>
                    <a:pt x="12922" y="1"/>
                    <a:pt x="8520" y="2408"/>
                    <a:pt x="6651" y="2408"/>
                  </a:cubicBezTo>
                  <a:cubicBezTo>
                    <a:pt x="4783" y="2408"/>
                    <a:pt x="317" y="159"/>
                    <a:pt x="317" y="159"/>
                  </a:cubicBezTo>
                  <a:lnTo>
                    <a:pt x="1" y="1489"/>
                  </a:lnTo>
                  <a:cubicBezTo>
                    <a:pt x="1" y="1489"/>
                    <a:pt x="4086" y="3864"/>
                    <a:pt x="6588" y="3864"/>
                  </a:cubicBezTo>
                  <a:cubicBezTo>
                    <a:pt x="9121" y="3864"/>
                    <a:pt x="13143" y="1204"/>
                    <a:pt x="13143" y="1204"/>
                  </a:cubicBezTo>
                  <a:lnTo>
                    <a:pt x="1292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829;p52">
              <a:extLst>
                <a:ext uri="{FF2B5EF4-FFF2-40B4-BE49-F238E27FC236}">
                  <a16:creationId xmlns="" xmlns:a16="http://schemas.microsoft.com/office/drawing/2014/main" id="{600C1E04-8428-C8B7-17D2-E748963F2878}"/>
                </a:ext>
              </a:extLst>
            </p:cNvPr>
            <p:cNvSpPr/>
            <p:nvPr/>
          </p:nvSpPr>
          <p:spPr>
            <a:xfrm>
              <a:off x="7900952" y="1451809"/>
              <a:ext cx="70182" cy="74036"/>
            </a:xfrm>
            <a:custGeom>
              <a:avLst/>
              <a:gdLst/>
              <a:ahLst/>
              <a:cxnLst/>
              <a:rect l="l" t="t" r="r" b="b"/>
              <a:pathLst>
                <a:path w="2313" h="2440" extrusionOk="0">
                  <a:moveTo>
                    <a:pt x="2091" y="1"/>
                  </a:moveTo>
                  <a:cubicBezTo>
                    <a:pt x="2091" y="1"/>
                    <a:pt x="1204" y="539"/>
                    <a:pt x="1" y="1046"/>
                  </a:cubicBezTo>
                  <a:lnTo>
                    <a:pt x="286" y="2439"/>
                  </a:lnTo>
                  <a:cubicBezTo>
                    <a:pt x="1458" y="1837"/>
                    <a:pt x="2313" y="1236"/>
                    <a:pt x="2313" y="1236"/>
                  </a:cubicBezTo>
                  <a:lnTo>
                    <a:pt x="209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 name="Google Shape;1830;p52">
              <a:extLst>
                <a:ext uri="{FF2B5EF4-FFF2-40B4-BE49-F238E27FC236}">
                  <a16:creationId xmlns="" xmlns:a16="http://schemas.microsoft.com/office/drawing/2014/main" id="{03C5B2AA-44CD-DFDA-29D9-ECCC4B03BF34}"/>
                </a:ext>
              </a:extLst>
            </p:cNvPr>
            <p:cNvSpPr/>
            <p:nvPr/>
          </p:nvSpPr>
          <p:spPr>
            <a:xfrm>
              <a:off x="7573283" y="1458545"/>
              <a:ext cx="58652" cy="67300"/>
            </a:xfrm>
            <a:custGeom>
              <a:avLst/>
              <a:gdLst/>
              <a:ahLst/>
              <a:cxnLst/>
              <a:rect l="l" t="t" r="r" b="b"/>
              <a:pathLst>
                <a:path w="1933" h="2218" extrusionOk="0">
                  <a:moveTo>
                    <a:pt x="317" y="0"/>
                  </a:moveTo>
                  <a:lnTo>
                    <a:pt x="1" y="1330"/>
                  </a:lnTo>
                  <a:cubicBezTo>
                    <a:pt x="1" y="1330"/>
                    <a:pt x="666" y="1742"/>
                    <a:pt x="1647" y="2217"/>
                  </a:cubicBezTo>
                  <a:lnTo>
                    <a:pt x="1932" y="729"/>
                  </a:lnTo>
                  <a:cubicBezTo>
                    <a:pt x="982" y="317"/>
                    <a:pt x="317"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3" name="Google Shape;1831;p52">
              <a:extLst>
                <a:ext uri="{FF2B5EF4-FFF2-40B4-BE49-F238E27FC236}">
                  <a16:creationId xmlns="" xmlns:a16="http://schemas.microsoft.com/office/drawing/2014/main" id="{31B373DE-753D-AED9-971F-05B355CC26E7}"/>
                </a:ext>
              </a:extLst>
            </p:cNvPr>
            <p:cNvSpPr/>
            <p:nvPr/>
          </p:nvSpPr>
          <p:spPr>
            <a:xfrm>
              <a:off x="7496426" y="1811185"/>
              <a:ext cx="159541" cy="55770"/>
            </a:xfrm>
            <a:custGeom>
              <a:avLst/>
              <a:gdLst/>
              <a:ahLst/>
              <a:cxnLst/>
              <a:rect l="l" t="t" r="r" b="b"/>
              <a:pathLst>
                <a:path w="5258" h="1838" extrusionOk="0">
                  <a:moveTo>
                    <a:pt x="1805" y="1"/>
                  </a:moveTo>
                  <a:lnTo>
                    <a:pt x="127" y="824"/>
                  </a:lnTo>
                  <a:lnTo>
                    <a:pt x="0" y="1837"/>
                  </a:lnTo>
                  <a:lnTo>
                    <a:pt x="5257" y="1774"/>
                  </a:lnTo>
                  <a:lnTo>
                    <a:pt x="5067" y="666"/>
                  </a:lnTo>
                  <a:lnTo>
                    <a:pt x="3547" y="32"/>
                  </a:lnTo>
                  <a:lnTo>
                    <a:pt x="18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1832;p52">
              <a:extLst>
                <a:ext uri="{FF2B5EF4-FFF2-40B4-BE49-F238E27FC236}">
                  <a16:creationId xmlns="" xmlns:a16="http://schemas.microsoft.com/office/drawing/2014/main" id="{69F7768B-CB43-3194-4B50-DE37A9BEB01C}"/>
                </a:ext>
              </a:extLst>
            </p:cNvPr>
            <p:cNvSpPr/>
            <p:nvPr/>
          </p:nvSpPr>
          <p:spPr>
            <a:xfrm>
              <a:off x="7551194" y="1394158"/>
              <a:ext cx="52887" cy="439177"/>
            </a:xfrm>
            <a:custGeom>
              <a:avLst/>
              <a:gdLst/>
              <a:ahLst/>
              <a:cxnLst/>
              <a:rect l="l" t="t" r="r" b="b"/>
              <a:pathLst>
                <a:path w="1743" h="14474" extrusionOk="0">
                  <a:moveTo>
                    <a:pt x="412" y="0"/>
                  </a:moveTo>
                  <a:lnTo>
                    <a:pt x="0" y="13745"/>
                  </a:lnTo>
                  <a:lnTo>
                    <a:pt x="760" y="14473"/>
                  </a:lnTo>
                  <a:lnTo>
                    <a:pt x="1742" y="13776"/>
                  </a:lnTo>
                  <a:lnTo>
                    <a:pt x="15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1833;p52">
              <a:extLst>
                <a:ext uri="{FF2B5EF4-FFF2-40B4-BE49-F238E27FC236}">
                  <a16:creationId xmlns="" xmlns:a16="http://schemas.microsoft.com/office/drawing/2014/main" id="{6BB30504-D23F-503C-7409-9E635B69624F}"/>
                </a:ext>
              </a:extLst>
            </p:cNvPr>
            <p:cNvSpPr/>
            <p:nvPr/>
          </p:nvSpPr>
          <p:spPr>
            <a:xfrm>
              <a:off x="7561753" y="1393187"/>
              <a:ext cx="37503" cy="44361"/>
            </a:xfrm>
            <a:custGeom>
              <a:avLst/>
              <a:gdLst/>
              <a:ahLst/>
              <a:cxnLst/>
              <a:rect l="l" t="t" r="r" b="b"/>
              <a:pathLst>
                <a:path w="1236" h="1462" extrusionOk="0">
                  <a:moveTo>
                    <a:pt x="64" y="1"/>
                  </a:moveTo>
                  <a:lnTo>
                    <a:pt x="1" y="1299"/>
                  </a:lnTo>
                  <a:cubicBezTo>
                    <a:pt x="241" y="1399"/>
                    <a:pt x="507" y="1462"/>
                    <a:pt x="774" y="1462"/>
                  </a:cubicBezTo>
                  <a:cubicBezTo>
                    <a:pt x="929" y="1462"/>
                    <a:pt x="1085" y="1441"/>
                    <a:pt x="1236" y="1394"/>
                  </a:cubicBezTo>
                  <a:lnTo>
                    <a:pt x="123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 name="Google Shape;1834;p52">
              <a:extLst>
                <a:ext uri="{FF2B5EF4-FFF2-40B4-BE49-F238E27FC236}">
                  <a16:creationId xmlns="" xmlns:a16="http://schemas.microsoft.com/office/drawing/2014/main" id="{DC159922-00D3-316C-047A-FC5EB9C5AA04}"/>
                </a:ext>
              </a:extLst>
            </p:cNvPr>
            <p:cNvSpPr/>
            <p:nvPr/>
          </p:nvSpPr>
          <p:spPr>
            <a:xfrm>
              <a:off x="7527163" y="1315359"/>
              <a:ext cx="113420" cy="100919"/>
            </a:xfrm>
            <a:custGeom>
              <a:avLst/>
              <a:gdLst/>
              <a:ahLst/>
              <a:cxnLst/>
              <a:rect l="l" t="t" r="r" b="b"/>
              <a:pathLst>
                <a:path w="3738" h="3326" extrusionOk="0">
                  <a:moveTo>
                    <a:pt x="1869" y="1"/>
                  </a:moveTo>
                  <a:cubicBezTo>
                    <a:pt x="856" y="1"/>
                    <a:pt x="1" y="761"/>
                    <a:pt x="1" y="1647"/>
                  </a:cubicBezTo>
                  <a:cubicBezTo>
                    <a:pt x="1" y="2566"/>
                    <a:pt x="856" y="3326"/>
                    <a:pt x="1869" y="3326"/>
                  </a:cubicBezTo>
                  <a:cubicBezTo>
                    <a:pt x="2914" y="3326"/>
                    <a:pt x="3737" y="2566"/>
                    <a:pt x="3737" y="1647"/>
                  </a:cubicBezTo>
                  <a:cubicBezTo>
                    <a:pt x="3737" y="761"/>
                    <a:pt x="2914" y="1"/>
                    <a:pt x="18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1835;p52">
              <a:extLst>
                <a:ext uri="{FF2B5EF4-FFF2-40B4-BE49-F238E27FC236}">
                  <a16:creationId xmlns="" xmlns:a16="http://schemas.microsoft.com/office/drawing/2014/main" id="{6039C1C5-169A-2BB6-E40D-1C52E78192E5}"/>
                </a:ext>
              </a:extLst>
            </p:cNvPr>
            <p:cNvSpPr/>
            <p:nvPr/>
          </p:nvSpPr>
          <p:spPr>
            <a:xfrm>
              <a:off x="7932660" y="1381657"/>
              <a:ext cx="55770" cy="447825"/>
            </a:xfrm>
            <a:custGeom>
              <a:avLst/>
              <a:gdLst/>
              <a:ahLst/>
              <a:cxnLst/>
              <a:rect l="l" t="t" r="r" b="b"/>
              <a:pathLst>
                <a:path w="1838" h="14759" extrusionOk="0">
                  <a:moveTo>
                    <a:pt x="1521" y="1"/>
                  </a:moveTo>
                  <a:lnTo>
                    <a:pt x="476" y="32"/>
                  </a:lnTo>
                  <a:lnTo>
                    <a:pt x="1" y="14188"/>
                  </a:lnTo>
                  <a:lnTo>
                    <a:pt x="1173" y="14758"/>
                  </a:lnTo>
                  <a:lnTo>
                    <a:pt x="1838" y="14157"/>
                  </a:lnTo>
                  <a:lnTo>
                    <a:pt x="15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1836;p52">
              <a:extLst>
                <a:ext uri="{FF2B5EF4-FFF2-40B4-BE49-F238E27FC236}">
                  <a16:creationId xmlns="" xmlns:a16="http://schemas.microsoft.com/office/drawing/2014/main" id="{4238A54D-CCBA-2773-590B-04E343DC0BF3}"/>
                </a:ext>
              </a:extLst>
            </p:cNvPr>
            <p:cNvSpPr/>
            <p:nvPr/>
          </p:nvSpPr>
          <p:spPr>
            <a:xfrm>
              <a:off x="7881745" y="1811185"/>
              <a:ext cx="166277" cy="55770"/>
            </a:xfrm>
            <a:custGeom>
              <a:avLst/>
              <a:gdLst/>
              <a:ahLst/>
              <a:cxnLst/>
              <a:rect l="l" t="t" r="r" b="b"/>
              <a:pathLst>
                <a:path w="5480" h="1838" extrusionOk="0">
                  <a:moveTo>
                    <a:pt x="3516" y="1"/>
                  </a:moveTo>
                  <a:lnTo>
                    <a:pt x="1679" y="32"/>
                  </a:lnTo>
                  <a:lnTo>
                    <a:pt x="0" y="1046"/>
                  </a:lnTo>
                  <a:lnTo>
                    <a:pt x="0" y="1837"/>
                  </a:lnTo>
                  <a:lnTo>
                    <a:pt x="5479" y="1837"/>
                  </a:lnTo>
                  <a:lnTo>
                    <a:pt x="5353" y="666"/>
                  </a:lnTo>
                  <a:lnTo>
                    <a:pt x="35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 name="Google Shape;1837;p52">
              <a:extLst>
                <a:ext uri="{FF2B5EF4-FFF2-40B4-BE49-F238E27FC236}">
                  <a16:creationId xmlns="" xmlns:a16="http://schemas.microsoft.com/office/drawing/2014/main" id="{6887E2A0-99EB-AB65-43E7-A3B4A9C1E9D9}"/>
                </a:ext>
              </a:extLst>
            </p:cNvPr>
            <p:cNvSpPr/>
            <p:nvPr/>
          </p:nvSpPr>
          <p:spPr>
            <a:xfrm>
              <a:off x="7945161" y="1379745"/>
              <a:ext cx="35592" cy="50915"/>
            </a:xfrm>
            <a:custGeom>
              <a:avLst/>
              <a:gdLst/>
              <a:ahLst/>
              <a:cxnLst/>
              <a:rect l="l" t="t" r="r" b="b"/>
              <a:pathLst>
                <a:path w="1173" h="1678" extrusionOk="0">
                  <a:moveTo>
                    <a:pt x="1109" y="0"/>
                  </a:moveTo>
                  <a:lnTo>
                    <a:pt x="32" y="64"/>
                  </a:lnTo>
                  <a:lnTo>
                    <a:pt x="1" y="1520"/>
                  </a:lnTo>
                  <a:cubicBezTo>
                    <a:pt x="217" y="1629"/>
                    <a:pt x="478" y="1678"/>
                    <a:pt x="763" y="1678"/>
                  </a:cubicBezTo>
                  <a:cubicBezTo>
                    <a:pt x="895" y="1678"/>
                    <a:pt x="1032" y="1667"/>
                    <a:pt x="1172" y="1647"/>
                  </a:cubicBezTo>
                  <a:lnTo>
                    <a:pt x="110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 name="Google Shape;1838;p52">
              <a:extLst>
                <a:ext uri="{FF2B5EF4-FFF2-40B4-BE49-F238E27FC236}">
                  <a16:creationId xmlns="" xmlns:a16="http://schemas.microsoft.com/office/drawing/2014/main" id="{0EF23865-DA57-ABDA-E421-CF1E7351DCBC}"/>
                </a:ext>
              </a:extLst>
            </p:cNvPr>
            <p:cNvSpPr/>
            <p:nvPr/>
          </p:nvSpPr>
          <p:spPr>
            <a:xfrm>
              <a:off x="7913453" y="1315359"/>
              <a:ext cx="102861" cy="93243"/>
            </a:xfrm>
            <a:custGeom>
              <a:avLst/>
              <a:gdLst/>
              <a:ahLst/>
              <a:cxnLst/>
              <a:rect l="l" t="t" r="r" b="b"/>
              <a:pathLst>
                <a:path w="3390" h="3073" extrusionOk="0">
                  <a:moveTo>
                    <a:pt x="1679" y="1"/>
                  </a:moveTo>
                  <a:cubicBezTo>
                    <a:pt x="729" y="1"/>
                    <a:pt x="1" y="697"/>
                    <a:pt x="1" y="1552"/>
                  </a:cubicBezTo>
                  <a:cubicBezTo>
                    <a:pt x="1" y="2376"/>
                    <a:pt x="729" y="3072"/>
                    <a:pt x="1679" y="3072"/>
                  </a:cubicBezTo>
                  <a:cubicBezTo>
                    <a:pt x="2629" y="3072"/>
                    <a:pt x="3389" y="2407"/>
                    <a:pt x="3389" y="1552"/>
                  </a:cubicBezTo>
                  <a:cubicBezTo>
                    <a:pt x="3389" y="697"/>
                    <a:pt x="2629" y="1"/>
                    <a:pt x="16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13" name="Google Shape;2633;p53">
            <a:extLst>
              <a:ext uri="{FF2B5EF4-FFF2-40B4-BE49-F238E27FC236}">
                <a16:creationId xmlns="" xmlns:a16="http://schemas.microsoft.com/office/drawing/2014/main" id="{A47DE1A6-6183-52CE-202D-B3509FACA192}"/>
              </a:ext>
            </a:extLst>
          </p:cNvPr>
          <p:cNvGrpSpPr/>
          <p:nvPr/>
        </p:nvGrpSpPr>
        <p:grpSpPr>
          <a:xfrm rot="20842718">
            <a:off x="7675225" y="2669481"/>
            <a:ext cx="1145910" cy="2160065"/>
            <a:chOff x="7202005" y="2367243"/>
            <a:chExt cx="1145910" cy="2160065"/>
          </a:xfrm>
        </p:grpSpPr>
        <p:grpSp>
          <p:nvGrpSpPr>
            <p:cNvPr id="1615" name="Google Shape;2634;p53">
              <a:extLst>
                <a:ext uri="{FF2B5EF4-FFF2-40B4-BE49-F238E27FC236}">
                  <a16:creationId xmlns="" xmlns:a16="http://schemas.microsoft.com/office/drawing/2014/main" id="{5116FCFF-FCC5-F251-6B85-777B4EEA6C02}"/>
                </a:ext>
              </a:extLst>
            </p:cNvPr>
            <p:cNvGrpSpPr/>
            <p:nvPr/>
          </p:nvGrpSpPr>
          <p:grpSpPr>
            <a:xfrm>
              <a:off x="7202804" y="2367257"/>
              <a:ext cx="1143939" cy="2160051"/>
              <a:chOff x="6600612" y="1791120"/>
              <a:chExt cx="510147" cy="963660"/>
            </a:xfrm>
          </p:grpSpPr>
          <p:sp>
            <p:nvSpPr>
              <p:cNvPr id="1640" name="Google Shape;2635;p53">
                <a:extLst>
                  <a:ext uri="{FF2B5EF4-FFF2-40B4-BE49-F238E27FC236}">
                    <a16:creationId xmlns="" xmlns:a16="http://schemas.microsoft.com/office/drawing/2014/main" id="{272D9FE2-9EFC-F1B0-02AF-9085F4FD8E72}"/>
                  </a:ext>
                </a:extLst>
              </p:cNvPr>
              <p:cNvSpPr/>
              <p:nvPr/>
            </p:nvSpPr>
            <p:spPr>
              <a:xfrm>
                <a:off x="6714305" y="1998200"/>
                <a:ext cx="142689" cy="151339"/>
              </a:xfrm>
              <a:custGeom>
                <a:avLst/>
                <a:gdLst/>
                <a:ahLst/>
                <a:cxnLst/>
                <a:rect l="l" t="t" r="r" b="b"/>
                <a:pathLst>
                  <a:path w="7357" h="7803" extrusionOk="0">
                    <a:moveTo>
                      <a:pt x="7356" y="1"/>
                    </a:moveTo>
                    <a:lnTo>
                      <a:pt x="2230" y="1472"/>
                    </a:lnTo>
                    <a:lnTo>
                      <a:pt x="2230" y="2943"/>
                    </a:lnTo>
                    <a:lnTo>
                      <a:pt x="2230" y="5796"/>
                    </a:lnTo>
                    <a:cubicBezTo>
                      <a:pt x="2051" y="5729"/>
                      <a:pt x="1851" y="5707"/>
                      <a:pt x="1628" y="5707"/>
                    </a:cubicBezTo>
                    <a:cubicBezTo>
                      <a:pt x="736" y="5707"/>
                      <a:pt x="1" y="6175"/>
                      <a:pt x="1" y="6732"/>
                    </a:cubicBezTo>
                    <a:cubicBezTo>
                      <a:pt x="23" y="7312"/>
                      <a:pt x="736" y="7802"/>
                      <a:pt x="1628" y="7802"/>
                    </a:cubicBezTo>
                    <a:cubicBezTo>
                      <a:pt x="2519" y="7802"/>
                      <a:pt x="3255" y="7312"/>
                      <a:pt x="3255" y="6755"/>
                    </a:cubicBezTo>
                    <a:lnTo>
                      <a:pt x="3255" y="2676"/>
                    </a:lnTo>
                    <a:lnTo>
                      <a:pt x="6376" y="1784"/>
                    </a:lnTo>
                    <a:lnTo>
                      <a:pt x="6376" y="4637"/>
                    </a:lnTo>
                    <a:cubicBezTo>
                      <a:pt x="6175" y="4593"/>
                      <a:pt x="5974" y="4570"/>
                      <a:pt x="5751" y="4570"/>
                    </a:cubicBezTo>
                    <a:cubicBezTo>
                      <a:pt x="4860" y="4570"/>
                      <a:pt x="4147" y="5038"/>
                      <a:pt x="4147" y="5596"/>
                    </a:cubicBezTo>
                    <a:cubicBezTo>
                      <a:pt x="4147" y="6175"/>
                      <a:pt x="4860" y="6621"/>
                      <a:pt x="5751" y="6621"/>
                    </a:cubicBezTo>
                    <a:cubicBezTo>
                      <a:pt x="6643" y="6621"/>
                      <a:pt x="7356" y="6153"/>
                      <a:pt x="7356" y="5596"/>
                    </a:cubicBezTo>
                    <a:lnTo>
                      <a:pt x="7356" y="1472"/>
                    </a:lnTo>
                    <a:lnTo>
                      <a:pt x="7356" y="291"/>
                    </a:lnTo>
                    <a:lnTo>
                      <a:pt x="7356"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41" name="Google Shape;2636;p53">
                <a:extLst>
                  <a:ext uri="{FF2B5EF4-FFF2-40B4-BE49-F238E27FC236}">
                    <a16:creationId xmlns="" xmlns:a16="http://schemas.microsoft.com/office/drawing/2014/main" id="{B7E94AF6-F4E0-BFBB-1195-ACF18DA678D9}"/>
                  </a:ext>
                </a:extLst>
              </p:cNvPr>
              <p:cNvSpPr/>
              <p:nvPr/>
            </p:nvSpPr>
            <p:spPr>
              <a:xfrm>
                <a:off x="6927437" y="1791120"/>
                <a:ext cx="127115" cy="83864"/>
              </a:xfrm>
              <a:custGeom>
                <a:avLst/>
                <a:gdLst/>
                <a:ahLst/>
                <a:cxnLst/>
                <a:rect l="l" t="t" r="r" b="b"/>
                <a:pathLst>
                  <a:path w="6554" h="4324" extrusionOk="0">
                    <a:moveTo>
                      <a:pt x="2787" y="1"/>
                    </a:moveTo>
                    <a:lnTo>
                      <a:pt x="1806" y="2899"/>
                    </a:lnTo>
                    <a:cubicBezTo>
                      <a:pt x="1695" y="2809"/>
                      <a:pt x="1561" y="2765"/>
                      <a:pt x="1427" y="2698"/>
                    </a:cubicBezTo>
                    <a:cubicBezTo>
                      <a:pt x="1255" y="2638"/>
                      <a:pt x="1078" y="2610"/>
                      <a:pt x="912" y="2610"/>
                    </a:cubicBezTo>
                    <a:cubicBezTo>
                      <a:pt x="521" y="2610"/>
                      <a:pt x="190" y="2766"/>
                      <a:pt x="112" y="3032"/>
                    </a:cubicBezTo>
                    <a:cubicBezTo>
                      <a:pt x="1" y="3389"/>
                      <a:pt x="357" y="3902"/>
                      <a:pt x="981" y="4102"/>
                    </a:cubicBezTo>
                    <a:cubicBezTo>
                      <a:pt x="1152" y="4155"/>
                      <a:pt x="1327" y="4180"/>
                      <a:pt x="1492" y="4180"/>
                    </a:cubicBezTo>
                    <a:cubicBezTo>
                      <a:pt x="1885" y="4180"/>
                      <a:pt x="2218" y="4035"/>
                      <a:pt x="2297" y="3768"/>
                    </a:cubicBezTo>
                    <a:lnTo>
                      <a:pt x="3210" y="1004"/>
                    </a:lnTo>
                    <a:lnTo>
                      <a:pt x="5484" y="1115"/>
                    </a:lnTo>
                    <a:lnTo>
                      <a:pt x="4860" y="3032"/>
                    </a:lnTo>
                    <a:cubicBezTo>
                      <a:pt x="4748" y="2943"/>
                      <a:pt x="4592" y="2899"/>
                      <a:pt x="4459" y="2832"/>
                    </a:cubicBezTo>
                    <a:cubicBezTo>
                      <a:pt x="4288" y="2779"/>
                      <a:pt x="4113" y="2754"/>
                      <a:pt x="3948" y="2754"/>
                    </a:cubicBezTo>
                    <a:cubicBezTo>
                      <a:pt x="3555" y="2754"/>
                      <a:pt x="3222" y="2899"/>
                      <a:pt x="3144" y="3166"/>
                    </a:cubicBezTo>
                    <a:cubicBezTo>
                      <a:pt x="3010" y="3567"/>
                      <a:pt x="3411" y="4035"/>
                      <a:pt x="3991" y="4236"/>
                    </a:cubicBezTo>
                    <a:cubicBezTo>
                      <a:pt x="4163" y="4296"/>
                      <a:pt x="4340" y="4324"/>
                      <a:pt x="4506" y="4324"/>
                    </a:cubicBezTo>
                    <a:cubicBezTo>
                      <a:pt x="4896" y="4324"/>
                      <a:pt x="5227" y="4168"/>
                      <a:pt x="5306" y="3902"/>
                    </a:cubicBezTo>
                    <a:lnTo>
                      <a:pt x="6220" y="1138"/>
                    </a:lnTo>
                    <a:lnTo>
                      <a:pt x="6331" y="870"/>
                    </a:lnTo>
                    <a:lnTo>
                      <a:pt x="6487" y="357"/>
                    </a:lnTo>
                    <a:lnTo>
                      <a:pt x="6554" y="157"/>
                    </a:lnTo>
                    <a:lnTo>
                      <a:pt x="2787"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42" name="Google Shape;2637;p53">
                <a:extLst>
                  <a:ext uri="{FF2B5EF4-FFF2-40B4-BE49-F238E27FC236}">
                    <a16:creationId xmlns="" xmlns:a16="http://schemas.microsoft.com/office/drawing/2014/main" id="{1AAB1DEF-D16D-497C-4689-BD3CE793D393}"/>
                  </a:ext>
                </a:extLst>
              </p:cNvPr>
              <p:cNvSpPr/>
              <p:nvPr/>
            </p:nvSpPr>
            <p:spPr>
              <a:xfrm>
                <a:off x="6600612" y="2189745"/>
                <a:ext cx="510147" cy="565035"/>
              </a:xfrm>
              <a:custGeom>
                <a:avLst/>
                <a:gdLst/>
                <a:ahLst/>
                <a:cxnLst/>
                <a:rect l="l" t="t" r="r" b="b"/>
                <a:pathLst>
                  <a:path w="26303" h="29133" extrusionOk="0">
                    <a:moveTo>
                      <a:pt x="19081" y="5951"/>
                    </a:moveTo>
                    <a:cubicBezTo>
                      <a:pt x="19103" y="6976"/>
                      <a:pt x="19304" y="8113"/>
                      <a:pt x="19839" y="9294"/>
                    </a:cubicBezTo>
                    <a:cubicBezTo>
                      <a:pt x="19861" y="9361"/>
                      <a:pt x="19928" y="9450"/>
                      <a:pt x="19950" y="9540"/>
                    </a:cubicBezTo>
                    <a:cubicBezTo>
                      <a:pt x="20061" y="9785"/>
                      <a:pt x="20195" y="10030"/>
                      <a:pt x="20373" y="10320"/>
                    </a:cubicBezTo>
                    <a:cubicBezTo>
                      <a:pt x="20418" y="10453"/>
                      <a:pt x="20530" y="10587"/>
                      <a:pt x="20619" y="10699"/>
                    </a:cubicBezTo>
                    <a:cubicBezTo>
                      <a:pt x="20641" y="10765"/>
                      <a:pt x="20663" y="10788"/>
                      <a:pt x="20708" y="10855"/>
                    </a:cubicBezTo>
                    <a:lnTo>
                      <a:pt x="20886" y="11122"/>
                    </a:lnTo>
                    <a:cubicBezTo>
                      <a:pt x="20953" y="11211"/>
                      <a:pt x="20998" y="11256"/>
                      <a:pt x="21064" y="11345"/>
                    </a:cubicBezTo>
                    <a:lnTo>
                      <a:pt x="21221" y="11546"/>
                    </a:lnTo>
                    <a:lnTo>
                      <a:pt x="21310" y="11657"/>
                    </a:lnTo>
                    <a:lnTo>
                      <a:pt x="21332" y="11702"/>
                    </a:lnTo>
                    <a:lnTo>
                      <a:pt x="21377" y="11746"/>
                    </a:lnTo>
                    <a:lnTo>
                      <a:pt x="21421" y="11791"/>
                    </a:lnTo>
                    <a:cubicBezTo>
                      <a:pt x="21443" y="11880"/>
                      <a:pt x="21510" y="11925"/>
                      <a:pt x="21533" y="12014"/>
                    </a:cubicBezTo>
                    <a:cubicBezTo>
                      <a:pt x="21599" y="12147"/>
                      <a:pt x="21644" y="12326"/>
                      <a:pt x="21666" y="12526"/>
                    </a:cubicBezTo>
                    <a:cubicBezTo>
                      <a:pt x="21711" y="12705"/>
                      <a:pt x="21733" y="12928"/>
                      <a:pt x="21733" y="13151"/>
                    </a:cubicBezTo>
                    <a:cubicBezTo>
                      <a:pt x="21711" y="13418"/>
                      <a:pt x="21711" y="13641"/>
                      <a:pt x="21666" y="13886"/>
                    </a:cubicBezTo>
                    <a:cubicBezTo>
                      <a:pt x="21644" y="14131"/>
                      <a:pt x="21599" y="14421"/>
                      <a:pt x="21510" y="14666"/>
                    </a:cubicBezTo>
                    <a:cubicBezTo>
                      <a:pt x="21421" y="14911"/>
                      <a:pt x="21332" y="15201"/>
                      <a:pt x="21221" y="15446"/>
                    </a:cubicBezTo>
                    <a:cubicBezTo>
                      <a:pt x="20953" y="16137"/>
                      <a:pt x="20530" y="16806"/>
                      <a:pt x="20039" y="17386"/>
                    </a:cubicBezTo>
                    <a:lnTo>
                      <a:pt x="17409" y="6330"/>
                    </a:lnTo>
                    <a:lnTo>
                      <a:pt x="19081" y="5951"/>
                    </a:lnTo>
                    <a:close/>
                    <a:moveTo>
                      <a:pt x="16629" y="6530"/>
                    </a:moveTo>
                    <a:lnTo>
                      <a:pt x="19393" y="18121"/>
                    </a:lnTo>
                    <a:cubicBezTo>
                      <a:pt x="19326" y="18166"/>
                      <a:pt x="19259" y="18233"/>
                      <a:pt x="19192" y="18277"/>
                    </a:cubicBezTo>
                    <a:cubicBezTo>
                      <a:pt x="18925" y="18500"/>
                      <a:pt x="18635" y="18723"/>
                      <a:pt x="18301" y="18924"/>
                    </a:cubicBezTo>
                    <a:lnTo>
                      <a:pt x="15425" y="6798"/>
                    </a:lnTo>
                    <a:lnTo>
                      <a:pt x="16629" y="6530"/>
                    </a:lnTo>
                    <a:close/>
                    <a:moveTo>
                      <a:pt x="8738" y="8358"/>
                    </a:moveTo>
                    <a:lnTo>
                      <a:pt x="11368" y="19459"/>
                    </a:lnTo>
                    <a:cubicBezTo>
                      <a:pt x="10633" y="19169"/>
                      <a:pt x="9964" y="18790"/>
                      <a:pt x="9407" y="18277"/>
                    </a:cubicBezTo>
                    <a:cubicBezTo>
                      <a:pt x="9006" y="17921"/>
                      <a:pt x="8604" y="17497"/>
                      <a:pt x="8337" y="17051"/>
                    </a:cubicBezTo>
                    <a:cubicBezTo>
                      <a:pt x="8159" y="16828"/>
                      <a:pt x="8069" y="16650"/>
                      <a:pt x="7958" y="16427"/>
                    </a:cubicBezTo>
                    <a:cubicBezTo>
                      <a:pt x="7891" y="16227"/>
                      <a:pt x="7780" y="16004"/>
                      <a:pt x="7735" y="15803"/>
                    </a:cubicBezTo>
                    <a:cubicBezTo>
                      <a:pt x="7713" y="15692"/>
                      <a:pt x="7690" y="15602"/>
                      <a:pt x="7690" y="15536"/>
                    </a:cubicBezTo>
                    <a:cubicBezTo>
                      <a:pt x="7690" y="15446"/>
                      <a:pt x="7668" y="15335"/>
                      <a:pt x="7668" y="15335"/>
                    </a:cubicBezTo>
                    <a:cubicBezTo>
                      <a:pt x="7665" y="15336"/>
                      <a:pt x="7663" y="15336"/>
                      <a:pt x="7660" y="15336"/>
                    </a:cubicBezTo>
                    <a:cubicBezTo>
                      <a:pt x="7607" y="15336"/>
                      <a:pt x="7669" y="15106"/>
                      <a:pt x="7690" y="14978"/>
                    </a:cubicBezTo>
                    <a:lnTo>
                      <a:pt x="7690" y="14934"/>
                    </a:lnTo>
                    <a:cubicBezTo>
                      <a:pt x="7690" y="14933"/>
                      <a:pt x="7690" y="14932"/>
                      <a:pt x="7690" y="14932"/>
                    </a:cubicBezTo>
                    <a:cubicBezTo>
                      <a:pt x="7689" y="14932"/>
                      <a:pt x="7685" y="14940"/>
                      <a:pt x="7680" y="14951"/>
                    </a:cubicBezTo>
                    <a:lnTo>
                      <a:pt x="7680" y="14951"/>
                    </a:lnTo>
                    <a:lnTo>
                      <a:pt x="7690" y="14911"/>
                    </a:lnTo>
                    <a:lnTo>
                      <a:pt x="7713" y="14733"/>
                    </a:lnTo>
                    <a:lnTo>
                      <a:pt x="7780" y="14443"/>
                    </a:lnTo>
                    <a:cubicBezTo>
                      <a:pt x="7913" y="13619"/>
                      <a:pt x="7958" y="12816"/>
                      <a:pt x="7913" y="12058"/>
                    </a:cubicBezTo>
                    <a:cubicBezTo>
                      <a:pt x="7846" y="10788"/>
                      <a:pt x="7490" y="9673"/>
                      <a:pt x="7066" y="8759"/>
                    </a:cubicBezTo>
                    <a:lnTo>
                      <a:pt x="8738" y="8358"/>
                    </a:lnTo>
                    <a:close/>
                    <a:moveTo>
                      <a:pt x="14645" y="6976"/>
                    </a:moveTo>
                    <a:lnTo>
                      <a:pt x="17587" y="19325"/>
                    </a:lnTo>
                    <a:lnTo>
                      <a:pt x="17320" y="19436"/>
                    </a:lnTo>
                    <a:cubicBezTo>
                      <a:pt x="17186" y="19481"/>
                      <a:pt x="17052" y="19570"/>
                      <a:pt x="16919" y="19592"/>
                    </a:cubicBezTo>
                    <a:cubicBezTo>
                      <a:pt x="16807" y="19615"/>
                      <a:pt x="16696" y="19682"/>
                      <a:pt x="16540" y="19704"/>
                    </a:cubicBezTo>
                    <a:lnTo>
                      <a:pt x="16406" y="19726"/>
                    </a:lnTo>
                    <a:lnTo>
                      <a:pt x="13464" y="7244"/>
                    </a:lnTo>
                    <a:lnTo>
                      <a:pt x="14645" y="6976"/>
                    </a:lnTo>
                    <a:close/>
                    <a:moveTo>
                      <a:pt x="10700" y="7935"/>
                    </a:moveTo>
                    <a:lnTo>
                      <a:pt x="13575" y="20061"/>
                    </a:lnTo>
                    <a:cubicBezTo>
                      <a:pt x="13196" y="20038"/>
                      <a:pt x="12839" y="19971"/>
                      <a:pt x="12483" y="19904"/>
                    </a:cubicBezTo>
                    <a:cubicBezTo>
                      <a:pt x="12416" y="19838"/>
                      <a:pt x="12349" y="19838"/>
                      <a:pt x="12260" y="19815"/>
                    </a:cubicBezTo>
                    <a:lnTo>
                      <a:pt x="9496" y="8224"/>
                    </a:lnTo>
                    <a:lnTo>
                      <a:pt x="10700" y="7935"/>
                    </a:lnTo>
                    <a:close/>
                    <a:moveTo>
                      <a:pt x="12706" y="7444"/>
                    </a:moveTo>
                    <a:lnTo>
                      <a:pt x="15648" y="19949"/>
                    </a:lnTo>
                    <a:lnTo>
                      <a:pt x="15603" y="19949"/>
                    </a:lnTo>
                    <a:lnTo>
                      <a:pt x="15158" y="20016"/>
                    </a:lnTo>
                    <a:lnTo>
                      <a:pt x="14712" y="20061"/>
                    </a:lnTo>
                    <a:lnTo>
                      <a:pt x="14422" y="20061"/>
                    </a:lnTo>
                    <a:lnTo>
                      <a:pt x="11502" y="7712"/>
                    </a:lnTo>
                    <a:lnTo>
                      <a:pt x="12706" y="7444"/>
                    </a:lnTo>
                    <a:close/>
                    <a:moveTo>
                      <a:pt x="22263" y="0"/>
                    </a:moveTo>
                    <a:cubicBezTo>
                      <a:pt x="22089" y="0"/>
                      <a:pt x="21911" y="22"/>
                      <a:pt x="21733" y="66"/>
                    </a:cubicBezTo>
                    <a:cubicBezTo>
                      <a:pt x="21399" y="133"/>
                      <a:pt x="21087" y="311"/>
                      <a:pt x="20842" y="512"/>
                    </a:cubicBezTo>
                    <a:lnTo>
                      <a:pt x="20842" y="445"/>
                    </a:lnTo>
                    <a:lnTo>
                      <a:pt x="20797" y="467"/>
                    </a:lnTo>
                    <a:cubicBezTo>
                      <a:pt x="20775" y="512"/>
                      <a:pt x="20730" y="557"/>
                      <a:pt x="20663" y="646"/>
                    </a:cubicBezTo>
                    <a:cubicBezTo>
                      <a:pt x="20552" y="757"/>
                      <a:pt x="20440" y="891"/>
                      <a:pt x="20351" y="1025"/>
                    </a:cubicBezTo>
                    <a:cubicBezTo>
                      <a:pt x="20329" y="1092"/>
                      <a:pt x="20284" y="1136"/>
                      <a:pt x="20240" y="1203"/>
                    </a:cubicBezTo>
                    <a:cubicBezTo>
                      <a:pt x="20195" y="1314"/>
                      <a:pt x="20106" y="1426"/>
                      <a:pt x="20017" y="1560"/>
                    </a:cubicBezTo>
                    <a:cubicBezTo>
                      <a:pt x="19950" y="1693"/>
                      <a:pt x="19883" y="1849"/>
                      <a:pt x="19794" y="2005"/>
                    </a:cubicBezTo>
                    <a:cubicBezTo>
                      <a:pt x="19727" y="2184"/>
                      <a:pt x="19638" y="2340"/>
                      <a:pt x="19593" y="2518"/>
                    </a:cubicBezTo>
                    <a:cubicBezTo>
                      <a:pt x="19393" y="3009"/>
                      <a:pt x="19192" y="3588"/>
                      <a:pt x="19081" y="4257"/>
                    </a:cubicBezTo>
                    <a:lnTo>
                      <a:pt x="6063" y="7355"/>
                    </a:lnTo>
                    <a:cubicBezTo>
                      <a:pt x="5662" y="6798"/>
                      <a:pt x="5238" y="6352"/>
                      <a:pt x="4837" y="5995"/>
                    </a:cubicBezTo>
                    <a:cubicBezTo>
                      <a:pt x="4704" y="5862"/>
                      <a:pt x="4547" y="5750"/>
                      <a:pt x="4391" y="5639"/>
                    </a:cubicBezTo>
                    <a:cubicBezTo>
                      <a:pt x="4258" y="5527"/>
                      <a:pt x="4124" y="5438"/>
                      <a:pt x="4013" y="5349"/>
                    </a:cubicBezTo>
                    <a:cubicBezTo>
                      <a:pt x="3879" y="5282"/>
                      <a:pt x="3767" y="5193"/>
                      <a:pt x="3656" y="5126"/>
                    </a:cubicBezTo>
                    <a:cubicBezTo>
                      <a:pt x="3433" y="4970"/>
                      <a:pt x="3166" y="4814"/>
                      <a:pt x="2898" y="4769"/>
                    </a:cubicBezTo>
                    <a:cubicBezTo>
                      <a:pt x="2810" y="4747"/>
                      <a:pt x="2787" y="4725"/>
                      <a:pt x="2787" y="4725"/>
                    </a:cubicBezTo>
                    <a:lnTo>
                      <a:pt x="2787" y="4725"/>
                    </a:lnTo>
                    <a:lnTo>
                      <a:pt x="2809" y="4747"/>
                    </a:lnTo>
                    <a:cubicBezTo>
                      <a:pt x="2642" y="4711"/>
                      <a:pt x="2468" y="4688"/>
                      <a:pt x="2299" y="4688"/>
                    </a:cubicBezTo>
                    <a:cubicBezTo>
                      <a:pt x="2152" y="4688"/>
                      <a:pt x="2007" y="4706"/>
                      <a:pt x="1873" y="4747"/>
                    </a:cubicBezTo>
                    <a:cubicBezTo>
                      <a:pt x="691" y="5015"/>
                      <a:pt x="0" y="6174"/>
                      <a:pt x="268" y="7333"/>
                    </a:cubicBezTo>
                    <a:cubicBezTo>
                      <a:pt x="513" y="8333"/>
                      <a:pt x="1365" y="8981"/>
                      <a:pt x="2337" y="8981"/>
                    </a:cubicBezTo>
                    <a:cubicBezTo>
                      <a:pt x="2514" y="8981"/>
                      <a:pt x="2694" y="8960"/>
                      <a:pt x="2876" y="8915"/>
                    </a:cubicBezTo>
                    <a:cubicBezTo>
                      <a:pt x="3567" y="8759"/>
                      <a:pt x="4124" y="8247"/>
                      <a:pt x="4369" y="7645"/>
                    </a:cubicBezTo>
                    <a:cubicBezTo>
                      <a:pt x="4503" y="8068"/>
                      <a:pt x="4614" y="8514"/>
                      <a:pt x="4704" y="9005"/>
                    </a:cubicBezTo>
                    <a:cubicBezTo>
                      <a:pt x="4726" y="9227"/>
                      <a:pt x="4770" y="9450"/>
                      <a:pt x="4793" y="9696"/>
                    </a:cubicBezTo>
                    <a:cubicBezTo>
                      <a:pt x="4815" y="9918"/>
                      <a:pt x="4815" y="10164"/>
                      <a:pt x="4793" y="10431"/>
                    </a:cubicBezTo>
                    <a:cubicBezTo>
                      <a:pt x="4793" y="10543"/>
                      <a:pt x="4793" y="10676"/>
                      <a:pt x="4748" y="10788"/>
                    </a:cubicBezTo>
                    <a:cubicBezTo>
                      <a:pt x="4748" y="10899"/>
                      <a:pt x="4726" y="11033"/>
                      <a:pt x="4726" y="11144"/>
                    </a:cubicBezTo>
                    <a:cubicBezTo>
                      <a:pt x="4681" y="11412"/>
                      <a:pt x="4681" y="11657"/>
                      <a:pt x="4592" y="11902"/>
                    </a:cubicBezTo>
                    <a:cubicBezTo>
                      <a:pt x="4481" y="12415"/>
                      <a:pt x="4302" y="12905"/>
                      <a:pt x="4102" y="13418"/>
                    </a:cubicBezTo>
                    <a:lnTo>
                      <a:pt x="4013" y="13596"/>
                    </a:lnTo>
                    <a:lnTo>
                      <a:pt x="3946" y="13686"/>
                    </a:lnTo>
                    <a:lnTo>
                      <a:pt x="3923" y="13752"/>
                    </a:lnTo>
                    <a:lnTo>
                      <a:pt x="3923" y="13757"/>
                    </a:lnTo>
                    <a:lnTo>
                      <a:pt x="3923" y="13757"/>
                    </a:lnTo>
                    <a:cubicBezTo>
                      <a:pt x="3911" y="13778"/>
                      <a:pt x="3873" y="13888"/>
                      <a:pt x="3896" y="13888"/>
                    </a:cubicBezTo>
                    <a:cubicBezTo>
                      <a:pt x="3897" y="13888"/>
                      <a:pt x="3899" y="13887"/>
                      <a:pt x="3901" y="13886"/>
                    </a:cubicBezTo>
                    <a:lnTo>
                      <a:pt x="3901" y="13908"/>
                    </a:lnTo>
                    <a:cubicBezTo>
                      <a:pt x="3834" y="14087"/>
                      <a:pt x="3745" y="14154"/>
                      <a:pt x="3678" y="14555"/>
                    </a:cubicBezTo>
                    <a:cubicBezTo>
                      <a:pt x="3589" y="14889"/>
                      <a:pt x="3567" y="15134"/>
                      <a:pt x="3500" y="15424"/>
                    </a:cubicBezTo>
                    <a:cubicBezTo>
                      <a:pt x="3478" y="15669"/>
                      <a:pt x="3455" y="15937"/>
                      <a:pt x="3478" y="16227"/>
                    </a:cubicBezTo>
                    <a:cubicBezTo>
                      <a:pt x="3500" y="17274"/>
                      <a:pt x="3745" y="18277"/>
                      <a:pt x="4169" y="19213"/>
                    </a:cubicBezTo>
                    <a:cubicBezTo>
                      <a:pt x="4570" y="20127"/>
                      <a:pt x="5127" y="20952"/>
                      <a:pt x="5796" y="21710"/>
                    </a:cubicBezTo>
                    <a:cubicBezTo>
                      <a:pt x="7089" y="23248"/>
                      <a:pt x="8872" y="24407"/>
                      <a:pt x="10922" y="25076"/>
                    </a:cubicBezTo>
                    <a:cubicBezTo>
                      <a:pt x="11658" y="25343"/>
                      <a:pt x="12483" y="25499"/>
                      <a:pt x="13285" y="25588"/>
                    </a:cubicBezTo>
                    <a:cubicBezTo>
                      <a:pt x="12639" y="26614"/>
                      <a:pt x="12394" y="27862"/>
                      <a:pt x="12706" y="29133"/>
                    </a:cubicBezTo>
                    <a:lnTo>
                      <a:pt x="23115" y="26636"/>
                    </a:lnTo>
                    <a:cubicBezTo>
                      <a:pt x="22803" y="25388"/>
                      <a:pt x="22023" y="24363"/>
                      <a:pt x="20998" y="23738"/>
                    </a:cubicBezTo>
                    <a:cubicBezTo>
                      <a:pt x="21666" y="23293"/>
                      <a:pt x="22313" y="22802"/>
                      <a:pt x="22892" y="22245"/>
                    </a:cubicBezTo>
                    <a:cubicBezTo>
                      <a:pt x="24430" y="20729"/>
                      <a:pt x="25456" y="18901"/>
                      <a:pt x="25968" y="16940"/>
                    </a:cubicBezTo>
                    <a:cubicBezTo>
                      <a:pt x="26013" y="16695"/>
                      <a:pt x="26080" y="16449"/>
                      <a:pt x="26124" y="16227"/>
                    </a:cubicBezTo>
                    <a:cubicBezTo>
                      <a:pt x="26191" y="15870"/>
                      <a:pt x="26236" y="15469"/>
                      <a:pt x="26258" y="15112"/>
                    </a:cubicBezTo>
                    <a:cubicBezTo>
                      <a:pt x="26303" y="14711"/>
                      <a:pt x="26303" y="14332"/>
                      <a:pt x="26280" y="13975"/>
                    </a:cubicBezTo>
                    <a:cubicBezTo>
                      <a:pt x="26214" y="12950"/>
                      <a:pt x="26013" y="11925"/>
                      <a:pt x="25545" y="10988"/>
                    </a:cubicBezTo>
                    <a:cubicBezTo>
                      <a:pt x="25322" y="10520"/>
                      <a:pt x="25010" y="10030"/>
                      <a:pt x="24653" y="9651"/>
                    </a:cubicBezTo>
                    <a:cubicBezTo>
                      <a:pt x="24475" y="9428"/>
                      <a:pt x="24252" y="9250"/>
                      <a:pt x="24074" y="9049"/>
                    </a:cubicBezTo>
                    <a:lnTo>
                      <a:pt x="24029" y="9027"/>
                    </a:lnTo>
                    <a:lnTo>
                      <a:pt x="23984" y="9005"/>
                    </a:lnTo>
                    <a:lnTo>
                      <a:pt x="23873" y="8915"/>
                    </a:lnTo>
                    <a:lnTo>
                      <a:pt x="23672" y="8759"/>
                    </a:lnTo>
                    <a:cubicBezTo>
                      <a:pt x="23628" y="8693"/>
                      <a:pt x="23539" y="8648"/>
                      <a:pt x="23472" y="8603"/>
                    </a:cubicBezTo>
                    <a:lnTo>
                      <a:pt x="23338" y="8492"/>
                    </a:lnTo>
                    <a:cubicBezTo>
                      <a:pt x="23249" y="8425"/>
                      <a:pt x="23182" y="8358"/>
                      <a:pt x="23071" y="8247"/>
                    </a:cubicBezTo>
                    <a:lnTo>
                      <a:pt x="22781" y="7979"/>
                    </a:lnTo>
                    <a:cubicBezTo>
                      <a:pt x="22692" y="7890"/>
                      <a:pt x="22625" y="7779"/>
                      <a:pt x="22536" y="7667"/>
                    </a:cubicBezTo>
                    <a:cubicBezTo>
                      <a:pt x="22446" y="7578"/>
                      <a:pt x="22357" y="7467"/>
                      <a:pt x="22290" y="7355"/>
                    </a:cubicBezTo>
                    <a:cubicBezTo>
                      <a:pt x="22201" y="7244"/>
                      <a:pt x="22134" y="7154"/>
                      <a:pt x="22068" y="7043"/>
                    </a:cubicBezTo>
                    <a:cubicBezTo>
                      <a:pt x="21912" y="6820"/>
                      <a:pt x="21778" y="6642"/>
                      <a:pt x="21666" y="6419"/>
                    </a:cubicBezTo>
                    <a:cubicBezTo>
                      <a:pt x="21555" y="6196"/>
                      <a:pt x="21443" y="5973"/>
                      <a:pt x="21354" y="5772"/>
                    </a:cubicBezTo>
                    <a:cubicBezTo>
                      <a:pt x="21243" y="5550"/>
                      <a:pt x="21198" y="5327"/>
                      <a:pt x="21109" y="5126"/>
                    </a:cubicBezTo>
                    <a:cubicBezTo>
                      <a:pt x="20953" y="4658"/>
                      <a:pt x="20842" y="4190"/>
                      <a:pt x="20775" y="3744"/>
                    </a:cubicBezTo>
                    <a:lnTo>
                      <a:pt x="20775" y="3744"/>
                    </a:lnTo>
                    <a:cubicBezTo>
                      <a:pt x="21162" y="4098"/>
                      <a:pt x="21664" y="4299"/>
                      <a:pt x="22204" y="4299"/>
                    </a:cubicBezTo>
                    <a:cubicBezTo>
                      <a:pt x="22379" y="4299"/>
                      <a:pt x="22557" y="4278"/>
                      <a:pt x="22736" y="4234"/>
                    </a:cubicBezTo>
                    <a:cubicBezTo>
                      <a:pt x="23895" y="3967"/>
                      <a:pt x="24586" y="2808"/>
                      <a:pt x="24319" y="1649"/>
                    </a:cubicBezTo>
                    <a:cubicBezTo>
                      <a:pt x="24074" y="649"/>
                      <a:pt x="23222" y="0"/>
                      <a:pt x="22263"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grpSp>
          <p:nvGrpSpPr>
            <p:cNvPr id="1616" name="Google Shape;2638;p53">
              <a:extLst>
                <a:ext uri="{FF2B5EF4-FFF2-40B4-BE49-F238E27FC236}">
                  <a16:creationId xmlns="" xmlns:a16="http://schemas.microsoft.com/office/drawing/2014/main" id="{90AD59FB-916D-9870-6C42-5881841BBF0C}"/>
                </a:ext>
              </a:extLst>
            </p:cNvPr>
            <p:cNvGrpSpPr/>
            <p:nvPr/>
          </p:nvGrpSpPr>
          <p:grpSpPr>
            <a:xfrm>
              <a:off x="7931050" y="2367243"/>
              <a:ext cx="286961" cy="188939"/>
              <a:chOff x="7931050" y="2367243"/>
              <a:chExt cx="286961" cy="188939"/>
            </a:xfrm>
          </p:grpSpPr>
          <p:sp>
            <p:nvSpPr>
              <p:cNvPr id="1635" name="Google Shape;2639;p53">
                <a:extLst>
                  <a:ext uri="{FF2B5EF4-FFF2-40B4-BE49-F238E27FC236}">
                    <a16:creationId xmlns="" xmlns:a16="http://schemas.microsoft.com/office/drawing/2014/main" id="{5E2B175B-35D6-0144-C365-CB4B11301E80}"/>
                  </a:ext>
                </a:extLst>
              </p:cNvPr>
              <p:cNvSpPr/>
              <p:nvPr/>
            </p:nvSpPr>
            <p:spPr>
              <a:xfrm>
                <a:off x="7931050" y="2481449"/>
                <a:ext cx="104730" cy="68517"/>
              </a:xfrm>
              <a:custGeom>
                <a:avLst/>
                <a:gdLst/>
                <a:ahLst/>
                <a:cxnLst/>
                <a:rect l="l" t="t" r="r" b="b"/>
                <a:pathLst>
                  <a:path w="2408" h="1576" extrusionOk="0">
                    <a:moveTo>
                      <a:pt x="909" y="1"/>
                    </a:moveTo>
                    <a:cubicBezTo>
                      <a:pt x="531" y="1"/>
                      <a:pt x="226" y="150"/>
                      <a:pt x="134" y="427"/>
                    </a:cubicBezTo>
                    <a:cubicBezTo>
                      <a:pt x="0" y="828"/>
                      <a:pt x="379" y="1297"/>
                      <a:pt x="958" y="1497"/>
                    </a:cubicBezTo>
                    <a:cubicBezTo>
                      <a:pt x="1129" y="1550"/>
                      <a:pt x="1302" y="1575"/>
                      <a:pt x="1465" y="1575"/>
                    </a:cubicBezTo>
                    <a:cubicBezTo>
                      <a:pt x="1852" y="1575"/>
                      <a:pt x="2179" y="1430"/>
                      <a:pt x="2274" y="1163"/>
                    </a:cubicBezTo>
                    <a:cubicBezTo>
                      <a:pt x="2407" y="762"/>
                      <a:pt x="2028" y="294"/>
                      <a:pt x="1449" y="93"/>
                    </a:cubicBezTo>
                    <a:cubicBezTo>
                      <a:pt x="1263" y="31"/>
                      <a:pt x="1078" y="1"/>
                      <a:pt x="90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6" name="Google Shape;2640;p53">
                <a:extLst>
                  <a:ext uri="{FF2B5EF4-FFF2-40B4-BE49-F238E27FC236}">
                    <a16:creationId xmlns="" xmlns:a16="http://schemas.microsoft.com/office/drawing/2014/main" id="{7652EAA6-FC56-A9B2-B7B0-1FFB986DBB87}"/>
                  </a:ext>
                </a:extLst>
              </p:cNvPr>
              <p:cNvSpPr/>
              <p:nvPr/>
            </p:nvSpPr>
            <p:spPr>
              <a:xfrm>
                <a:off x="8001811" y="2367243"/>
                <a:ext cx="81461" cy="163814"/>
              </a:xfrm>
              <a:custGeom>
                <a:avLst/>
                <a:gdLst/>
                <a:ahLst/>
                <a:cxnLst/>
                <a:rect l="l" t="t" r="r" b="b"/>
                <a:pathLst>
                  <a:path w="1873" h="3768" extrusionOk="0">
                    <a:moveTo>
                      <a:pt x="1182" y="1"/>
                    </a:moveTo>
                    <a:lnTo>
                      <a:pt x="0" y="3545"/>
                    </a:lnTo>
                    <a:lnTo>
                      <a:pt x="669" y="3768"/>
                    </a:lnTo>
                    <a:lnTo>
                      <a:pt x="1873" y="223"/>
                    </a:lnTo>
                    <a:lnTo>
                      <a:pt x="118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7" name="Google Shape;2641;p53">
                <a:extLst>
                  <a:ext uri="{FF2B5EF4-FFF2-40B4-BE49-F238E27FC236}">
                    <a16:creationId xmlns="" xmlns:a16="http://schemas.microsoft.com/office/drawing/2014/main" id="{E0D41DB6-B0A7-53D3-BEEC-05BDDA484C9B}"/>
                  </a:ext>
                </a:extLst>
              </p:cNvPr>
              <p:cNvSpPr/>
              <p:nvPr/>
            </p:nvSpPr>
            <p:spPr>
              <a:xfrm>
                <a:off x="8062873" y="2487449"/>
                <a:ext cx="105730" cy="68734"/>
              </a:xfrm>
              <a:custGeom>
                <a:avLst/>
                <a:gdLst/>
                <a:ahLst/>
                <a:cxnLst/>
                <a:rect l="l" t="t" r="r" b="b"/>
                <a:pathLst>
                  <a:path w="2431" h="1581" extrusionOk="0">
                    <a:moveTo>
                      <a:pt x="938" y="1"/>
                    </a:moveTo>
                    <a:cubicBezTo>
                      <a:pt x="553" y="1"/>
                      <a:pt x="228" y="157"/>
                      <a:pt x="134" y="423"/>
                    </a:cubicBezTo>
                    <a:cubicBezTo>
                      <a:pt x="0" y="824"/>
                      <a:pt x="379" y="1292"/>
                      <a:pt x="981" y="1493"/>
                    </a:cubicBezTo>
                    <a:cubicBezTo>
                      <a:pt x="1154" y="1553"/>
                      <a:pt x="1327" y="1581"/>
                      <a:pt x="1487" y="1581"/>
                    </a:cubicBezTo>
                    <a:cubicBezTo>
                      <a:pt x="1866" y="1581"/>
                      <a:pt x="2180" y="1425"/>
                      <a:pt x="2274" y="1159"/>
                    </a:cubicBezTo>
                    <a:cubicBezTo>
                      <a:pt x="2430" y="757"/>
                      <a:pt x="2029" y="289"/>
                      <a:pt x="1449" y="89"/>
                    </a:cubicBezTo>
                    <a:cubicBezTo>
                      <a:pt x="1277" y="29"/>
                      <a:pt x="1102" y="1"/>
                      <a:pt x="93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8" name="Google Shape;2642;p53">
                <a:extLst>
                  <a:ext uri="{FF2B5EF4-FFF2-40B4-BE49-F238E27FC236}">
                    <a16:creationId xmlns="" xmlns:a16="http://schemas.microsoft.com/office/drawing/2014/main" id="{531F1E6D-BE44-BE5A-7039-1516C4CA0E19}"/>
                  </a:ext>
                </a:extLst>
              </p:cNvPr>
              <p:cNvSpPr/>
              <p:nvPr/>
            </p:nvSpPr>
            <p:spPr>
              <a:xfrm>
                <a:off x="8132676" y="2374982"/>
                <a:ext cx="82418" cy="163814"/>
              </a:xfrm>
              <a:custGeom>
                <a:avLst/>
                <a:gdLst/>
                <a:ahLst/>
                <a:cxnLst/>
                <a:rect l="l" t="t" r="r" b="b"/>
                <a:pathLst>
                  <a:path w="1895" h="3768" extrusionOk="0">
                    <a:moveTo>
                      <a:pt x="1204" y="1"/>
                    </a:moveTo>
                    <a:lnTo>
                      <a:pt x="0" y="3545"/>
                    </a:lnTo>
                    <a:lnTo>
                      <a:pt x="691" y="3768"/>
                    </a:lnTo>
                    <a:lnTo>
                      <a:pt x="1895" y="224"/>
                    </a:lnTo>
                    <a:lnTo>
                      <a:pt x="120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9" name="Google Shape;2643;p53">
                <a:extLst>
                  <a:ext uri="{FF2B5EF4-FFF2-40B4-BE49-F238E27FC236}">
                    <a16:creationId xmlns="" xmlns:a16="http://schemas.microsoft.com/office/drawing/2014/main" id="{2234B876-0E3A-F66E-A6ED-35896261343E}"/>
                  </a:ext>
                </a:extLst>
              </p:cNvPr>
              <p:cNvSpPr/>
              <p:nvPr/>
            </p:nvSpPr>
            <p:spPr>
              <a:xfrm>
                <a:off x="8038648" y="2368200"/>
                <a:ext cx="179363" cy="49475"/>
              </a:xfrm>
              <a:custGeom>
                <a:avLst/>
                <a:gdLst/>
                <a:ahLst/>
                <a:cxnLst/>
                <a:rect l="l" t="t" r="r" b="b"/>
                <a:pathLst>
                  <a:path w="4124" h="1138" extrusionOk="0">
                    <a:moveTo>
                      <a:pt x="335" y="1"/>
                    </a:moveTo>
                    <a:lnTo>
                      <a:pt x="0" y="982"/>
                    </a:lnTo>
                    <a:lnTo>
                      <a:pt x="3790" y="1138"/>
                    </a:lnTo>
                    <a:lnTo>
                      <a:pt x="4124" y="157"/>
                    </a:lnTo>
                    <a:lnTo>
                      <a:pt x="335"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617" name="Google Shape;2644;p53">
              <a:extLst>
                <a:ext uri="{FF2B5EF4-FFF2-40B4-BE49-F238E27FC236}">
                  <a16:creationId xmlns="" xmlns:a16="http://schemas.microsoft.com/office/drawing/2014/main" id="{E8D00C25-5D33-F26C-33DC-1735FE8D916F}"/>
                </a:ext>
              </a:extLst>
            </p:cNvPr>
            <p:cNvGrpSpPr/>
            <p:nvPr/>
          </p:nvGrpSpPr>
          <p:grpSpPr>
            <a:xfrm>
              <a:off x="7453081" y="2832370"/>
              <a:ext cx="319972" cy="337273"/>
              <a:chOff x="7453081" y="2832370"/>
              <a:chExt cx="319972" cy="337273"/>
            </a:xfrm>
          </p:grpSpPr>
          <p:sp>
            <p:nvSpPr>
              <p:cNvPr id="1630" name="Google Shape;2645;p53">
                <a:extLst>
                  <a:ext uri="{FF2B5EF4-FFF2-40B4-BE49-F238E27FC236}">
                    <a16:creationId xmlns="" xmlns:a16="http://schemas.microsoft.com/office/drawing/2014/main" id="{66ADD0EA-BD23-5E49-F320-C9C85563C6F3}"/>
                  </a:ext>
                </a:extLst>
              </p:cNvPr>
              <p:cNvSpPr/>
              <p:nvPr/>
            </p:nvSpPr>
            <p:spPr>
              <a:xfrm>
                <a:off x="7453081" y="3080476"/>
                <a:ext cx="140655" cy="89167"/>
              </a:xfrm>
              <a:custGeom>
                <a:avLst/>
                <a:gdLst/>
                <a:ahLst/>
                <a:cxnLst/>
                <a:rect l="l" t="t" r="r" b="b"/>
                <a:pathLst>
                  <a:path w="3234" h="2051" extrusionOk="0">
                    <a:moveTo>
                      <a:pt x="1628" y="0"/>
                    </a:moveTo>
                    <a:cubicBezTo>
                      <a:pt x="714" y="0"/>
                      <a:pt x="1" y="446"/>
                      <a:pt x="1" y="1025"/>
                    </a:cubicBezTo>
                    <a:cubicBezTo>
                      <a:pt x="1" y="1605"/>
                      <a:pt x="714" y="2051"/>
                      <a:pt x="1628" y="2051"/>
                    </a:cubicBezTo>
                    <a:cubicBezTo>
                      <a:pt x="2520" y="2051"/>
                      <a:pt x="3233" y="1605"/>
                      <a:pt x="3233" y="1025"/>
                    </a:cubicBezTo>
                    <a:cubicBezTo>
                      <a:pt x="3233" y="446"/>
                      <a:pt x="2520" y="0"/>
                      <a:pt x="16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1" name="Google Shape;2646;p53">
                <a:extLst>
                  <a:ext uri="{FF2B5EF4-FFF2-40B4-BE49-F238E27FC236}">
                    <a16:creationId xmlns="" xmlns:a16="http://schemas.microsoft.com/office/drawing/2014/main" id="{F60C4F88-4056-1402-92AB-345B6BC50644}"/>
                  </a:ext>
                </a:extLst>
              </p:cNvPr>
              <p:cNvSpPr/>
              <p:nvPr/>
            </p:nvSpPr>
            <p:spPr>
              <a:xfrm>
                <a:off x="7550023" y="2896321"/>
                <a:ext cx="43710" cy="229722"/>
              </a:xfrm>
              <a:custGeom>
                <a:avLst/>
                <a:gdLst/>
                <a:ahLst/>
                <a:cxnLst/>
                <a:rect l="l" t="t" r="r" b="b"/>
                <a:pathLst>
                  <a:path w="1005" h="5284" extrusionOk="0">
                    <a:moveTo>
                      <a:pt x="1" y="1"/>
                    </a:moveTo>
                    <a:lnTo>
                      <a:pt x="1" y="5284"/>
                    </a:lnTo>
                    <a:lnTo>
                      <a:pt x="1004" y="5284"/>
                    </a:lnTo>
                    <a:lnTo>
                      <a:pt x="100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2" name="Google Shape;2647;p53">
                <a:extLst>
                  <a:ext uri="{FF2B5EF4-FFF2-40B4-BE49-F238E27FC236}">
                    <a16:creationId xmlns="" xmlns:a16="http://schemas.microsoft.com/office/drawing/2014/main" id="{CE0FFB65-70A0-2A04-4880-377A5B9B0899}"/>
                  </a:ext>
                </a:extLst>
              </p:cNvPr>
              <p:cNvSpPr/>
              <p:nvPr/>
            </p:nvSpPr>
            <p:spPr>
              <a:xfrm>
                <a:off x="7632439" y="3029090"/>
                <a:ext cx="140611" cy="90167"/>
              </a:xfrm>
              <a:custGeom>
                <a:avLst/>
                <a:gdLst/>
                <a:ahLst/>
                <a:cxnLst/>
                <a:rect l="l" t="t" r="r" b="b"/>
                <a:pathLst>
                  <a:path w="3233" h="2074" extrusionOk="0">
                    <a:moveTo>
                      <a:pt x="1628" y="1"/>
                    </a:moveTo>
                    <a:cubicBezTo>
                      <a:pt x="736" y="1"/>
                      <a:pt x="1" y="446"/>
                      <a:pt x="1" y="1048"/>
                    </a:cubicBezTo>
                    <a:cubicBezTo>
                      <a:pt x="1" y="1606"/>
                      <a:pt x="736" y="2074"/>
                      <a:pt x="1628" y="2074"/>
                    </a:cubicBezTo>
                    <a:cubicBezTo>
                      <a:pt x="2519" y="2074"/>
                      <a:pt x="3233" y="1628"/>
                      <a:pt x="3233" y="1048"/>
                    </a:cubicBezTo>
                    <a:cubicBezTo>
                      <a:pt x="3233" y="491"/>
                      <a:pt x="2519" y="1"/>
                      <a:pt x="16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3" name="Google Shape;2648;p53">
                <a:extLst>
                  <a:ext uri="{FF2B5EF4-FFF2-40B4-BE49-F238E27FC236}">
                    <a16:creationId xmlns="" xmlns:a16="http://schemas.microsoft.com/office/drawing/2014/main" id="{6554D9E9-D200-E1CF-EDE3-FBAD04090920}"/>
                  </a:ext>
                </a:extLst>
              </p:cNvPr>
              <p:cNvSpPr/>
              <p:nvPr/>
            </p:nvSpPr>
            <p:spPr>
              <a:xfrm>
                <a:off x="7729381" y="2844978"/>
                <a:ext cx="43666" cy="230678"/>
              </a:xfrm>
              <a:custGeom>
                <a:avLst/>
                <a:gdLst/>
                <a:ahLst/>
                <a:cxnLst/>
                <a:rect l="l" t="t" r="r" b="b"/>
                <a:pathLst>
                  <a:path w="1004" h="5306" extrusionOk="0">
                    <a:moveTo>
                      <a:pt x="1" y="1"/>
                    </a:moveTo>
                    <a:lnTo>
                      <a:pt x="1" y="5306"/>
                    </a:lnTo>
                    <a:lnTo>
                      <a:pt x="1004" y="5306"/>
                    </a:lnTo>
                    <a:lnTo>
                      <a:pt x="100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4" name="Google Shape;2649;p53">
                <a:extLst>
                  <a:ext uri="{FF2B5EF4-FFF2-40B4-BE49-F238E27FC236}">
                    <a16:creationId xmlns="" xmlns:a16="http://schemas.microsoft.com/office/drawing/2014/main" id="{B0EF8EA5-4C7A-45CD-87E2-8989E483363D}"/>
                  </a:ext>
                </a:extLst>
              </p:cNvPr>
              <p:cNvSpPr/>
              <p:nvPr/>
            </p:nvSpPr>
            <p:spPr>
              <a:xfrm>
                <a:off x="7550023" y="2832370"/>
                <a:ext cx="223030" cy="127990"/>
              </a:xfrm>
              <a:custGeom>
                <a:avLst/>
                <a:gdLst/>
                <a:ahLst/>
                <a:cxnLst/>
                <a:rect l="l" t="t" r="r" b="b"/>
                <a:pathLst>
                  <a:path w="5128" h="2944" extrusionOk="0">
                    <a:moveTo>
                      <a:pt x="5128" y="1"/>
                    </a:moveTo>
                    <a:lnTo>
                      <a:pt x="1" y="1472"/>
                    </a:lnTo>
                    <a:lnTo>
                      <a:pt x="1" y="2943"/>
                    </a:lnTo>
                    <a:lnTo>
                      <a:pt x="5128" y="1472"/>
                    </a:lnTo>
                    <a:lnTo>
                      <a:pt x="5128" y="1"/>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18" name="Google Shape;2650;p53">
              <a:extLst>
                <a:ext uri="{FF2B5EF4-FFF2-40B4-BE49-F238E27FC236}">
                  <a16:creationId xmlns="" xmlns:a16="http://schemas.microsoft.com/office/drawing/2014/main" id="{50D36AFD-6E55-EE8F-8781-BE4772B73FE7}"/>
                </a:ext>
              </a:extLst>
            </p:cNvPr>
            <p:cNvGrpSpPr/>
            <p:nvPr/>
          </p:nvGrpSpPr>
          <p:grpSpPr>
            <a:xfrm>
              <a:off x="7202005" y="3261458"/>
              <a:ext cx="1145910" cy="1265829"/>
              <a:chOff x="7202005" y="3261458"/>
              <a:chExt cx="1145910" cy="1265829"/>
            </a:xfrm>
          </p:grpSpPr>
          <p:sp>
            <p:nvSpPr>
              <p:cNvPr id="1619" name="Google Shape;2651;p53">
                <a:extLst>
                  <a:ext uri="{FF2B5EF4-FFF2-40B4-BE49-F238E27FC236}">
                    <a16:creationId xmlns="" xmlns:a16="http://schemas.microsoft.com/office/drawing/2014/main" id="{7F22E4D7-8478-EA28-3DAB-0F68DD86D84C}"/>
                  </a:ext>
                </a:extLst>
              </p:cNvPr>
              <p:cNvSpPr/>
              <p:nvPr/>
            </p:nvSpPr>
            <p:spPr>
              <a:xfrm>
                <a:off x="7323215" y="3282021"/>
                <a:ext cx="1024700" cy="1094107"/>
              </a:xfrm>
              <a:custGeom>
                <a:avLst/>
                <a:gdLst/>
                <a:ahLst/>
                <a:cxnLst/>
                <a:rect l="l" t="t" r="r" b="b"/>
                <a:pathLst>
                  <a:path w="23561" h="25167" extrusionOk="0">
                    <a:moveTo>
                      <a:pt x="13143" y="19432"/>
                    </a:moveTo>
                    <a:cubicBezTo>
                      <a:pt x="13140" y="19432"/>
                      <a:pt x="13122" y="19436"/>
                      <a:pt x="13126" y="19437"/>
                    </a:cubicBezTo>
                    <a:lnTo>
                      <a:pt x="13126" y="19437"/>
                    </a:lnTo>
                    <a:cubicBezTo>
                      <a:pt x="13141" y="19433"/>
                      <a:pt x="13144" y="19432"/>
                      <a:pt x="13143" y="19432"/>
                    </a:cubicBezTo>
                    <a:close/>
                    <a:moveTo>
                      <a:pt x="13126" y="19437"/>
                    </a:moveTo>
                    <a:lnTo>
                      <a:pt x="13126" y="19437"/>
                    </a:lnTo>
                    <a:cubicBezTo>
                      <a:pt x="13126" y="19437"/>
                      <a:pt x="13126" y="19437"/>
                      <a:pt x="13126" y="19437"/>
                    </a:cubicBezTo>
                    <a:lnTo>
                      <a:pt x="13129" y="19437"/>
                    </a:lnTo>
                    <a:cubicBezTo>
                      <a:pt x="13128" y="19437"/>
                      <a:pt x="13127" y="19437"/>
                      <a:pt x="13126" y="19437"/>
                    </a:cubicBezTo>
                    <a:close/>
                    <a:moveTo>
                      <a:pt x="14511" y="24878"/>
                    </a:moveTo>
                    <a:cubicBezTo>
                      <a:pt x="14511" y="24879"/>
                      <a:pt x="14511" y="24880"/>
                      <a:pt x="14512" y="24880"/>
                    </a:cubicBezTo>
                    <a:cubicBezTo>
                      <a:pt x="14513" y="24880"/>
                      <a:pt x="14514" y="24879"/>
                      <a:pt x="14511" y="24878"/>
                    </a:cubicBezTo>
                    <a:close/>
                    <a:moveTo>
                      <a:pt x="18100" y="0"/>
                    </a:moveTo>
                    <a:cubicBezTo>
                      <a:pt x="18100" y="1"/>
                      <a:pt x="17944" y="179"/>
                      <a:pt x="17698" y="513"/>
                    </a:cubicBezTo>
                    <a:cubicBezTo>
                      <a:pt x="17565" y="669"/>
                      <a:pt x="17453" y="892"/>
                      <a:pt x="17275" y="1160"/>
                    </a:cubicBezTo>
                    <a:cubicBezTo>
                      <a:pt x="17208" y="1293"/>
                      <a:pt x="17141" y="1427"/>
                      <a:pt x="17052" y="1605"/>
                    </a:cubicBezTo>
                    <a:cubicBezTo>
                      <a:pt x="16985" y="1739"/>
                      <a:pt x="16896" y="1895"/>
                      <a:pt x="16829" y="2096"/>
                    </a:cubicBezTo>
                    <a:cubicBezTo>
                      <a:pt x="16539" y="2831"/>
                      <a:pt x="16250" y="3790"/>
                      <a:pt x="16227" y="4971"/>
                    </a:cubicBezTo>
                    <a:cubicBezTo>
                      <a:pt x="16205" y="6108"/>
                      <a:pt x="16361" y="7468"/>
                      <a:pt x="16985" y="8872"/>
                    </a:cubicBezTo>
                    <a:cubicBezTo>
                      <a:pt x="17119" y="9229"/>
                      <a:pt x="17320" y="9563"/>
                      <a:pt x="17498" y="9897"/>
                    </a:cubicBezTo>
                    <a:cubicBezTo>
                      <a:pt x="17587" y="10076"/>
                      <a:pt x="17721" y="10232"/>
                      <a:pt x="17832" y="10432"/>
                    </a:cubicBezTo>
                    <a:lnTo>
                      <a:pt x="18033" y="10700"/>
                    </a:lnTo>
                    <a:cubicBezTo>
                      <a:pt x="18122" y="10811"/>
                      <a:pt x="18144" y="10856"/>
                      <a:pt x="18211" y="10923"/>
                    </a:cubicBezTo>
                    <a:lnTo>
                      <a:pt x="18367" y="11123"/>
                    </a:lnTo>
                    <a:lnTo>
                      <a:pt x="18456" y="11235"/>
                    </a:lnTo>
                    <a:lnTo>
                      <a:pt x="18479" y="11302"/>
                    </a:lnTo>
                    <a:lnTo>
                      <a:pt x="18501" y="11324"/>
                    </a:lnTo>
                    <a:cubicBezTo>
                      <a:pt x="18501" y="11322"/>
                      <a:pt x="18502" y="11321"/>
                      <a:pt x="18503" y="11321"/>
                    </a:cubicBezTo>
                    <a:cubicBezTo>
                      <a:pt x="18512" y="11321"/>
                      <a:pt x="18555" y="11369"/>
                      <a:pt x="18572" y="11383"/>
                    </a:cubicBezTo>
                    <a:lnTo>
                      <a:pt x="18572" y="11383"/>
                    </a:lnTo>
                    <a:cubicBezTo>
                      <a:pt x="18597" y="11465"/>
                      <a:pt x="18658" y="11528"/>
                      <a:pt x="18679" y="11591"/>
                    </a:cubicBezTo>
                    <a:cubicBezTo>
                      <a:pt x="18724" y="11747"/>
                      <a:pt x="18791" y="11903"/>
                      <a:pt x="18813" y="12104"/>
                    </a:cubicBezTo>
                    <a:cubicBezTo>
                      <a:pt x="18835" y="12305"/>
                      <a:pt x="18880" y="12528"/>
                      <a:pt x="18880" y="12750"/>
                    </a:cubicBezTo>
                    <a:cubicBezTo>
                      <a:pt x="18880" y="12973"/>
                      <a:pt x="18835" y="13219"/>
                      <a:pt x="18813" y="13464"/>
                    </a:cubicBezTo>
                    <a:cubicBezTo>
                      <a:pt x="18791" y="13731"/>
                      <a:pt x="18702" y="13999"/>
                      <a:pt x="18657" y="14244"/>
                    </a:cubicBezTo>
                    <a:cubicBezTo>
                      <a:pt x="18568" y="14511"/>
                      <a:pt x="18479" y="14779"/>
                      <a:pt x="18367" y="15024"/>
                    </a:cubicBezTo>
                    <a:cubicBezTo>
                      <a:pt x="17944" y="16094"/>
                      <a:pt x="17230" y="17097"/>
                      <a:pt x="16339" y="17855"/>
                    </a:cubicBezTo>
                    <a:cubicBezTo>
                      <a:pt x="15893" y="18234"/>
                      <a:pt x="15380" y="18546"/>
                      <a:pt x="14868" y="18813"/>
                    </a:cubicBezTo>
                    <a:lnTo>
                      <a:pt x="14444" y="19014"/>
                    </a:lnTo>
                    <a:lnTo>
                      <a:pt x="14021" y="19192"/>
                    </a:lnTo>
                    <a:cubicBezTo>
                      <a:pt x="13887" y="19215"/>
                      <a:pt x="13798" y="19237"/>
                      <a:pt x="13664" y="19304"/>
                    </a:cubicBezTo>
                    <a:lnTo>
                      <a:pt x="13040" y="19460"/>
                    </a:lnTo>
                    <a:cubicBezTo>
                      <a:pt x="13084" y="19449"/>
                      <a:pt x="13111" y="19442"/>
                      <a:pt x="13126" y="19437"/>
                    </a:cubicBezTo>
                    <a:lnTo>
                      <a:pt x="13018" y="19437"/>
                    </a:lnTo>
                    <a:lnTo>
                      <a:pt x="12906" y="19460"/>
                    </a:lnTo>
                    <a:lnTo>
                      <a:pt x="12683" y="19527"/>
                    </a:lnTo>
                    <a:lnTo>
                      <a:pt x="12237" y="19571"/>
                    </a:lnTo>
                    <a:lnTo>
                      <a:pt x="11792" y="19638"/>
                    </a:lnTo>
                    <a:lnTo>
                      <a:pt x="11346" y="19660"/>
                    </a:lnTo>
                    <a:cubicBezTo>
                      <a:pt x="10744" y="19660"/>
                      <a:pt x="10142" y="19571"/>
                      <a:pt x="9585" y="19437"/>
                    </a:cubicBezTo>
                    <a:cubicBezTo>
                      <a:pt x="8448" y="19148"/>
                      <a:pt x="7356" y="18590"/>
                      <a:pt x="6509" y="17855"/>
                    </a:cubicBezTo>
                    <a:cubicBezTo>
                      <a:pt x="6085" y="17454"/>
                      <a:pt x="5684" y="17030"/>
                      <a:pt x="5417" y="16629"/>
                    </a:cubicBezTo>
                    <a:cubicBezTo>
                      <a:pt x="5283" y="16406"/>
                      <a:pt x="5171" y="16183"/>
                      <a:pt x="5060" y="15982"/>
                    </a:cubicBezTo>
                    <a:cubicBezTo>
                      <a:pt x="4971" y="15760"/>
                      <a:pt x="4882" y="15559"/>
                      <a:pt x="4837" y="15358"/>
                    </a:cubicBezTo>
                    <a:cubicBezTo>
                      <a:pt x="4792" y="15247"/>
                      <a:pt x="4792" y="15180"/>
                      <a:pt x="4770" y="15091"/>
                    </a:cubicBezTo>
                    <a:cubicBezTo>
                      <a:pt x="4770" y="15002"/>
                      <a:pt x="4748" y="14890"/>
                      <a:pt x="4748" y="14890"/>
                    </a:cubicBezTo>
                    <a:cubicBezTo>
                      <a:pt x="4745" y="14891"/>
                      <a:pt x="4742" y="14892"/>
                      <a:pt x="4739" y="14892"/>
                    </a:cubicBezTo>
                    <a:cubicBezTo>
                      <a:pt x="4687" y="14892"/>
                      <a:pt x="4749" y="14682"/>
                      <a:pt x="4770" y="14534"/>
                    </a:cubicBezTo>
                    <a:lnTo>
                      <a:pt x="4770" y="14511"/>
                    </a:lnTo>
                    <a:cubicBezTo>
                      <a:pt x="4770" y="14507"/>
                      <a:pt x="4769" y="14505"/>
                      <a:pt x="4768" y="14505"/>
                    </a:cubicBezTo>
                    <a:cubicBezTo>
                      <a:pt x="4766" y="14505"/>
                      <a:pt x="4761" y="14514"/>
                      <a:pt x="4755" y="14527"/>
                    </a:cubicBezTo>
                    <a:lnTo>
                      <a:pt x="4755" y="14527"/>
                    </a:lnTo>
                    <a:lnTo>
                      <a:pt x="4770" y="14467"/>
                    </a:lnTo>
                    <a:lnTo>
                      <a:pt x="4792" y="14311"/>
                    </a:lnTo>
                    <a:lnTo>
                      <a:pt x="4859" y="13999"/>
                    </a:lnTo>
                    <a:cubicBezTo>
                      <a:pt x="4993" y="13152"/>
                      <a:pt x="5060" y="12371"/>
                      <a:pt x="4993" y="11636"/>
                    </a:cubicBezTo>
                    <a:cubicBezTo>
                      <a:pt x="4904" y="10120"/>
                      <a:pt x="4458" y="8850"/>
                      <a:pt x="3901" y="7802"/>
                    </a:cubicBezTo>
                    <a:cubicBezTo>
                      <a:pt x="3344" y="6777"/>
                      <a:pt x="2675" y="6063"/>
                      <a:pt x="2073" y="5528"/>
                    </a:cubicBezTo>
                    <a:cubicBezTo>
                      <a:pt x="1895" y="5395"/>
                      <a:pt x="1761" y="5283"/>
                      <a:pt x="1627" y="5172"/>
                    </a:cubicBezTo>
                    <a:cubicBezTo>
                      <a:pt x="1494" y="5083"/>
                      <a:pt x="1382" y="4971"/>
                      <a:pt x="1226" y="4882"/>
                    </a:cubicBezTo>
                    <a:cubicBezTo>
                      <a:pt x="959" y="4726"/>
                      <a:pt x="758" y="4570"/>
                      <a:pt x="557" y="4503"/>
                    </a:cubicBezTo>
                    <a:cubicBezTo>
                      <a:pt x="201" y="4325"/>
                      <a:pt x="0" y="4258"/>
                      <a:pt x="0" y="4258"/>
                    </a:cubicBezTo>
                    <a:lnTo>
                      <a:pt x="0" y="4258"/>
                    </a:lnTo>
                    <a:cubicBezTo>
                      <a:pt x="0" y="4258"/>
                      <a:pt x="156" y="4414"/>
                      <a:pt x="379" y="4748"/>
                    </a:cubicBezTo>
                    <a:cubicBezTo>
                      <a:pt x="490" y="4927"/>
                      <a:pt x="624" y="5149"/>
                      <a:pt x="758" y="5372"/>
                    </a:cubicBezTo>
                    <a:cubicBezTo>
                      <a:pt x="847" y="5484"/>
                      <a:pt x="892" y="5618"/>
                      <a:pt x="981" y="5751"/>
                    </a:cubicBezTo>
                    <a:cubicBezTo>
                      <a:pt x="1070" y="5885"/>
                      <a:pt x="1159" y="6041"/>
                      <a:pt x="1204" y="6197"/>
                    </a:cubicBezTo>
                    <a:cubicBezTo>
                      <a:pt x="1516" y="6844"/>
                      <a:pt x="1761" y="7646"/>
                      <a:pt x="1895" y="8538"/>
                    </a:cubicBezTo>
                    <a:cubicBezTo>
                      <a:pt x="1939" y="8760"/>
                      <a:pt x="1984" y="8983"/>
                      <a:pt x="1984" y="9229"/>
                    </a:cubicBezTo>
                    <a:lnTo>
                      <a:pt x="1984" y="9964"/>
                    </a:lnTo>
                    <a:cubicBezTo>
                      <a:pt x="1984" y="10076"/>
                      <a:pt x="1962" y="10209"/>
                      <a:pt x="1962" y="10321"/>
                    </a:cubicBezTo>
                    <a:cubicBezTo>
                      <a:pt x="1962" y="10432"/>
                      <a:pt x="1962" y="10544"/>
                      <a:pt x="1939" y="10677"/>
                    </a:cubicBezTo>
                    <a:cubicBezTo>
                      <a:pt x="1872" y="10945"/>
                      <a:pt x="1872" y="11190"/>
                      <a:pt x="1783" y="11435"/>
                    </a:cubicBezTo>
                    <a:cubicBezTo>
                      <a:pt x="1672" y="11948"/>
                      <a:pt x="1516" y="12461"/>
                      <a:pt x="1293" y="12951"/>
                    </a:cubicBezTo>
                    <a:lnTo>
                      <a:pt x="1204" y="13129"/>
                    </a:lnTo>
                    <a:lnTo>
                      <a:pt x="1159" y="13219"/>
                    </a:lnTo>
                    <a:lnTo>
                      <a:pt x="1115" y="13285"/>
                    </a:lnTo>
                    <a:lnTo>
                      <a:pt x="1115" y="13308"/>
                    </a:lnTo>
                    <a:cubicBezTo>
                      <a:pt x="1122" y="13293"/>
                      <a:pt x="1126" y="13287"/>
                      <a:pt x="1128" y="13287"/>
                    </a:cubicBezTo>
                    <a:lnTo>
                      <a:pt x="1128" y="13287"/>
                    </a:lnTo>
                    <a:cubicBezTo>
                      <a:pt x="1138" y="13287"/>
                      <a:pt x="1097" y="13421"/>
                      <a:pt x="1093" y="13421"/>
                    </a:cubicBezTo>
                    <a:cubicBezTo>
                      <a:pt x="1092" y="13421"/>
                      <a:pt x="1092" y="13420"/>
                      <a:pt x="1092" y="13419"/>
                    </a:cubicBezTo>
                    <a:lnTo>
                      <a:pt x="1092" y="13441"/>
                    </a:lnTo>
                    <a:cubicBezTo>
                      <a:pt x="1003" y="13620"/>
                      <a:pt x="959" y="13687"/>
                      <a:pt x="869" y="14088"/>
                    </a:cubicBezTo>
                    <a:cubicBezTo>
                      <a:pt x="758" y="14422"/>
                      <a:pt x="736" y="14667"/>
                      <a:pt x="713" y="14957"/>
                    </a:cubicBezTo>
                    <a:cubicBezTo>
                      <a:pt x="669" y="15225"/>
                      <a:pt x="669" y="15514"/>
                      <a:pt x="669" y="15760"/>
                    </a:cubicBezTo>
                    <a:cubicBezTo>
                      <a:pt x="713" y="16807"/>
                      <a:pt x="959" y="17810"/>
                      <a:pt x="1382" y="18746"/>
                    </a:cubicBezTo>
                    <a:cubicBezTo>
                      <a:pt x="1783" y="19660"/>
                      <a:pt x="2318" y="20485"/>
                      <a:pt x="2987" y="21243"/>
                    </a:cubicBezTo>
                    <a:cubicBezTo>
                      <a:pt x="4302" y="22781"/>
                      <a:pt x="6085" y="23940"/>
                      <a:pt x="8114" y="24609"/>
                    </a:cubicBezTo>
                    <a:cubicBezTo>
                      <a:pt x="9139" y="24943"/>
                      <a:pt x="10209" y="25144"/>
                      <a:pt x="11301" y="25166"/>
                    </a:cubicBezTo>
                    <a:lnTo>
                      <a:pt x="12104" y="25166"/>
                    </a:lnTo>
                    <a:cubicBezTo>
                      <a:pt x="12371" y="25144"/>
                      <a:pt x="12639" y="25144"/>
                      <a:pt x="12906" y="25121"/>
                    </a:cubicBezTo>
                    <a:cubicBezTo>
                      <a:pt x="13196" y="25099"/>
                      <a:pt x="13463" y="25032"/>
                      <a:pt x="13709" y="25010"/>
                    </a:cubicBezTo>
                    <a:lnTo>
                      <a:pt x="14110" y="24921"/>
                    </a:lnTo>
                    <a:lnTo>
                      <a:pt x="14310" y="24899"/>
                    </a:lnTo>
                    <a:lnTo>
                      <a:pt x="14422" y="24876"/>
                    </a:lnTo>
                    <a:lnTo>
                      <a:pt x="14489" y="24876"/>
                    </a:lnTo>
                    <a:cubicBezTo>
                      <a:pt x="14503" y="24876"/>
                      <a:pt x="14509" y="24877"/>
                      <a:pt x="14511" y="24878"/>
                    </a:cubicBezTo>
                    <a:lnTo>
                      <a:pt x="14511" y="24878"/>
                    </a:lnTo>
                    <a:cubicBezTo>
                      <a:pt x="14513" y="24874"/>
                      <a:pt x="14529" y="24862"/>
                      <a:pt x="14600" y="24832"/>
                    </a:cubicBezTo>
                    <a:lnTo>
                      <a:pt x="15224" y="24676"/>
                    </a:lnTo>
                    <a:cubicBezTo>
                      <a:pt x="15492" y="24587"/>
                      <a:pt x="15782" y="24475"/>
                      <a:pt x="16049" y="24386"/>
                    </a:cubicBezTo>
                    <a:cubicBezTo>
                      <a:pt x="16316" y="24319"/>
                      <a:pt x="16562" y="24208"/>
                      <a:pt x="16807" y="24096"/>
                    </a:cubicBezTo>
                    <a:cubicBezTo>
                      <a:pt x="17052" y="23985"/>
                      <a:pt x="17275" y="23829"/>
                      <a:pt x="17542" y="23717"/>
                    </a:cubicBezTo>
                    <a:cubicBezTo>
                      <a:pt x="18479" y="23205"/>
                      <a:pt x="19370" y="22558"/>
                      <a:pt x="20128" y="21800"/>
                    </a:cubicBezTo>
                    <a:cubicBezTo>
                      <a:pt x="21666" y="20329"/>
                      <a:pt x="22691" y="18457"/>
                      <a:pt x="23182" y="16517"/>
                    </a:cubicBezTo>
                    <a:cubicBezTo>
                      <a:pt x="23449" y="15537"/>
                      <a:pt x="23561" y="14534"/>
                      <a:pt x="23494" y="13531"/>
                    </a:cubicBezTo>
                    <a:cubicBezTo>
                      <a:pt x="23449" y="12528"/>
                      <a:pt x="23249" y="11502"/>
                      <a:pt x="22781" y="10544"/>
                    </a:cubicBezTo>
                    <a:cubicBezTo>
                      <a:pt x="22513" y="10076"/>
                      <a:pt x="22246" y="9630"/>
                      <a:pt x="21889" y="9206"/>
                    </a:cubicBezTo>
                    <a:cubicBezTo>
                      <a:pt x="21711" y="8983"/>
                      <a:pt x="21488" y="8827"/>
                      <a:pt x="21287" y="8627"/>
                    </a:cubicBezTo>
                    <a:lnTo>
                      <a:pt x="21265" y="8604"/>
                    </a:lnTo>
                    <a:lnTo>
                      <a:pt x="21220" y="8560"/>
                    </a:lnTo>
                    <a:lnTo>
                      <a:pt x="21109" y="8493"/>
                    </a:lnTo>
                    <a:lnTo>
                      <a:pt x="20908" y="8315"/>
                    </a:lnTo>
                    <a:cubicBezTo>
                      <a:pt x="20819" y="8292"/>
                      <a:pt x="20730" y="8203"/>
                      <a:pt x="20708" y="8181"/>
                    </a:cubicBezTo>
                    <a:lnTo>
                      <a:pt x="20574" y="8069"/>
                    </a:lnTo>
                    <a:cubicBezTo>
                      <a:pt x="20462" y="7980"/>
                      <a:pt x="20373" y="7936"/>
                      <a:pt x="20284" y="7824"/>
                    </a:cubicBezTo>
                    <a:cubicBezTo>
                      <a:pt x="20173" y="7735"/>
                      <a:pt x="20106" y="7624"/>
                      <a:pt x="20017" y="7535"/>
                    </a:cubicBezTo>
                    <a:cubicBezTo>
                      <a:pt x="19927" y="7423"/>
                      <a:pt x="19838" y="7312"/>
                      <a:pt x="19771" y="7222"/>
                    </a:cubicBezTo>
                    <a:cubicBezTo>
                      <a:pt x="19571" y="7044"/>
                      <a:pt x="19437" y="6821"/>
                      <a:pt x="19281" y="6621"/>
                    </a:cubicBezTo>
                    <a:cubicBezTo>
                      <a:pt x="19147" y="6398"/>
                      <a:pt x="19014" y="6197"/>
                      <a:pt x="18902" y="5974"/>
                    </a:cubicBezTo>
                    <a:cubicBezTo>
                      <a:pt x="18791" y="5774"/>
                      <a:pt x="18679" y="5551"/>
                      <a:pt x="18590" y="5328"/>
                    </a:cubicBezTo>
                    <a:cubicBezTo>
                      <a:pt x="18479" y="5127"/>
                      <a:pt x="18434" y="4904"/>
                      <a:pt x="18345" y="4681"/>
                    </a:cubicBezTo>
                    <a:cubicBezTo>
                      <a:pt x="18055" y="3834"/>
                      <a:pt x="17944" y="2987"/>
                      <a:pt x="17921" y="2296"/>
                    </a:cubicBezTo>
                    <a:lnTo>
                      <a:pt x="17921" y="1784"/>
                    </a:lnTo>
                    <a:lnTo>
                      <a:pt x="17921" y="1338"/>
                    </a:lnTo>
                    <a:cubicBezTo>
                      <a:pt x="17988" y="1070"/>
                      <a:pt x="17988" y="825"/>
                      <a:pt x="18011" y="625"/>
                    </a:cubicBezTo>
                    <a:cubicBezTo>
                      <a:pt x="18055" y="223"/>
                      <a:pt x="18100" y="1"/>
                      <a:pt x="181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0" name="Google Shape;2652;p53">
                <a:extLst>
                  <a:ext uri="{FF2B5EF4-FFF2-40B4-BE49-F238E27FC236}">
                    <a16:creationId xmlns="" xmlns:a16="http://schemas.microsoft.com/office/drawing/2014/main" id="{5BA62303-BD58-7392-10CF-F0F44FFD3E16}"/>
                  </a:ext>
                </a:extLst>
              </p:cNvPr>
              <p:cNvSpPr/>
              <p:nvPr/>
            </p:nvSpPr>
            <p:spPr>
              <a:xfrm>
                <a:off x="7435640" y="3439962"/>
                <a:ext cx="645673" cy="217109"/>
              </a:xfrm>
              <a:custGeom>
                <a:avLst/>
                <a:gdLst/>
                <a:ahLst/>
                <a:cxnLst/>
                <a:rect l="l" t="t" r="r" b="b"/>
                <a:pathLst>
                  <a:path w="14846" h="4994" extrusionOk="0">
                    <a:moveTo>
                      <a:pt x="14489" y="1"/>
                    </a:moveTo>
                    <a:lnTo>
                      <a:pt x="1" y="3433"/>
                    </a:lnTo>
                    <a:lnTo>
                      <a:pt x="380" y="4994"/>
                    </a:lnTo>
                    <a:lnTo>
                      <a:pt x="14846" y="1561"/>
                    </a:lnTo>
                    <a:lnTo>
                      <a:pt x="1448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1" name="Google Shape;2653;p53">
                <a:extLst>
                  <a:ext uri="{FF2B5EF4-FFF2-40B4-BE49-F238E27FC236}">
                    <a16:creationId xmlns="" xmlns:a16="http://schemas.microsoft.com/office/drawing/2014/main" id="{629DC98A-833F-DCB3-BA4E-D842C14D0AC0}"/>
                  </a:ext>
                </a:extLst>
              </p:cNvPr>
              <p:cNvSpPr/>
              <p:nvPr/>
            </p:nvSpPr>
            <p:spPr>
              <a:xfrm>
                <a:off x="7741037" y="3543647"/>
                <a:ext cx="183229" cy="636719"/>
              </a:xfrm>
              <a:custGeom>
                <a:avLst/>
                <a:gdLst/>
                <a:ahLst/>
                <a:cxnLst/>
                <a:rect l="l" t="t" r="r" b="b"/>
                <a:pathLst>
                  <a:path w="4213" h="14646" extrusionOk="0">
                    <a:moveTo>
                      <a:pt x="780" y="1"/>
                    </a:moveTo>
                    <a:lnTo>
                      <a:pt x="0" y="201"/>
                    </a:lnTo>
                    <a:lnTo>
                      <a:pt x="3433" y="14645"/>
                    </a:lnTo>
                    <a:lnTo>
                      <a:pt x="4213" y="14467"/>
                    </a:lnTo>
                    <a:lnTo>
                      <a:pt x="78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2" name="Google Shape;2654;p53">
                <a:extLst>
                  <a:ext uri="{FF2B5EF4-FFF2-40B4-BE49-F238E27FC236}">
                    <a16:creationId xmlns="" xmlns:a16="http://schemas.microsoft.com/office/drawing/2014/main" id="{2FD3136F-5AB1-7184-C9BE-45D4C78C939B}"/>
                  </a:ext>
                </a:extLst>
              </p:cNvPr>
              <p:cNvSpPr/>
              <p:nvPr/>
            </p:nvSpPr>
            <p:spPr>
              <a:xfrm>
                <a:off x="7654750" y="3564993"/>
                <a:ext cx="183273" cy="635719"/>
              </a:xfrm>
              <a:custGeom>
                <a:avLst/>
                <a:gdLst/>
                <a:ahLst/>
                <a:cxnLst/>
                <a:rect l="l" t="t" r="r" b="b"/>
                <a:pathLst>
                  <a:path w="4214" h="14623" extrusionOk="0">
                    <a:moveTo>
                      <a:pt x="803" y="0"/>
                    </a:moveTo>
                    <a:lnTo>
                      <a:pt x="0" y="178"/>
                    </a:lnTo>
                    <a:lnTo>
                      <a:pt x="3433" y="14623"/>
                    </a:lnTo>
                    <a:lnTo>
                      <a:pt x="4213" y="14444"/>
                    </a:lnTo>
                    <a:lnTo>
                      <a:pt x="80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3" name="Google Shape;2655;p53">
                <a:extLst>
                  <a:ext uri="{FF2B5EF4-FFF2-40B4-BE49-F238E27FC236}">
                    <a16:creationId xmlns="" xmlns:a16="http://schemas.microsoft.com/office/drawing/2014/main" id="{0E2E7733-8F55-183B-CC0A-6503BE6F48CE}"/>
                  </a:ext>
                </a:extLst>
              </p:cNvPr>
              <p:cNvSpPr/>
              <p:nvPr/>
            </p:nvSpPr>
            <p:spPr>
              <a:xfrm>
                <a:off x="7569420" y="3585338"/>
                <a:ext cx="183273" cy="635719"/>
              </a:xfrm>
              <a:custGeom>
                <a:avLst/>
                <a:gdLst/>
                <a:ahLst/>
                <a:cxnLst/>
                <a:rect l="l" t="t" r="r" b="b"/>
                <a:pathLst>
                  <a:path w="4214" h="14623" extrusionOk="0">
                    <a:moveTo>
                      <a:pt x="781" y="0"/>
                    </a:moveTo>
                    <a:lnTo>
                      <a:pt x="1" y="179"/>
                    </a:lnTo>
                    <a:lnTo>
                      <a:pt x="3411" y="14623"/>
                    </a:lnTo>
                    <a:lnTo>
                      <a:pt x="4214" y="14444"/>
                    </a:lnTo>
                    <a:lnTo>
                      <a:pt x="781"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4" name="Google Shape;2656;p53">
                <a:extLst>
                  <a:ext uri="{FF2B5EF4-FFF2-40B4-BE49-F238E27FC236}">
                    <a16:creationId xmlns="" xmlns:a16="http://schemas.microsoft.com/office/drawing/2014/main" id="{0AAF5AD2-7DD0-7B64-7F11-D56A2E27EA87}"/>
                  </a:ext>
                </a:extLst>
              </p:cNvPr>
              <p:cNvSpPr/>
              <p:nvPr/>
            </p:nvSpPr>
            <p:spPr>
              <a:xfrm>
                <a:off x="7915524" y="3510694"/>
                <a:ext cx="183273" cy="636719"/>
              </a:xfrm>
              <a:custGeom>
                <a:avLst/>
                <a:gdLst/>
                <a:ahLst/>
                <a:cxnLst/>
                <a:rect l="l" t="t" r="r" b="b"/>
                <a:pathLst>
                  <a:path w="4214" h="14646" extrusionOk="0">
                    <a:moveTo>
                      <a:pt x="803" y="1"/>
                    </a:moveTo>
                    <a:lnTo>
                      <a:pt x="0" y="202"/>
                    </a:lnTo>
                    <a:lnTo>
                      <a:pt x="3433" y="14646"/>
                    </a:lnTo>
                    <a:lnTo>
                      <a:pt x="4213" y="14467"/>
                    </a:lnTo>
                    <a:lnTo>
                      <a:pt x="80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5" name="Google Shape;2657;p53">
                <a:extLst>
                  <a:ext uri="{FF2B5EF4-FFF2-40B4-BE49-F238E27FC236}">
                    <a16:creationId xmlns="" xmlns:a16="http://schemas.microsoft.com/office/drawing/2014/main" id="{D582B033-B8C9-680F-BD40-9B3D482575D4}"/>
                  </a:ext>
                </a:extLst>
              </p:cNvPr>
              <p:cNvSpPr/>
              <p:nvPr/>
            </p:nvSpPr>
            <p:spPr>
              <a:xfrm>
                <a:off x="7829237" y="3530083"/>
                <a:ext cx="183273" cy="636719"/>
              </a:xfrm>
              <a:custGeom>
                <a:avLst/>
                <a:gdLst/>
                <a:ahLst/>
                <a:cxnLst/>
                <a:rect l="l" t="t" r="r" b="b"/>
                <a:pathLst>
                  <a:path w="4214" h="14646" extrusionOk="0">
                    <a:moveTo>
                      <a:pt x="803" y="1"/>
                    </a:moveTo>
                    <a:lnTo>
                      <a:pt x="1" y="201"/>
                    </a:lnTo>
                    <a:lnTo>
                      <a:pt x="3433" y="14645"/>
                    </a:lnTo>
                    <a:lnTo>
                      <a:pt x="4213" y="14467"/>
                    </a:lnTo>
                    <a:lnTo>
                      <a:pt x="80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6" name="Google Shape;2658;p53">
                <a:extLst>
                  <a:ext uri="{FF2B5EF4-FFF2-40B4-BE49-F238E27FC236}">
                    <a16:creationId xmlns="" xmlns:a16="http://schemas.microsoft.com/office/drawing/2014/main" id="{F7633666-22B3-F8D2-3507-58AFB644CCCE}"/>
                  </a:ext>
                </a:extLst>
              </p:cNvPr>
              <p:cNvSpPr/>
              <p:nvPr/>
            </p:nvSpPr>
            <p:spPr>
              <a:xfrm>
                <a:off x="7725510" y="4264227"/>
                <a:ext cx="478927" cy="263061"/>
              </a:xfrm>
              <a:custGeom>
                <a:avLst/>
                <a:gdLst/>
                <a:ahLst/>
                <a:cxnLst/>
                <a:rect l="l" t="t" r="r" b="b"/>
                <a:pathLst>
                  <a:path w="11012" h="6051" extrusionOk="0">
                    <a:moveTo>
                      <a:pt x="6470" y="0"/>
                    </a:moveTo>
                    <a:cubicBezTo>
                      <a:pt x="6122" y="0"/>
                      <a:pt x="5769" y="39"/>
                      <a:pt x="5417" y="121"/>
                    </a:cubicBezTo>
                    <a:lnTo>
                      <a:pt x="4057" y="455"/>
                    </a:lnTo>
                    <a:cubicBezTo>
                      <a:pt x="1539" y="1080"/>
                      <a:pt x="0" y="3554"/>
                      <a:pt x="602" y="6050"/>
                    </a:cubicBezTo>
                    <a:lnTo>
                      <a:pt x="11012" y="3576"/>
                    </a:lnTo>
                    <a:cubicBezTo>
                      <a:pt x="10514" y="1451"/>
                      <a:pt x="8586" y="0"/>
                      <a:pt x="647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27" name="Google Shape;2659;p53">
                <a:extLst>
                  <a:ext uri="{FF2B5EF4-FFF2-40B4-BE49-F238E27FC236}">
                    <a16:creationId xmlns="" xmlns:a16="http://schemas.microsoft.com/office/drawing/2014/main" id="{2C2A1357-F5BF-5CEC-4F28-366C251F4501}"/>
                  </a:ext>
                </a:extLst>
              </p:cNvPr>
              <p:cNvSpPr/>
              <p:nvPr/>
            </p:nvSpPr>
            <p:spPr>
              <a:xfrm>
                <a:off x="7323215" y="3282021"/>
                <a:ext cx="1024700" cy="1094107"/>
              </a:xfrm>
              <a:custGeom>
                <a:avLst/>
                <a:gdLst/>
                <a:ahLst/>
                <a:cxnLst/>
                <a:rect l="l" t="t" r="r" b="b"/>
                <a:pathLst>
                  <a:path w="23561" h="25167" extrusionOk="0">
                    <a:moveTo>
                      <a:pt x="13143" y="19432"/>
                    </a:moveTo>
                    <a:cubicBezTo>
                      <a:pt x="13140" y="19432"/>
                      <a:pt x="13122" y="19436"/>
                      <a:pt x="13126" y="19437"/>
                    </a:cubicBezTo>
                    <a:lnTo>
                      <a:pt x="13126" y="19437"/>
                    </a:lnTo>
                    <a:cubicBezTo>
                      <a:pt x="13141" y="19433"/>
                      <a:pt x="13144" y="19432"/>
                      <a:pt x="13143" y="19432"/>
                    </a:cubicBezTo>
                    <a:close/>
                    <a:moveTo>
                      <a:pt x="13126" y="19437"/>
                    </a:moveTo>
                    <a:lnTo>
                      <a:pt x="13126" y="19437"/>
                    </a:lnTo>
                    <a:cubicBezTo>
                      <a:pt x="13126" y="19437"/>
                      <a:pt x="13126" y="19437"/>
                      <a:pt x="13126" y="19437"/>
                    </a:cubicBezTo>
                    <a:lnTo>
                      <a:pt x="13129" y="19437"/>
                    </a:lnTo>
                    <a:cubicBezTo>
                      <a:pt x="13128" y="19437"/>
                      <a:pt x="13127" y="19437"/>
                      <a:pt x="13126" y="19437"/>
                    </a:cubicBezTo>
                    <a:close/>
                    <a:moveTo>
                      <a:pt x="14511" y="24878"/>
                    </a:moveTo>
                    <a:cubicBezTo>
                      <a:pt x="14511" y="24879"/>
                      <a:pt x="14511" y="24880"/>
                      <a:pt x="14512" y="24880"/>
                    </a:cubicBezTo>
                    <a:cubicBezTo>
                      <a:pt x="14513" y="24880"/>
                      <a:pt x="14514" y="24879"/>
                      <a:pt x="14511" y="24878"/>
                    </a:cubicBezTo>
                    <a:close/>
                    <a:moveTo>
                      <a:pt x="18100" y="0"/>
                    </a:moveTo>
                    <a:cubicBezTo>
                      <a:pt x="18100" y="1"/>
                      <a:pt x="17944" y="179"/>
                      <a:pt x="17698" y="513"/>
                    </a:cubicBezTo>
                    <a:cubicBezTo>
                      <a:pt x="17565" y="669"/>
                      <a:pt x="17453" y="892"/>
                      <a:pt x="17275" y="1160"/>
                    </a:cubicBezTo>
                    <a:cubicBezTo>
                      <a:pt x="17208" y="1293"/>
                      <a:pt x="17141" y="1427"/>
                      <a:pt x="17052" y="1605"/>
                    </a:cubicBezTo>
                    <a:cubicBezTo>
                      <a:pt x="16985" y="1739"/>
                      <a:pt x="16896" y="1895"/>
                      <a:pt x="16829" y="2096"/>
                    </a:cubicBezTo>
                    <a:cubicBezTo>
                      <a:pt x="16539" y="2831"/>
                      <a:pt x="16250" y="3790"/>
                      <a:pt x="16227" y="4971"/>
                    </a:cubicBezTo>
                    <a:cubicBezTo>
                      <a:pt x="16205" y="6108"/>
                      <a:pt x="16361" y="7468"/>
                      <a:pt x="16985" y="8872"/>
                    </a:cubicBezTo>
                    <a:cubicBezTo>
                      <a:pt x="17119" y="9229"/>
                      <a:pt x="17320" y="9563"/>
                      <a:pt x="17498" y="9897"/>
                    </a:cubicBezTo>
                    <a:cubicBezTo>
                      <a:pt x="17587" y="10076"/>
                      <a:pt x="17721" y="10232"/>
                      <a:pt x="17832" y="10432"/>
                    </a:cubicBezTo>
                    <a:lnTo>
                      <a:pt x="18033" y="10700"/>
                    </a:lnTo>
                    <a:cubicBezTo>
                      <a:pt x="18122" y="10811"/>
                      <a:pt x="18144" y="10856"/>
                      <a:pt x="18211" y="10923"/>
                    </a:cubicBezTo>
                    <a:lnTo>
                      <a:pt x="18367" y="11123"/>
                    </a:lnTo>
                    <a:lnTo>
                      <a:pt x="18456" y="11235"/>
                    </a:lnTo>
                    <a:lnTo>
                      <a:pt x="18479" y="11302"/>
                    </a:lnTo>
                    <a:lnTo>
                      <a:pt x="18501" y="11324"/>
                    </a:lnTo>
                    <a:cubicBezTo>
                      <a:pt x="18501" y="11322"/>
                      <a:pt x="18502" y="11321"/>
                      <a:pt x="18503" y="11321"/>
                    </a:cubicBezTo>
                    <a:cubicBezTo>
                      <a:pt x="18512" y="11321"/>
                      <a:pt x="18555" y="11369"/>
                      <a:pt x="18572" y="11383"/>
                    </a:cubicBezTo>
                    <a:lnTo>
                      <a:pt x="18572" y="11383"/>
                    </a:lnTo>
                    <a:cubicBezTo>
                      <a:pt x="18597" y="11465"/>
                      <a:pt x="18658" y="11528"/>
                      <a:pt x="18679" y="11591"/>
                    </a:cubicBezTo>
                    <a:cubicBezTo>
                      <a:pt x="18724" y="11747"/>
                      <a:pt x="18791" y="11903"/>
                      <a:pt x="18813" y="12104"/>
                    </a:cubicBezTo>
                    <a:cubicBezTo>
                      <a:pt x="18835" y="12305"/>
                      <a:pt x="18880" y="12528"/>
                      <a:pt x="18880" y="12750"/>
                    </a:cubicBezTo>
                    <a:cubicBezTo>
                      <a:pt x="18880" y="12973"/>
                      <a:pt x="18835" y="13219"/>
                      <a:pt x="18813" y="13464"/>
                    </a:cubicBezTo>
                    <a:cubicBezTo>
                      <a:pt x="18791" y="13731"/>
                      <a:pt x="18702" y="13999"/>
                      <a:pt x="18657" y="14244"/>
                    </a:cubicBezTo>
                    <a:cubicBezTo>
                      <a:pt x="18568" y="14511"/>
                      <a:pt x="18479" y="14779"/>
                      <a:pt x="18367" y="15024"/>
                    </a:cubicBezTo>
                    <a:cubicBezTo>
                      <a:pt x="17944" y="16094"/>
                      <a:pt x="17230" y="17097"/>
                      <a:pt x="16339" y="17855"/>
                    </a:cubicBezTo>
                    <a:cubicBezTo>
                      <a:pt x="15893" y="18234"/>
                      <a:pt x="15380" y="18546"/>
                      <a:pt x="14868" y="18813"/>
                    </a:cubicBezTo>
                    <a:lnTo>
                      <a:pt x="14444" y="19014"/>
                    </a:lnTo>
                    <a:lnTo>
                      <a:pt x="14021" y="19192"/>
                    </a:lnTo>
                    <a:cubicBezTo>
                      <a:pt x="13887" y="19215"/>
                      <a:pt x="13798" y="19237"/>
                      <a:pt x="13664" y="19304"/>
                    </a:cubicBezTo>
                    <a:lnTo>
                      <a:pt x="13040" y="19460"/>
                    </a:lnTo>
                    <a:cubicBezTo>
                      <a:pt x="13084" y="19449"/>
                      <a:pt x="13111" y="19442"/>
                      <a:pt x="13126" y="19437"/>
                    </a:cubicBezTo>
                    <a:lnTo>
                      <a:pt x="13018" y="19437"/>
                    </a:lnTo>
                    <a:lnTo>
                      <a:pt x="12906" y="19460"/>
                    </a:lnTo>
                    <a:lnTo>
                      <a:pt x="12683" y="19527"/>
                    </a:lnTo>
                    <a:lnTo>
                      <a:pt x="12237" y="19571"/>
                    </a:lnTo>
                    <a:lnTo>
                      <a:pt x="11792" y="19638"/>
                    </a:lnTo>
                    <a:lnTo>
                      <a:pt x="11346" y="19660"/>
                    </a:lnTo>
                    <a:cubicBezTo>
                      <a:pt x="10744" y="19660"/>
                      <a:pt x="10142" y="19571"/>
                      <a:pt x="9585" y="19437"/>
                    </a:cubicBezTo>
                    <a:cubicBezTo>
                      <a:pt x="8448" y="19148"/>
                      <a:pt x="7356" y="18590"/>
                      <a:pt x="6509" y="17855"/>
                    </a:cubicBezTo>
                    <a:cubicBezTo>
                      <a:pt x="6085" y="17454"/>
                      <a:pt x="5684" y="17030"/>
                      <a:pt x="5417" y="16629"/>
                    </a:cubicBezTo>
                    <a:cubicBezTo>
                      <a:pt x="5283" y="16406"/>
                      <a:pt x="5171" y="16183"/>
                      <a:pt x="5060" y="15982"/>
                    </a:cubicBezTo>
                    <a:cubicBezTo>
                      <a:pt x="4971" y="15760"/>
                      <a:pt x="4882" y="15559"/>
                      <a:pt x="4837" y="15358"/>
                    </a:cubicBezTo>
                    <a:cubicBezTo>
                      <a:pt x="4792" y="15247"/>
                      <a:pt x="4792" y="15180"/>
                      <a:pt x="4770" y="15091"/>
                    </a:cubicBezTo>
                    <a:cubicBezTo>
                      <a:pt x="4770" y="15002"/>
                      <a:pt x="4748" y="14890"/>
                      <a:pt x="4748" y="14890"/>
                    </a:cubicBezTo>
                    <a:cubicBezTo>
                      <a:pt x="4745" y="14891"/>
                      <a:pt x="4742" y="14892"/>
                      <a:pt x="4739" y="14892"/>
                    </a:cubicBezTo>
                    <a:cubicBezTo>
                      <a:pt x="4687" y="14892"/>
                      <a:pt x="4749" y="14682"/>
                      <a:pt x="4770" y="14534"/>
                    </a:cubicBezTo>
                    <a:lnTo>
                      <a:pt x="4770" y="14511"/>
                    </a:lnTo>
                    <a:cubicBezTo>
                      <a:pt x="4770" y="14507"/>
                      <a:pt x="4769" y="14505"/>
                      <a:pt x="4768" y="14505"/>
                    </a:cubicBezTo>
                    <a:cubicBezTo>
                      <a:pt x="4766" y="14505"/>
                      <a:pt x="4761" y="14514"/>
                      <a:pt x="4755" y="14527"/>
                    </a:cubicBezTo>
                    <a:lnTo>
                      <a:pt x="4755" y="14527"/>
                    </a:lnTo>
                    <a:lnTo>
                      <a:pt x="4770" y="14467"/>
                    </a:lnTo>
                    <a:lnTo>
                      <a:pt x="4792" y="14311"/>
                    </a:lnTo>
                    <a:lnTo>
                      <a:pt x="4859" y="13999"/>
                    </a:lnTo>
                    <a:cubicBezTo>
                      <a:pt x="4993" y="13152"/>
                      <a:pt x="5060" y="12371"/>
                      <a:pt x="4993" y="11636"/>
                    </a:cubicBezTo>
                    <a:cubicBezTo>
                      <a:pt x="4904" y="10120"/>
                      <a:pt x="4458" y="8850"/>
                      <a:pt x="3901" y="7802"/>
                    </a:cubicBezTo>
                    <a:cubicBezTo>
                      <a:pt x="3344" y="6777"/>
                      <a:pt x="2675" y="6063"/>
                      <a:pt x="2073" y="5528"/>
                    </a:cubicBezTo>
                    <a:cubicBezTo>
                      <a:pt x="1895" y="5395"/>
                      <a:pt x="1761" y="5283"/>
                      <a:pt x="1627" y="5172"/>
                    </a:cubicBezTo>
                    <a:cubicBezTo>
                      <a:pt x="1494" y="5083"/>
                      <a:pt x="1382" y="4971"/>
                      <a:pt x="1226" y="4882"/>
                    </a:cubicBezTo>
                    <a:cubicBezTo>
                      <a:pt x="959" y="4726"/>
                      <a:pt x="758" y="4570"/>
                      <a:pt x="557" y="4503"/>
                    </a:cubicBezTo>
                    <a:cubicBezTo>
                      <a:pt x="201" y="4325"/>
                      <a:pt x="0" y="4258"/>
                      <a:pt x="0" y="4258"/>
                    </a:cubicBezTo>
                    <a:lnTo>
                      <a:pt x="0" y="4258"/>
                    </a:lnTo>
                    <a:cubicBezTo>
                      <a:pt x="0" y="4258"/>
                      <a:pt x="156" y="4414"/>
                      <a:pt x="379" y="4748"/>
                    </a:cubicBezTo>
                    <a:cubicBezTo>
                      <a:pt x="490" y="4927"/>
                      <a:pt x="624" y="5149"/>
                      <a:pt x="758" y="5372"/>
                    </a:cubicBezTo>
                    <a:cubicBezTo>
                      <a:pt x="847" y="5484"/>
                      <a:pt x="892" y="5618"/>
                      <a:pt x="981" y="5751"/>
                    </a:cubicBezTo>
                    <a:cubicBezTo>
                      <a:pt x="1070" y="5885"/>
                      <a:pt x="1159" y="6041"/>
                      <a:pt x="1204" y="6197"/>
                    </a:cubicBezTo>
                    <a:cubicBezTo>
                      <a:pt x="1516" y="6844"/>
                      <a:pt x="1761" y="7646"/>
                      <a:pt x="1895" y="8538"/>
                    </a:cubicBezTo>
                    <a:cubicBezTo>
                      <a:pt x="1939" y="8760"/>
                      <a:pt x="1984" y="8983"/>
                      <a:pt x="1984" y="9229"/>
                    </a:cubicBezTo>
                    <a:lnTo>
                      <a:pt x="1984" y="9964"/>
                    </a:lnTo>
                    <a:cubicBezTo>
                      <a:pt x="1984" y="10076"/>
                      <a:pt x="1962" y="10209"/>
                      <a:pt x="1962" y="10321"/>
                    </a:cubicBezTo>
                    <a:cubicBezTo>
                      <a:pt x="1962" y="10432"/>
                      <a:pt x="1962" y="10544"/>
                      <a:pt x="1939" y="10677"/>
                    </a:cubicBezTo>
                    <a:cubicBezTo>
                      <a:pt x="1872" y="10945"/>
                      <a:pt x="1872" y="11190"/>
                      <a:pt x="1783" y="11435"/>
                    </a:cubicBezTo>
                    <a:cubicBezTo>
                      <a:pt x="1672" y="11948"/>
                      <a:pt x="1516" y="12461"/>
                      <a:pt x="1293" y="12951"/>
                    </a:cubicBezTo>
                    <a:lnTo>
                      <a:pt x="1204" y="13129"/>
                    </a:lnTo>
                    <a:lnTo>
                      <a:pt x="1159" y="13219"/>
                    </a:lnTo>
                    <a:lnTo>
                      <a:pt x="1115" y="13285"/>
                    </a:lnTo>
                    <a:lnTo>
                      <a:pt x="1115" y="13308"/>
                    </a:lnTo>
                    <a:cubicBezTo>
                      <a:pt x="1122" y="13293"/>
                      <a:pt x="1126" y="13287"/>
                      <a:pt x="1128" y="13287"/>
                    </a:cubicBezTo>
                    <a:lnTo>
                      <a:pt x="1128" y="13287"/>
                    </a:lnTo>
                    <a:cubicBezTo>
                      <a:pt x="1138" y="13287"/>
                      <a:pt x="1097" y="13421"/>
                      <a:pt x="1093" y="13421"/>
                    </a:cubicBezTo>
                    <a:cubicBezTo>
                      <a:pt x="1092" y="13421"/>
                      <a:pt x="1092" y="13420"/>
                      <a:pt x="1092" y="13419"/>
                    </a:cubicBezTo>
                    <a:lnTo>
                      <a:pt x="1092" y="13441"/>
                    </a:lnTo>
                    <a:cubicBezTo>
                      <a:pt x="1003" y="13620"/>
                      <a:pt x="959" y="13687"/>
                      <a:pt x="869" y="14088"/>
                    </a:cubicBezTo>
                    <a:cubicBezTo>
                      <a:pt x="758" y="14422"/>
                      <a:pt x="736" y="14667"/>
                      <a:pt x="713" y="14957"/>
                    </a:cubicBezTo>
                    <a:cubicBezTo>
                      <a:pt x="669" y="15225"/>
                      <a:pt x="669" y="15514"/>
                      <a:pt x="669" y="15760"/>
                    </a:cubicBezTo>
                    <a:cubicBezTo>
                      <a:pt x="713" y="16807"/>
                      <a:pt x="959" y="17810"/>
                      <a:pt x="1382" y="18746"/>
                    </a:cubicBezTo>
                    <a:cubicBezTo>
                      <a:pt x="1783" y="19660"/>
                      <a:pt x="2318" y="20485"/>
                      <a:pt x="2987" y="21243"/>
                    </a:cubicBezTo>
                    <a:cubicBezTo>
                      <a:pt x="4302" y="22781"/>
                      <a:pt x="6085" y="23940"/>
                      <a:pt x="8114" y="24609"/>
                    </a:cubicBezTo>
                    <a:cubicBezTo>
                      <a:pt x="9139" y="24943"/>
                      <a:pt x="10209" y="25144"/>
                      <a:pt x="11301" y="25166"/>
                    </a:cubicBezTo>
                    <a:lnTo>
                      <a:pt x="12104" y="25166"/>
                    </a:lnTo>
                    <a:cubicBezTo>
                      <a:pt x="12371" y="25144"/>
                      <a:pt x="12639" y="25144"/>
                      <a:pt x="12906" y="25121"/>
                    </a:cubicBezTo>
                    <a:cubicBezTo>
                      <a:pt x="13196" y="25099"/>
                      <a:pt x="13463" y="25032"/>
                      <a:pt x="13709" y="25010"/>
                    </a:cubicBezTo>
                    <a:lnTo>
                      <a:pt x="14110" y="24921"/>
                    </a:lnTo>
                    <a:lnTo>
                      <a:pt x="14310" y="24899"/>
                    </a:lnTo>
                    <a:lnTo>
                      <a:pt x="14422" y="24876"/>
                    </a:lnTo>
                    <a:lnTo>
                      <a:pt x="14489" y="24876"/>
                    </a:lnTo>
                    <a:cubicBezTo>
                      <a:pt x="14503" y="24876"/>
                      <a:pt x="14509" y="24877"/>
                      <a:pt x="14511" y="24878"/>
                    </a:cubicBezTo>
                    <a:lnTo>
                      <a:pt x="14511" y="24878"/>
                    </a:lnTo>
                    <a:cubicBezTo>
                      <a:pt x="14513" y="24874"/>
                      <a:pt x="14529" y="24862"/>
                      <a:pt x="14600" y="24832"/>
                    </a:cubicBezTo>
                    <a:lnTo>
                      <a:pt x="15224" y="24676"/>
                    </a:lnTo>
                    <a:cubicBezTo>
                      <a:pt x="15492" y="24587"/>
                      <a:pt x="15782" y="24475"/>
                      <a:pt x="16049" y="24386"/>
                    </a:cubicBezTo>
                    <a:cubicBezTo>
                      <a:pt x="16316" y="24319"/>
                      <a:pt x="16562" y="24208"/>
                      <a:pt x="16807" y="24096"/>
                    </a:cubicBezTo>
                    <a:cubicBezTo>
                      <a:pt x="17052" y="23985"/>
                      <a:pt x="17275" y="23829"/>
                      <a:pt x="17542" y="23717"/>
                    </a:cubicBezTo>
                    <a:cubicBezTo>
                      <a:pt x="18479" y="23205"/>
                      <a:pt x="19370" y="22558"/>
                      <a:pt x="20128" y="21800"/>
                    </a:cubicBezTo>
                    <a:cubicBezTo>
                      <a:pt x="21666" y="20329"/>
                      <a:pt x="22691" y="18457"/>
                      <a:pt x="23182" y="16517"/>
                    </a:cubicBezTo>
                    <a:cubicBezTo>
                      <a:pt x="23449" y="15537"/>
                      <a:pt x="23561" y="14534"/>
                      <a:pt x="23494" y="13531"/>
                    </a:cubicBezTo>
                    <a:cubicBezTo>
                      <a:pt x="23449" y="12528"/>
                      <a:pt x="23249" y="11502"/>
                      <a:pt x="22781" y="10544"/>
                    </a:cubicBezTo>
                    <a:cubicBezTo>
                      <a:pt x="22513" y="10076"/>
                      <a:pt x="22246" y="9630"/>
                      <a:pt x="21889" y="9206"/>
                    </a:cubicBezTo>
                    <a:cubicBezTo>
                      <a:pt x="21711" y="8983"/>
                      <a:pt x="21488" y="8827"/>
                      <a:pt x="21287" y="8627"/>
                    </a:cubicBezTo>
                    <a:lnTo>
                      <a:pt x="21265" y="8604"/>
                    </a:lnTo>
                    <a:lnTo>
                      <a:pt x="21220" y="8560"/>
                    </a:lnTo>
                    <a:lnTo>
                      <a:pt x="21109" y="8493"/>
                    </a:lnTo>
                    <a:lnTo>
                      <a:pt x="20908" y="8315"/>
                    </a:lnTo>
                    <a:cubicBezTo>
                      <a:pt x="20819" y="8292"/>
                      <a:pt x="20730" y="8203"/>
                      <a:pt x="20708" y="8181"/>
                    </a:cubicBezTo>
                    <a:lnTo>
                      <a:pt x="20574" y="8069"/>
                    </a:lnTo>
                    <a:cubicBezTo>
                      <a:pt x="20462" y="7980"/>
                      <a:pt x="20373" y="7936"/>
                      <a:pt x="20284" y="7824"/>
                    </a:cubicBezTo>
                    <a:cubicBezTo>
                      <a:pt x="20173" y="7735"/>
                      <a:pt x="20106" y="7624"/>
                      <a:pt x="20017" y="7535"/>
                    </a:cubicBezTo>
                    <a:cubicBezTo>
                      <a:pt x="19927" y="7423"/>
                      <a:pt x="19838" y="7312"/>
                      <a:pt x="19771" y="7222"/>
                    </a:cubicBezTo>
                    <a:cubicBezTo>
                      <a:pt x="19571" y="7044"/>
                      <a:pt x="19437" y="6821"/>
                      <a:pt x="19281" y="6621"/>
                    </a:cubicBezTo>
                    <a:cubicBezTo>
                      <a:pt x="19147" y="6398"/>
                      <a:pt x="19014" y="6197"/>
                      <a:pt x="18902" y="5974"/>
                    </a:cubicBezTo>
                    <a:cubicBezTo>
                      <a:pt x="18791" y="5774"/>
                      <a:pt x="18679" y="5551"/>
                      <a:pt x="18590" y="5328"/>
                    </a:cubicBezTo>
                    <a:cubicBezTo>
                      <a:pt x="18479" y="5127"/>
                      <a:pt x="18434" y="4904"/>
                      <a:pt x="18345" y="4681"/>
                    </a:cubicBezTo>
                    <a:cubicBezTo>
                      <a:pt x="18055" y="3834"/>
                      <a:pt x="17944" y="2987"/>
                      <a:pt x="17921" y="2296"/>
                    </a:cubicBezTo>
                    <a:lnTo>
                      <a:pt x="17921" y="1784"/>
                    </a:lnTo>
                    <a:lnTo>
                      <a:pt x="17921" y="1338"/>
                    </a:lnTo>
                    <a:cubicBezTo>
                      <a:pt x="17988" y="1070"/>
                      <a:pt x="17988" y="825"/>
                      <a:pt x="18011" y="625"/>
                    </a:cubicBezTo>
                    <a:cubicBezTo>
                      <a:pt x="18055" y="223"/>
                      <a:pt x="18100" y="1"/>
                      <a:pt x="1810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28" name="Google Shape;2660;p53">
                <a:extLst>
                  <a:ext uri="{FF2B5EF4-FFF2-40B4-BE49-F238E27FC236}">
                    <a16:creationId xmlns="" xmlns:a16="http://schemas.microsoft.com/office/drawing/2014/main" id="{1379E1CB-2FBF-A21C-675D-DC890B677552}"/>
                  </a:ext>
                </a:extLst>
              </p:cNvPr>
              <p:cNvSpPr/>
              <p:nvPr/>
            </p:nvSpPr>
            <p:spPr>
              <a:xfrm>
                <a:off x="8067700" y="3261458"/>
                <a:ext cx="205584" cy="187112"/>
              </a:xfrm>
              <a:custGeom>
                <a:avLst/>
                <a:gdLst/>
                <a:ahLst/>
                <a:cxnLst/>
                <a:rect l="l" t="t" r="r" b="b"/>
                <a:pathLst>
                  <a:path w="4727" h="4304" extrusionOk="0">
                    <a:moveTo>
                      <a:pt x="2404" y="0"/>
                    </a:moveTo>
                    <a:cubicBezTo>
                      <a:pt x="2229" y="0"/>
                      <a:pt x="2051" y="23"/>
                      <a:pt x="1873" y="72"/>
                    </a:cubicBezTo>
                    <a:cubicBezTo>
                      <a:pt x="714" y="340"/>
                      <a:pt x="1" y="1499"/>
                      <a:pt x="268" y="2658"/>
                    </a:cubicBezTo>
                    <a:cubicBezTo>
                      <a:pt x="515" y="3626"/>
                      <a:pt x="1377" y="4304"/>
                      <a:pt x="2357" y="4304"/>
                    </a:cubicBezTo>
                    <a:cubicBezTo>
                      <a:pt x="2528" y="4304"/>
                      <a:pt x="2702" y="4283"/>
                      <a:pt x="2876" y="4240"/>
                    </a:cubicBezTo>
                    <a:cubicBezTo>
                      <a:pt x="4013" y="3973"/>
                      <a:pt x="4726" y="2814"/>
                      <a:pt x="4459" y="1655"/>
                    </a:cubicBezTo>
                    <a:cubicBezTo>
                      <a:pt x="4214" y="677"/>
                      <a:pt x="3351" y="0"/>
                      <a:pt x="24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9" name="Google Shape;2661;p53">
                <a:extLst>
                  <a:ext uri="{FF2B5EF4-FFF2-40B4-BE49-F238E27FC236}">
                    <a16:creationId xmlns="" xmlns:a16="http://schemas.microsoft.com/office/drawing/2014/main" id="{16F23550-577D-0285-7F34-BB6AEE8BE209}"/>
                  </a:ext>
                </a:extLst>
              </p:cNvPr>
              <p:cNvSpPr/>
              <p:nvPr/>
            </p:nvSpPr>
            <p:spPr>
              <a:xfrm>
                <a:off x="7202005" y="3466220"/>
                <a:ext cx="206540" cy="187503"/>
              </a:xfrm>
              <a:custGeom>
                <a:avLst/>
                <a:gdLst/>
                <a:ahLst/>
                <a:cxnLst/>
                <a:rect l="l" t="t" r="r" b="b"/>
                <a:pathLst>
                  <a:path w="4749" h="4313" extrusionOk="0">
                    <a:moveTo>
                      <a:pt x="2387" y="1"/>
                    </a:moveTo>
                    <a:cubicBezTo>
                      <a:pt x="2217" y="1"/>
                      <a:pt x="2045" y="22"/>
                      <a:pt x="1873" y="65"/>
                    </a:cubicBezTo>
                    <a:cubicBezTo>
                      <a:pt x="736" y="355"/>
                      <a:pt x="1" y="1492"/>
                      <a:pt x="291" y="2651"/>
                    </a:cubicBezTo>
                    <a:cubicBezTo>
                      <a:pt x="520" y="3646"/>
                      <a:pt x="1406" y="4312"/>
                      <a:pt x="2386" y="4312"/>
                    </a:cubicBezTo>
                    <a:cubicBezTo>
                      <a:pt x="2547" y="4312"/>
                      <a:pt x="2712" y="4294"/>
                      <a:pt x="2876" y="4256"/>
                    </a:cubicBezTo>
                    <a:cubicBezTo>
                      <a:pt x="4013" y="3966"/>
                      <a:pt x="4749" y="2829"/>
                      <a:pt x="4459" y="1648"/>
                    </a:cubicBezTo>
                    <a:cubicBezTo>
                      <a:pt x="4232" y="664"/>
                      <a:pt x="3345" y="1"/>
                      <a:pt x="238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180101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2100"/>
                                        <p:tgtEl>
                                          <p:spTgt spid="1614"/>
                                        </p:tgtEl>
                                      </p:cBhvr>
                                    </p:animEffect>
                                    <p:anim calcmode="lin" valueType="num">
                                      <p:cBhvr>
                                        <p:cTn id="8" dur="2100" fill="hold"/>
                                        <p:tgtEl>
                                          <p:spTgt spid="1614"/>
                                        </p:tgtEl>
                                        <p:attrNameLst>
                                          <p:attrName>ppt_x</p:attrName>
                                        </p:attrNameLst>
                                      </p:cBhvr>
                                      <p:tavLst>
                                        <p:tav tm="0">
                                          <p:val>
                                            <p:strVal val="#ppt_x"/>
                                          </p:val>
                                        </p:tav>
                                        <p:tav tm="100000">
                                          <p:val>
                                            <p:strVal val="#ppt_x"/>
                                          </p:val>
                                        </p:tav>
                                      </p:tavLst>
                                    </p:anim>
                                    <p:anim calcmode="lin" valueType="num">
                                      <p:cBhvr>
                                        <p:cTn id="9" dur="2100" fill="hold"/>
                                        <p:tgtEl>
                                          <p:spTgt spid="16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4"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975;p38">
            <a:extLst>
              <a:ext uri="{FF2B5EF4-FFF2-40B4-BE49-F238E27FC236}">
                <a16:creationId xmlns="" xmlns:a16="http://schemas.microsoft.com/office/drawing/2014/main" id="{C2D05A3C-48DA-5959-3401-E618EF7616C2}"/>
              </a:ext>
            </a:extLst>
          </p:cNvPr>
          <p:cNvGrpSpPr/>
          <p:nvPr/>
        </p:nvGrpSpPr>
        <p:grpSpPr>
          <a:xfrm rot="-900046">
            <a:off x="1200814" y="2518245"/>
            <a:ext cx="2424028" cy="1944354"/>
            <a:chOff x="-4669200" y="1539525"/>
            <a:chExt cx="1568750" cy="1382325"/>
          </a:xfrm>
        </p:grpSpPr>
        <p:sp>
          <p:nvSpPr>
            <p:cNvPr id="51" name="Google Shape;976;p38">
              <a:extLst>
                <a:ext uri="{FF2B5EF4-FFF2-40B4-BE49-F238E27FC236}">
                  <a16:creationId xmlns="" xmlns:a16="http://schemas.microsoft.com/office/drawing/2014/main" id="{F346CDCE-839B-A041-7A39-442513488F7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52" name="Google Shape;977;p38">
              <a:extLst>
                <a:ext uri="{FF2B5EF4-FFF2-40B4-BE49-F238E27FC236}">
                  <a16:creationId xmlns="" xmlns:a16="http://schemas.microsoft.com/office/drawing/2014/main" id="{9B8308CD-48BA-4E5E-7798-0AEAB42CD96D}"/>
                </a:ext>
              </a:extLst>
            </p:cNvPr>
            <p:cNvGrpSpPr/>
            <p:nvPr/>
          </p:nvGrpSpPr>
          <p:grpSpPr>
            <a:xfrm>
              <a:off x="-4667175" y="1539525"/>
              <a:ext cx="1566725" cy="1382325"/>
              <a:chOff x="-4667175" y="1539525"/>
              <a:chExt cx="1566725" cy="1382325"/>
            </a:xfrm>
          </p:grpSpPr>
          <p:sp>
            <p:nvSpPr>
              <p:cNvPr id="53" name="Google Shape;978;p38">
                <a:extLst>
                  <a:ext uri="{FF2B5EF4-FFF2-40B4-BE49-F238E27FC236}">
                    <a16:creationId xmlns="" xmlns:a16="http://schemas.microsoft.com/office/drawing/2014/main" id="{675BD027-55CE-8AF4-78C5-D0CAA25C437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4" name="Google Shape;979;p38">
                <a:extLst>
                  <a:ext uri="{FF2B5EF4-FFF2-40B4-BE49-F238E27FC236}">
                    <a16:creationId xmlns="" xmlns:a16="http://schemas.microsoft.com/office/drawing/2014/main" id="{417AC615-EA4F-F424-A40C-6A16A73F46B3}"/>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5" name="Google Shape;980;p38">
                <a:extLst>
                  <a:ext uri="{FF2B5EF4-FFF2-40B4-BE49-F238E27FC236}">
                    <a16:creationId xmlns="" xmlns:a16="http://schemas.microsoft.com/office/drawing/2014/main" id="{64D935A6-F001-1A01-E0F8-C7133B2E2F7E}"/>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6" name="Google Shape;981;p38">
                <a:extLst>
                  <a:ext uri="{FF2B5EF4-FFF2-40B4-BE49-F238E27FC236}">
                    <a16:creationId xmlns="" xmlns:a16="http://schemas.microsoft.com/office/drawing/2014/main" id="{8621F4BE-DD8A-0B0D-4982-A3F47A4344A3}"/>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7" name="Google Shape;982;p38">
                <a:extLst>
                  <a:ext uri="{FF2B5EF4-FFF2-40B4-BE49-F238E27FC236}">
                    <a16:creationId xmlns="" xmlns:a16="http://schemas.microsoft.com/office/drawing/2014/main" id="{EF3AB723-47ED-5F93-EA15-0794BAF53F1B}"/>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6" name="Google Shape;983;p38">
                <a:extLst>
                  <a:ext uri="{FF2B5EF4-FFF2-40B4-BE49-F238E27FC236}">
                    <a16:creationId xmlns="" xmlns:a16="http://schemas.microsoft.com/office/drawing/2014/main" id="{4D146BB7-CBC4-41EA-3BAF-681BB921E54A}"/>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7" name="Google Shape;984;p38">
                <a:extLst>
                  <a:ext uri="{FF2B5EF4-FFF2-40B4-BE49-F238E27FC236}">
                    <a16:creationId xmlns="" xmlns:a16="http://schemas.microsoft.com/office/drawing/2014/main" id="{B93133B3-FF4E-69C4-3F57-534104FC2C48}"/>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8" name="Google Shape;985;p38">
                <a:extLst>
                  <a:ext uri="{FF2B5EF4-FFF2-40B4-BE49-F238E27FC236}">
                    <a16:creationId xmlns="" xmlns:a16="http://schemas.microsoft.com/office/drawing/2014/main" id="{3FB27F0C-7931-3D76-D7E1-4C5E88FA658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9" name="Google Shape;986;p38">
                <a:extLst>
                  <a:ext uri="{FF2B5EF4-FFF2-40B4-BE49-F238E27FC236}">
                    <a16:creationId xmlns="" xmlns:a16="http://schemas.microsoft.com/office/drawing/2014/main" id="{D9C14110-59BF-D8B4-D62C-2AB295FB4162}"/>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0" name="Google Shape;987;p38">
                <a:extLst>
                  <a:ext uri="{FF2B5EF4-FFF2-40B4-BE49-F238E27FC236}">
                    <a16:creationId xmlns="" xmlns:a16="http://schemas.microsoft.com/office/drawing/2014/main" id="{6CA9CDFE-0401-FC1B-9491-A3B87D3D687C}"/>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1" name="Google Shape;988;p38">
                <a:extLst>
                  <a:ext uri="{FF2B5EF4-FFF2-40B4-BE49-F238E27FC236}">
                    <a16:creationId xmlns="" xmlns:a16="http://schemas.microsoft.com/office/drawing/2014/main" id="{6198BB8D-8AF0-AD26-850D-F2949C166EB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2" name="Google Shape;989;p38">
                <a:extLst>
                  <a:ext uri="{FF2B5EF4-FFF2-40B4-BE49-F238E27FC236}">
                    <a16:creationId xmlns="" xmlns:a16="http://schemas.microsoft.com/office/drawing/2014/main" id="{861235D3-7E51-91C0-724F-FFCB9F9BBBD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3" name="Google Shape;990;p38">
                <a:extLst>
                  <a:ext uri="{FF2B5EF4-FFF2-40B4-BE49-F238E27FC236}">
                    <a16:creationId xmlns="" xmlns:a16="http://schemas.microsoft.com/office/drawing/2014/main" id="{26A925D0-DA79-27B6-1C7F-AD12AE4B5C5C}"/>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4" name="Google Shape;991;p38">
                <a:extLst>
                  <a:ext uri="{FF2B5EF4-FFF2-40B4-BE49-F238E27FC236}">
                    <a16:creationId xmlns="" xmlns:a16="http://schemas.microsoft.com/office/drawing/2014/main" id="{72B41368-1E60-0D83-E643-4860850D74F0}"/>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5" name="Google Shape;992;p38">
                <a:extLst>
                  <a:ext uri="{FF2B5EF4-FFF2-40B4-BE49-F238E27FC236}">
                    <a16:creationId xmlns="" xmlns:a16="http://schemas.microsoft.com/office/drawing/2014/main" id="{65342EC0-BD2E-BF51-F525-37A10901C45A}"/>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6" name="Google Shape;993;p38">
                <a:extLst>
                  <a:ext uri="{FF2B5EF4-FFF2-40B4-BE49-F238E27FC236}">
                    <a16:creationId xmlns="" xmlns:a16="http://schemas.microsoft.com/office/drawing/2014/main" id="{477E517E-DFD2-23C5-6E86-711EEC2810C7}"/>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7" name="Google Shape;994;p38">
                <a:extLst>
                  <a:ext uri="{FF2B5EF4-FFF2-40B4-BE49-F238E27FC236}">
                    <a16:creationId xmlns="" xmlns:a16="http://schemas.microsoft.com/office/drawing/2014/main" id="{007500F1-4E8C-6113-0783-A722A5647F49}"/>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8" name="Google Shape;995;p38">
                <a:extLst>
                  <a:ext uri="{FF2B5EF4-FFF2-40B4-BE49-F238E27FC236}">
                    <a16:creationId xmlns="" xmlns:a16="http://schemas.microsoft.com/office/drawing/2014/main" id="{9EE169FA-BC2C-F4FD-290B-168AEE16067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89" name="Google Shape;975;p38">
            <a:extLst>
              <a:ext uri="{FF2B5EF4-FFF2-40B4-BE49-F238E27FC236}">
                <a16:creationId xmlns="" xmlns:a16="http://schemas.microsoft.com/office/drawing/2014/main" id="{1936A6B5-2E1A-B80A-6179-B7B4EC14BB41}"/>
              </a:ext>
            </a:extLst>
          </p:cNvPr>
          <p:cNvGrpSpPr/>
          <p:nvPr/>
        </p:nvGrpSpPr>
        <p:grpSpPr>
          <a:xfrm rot="-900046">
            <a:off x="4555563" y="1721108"/>
            <a:ext cx="3893197" cy="3247668"/>
            <a:chOff x="-4669200" y="1539525"/>
            <a:chExt cx="1568750" cy="1382325"/>
          </a:xfrm>
        </p:grpSpPr>
        <p:sp>
          <p:nvSpPr>
            <p:cNvPr id="90" name="Google Shape;976;p38">
              <a:extLst>
                <a:ext uri="{FF2B5EF4-FFF2-40B4-BE49-F238E27FC236}">
                  <a16:creationId xmlns="" xmlns:a16="http://schemas.microsoft.com/office/drawing/2014/main" id="{3CAE5345-4537-63C7-0A63-2EC6A30B1A68}"/>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91" name="Google Shape;977;p38">
              <a:extLst>
                <a:ext uri="{FF2B5EF4-FFF2-40B4-BE49-F238E27FC236}">
                  <a16:creationId xmlns="" xmlns:a16="http://schemas.microsoft.com/office/drawing/2014/main" id="{68CA9FB6-6AA4-D908-F58D-5B014E66A6A2}"/>
                </a:ext>
              </a:extLst>
            </p:cNvPr>
            <p:cNvGrpSpPr/>
            <p:nvPr/>
          </p:nvGrpSpPr>
          <p:grpSpPr>
            <a:xfrm>
              <a:off x="-4667175" y="1539525"/>
              <a:ext cx="1566725" cy="1382325"/>
              <a:chOff x="-4667175" y="1539525"/>
              <a:chExt cx="1566725" cy="1382325"/>
            </a:xfrm>
          </p:grpSpPr>
          <p:sp>
            <p:nvSpPr>
              <p:cNvPr id="92" name="Google Shape;978;p38">
                <a:extLst>
                  <a:ext uri="{FF2B5EF4-FFF2-40B4-BE49-F238E27FC236}">
                    <a16:creationId xmlns="" xmlns:a16="http://schemas.microsoft.com/office/drawing/2014/main" id="{AF4EE537-6C95-319B-45E7-8C35FAA2B25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3" name="Google Shape;979;p38">
                <a:extLst>
                  <a:ext uri="{FF2B5EF4-FFF2-40B4-BE49-F238E27FC236}">
                    <a16:creationId xmlns="" xmlns:a16="http://schemas.microsoft.com/office/drawing/2014/main" id="{4BE7556E-A1BE-F119-89A2-10818CFE3017}"/>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4" name="Google Shape;980;p38">
                <a:extLst>
                  <a:ext uri="{FF2B5EF4-FFF2-40B4-BE49-F238E27FC236}">
                    <a16:creationId xmlns="" xmlns:a16="http://schemas.microsoft.com/office/drawing/2014/main" id="{D6D0E524-552D-DE5E-EBCF-AB3FD6D8D85B}"/>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5" name="Google Shape;981;p38">
                <a:extLst>
                  <a:ext uri="{FF2B5EF4-FFF2-40B4-BE49-F238E27FC236}">
                    <a16:creationId xmlns="" xmlns:a16="http://schemas.microsoft.com/office/drawing/2014/main" id="{071CAD6D-D1E4-5CEC-1FD1-BCDE4F9AC5DC}"/>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6" name="Google Shape;982;p38">
                <a:extLst>
                  <a:ext uri="{FF2B5EF4-FFF2-40B4-BE49-F238E27FC236}">
                    <a16:creationId xmlns="" xmlns:a16="http://schemas.microsoft.com/office/drawing/2014/main" id="{9034B801-69EB-0485-9B4A-50AA0FAC496F}"/>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7" name="Google Shape;983;p38">
                <a:extLst>
                  <a:ext uri="{FF2B5EF4-FFF2-40B4-BE49-F238E27FC236}">
                    <a16:creationId xmlns="" xmlns:a16="http://schemas.microsoft.com/office/drawing/2014/main" id="{9A575DA2-38B0-37C8-65BA-7BA3809EA099}"/>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8" name="Google Shape;984;p38">
                <a:extLst>
                  <a:ext uri="{FF2B5EF4-FFF2-40B4-BE49-F238E27FC236}">
                    <a16:creationId xmlns="" xmlns:a16="http://schemas.microsoft.com/office/drawing/2014/main" id="{69187977-3E7F-0C2B-3239-A3DDEE639B6A}"/>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9" name="Google Shape;985;p38">
                <a:extLst>
                  <a:ext uri="{FF2B5EF4-FFF2-40B4-BE49-F238E27FC236}">
                    <a16:creationId xmlns="" xmlns:a16="http://schemas.microsoft.com/office/drawing/2014/main" id="{873C0273-4333-6875-B8D8-2CEBEE71B4E7}"/>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0" name="Google Shape;986;p38">
                <a:extLst>
                  <a:ext uri="{FF2B5EF4-FFF2-40B4-BE49-F238E27FC236}">
                    <a16:creationId xmlns="" xmlns:a16="http://schemas.microsoft.com/office/drawing/2014/main" id="{1B70D438-074B-E197-2CDC-B8CDAA95CCF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1" name="Google Shape;987;p38">
                <a:extLst>
                  <a:ext uri="{FF2B5EF4-FFF2-40B4-BE49-F238E27FC236}">
                    <a16:creationId xmlns="" xmlns:a16="http://schemas.microsoft.com/office/drawing/2014/main" id="{BC962D2A-8745-019A-BEE9-B8839CFE5F7B}"/>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2" name="Google Shape;988;p38">
                <a:extLst>
                  <a:ext uri="{FF2B5EF4-FFF2-40B4-BE49-F238E27FC236}">
                    <a16:creationId xmlns="" xmlns:a16="http://schemas.microsoft.com/office/drawing/2014/main" id="{7BD03986-48C1-1880-59C7-6BC87C5D05B2}"/>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3" name="Google Shape;989;p38">
                <a:extLst>
                  <a:ext uri="{FF2B5EF4-FFF2-40B4-BE49-F238E27FC236}">
                    <a16:creationId xmlns="" xmlns:a16="http://schemas.microsoft.com/office/drawing/2014/main" id="{BA481540-D094-A21F-62FE-5C0883C1FEF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4" name="Google Shape;990;p38">
                <a:extLst>
                  <a:ext uri="{FF2B5EF4-FFF2-40B4-BE49-F238E27FC236}">
                    <a16:creationId xmlns="" xmlns:a16="http://schemas.microsoft.com/office/drawing/2014/main" id="{B05ECBAD-797D-D41D-D0D5-DC07221392EF}"/>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5" name="Google Shape;991;p38">
                <a:extLst>
                  <a:ext uri="{FF2B5EF4-FFF2-40B4-BE49-F238E27FC236}">
                    <a16:creationId xmlns="" xmlns:a16="http://schemas.microsoft.com/office/drawing/2014/main" id="{9FBECB1E-BBA9-79EC-1625-FAA42E164029}"/>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6" name="Google Shape;992;p38">
                <a:extLst>
                  <a:ext uri="{FF2B5EF4-FFF2-40B4-BE49-F238E27FC236}">
                    <a16:creationId xmlns="" xmlns:a16="http://schemas.microsoft.com/office/drawing/2014/main" id="{6DEFA001-DD9D-370F-38A5-389A642B8AC4}"/>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7" name="Google Shape;993;p38">
                <a:extLst>
                  <a:ext uri="{FF2B5EF4-FFF2-40B4-BE49-F238E27FC236}">
                    <a16:creationId xmlns="" xmlns:a16="http://schemas.microsoft.com/office/drawing/2014/main" id="{08D02A9A-D764-DBFD-1FB4-BC1391CF020F}"/>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8" name="Google Shape;994;p38">
                <a:extLst>
                  <a:ext uri="{FF2B5EF4-FFF2-40B4-BE49-F238E27FC236}">
                    <a16:creationId xmlns="" xmlns:a16="http://schemas.microsoft.com/office/drawing/2014/main" id="{F74B2E13-45A7-98A4-A6D5-CE6E9473AAC0}"/>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9" name="Google Shape;995;p38">
                <a:extLst>
                  <a:ext uri="{FF2B5EF4-FFF2-40B4-BE49-F238E27FC236}">
                    <a16:creationId xmlns="" xmlns:a16="http://schemas.microsoft.com/office/drawing/2014/main" id="{68EC2DDE-48A6-B310-FD66-E7AEF48D56AE}"/>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aphicFrame>
        <p:nvGraphicFramePr>
          <p:cNvPr id="24" name="Table 23">
            <a:extLst>
              <a:ext uri="{FF2B5EF4-FFF2-40B4-BE49-F238E27FC236}">
                <a16:creationId xmlns="" xmlns:a16="http://schemas.microsoft.com/office/drawing/2014/main" id="{E7839479-B6E8-7978-E58E-BF6D5EFA3B7F}"/>
              </a:ext>
            </a:extLst>
          </p:cNvPr>
          <p:cNvGraphicFramePr>
            <a:graphicFrameLocks noGrp="1"/>
          </p:cNvGraphicFramePr>
          <p:nvPr>
            <p:extLst>
              <p:ext uri="{D42A27DB-BD31-4B8C-83A1-F6EECF244321}">
                <p14:modId xmlns:p14="http://schemas.microsoft.com/office/powerpoint/2010/main" val="3343089431"/>
              </p:ext>
            </p:extLst>
          </p:nvPr>
        </p:nvGraphicFramePr>
        <p:xfrm>
          <a:off x="213575" y="142941"/>
          <a:ext cx="2800649" cy="5638800"/>
        </p:xfrm>
        <a:graphic>
          <a:graphicData uri="http://schemas.openxmlformats.org/drawingml/2006/table">
            <a:tbl>
              <a:tblPr firstRow="1" firstCol="1" bandRow="1"/>
              <a:tblGrid>
                <a:gridCol w="2800649">
                  <a:extLst>
                    <a:ext uri="{9D8B030D-6E8A-4147-A177-3AD203B41FA5}">
                      <a16:colId xmlns="" xmlns:a16="http://schemas.microsoft.com/office/drawing/2014/main" val="1601104343"/>
                    </a:ext>
                  </a:extLst>
                </a:gridCol>
              </a:tblGrid>
              <a:tr h="4722149">
                <a:tc>
                  <a:txBody>
                    <a:bodyPr/>
                    <a:lstStyle/>
                    <a:p>
                      <a:pPr algn="ct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Tiêu</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a:t>
                      </a: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đề</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(KẾ HOẠCH TẬP)</a:t>
                      </a:r>
                    </a:p>
                    <a:p>
                      <a:pPr lvl="0" algn="ct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Tên</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a:t>
                      </a: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vở</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a:t>
                      </a: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kịch</a:t>
                      </a:r>
                      <a:r>
                        <a:rPr lang="en-US" sz="1100" b="1" i="0" u="none" strike="noStrike" cap="none" dirty="0">
                          <a:solidFill>
                            <a:srgbClr val="000000"/>
                          </a:solidFill>
                          <a:effectLst/>
                          <a:latin typeface="#9Slide02 Noi dung dai" panose="02000000000000000000" pitchFamily="2" charset="0"/>
                          <a:ea typeface="#9Slide02 Noi dung dai" panose="02000000000000000000" pitchFamily="2" charset="0"/>
                          <a:cs typeface="Arial"/>
                          <a:sym typeface="Arial"/>
                        </a:rPr>
                        <a:t>:…………………..</a:t>
                      </a:r>
                    </a:p>
                    <a:p>
                      <a:pPr lvl="0" algn="just"/>
                      <a:endParaRPr lang="en-US" sz="18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endParaRPr>
                    </a:p>
                    <a:p>
                      <a:pPr lvl="0" algn="just"/>
                      <a:r>
                        <a:rPr lang="en-US" sz="1800" b="1" i="0" u="none" strike="noStrike" cap="none" dirty="0" err="1">
                          <a:solidFill>
                            <a:schemeClr val="bg1"/>
                          </a:solidFill>
                          <a:effectLst/>
                          <a:latin typeface="#9Slide02 Noi dung rat dai" panose="02000000000000000000" pitchFamily="2" charset="0"/>
                          <a:ea typeface="#9Slide02 Noi dung rat dai" panose="02000000000000000000" pitchFamily="2" charset="0"/>
                          <a:cs typeface="Arial"/>
                          <a:sym typeface="Arial"/>
                        </a:rPr>
                        <a:t>Hình</a:t>
                      </a:r>
                      <a:r>
                        <a:rPr lang="en-US" sz="1800" b="1" i="0" u="none" strike="noStrike" cap="none" dirty="0">
                          <a:solidFill>
                            <a:schemeClr val="bg1"/>
                          </a:solidFill>
                          <a:effectLst/>
                          <a:latin typeface="#9Slide02 Noi dung rat dai" panose="02000000000000000000" pitchFamily="2" charset="0"/>
                          <a:ea typeface="#9Slide02 Noi dung rat dai" panose="02000000000000000000" pitchFamily="2" charset="0"/>
                          <a:cs typeface="Arial"/>
                          <a:sym typeface="Arial"/>
                        </a:rPr>
                        <a:t> </a:t>
                      </a:r>
                      <a:r>
                        <a:rPr lang="en-US" sz="1800" b="1" i="0" u="none" strike="noStrike" cap="none" dirty="0" err="1">
                          <a:solidFill>
                            <a:schemeClr val="bg1"/>
                          </a:solidFill>
                          <a:effectLst/>
                          <a:latin typeface="#9Slide02 Noi dung rat dai" panose="02000000000000000000" pitchFamily="2" charset="0"/>
                          <a:ea typeface="#9Slide02 Noi dung rat dai" panose="02000000000000000000" pitchFamily="2" charset="0"/>
                          <a:cs typeface="Arial"/>
                          <a:sym typeface="Arial"/>
                        </a:rPr>
                        <a:t>thức</a:t>
                      </a:r>
                      <a:r>
                        <a:rPr lang="en-US" sz="1800" b="1" i="0" u="none" strike="noStrike" cap="none" dirty="0">
                          <a:solidFill>
                            <a:schemeClr val="bg1"/>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biểu</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diễn</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…..(quay video/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trên</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sân</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khấu</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a:t>
                      </a:r>
                    </a:p>
                    <a:p>
                      <a:pPr lvl="0" algn="just"/>
                      <a:r>
                        <a:rPr lang="en-US" sz="1800" b="1" i="0" u="none" strike="noStrike" cap="none" dirty="0" err="1">
                          <a:solidFill>
                            <a:schemeClr val="bg1"/>
                          </a:solidFill>
                          <a:effectLst/>
                          <a:latin typeface="#9Slide02 Noi dung rat dai" panose="02000000000000000000" pitchFamily="2" charset="0"/>
                          <a:ea typeface="#9Slide02 Noi dung rat dai" panose="02000000000000000000" pitchFamily="2" charset="0"/>
                          <a:cs typeface="Arial"/>
                          <a:sym typeface="Arial"/>
                        </a:rPr>
                        <a:t>Đối</a:t>
                      </a:r>
                      <a:r>
                        <a:rPr lang="en-US" sz="1800" b="1" i="0" u="none" strike="noStrike" cap="none" dirty="0">
                          <a:solidFill>
                            <a:schemeClr val="bg1"/>
                          </a:solidFill>
                          <a:effectLst/>
                          <a:latin typeface="#9Slide02 Noi dung rat dai" panose="02000000000000000000" pitchFamily="2" charset="0"/>
                          <a:ea typeface="#9Slide02 Noi dung rat dai" panose="02000000000000000000" pitchFamily="2" charset="0"/>
                          <a:cs typeface="Arial"/>
                          <a:sym typeface="Arial"/>
                        </a:rPr>
                        <a:t> </a:t>
                      </a:r>
                      <a:r>
                        <a:rPr lang="en-US" sz="1800" b="1" i="0" u="none" strike="noStrike" cap="none" dirty="0" err="1">
                          <a:solidFill>
                            <a:schemeClr val="bg1"/>
                          </a:solidFill>
                          <a:effectLst/>
                          <a:latin typeface="#9Slide02 Noi dung rat dai" panose="02000000000000000000" pitchFamily="2" charset="0"/>
                          <a:ea typeface="#9Slide02 Noi dung rat dai" panose="02000000000000000000" pitchFamily="2" charset="0"/>
                          <a:cs typeface="Arial"/>
                          <a:sym typeface="Arial"/>
                        </a:rPr>
                        <a:t>tượng</a:t>
                      </a:r>
                      <a:r>
                        <a:rPr lang="en-US" sz="1800" b="1" i="0" u="none" strike="noStrike" cap="none" dirty="0">
                          <a:solidFill>
                            <a:schemeClr val="bg1"/>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tham</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gia</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tập</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thể</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lớp</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10A…</a:t>
                      </a:r>
                    </a:p>
                    <a:p>
                      <a:pPr lvl="0" algn="just"/>
                      <a:r>
                        <a:rPr lang="en-US" sz="1800" b="1" i="0" u="none" strike="noStrike" cap="none" dirty="0" err="1">
                          <a:solidFill>
                            <a:schemeClr val="bg1"/>
                          </a:solidFill>
                          <a:effectLst/>
                          <a:latin typeface="#9Slide02 Noi dung rat dai" panose="02000000000000000000" pitchFamily="2" charset="0"/>
                          <a:ea typeface="#9Slide02 Noi dung rat dai" panose="02000000000000000000" pitchFamily="2" charset="0"/>
                          <a:cs typeface="Arial"/>
                          <a:sym typeface="Arial"/>
                        </a:rPr>
                        <a:t>Thời</a:t>
                      </a:r>
                      <a:r>
                        <a:rPr lang="en-US" sz="1800" b="1" i="0" u="none" strike="noStrike" cap="none" dirty="0">
                          <a:solidFill>
                            <a:schemeClr val="bg1"/>
                          </a:solidFill>
                          <a:effectLst/>
                          <a:latin typeface="#9Slide02 Noi dung rat dai" panose="02000000000000000000" pitchFamily="2" charset="0"/>
                          <a:ea typeface="#9Slide02 Noi dung rat dai" panose="02000000000000000000" pitchFamily="2" charset="0"/>
                          <a:cs typeface="Arial"/>
                          <a:sym typeface="Arial"/>
                        </a:rPr>
                        <a:t> </a:t>
                      </a:r>
                      <a:r>
                        <a:rPr lang="en-US" sz="1800" b="1" i="0" u="none" strike="noStrike" cap="none" dirty="0" err="1">
                          <a:solidFill>
                            <a:schemeClr val="bg1"/>
                          </a:solidFill>
                          <a:effectLst/>
                          <a:latin typeface="#9Slide02 Noi dung rat dai" panose="02000000000000000000" pitchFamily="2" charset="0"/>
                          <a:ea typeface="#9Slide02 Noi dung rat dai" panose="02000000000000000000" pitchFamily="2" charset="0"/>
                          <a:cs typeface="Arial"/>
                          <a:sym typeface="Arial"/>
                        </a:rPr>
                        <a:t>gian</a:t>
                      </a:r>
                      <a:r>
                        <a:rPr lang="en-US" sz="1800" b="1" i="0" u="none" strike="noStrike" cap="none" dirty="0">
                          <a:solidFill>
                            <a:schemeClr val="bg1"/>
                          </a:solidFill>
                          <a:effectLst/>
                          <a:latin typeface="#9Slide02 Noi dung rat dai" panose="02000000000000000000" pitchFamily="2" charset="0"/>
                          <a:ea typeface="#9Slide02 Noi dung rat dai" panose="02000000000000000000" pitchFamily="2" charset="0"/>
                          <a:cs typeface="Arial"/>
                          <a:sym typeface="Arial"/>
                        </a:rPr>
                        <a:t>, </a:t>
                      </a:r>
                      <a:r>
                        <a:rPr lang="en-US" sz="1800" b="1" i="0" u="none" strike="noStrike" cap="none" dirty="0" err="1">
                          <a:solidFill>
                            <a:schemeClr val="bg1"/>
                          </a:solidFill>
                          <a:effectLst/>
                          <a:latin typeface="#9Slide02 Noi dung rat dai" panose="02000000000000000000" pitchFamily="2" charset="0"/>
                          <a:ea typeface="#9Slide02 Noi dung rat dai" panose="02000000000000000000" pitchFamily="2" charset="0"/>
                          <a:cs typeface="Arial"/>
                          <a:sym typeface="Arial"/>
                        </a:rPr>
                        <a:t>địa</a:t>
                      </a:r>
                      <a:r>
                        <a:rPr lang="en-US" sz="1800" b="1" i="0" u="none" strike="noStrike" cap="none" dirty="0">
                          <a:solidFill>
                            <a:schemeClr val="bg1"/>
                          </a:solidFill>
                          <a:effectLst/>
                          <a:latin typeface="#9Slide02 Noi dung rat dai" panose="02000000000000000000" pitchFamily="2" charset="0"/>
                          <a:ea typeface="#9Slide02 Noi dung rat dai" panose="02000000000000000000" pitchFamily="2" charset="0"/>
                          <a:cs typeface="Arial"/>
                          <a:sym typeface="Arial"/>
                        </a:rPr>
                        <a:t> </a:t>
                      </a:r>
                      <a:r>
                        <a:rPr lang="en-US" sz="1800" b="1" i="0" u="none" strike="noStrike" cap="none" dirty="0" err="1">
                          <a:solidFill>
                            <a:schemeClr val="bg1"/>
                          </a:solidFill>
                          <a:effectLst/>
                          <a:latin typeface="#9Slide02 Noi dung rat dai" panose="02000000000000000000" pitchFamily="2" charset="0"/>
                          <a:ea typeface="#9Slide02 Noi dung rat dai" panose="02000000000000000000" pitchFamily="2" charset="0"/>
                          <a:cs typeface="Arial"/>
                          <a:sym typeface="Arial"/>
                        </a:rPr>
                        <a:t>điểm</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a:t>
                      </a:r>
                    </a:p>
                    <a:p>
                      <a:pPr algn="just"/>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Thời</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gian</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tập</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từ</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ngày</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đến</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ngày</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a:t>
                      </a:r>
                    </a:p>
                    <a:p>
                      <a:pPr algn="just"/>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Thời</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gian</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biểu</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diễn</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giờ</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ngày</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p>
                    <a:p>
                      <a:pPr algn="just"/>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Địa</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điểm</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biểu</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diễn</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Tại</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a:t>
                      </a:r>
                    </a:p>
                    <a:p>
                      <a:pPr lvl="0" algn="just"/>
                      <a:r>
                        <a:rPr lang="en-US" sz="1800" b="1" i="0" u="none" strike="noStrike" cap="none" dirty="0" err="1">
                          <a:solidFill>
                            <a:schemeClr val="bg1"/>
                          </a:solidFill>
                          <a:effectLst/>
                          <a:latin typeface="#9Slide02 Noi dung rat dai" panose="02000000000000000000" pitchFamily="2" charset="0"/>
                          <a:ea typeface="#9Slide02 Noi dung rat dai" panose="02000000000000000000" pitchFamily="2" charset="0"/>
                          <a:cs typeface="Arial"/>
                          <a:sym typeface="Arial"/>
                        </a:rPr>
                        <a:t>Nội</a:t>
                      </a:r>
                      <a:r>
                        <a:rPr lang="en-US" sz="1800" b="1" i="0" u="none" strike="noStrike" cap="none" dirty="0">
                          <a:solidFill>
                            <a:schemeClr val="bg1"/>
                          </a:solidFill>
                          <a:effectLst/>
                          <a:latin typeface="#9Slide02 Noi dung rat dai" panose="02000000000000000000" pitchFamily="2" charset="0"/>
                          <a:ea typeface="#9Slide02 Noi dung rat dai" panose="02000000000000000000" pitchFamily="2" charset="0"/>
                          <a:cs typeface="Arial"/>
                          <a:sym typeface="Arial"/>
                        </a:rPr>
                        <a:t> dung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phân</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công</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cụ</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0"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thể</a:t>
                      </a:r>
                      <a:r>
                        <a:rPr lang="en-US" sz="1800" b="0" i="0"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a:t>
                      </a:r>
                    </a:p>
                    <a:p>
                      <a:pPr lvl="0" algn="just"/>
                      <a:r>
                        <a:rPr lang="en-US" sz="1800" b="0" i="1"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a:t>
                      </a:r>
                      <a:r>
                        <a:rPr lang="en-US" sz="1800" b="0" i="1"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Bảng</a:t>
                      </a:r>
                      <a:r>
                        <a:rPr lang="en-US" sz="1800" b="0" i="1"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 </a:t>
                      </a:r>
                      <a:r>
                        <a:rPr lang="en-US" sz="1800" b="0" i="1" u="none" strike="noStrike" cap="none" dirty="0" err="1">
                          <a:solidFill>
                            <a:srgbClr val="000000"/>
                          </a:solidFill>
                          <a:effectLst/>
                          <a:latin typeface="#9Slide02 Noi dung rat dai" panose="02000000000000000000" pitchFamily="2" charset="0"/>
                          <a:ea typeface="#9Slide02 Noi dung rat dai" panose="02000000000000000000" pitchFamily="2" charset="0"/>
                          <a:cs typeface="Arial"/>
                          <a:sym typeface="Arial"/>
                        </a:rPr>
                        <a:t>bên</a:t>
                      </a:r>
                      <a:r>
                        <a:rPr lang="en-US" sz="1800" b="0" i="1" u="none" strike="noStrike" cap="none" dirty="0">
                          <a:solidFill>
                            <a:srgbClr val="000000"/>
                          </a:solidFill>
                          <a:effectLst/>
                          <a:latin typeface="#9Slide02 Noi dung rat dai" panose="02000000000000000000" pitchFamily="2" charset="0"/>
                          <a:ea typeface="#9Slide02 Noi dung rat dai" panose="02000000000000000000" pitchFamily="2" charset="0"/>
                          <a:cs typeface="Arial"/>
                          <a:sym typeface="Arial"/>
                        </a:rPr>
                        <a:t>)</a:t>
                      </a:r>
                    </a:p>
                    <a:p>
                      <a:pPr algn="just">
                        <a:lnSpc>
                          <a:spcPct val="100000"/>
                        </a:lnSpc>
                        <a:spcAft>
                          <a:spcPts val="1000"/>
                        </a:spcAft>
                      </a:pPr>
                      <a:endParaRPr lang="en-US" sz="2200" dirty="0">
                        <a:effectLst/>
                        <a:latin typeface="#9Slide02 Noi dung rat dai" panose="02000000000000000000" pitchFamily="2" charset="0"/>
                        <a:ea typeface="#9Slide02 Noi dung rat dai" panose="02000000000000000000" pitchFamily="2" charset="0"/>
                        <a:cs typeface="Times New Roman" panose="02020603050405020304" pitchFamily="18" charset="0"/>
                      </a:endParaRPr>
                    </a:p>
                  </a:txBody>
                  <a:tcPr marL="45713" marR="45713" marT="0" marB="0"/>
                </a:tc>
                <a:extLst>
                  <a:ext uri="{0D108BD9-81ED-4DB2-BD59-A6C34878D82A}">
                    <a16:rowId xmlns="" xmlns:a16="http://schemas.microsoft.com/office/drawing/2014/main" val="495613705"/>
                  </a:ext>
                </a:extLst>
              </a:tr>
            </a:tbl>
          </a:graphicData>
        </a:graphic>
      </p:graphicFrame>
      <p:graphicFrame>
        <p:nvGraphicFramePr>
          <p:cNvPr id="58" name="Table 57">
            <a:extLst>
              <a:ext uri="{FF2B5EF4-FFF2-40B4-BE49-F238E27FC236}">
                <a16:creationId xmlns="" xmlns:a16="http://schemas.microsoft.com/office/drawing/2014/main" id="{5567943C-845F-DEB6-FBEB-B1030234AF8E}"/>
              </a:ext>
            </a:extLst>
          </p:cNvPr>
          <p:cNvGraphicFramePr>
            <a:graphicFrameLocks noGrp="1"/>
          </p:cNvGraphicFramePr>
          <p:nvPr>
            <p:extLst>
              <p:ext uri="{D42A27DB-BD31-4B8C-83A1-F6EECF244321}">
                <p14:modId xmlns:p14="http://schemas.microsoft.com/office/powerpoint/2010/main" val="478973665"/>
              </p:ext>
            </p:extLst>
          </p:nvPr>
        </p:nvGraphicFramePr>
        <p:xfrm>
          <a:off x="3134696" y="133815"/>
          <a:ext cx="5868056" cy="4871403"/>
        </p:xfrm>
        <a:graphic>
          <a:graphicData uri="http://schemas.openxmlformats.org/drawingml/2006/table">
            <a:tbl>
              <a:tblPr firstRow="1" firstCol="1" bandRow="1"/>
              <a:tblGrid>
                <a:gridCol w="1075352">
                  <a:extLst>
                    <a:ext uri="{9D8B030D-6E8A-4147-A177-3AD203B41FA5}">
                      <a16:colId xmlns="" xmlns:a16="http://schemas.microsoft.com/office/drawing/2014/main" val="3614136086"/>
                    </a:ext>
                  </a:extLst>
                </a:gridCol>
                <a:gridCol w="1491942">
                  <a:extLst>
                    <a:ext uri="{9D8B030D-6E8A-4147-A177-3AD203B41FA5}">
                      <a16:colId xmlns="" xmlns:a16="http://schemas.microsoft.com/office/drawing/2014/main" val="635033702"/>
                    </a:ext>
                  </a:extLst>
                </a:gridCol>
                <a:gridCol w="1082786">
                  <a:extLst>
                    <a:ext uri="{9D8B030D-6E8A-4147-A177-3AD203B41FA5}">
                      <a16:colId xmlns="" xmlns:a16="http://schemas.microsoft.com/office/drawing/2014/main" val="1348017710"/>
                    </a:ext>
                  </a:extLst>
                </a:gridCol>
                <a:gridCol w="1425987">
                  <a:extLst>
                    <a:ext uri="{9D8B030D-6E8A-4147-A177-3AD203B41FA5}">
                      <a16:colId xmlns="" xmlns:a16="http://schemas.microsoft.com/office/drawing/2014/main" val="3609963836"/>
                    </a:ext>
                  </a:extLst>
                </a:gridCol>
                <a:gridCol w="791989">
                  <a:extLst>
                    <a:ext uri="{9D8B030D-6E8A-4147-A177-3AD203B41FA5}">
                      <a16:colId xmlns="" xmlns:a16="http://schemas.microsoft.com/office/drawing/2014/main" val="3069945768"/>
                    </a:ext>
                  </a:extLst>
                </a:gridCol>
              </a:tblGrid>
              <a:tr h="554019">
                <a:tc>
                  <a:txBody>
                    <a:bodyPr/>
                    <a:lstStyle/>
                    <a:p>
                      <a:pPr algn="ctr">
                        <a:lnSpc>
                          <a:spcPct val="115000"/>
                        </a:lnSpc>
                        <a:spcAft>
                          <a:spcPts val="1000"/>
                        </a:spcAft>
                      </a:pPr>
                      <a:r>
                        <a:rPr lang="en-US" sz="1800" b="1" dirty="0" err="1">
                          <a:effectLst/>
                          <a:latin typeface="#9Slide02 Tieu de rat dai 01" panose="02000000000000000000" pitchFamily="2" charset="0"/>
                          <a:ea typeface="#9Slide02 Tieu de rat dai 01" panose="02000000000000000000" pitchFamily="2" charset="0"/>
                        </a:rPr>
                        <a:t>Phân</a:t>
                      </a:r>
                      <a:r>
                        <a:rPr lang="en-US" sz="1800" b="1" dirty="0">
                          <a:effectLst/>
                          <a:latin typeface="#9Slide02 Tieu de rat dai 01" panose="02000000000000000000" pitchFamily="2" charset="0"/>
                          <a:ea typeface="#9Slide02 Tieu de rat dai 01" panose="02000000000000000000" pitchFamily="2" charset="0"/>
                        </a:rPr>
                        <a:t> </a:t>
                      </a:r>
                      <a:r>
                        <a:rPr lang="en-US" sz="1800" b="1" dirty="0" err="1">
                          <a:effectLst/>
                          <a:latin typeface="#9Slide02 Tieu de rat dai 01" panose="02000000000000000000" pitchFamily="2" charset="0"/>
                          <a:ea typeface="#9Slide02 Tieu de rat dai 01" panose="02000000000000000000" pitchFamily="2" charset="0"/>
                        </a:rPr>
                        <a:t>công</a:t>
                      </a:r>
                      <a:endParaRPr lang="en-US" sz="1800" b="1"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ctr">
                        <a:lnSpc>
                          <a:spcPct val="115000"/>
                        </a:lnSpc>
                        <a:spcAft>
                          <a:spcPts val="1000"/>
                        </a:spcAft>
                      </a:pPr>
                      <a:r>
                        <a:rPr lang="en-US" sz="1800" b="1" dirty="0" err="1">
                          <a:effectLst/>
                          <a:latin typeface="#9Slide02 Tieu de rat dai 01" panose="02000000000000000000" pitchFamily="2" charset="0"/>
                          <a:ea typeface="#9Slide02 Tieu de rat dai 01" panose="02000000000000000000" pitchFamily="2" charset="0"/>
                        </a:rPr>
                        <a:t>Người</a:t>
                      </a:r>
                      <a:r>
                        <a:rPr lang="en-US" sz="1800" b="1" dirty="0">
                          <a:effectLst/>
                          <a:latin typeface="#9Slide02 Tieu de rat dai 01" panose="02000000000000000000" pitchFamily="2" charset="0"/>
                          <a:ea typeface="#9Slide02 Tieu de rat dai 01" panose="02000000000000000000" pitchFamily="2" charset="0"/>
                        </a:rPr>
                        <a:t> </a:t>
                      </a:r>
                      <a:r>
                        <a:rPr lang="en-US" sz="1800" b="1" dirty="0" err="1">
                          <a:effectLst/>
                          <a:latin typeface="#9Slide02 Tieu de rat dai 01" panose="02000000000000000000" pitchFamily="2" charset="0"/>
                          <a:ea typeface="#9Slide02 Tieu de rat dai 01" panose="02000000000000000000" pitchFamily="2" charset="0"/>
                        </a:rPr>
                        <a:t>thực</a:t>
                      </a:r>
                      <a:r>
                        <a:rPr lang="en-US" sz="1800" b="1" dirty="0">
                          <a:effectLst/>
                          <a:latin typeface="#9Slide02 Tieu de rat dai 01" panose="02000000000000000000" pitchFamily="2" charset="0"/>
                          <a:ea typeface="#9Slide02 Tieu de rat dai 01" panose="02000000000000000000" pitchFamily="2" charset="0"/>
                        </a:rPr>
                        <a:t> </a:t>
                      </a:r>
                      <a:r>
                        <a:rPr lang="en-US" sz="1800" b="1" dirty="0" err="1">
                          <a:effectLst/>
                          <a:latin typeface="#9Slide02 Tieu de rat dai 01" panose="02000000000000000000" pitchFamily="2" charset="0"/>
                          <a:ea typeface="#9Slide02 Tieu de rat dai 01" panose="02000000000000000000" pitchFamily="2" charset="0"/>
                        </a:rPr>
                        <a:t>hiện</a:t>
                      </a:r>
                      <a:endParaRPr lang="en-US" sz="1800" b="1"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ctr">
                        <a:lnSpc>
                          <a:spcPct val="115000"/>
                        </a:lnSpc>
                        <a:spcAft>
                          <a:spcPts val="1000"/>
                        </a:spcAft>
                      </a:pPr>
                      <a:r>
                        <a:rPr lang="en-US" sz="1800" b="1" dirty="0" err="1">
                          <a:effectLst/>
                          <a:latin typeface="#9Slide02 Tieu de rat dai 01" panose="02000000000000000000" pitchFamily="2" charset="0"/>
                          <a:ea typeface="#9Slide02 Tieu de rat dai 01" panose="02000000000000000000" pitchFamily="2" charset="0"/>
                        </a:rPr>
                        <a:t>Thời</a:t>
                      </a:r>
                      <a:r>
                        <a:rPr lang="en-US" sz="1800" b="1" dirty="0">
                          <a:effectLst/>
                          <a:latin typeface="#9Slide02 Tieu de rat dai 01" panose="02000000000000000000" pitchFamily="2" charset="0"/>
                          <a:ea typeface="#9Slide02 Tieu de rat dai 01" panose="02000000000000000000" pitchFamily="2" charset="0"/>
                        </a:rPr>
                        <a:t> </a:t>
                      </a:r>
                      <a:r>
                        <a:rPr lang="en-US" sz="1800" b="1" dirty="0" err="1">
                          <a:effectLst/>
                          <a:latin typeface="#9Slide02 Tieu de rat dai 01" panose="02000000000000000000" pitchFamily="2" charset="0"/>
                          <a:ea typeface="#9Slide02 Tieu de rat dai 01" panose="02000000000000000000" pitchFamily="2" charset="0"/>
                        </a:rPr>
                        <a:t>hạn</a:t>
                      </a:r>
                      <a:endParaRPr lang="en-US" sz="1800" b="1"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ctr">
                        <a:lnSpc>
                          <a:spcPct val="115000"/>
                        </a:lnSpc>
                        <a:spcAft>
                          <a:spcPts val="1000"/>
                        </a:spcAft>
                      </a:pPr>
                      <a:r>
                        <a:rPr lang="en-US" sz="1800" b="1" dirty="0" err="1">
                          <a:effectLst/>
                          <a:latin typeface="#9Slide02 Tieu de rat dai 01" panose="02000000000000000000" pitchFamily="2" charset="0"/>
                          <a:ea typeface="#9Slide02 Tieu de rat dai 01" panose="02000000000000000000" pitchFamily="2" charset="0"/>
                        </a:rPr>
                        <a:t>Công</a:t>
                      </a:r>
                      <a:r>
                        <a:rPr lang="en-US" sz="1800" b="1" dirty="0">
                          <a:effectLst/>
                          <a:latin typeface="#9Slide02 Tieu de rat dai 01" panose="02000000000000000000" pitchFamily="2" charset="0"/>
                          <a:ea typeface="#9Slide02 Tieu de rat dai 01" panose="02000000000000000000" pitchFamily="2" charset="0"/>
                        </a:rPr>
                        <a:t> </a:t>
                      </a:r>
                      <a:r>
                        <a:rPr lang="en-US" sz="1800" b="1" dirty="0" err="1">
                          <a:effectLst/>
                          <a:latin typeface="#9Slide02 Tieu de rat dai 01" panose="02000000000000000000" pitchFamily="2" charset="0"/>
                          <a:ea typeface="#9Slide02 Tieu de rat dai 01" panose="02000000000000000000" pitchFamily="2" charset="0"/>
                        </a:rPr>
                        <a:t>việc</a:t>
                      </a:r>
                      <a:r>
                        <a:rPr lang="en-US" sz="1800" b="1" dirty="0">
                          <a:effectLst/>
                          <a:latin typeface="#9Slide02 Tieu de rat dai 01" panose="02000000000000000000" pitchFamily="2" charset="0"/>
                          <a:ea typeface="#9Slide02 Tieu de rat dai 01" panose="02000000000000000000" pitchFamily="2" charset="0"/>
                        </a:rPr>
                        <a:t> </a:t>
                      </a:r>
                      <a:r>
                        <a:rPr lang="en-US" sz="1800" b="1" dirty="0" err="1">
                          <a:effectLst/>
                          <a:latin typeface="#9Slide02 Tieu de rat dai 01" panose="02000000000000000000" pitchFamily="2" charset="0"/>
                          <a:ea typeface="#9Slide02 Tieu de rat dai 01" panose="02000000000000000000" pitchFamily="2" charset="0"/>
                        </a:rPr>
                        <a:t>cụ</a:t>
                      </a:r>
                      <a:r>
                        <a:rPr lang="en-US" sz="1800" b="1" dirty="0">
                          <a:effectLst/>
                          <a:latin typeface="#9Slide02 Tieu de rat dai 01" panose="02000000000000000000" pitchFamily="2" charset="0"/>
                          <a:ea typeface="#9Slide02 Tieu de rat dai 01" panose="02000000000000000000" pitchFamily="2" charset="0"/>
                        </a:rPr>
                        <a:t> </a:t>
                      </a:r>
                      <a:r>
                        <a:rPr lang="en-US" sz="1800" b="1" dirty="0" err="1">
                          <a:effectLst/>
                          <a:latin typeface="#9Slide02 Tieu de rat dai 01" panose="02000000000000000000" pitchFamily="2" charset="0"/>
                          <a:ea typeface="#9Slide02 Tieu de rat dai 01" panose="02000000000000000000" pitchFamily="2" charset="0"/>
                        </a:rPr>
                        <a:t>thể</a:t>
                      </a:r>
                      <a:endParaRPr lang="en-US" sz="1800" b="1"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ctr">
                        <a:lnSpc>
                          <a:spcPct val="115000"/>
                        </a:lnSpc>
                        <a:spcAft>
                          <a:spcPts val="1000"/>
                        </a:spcAft>
                      </a:pPr>
                      <a:r>
                        <a:rPr lang="en-US" sz="1800" b="1" dirty="0" err="1">
                          <a:effectLst/>
                          <a:latin typeface="#9Slide02 Tieu de rat dai 01" panose="02000000000000000000" pitchFamily="2" charset="0"/>
                          <a:ea typeface="#9Slide02 Tieu de rat dai 01" panose="02000000000000000000" pitchFamily="2" charset="0"/>
                        </a:rPr>
                        <a:t>Nhận</a:t>
                      </a:r>
                      <a:r>
                        <a:rPr lang="en-US" sz="1800" b="1" dirty="0">
                          <a:effectLst/>
                          <a:latin typeface="#9Slide02 Tieu de rat dai 01" panose="02000000000000000000" pitchFamily="2" charset="0"/>
                          <a:ea typeface="#9Slide02 Tieu de rat dai 01" panose="02000000000000000000" pitchFamily="2" charset="0"/>
                        </a:rPr>
                        <a:t> </a:t>
                      </a:r>
                      <a:r>
                        <a:rPr lang="en-US" sz="1800" b="1" dirty="0" err="1">
                          <a:effectLst/>
                          <a:latin typeface="#9Slide02 Tieu de rat dai 01" panose="02000000000000000000" pitchFamily="2" charset="0"/>
                          <a:ea typeface="#9Slide02 Tieu de rat dai 01" panose="02000000000000000000" pitchFamily="2" charset="0"/>
                        </a:rPr>
                        <a:t>xét</a:t>
                      </a:r>
                      <a:endParaRPr lang="en-US" sz="1800" b="1"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nchor="ctr">
                    <a:solidFill>
                      <a:schemeClr val="accent2">
                        <a:lumMod val="75000"/>
                      </a:schemeClr>
                    </a:solidFill>
                  </a:tcPr>
                </a:tc>
                <a:extLst>
                  <a:ext uri="{0D108BD9-81ED-4DB2-BD59-A6C34878D82A}">
                    <a16:rowId xmlns="" xmlns:a16="http://schemas.microsoft.com/office/drawing/2014/main" val="1377737767"/>
                  </a:ext>
                </a:extLst>
              </a:tr>
              <a:tr h="646069">
                <a:tc>
                  <a:txBody>
                    <a:bodyPr/>
                    <a:lstStyle/>
                    <a:p>
                      <a:pPr algn="ctr">
                        <a:lnSpc>
                          <a:spcPct val="115000"/>
                        </a:lnSpc>
                        <a:spcAft>
                          <a:spcPts val="1000"/>
                        </a:spcAft>
                      </a:pPr>
                      <a:r>
                        <a:rPr lang="en-US" sz="1800" dirty="0" err="1">
                          <a:effectLst/>
                          <a:latin typeface="#9Slide02 Tieu de rat dai 01" panose="02000000000000000000" pitchFamily="2" charset="0"/>
                          <a:ea typeface="#9Slide02 Tieu de rat dai 01" panose="02000000000000000000" pitchFamily="2" charset="0"/>
                        </a:rPr>
                        <a:t>Đạo</a:t>
                      </a:r>
                      <a:r>
                        <a:rPr lang="en-US" sz="1800" dirty="0">
                          <a:effectLst/>
                          <a:latin typeface="#9Slide02 Tieu de rat dai 01" panose="02000000000000000000" pitchFamily="2" charset="0"/>
                          <a:ea typeface="#9Slide02 Tieu de rat dai 01" panose="02000000000000000000" pitchFamily="2" charset="0"/>
                        </a:rPr>
                        <a:t> </a:t>
                      </a:r>
                      <a:r>
                        <a:rPr lang="en-US" sz="1800" dirty="0" err="1">
                          <a:effectLst/>
                          <a:latin typeface="#9Slide02 Tieu de rat dai 01" panose="02000000000000000000" pitchFamily="2" charset="0"/>
                          <a:ea typeface="#9Slide02 Tieu de rat dai 01" panose="02000000000000000000" pitchFamily="2" charset="0"/>
                        </a:rPr>
                        <a:t>diễn</a:t>
                      </a:r>
                      <a:endParaRPr lang="en-US" sz="1800"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89752294"/>
                  </a:ext>
                </a:extLst>
              </a:tr>
              <a:tr h="646069">
                <a:tc>
                  <a:txBody>
                    <a:bodyPr/>
                    <a:lstStyle/>
                    <a:p>
                      <a:pPr algn="ctr">
                        <a:lnSpc>
                          <a:spcPct val="115000"/>
                        </a:lnSpc>
                        <a:spcAft>
                          <a:spcPts val="1000"/>
                        </a:spcAft>
                      </a:pPr>
                      <a:r>
                        <a:rPr lang="en-US" sz="1800" dirty="0" err="1">
                          <a:effectLst/>
                          <a:latin typeface="#9Slide02 Tieu de rat dai 01" panose="02000000000000000000" pitchFamily="2" charset="0"/>
                          <a:ea typeface="#9Slide02 Tieu de rat dai 01" panose="02000000000000000000" pitchFamily="2" charset="0"/>
                        </a:rPr>
                        <a:t>Biên</a:t>
                      </a:r>
                      <a:r>
                        <a:rPr lang="en-US" sz="1800" dirty="0">
                          <a:effectLst/>
                          <a:latin typeface="#9Slide02 Tieu de rat dai 01" panose="02000000000000000000" pitchFamily="2" charset="0"/>
                          <a:ea typeface="#9Slide02 Tieu de rat dai 01" panose="02000000000000000000" pitchFamily="2" charset="0"/>
                        </a:rPr>
                        <a:t> </a:t>
                      </a:r>
                      <a:r>
                        <a:rPr lang="en-US" sz="1800" dirty="0" err="1">
                          <a:effectLst/>
                          <a:latin typeface="#9Slide02 Tieu de rat dai 01" panose="02000000000000000000" pitchFamily="2" charset="0"/>
                          <a:ea typeface="#9Slide02 Tieu de rat dai 01" panose="02000000000000000000" pitchFamily="2" charset="0"/>
                        </a:rPr>
                        <a:t>kịch</a:t>
                      </a:r>
                      <a:endParaRPr lang="en-US" sz="1800"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91299688"/>
                  </a:ext>
                </a:extLst>
              </a:tr>
              <a:tr h="646069">
                <a:tc>
                  <a:txBody>
                    <a:bodyPr/>
                    <a:lstStyle/>
                    <a:p>
                      <a:pPr algn="ctr">
                        <a:lnSpc>
                          <a:spcPct val="115000"/>
                        </a:lnSpc>
                        <a:spcAft>
                          <a:spcPts val="1000"/>
                        </a:spcAft>
                      </a:pPr>
                      <a:r>
                        <a:rPr lang="en-US" sz="1800" dirty="0" err="1">
                          <a:effectLst/>
                          <a:latin typeface="#9Slide02 Tieu de rat dai 01" panose="02000000000000000000" pitchFamily="2" charset="0"/>
                          <a:ea typeface="#9Slide02 Tieu de rat dai 01" panose="02000000000000000000" pitchFamily="2" charset="0"/>
                        </a:rPr>
                        <a:t>Diễn</a:t>
                      </a:r>
                      <a:r>
                        <a:rPr lang="en-US" sz="1800" dirty="0">
                          <a:effectLst/>
                          <a:latin typeface="#9Slide02 Tieu de rat dai 01" panose="02000000000000000000" pitchFamily="2" charset="0"/>
                          <a:ea typeface="#9Slide02 Tieu de rat dai 01" panose="02000000000000000000" pitchFamily="2" charset="0"/>
                        </a:rPr>
                        <a:t> </a:t>
                      </a:r>
                      <a:r>
                        <a:rPr lang="en-US" sz="1800" dirty="0" err="1">
                          <a:effectLst/>
                          <a:latin typeface="#9Slide02 Tieu de rat dai 01" panose="02000000000000000000" pitchFamily="2" charset="0"/>
                          <a:ea typeface="#9Slide02 Tieu de rat dai 01" panose="02000000000000000000" pitchFamily="2" charset="0"/>
                        </a:rPr>
                        <a:t>Viên</a:t>
                      </a:r>
                      <a:endParaRPr lang="en-US" sz="1800"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79935642"/>
                  </a:ext>
                </a:extLst>
              </a:tr>
              <a:tr h="1319484">
                <a:tc>
                  <a:txBody>
                    <a:bodyPr/>
                    <a:lstStyle/>
                    <a:p>
                      <a:pPr algn="ctr">
                        <a:lnSpc>
                          <a:spcPct val="115000"/>
                        </a:lnSpc>
                        <a:spcAft>
                          <a:spcPts val="1000"/>
                        </a:spcAft>
                      </a:pPr>
                      <a:r>
                        <a:rPr lang="en-US" sz="1800" dirty="0" err="1">
                          <a:effectLst/>
                          <a:latin typeface="#9Slide02 Tieu de rat dai 01" panose="02000000000000000000" pitchFamily="2" charset="0"/>
                          <a:ea typeface="#9Slide02 Tieu de rat dai 01" panose="02000000000000000000" pitchFamily="2" charset="0"/>
                        </a:rPr>
                        <a:t>Âm</a:t>
                      </a:r>
                      <a:r>
                        <a:rPr lang="en-US" sz="1800" dirty="0">
                          <a:effectLst/>
                          <a:latin typeface="#9Slide02 Tieu de rat dai 01" panose="02000000000000000000" pitchFamily="2" charset="0"/>
                          <a:ea typeface="#9Slide02 Tieu de rat dai 01" panose="02000000000000000000" pitchFamily="2" charset="0"/>
                        </a:rPr>
                        <a:t> </a:t>
                      </a:r>
                      <a:r>
                        <a:rPr lang="en-US" sz="1800" dirty="0" err="1">
                          <a:effectLst/>
                          <a:latin typeface="#9Slide02 Tieu de rat dai 01" panose="02000000000000000000" pitchFamily="2" charset="0"/>
                          <a:ea typeface="#9Slide02 Tieu de rat dai 01" panose="02000000000000000000" pitchFamily="2" charset="0"/>
                        </a:rPr>
                        <a:t>thanh</a:t>
                      </a:r>
                      <a:r>
                        <a:rPr lang="en-US" sz="1800" dirty="0">
                          <a:effectLst/>
                          <a:latin typeface="#9Slide02 Tieu de rat dai 01" panose="02000000000000000000" pitchFamily="2" charset="0"/>
                          <a:ea typeface="#9Slide02 Tieu de rat dai 01" panose="02000000000000000000" pitchFamily="2" charset="0"/>
                        </a:rPr>
                        <a:t>, </a:t>
                      </a:r>
                      <a:r>
                        <a:rPr lang="en-US" sz="1800" dirty="0" err="1">
                          <a:effectLst/>
                          <a:latin typeface="#9Slide02 Tieu de rat dai 01" panose="02000000000000000000" pitchFamily="2" charset="0"/>
                          <a:ea typeface="#9Slide02 Tieu de rat dai 01" panose="02000000000000000000" pitchFamily="2" charset="0"/>
                        </a:rPr>
                        <a:t>ánh</a:t>
                      </a:r>
                      <a:r>
                        <a:rPr lang="en-US" sz="1800" dirty="0">
                          <a:effectLst/>
                          <a:latin typeface="#9Slide02 Tieu de rat dai 01" panose="02000000000000000000" pitchFamily="2" charset="0"/>
                          <a:ea typeface="#9Slide02 Tieu de rat dai 01" panose="02000000000000000000" pitchFamily="2" charset="0"/>
                        </a:rPr>
                        <a:t> </a:t>
                      </a:r>
                      <a:r>
                        <a:rPr lang="en-US" sz="1800" dirty="0" err="1">
                          <a:effectLst/>
                          <a:latin typeface="#9Slide02 Tieu de rat dai 01" panose="02000000000000000000" pitchFamily="2" charset="0"/>
                          <a:ea typeface="#9Slide02 Tieu de rat dai 01" panose="02000000000000000000" pitchFamily="2" charset="0"/>
                        </a:rPr>
                        <a:t>sáng</a:t>
                      </a:r>
                      <a:endParaRPr lang="en-US" sz="1800"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38735269"/>
                  </a:ext>
                </a:extLst>
              </a:tr>
              <a:tr h="982776">
                <a:tc>
                  <a:txBody>
                    <a:bodyPr/>
                    <a:lstStyle/>
                    <a:p>
                      <a:pPr algn="ctr">
                        <a:lnSpc>
                          <a:spcPct val="115000"/>
                        </a:lnSpc>
                        <a:spcAft>
                          <a:spcPts val="1000"/>
                        </a:spcAft>
                      </a:pPr>
                      <a:r>
                        <a:rPr lang="en-US" sz="1800" dirty="0" err="1">
                          <a:effectLst/>
                          <a:latin typeface="#9Slide02 Tieu de rat dai 01" panose="02000000000000000000" pitchFamily="2" charset="0"/>
                          <a:ea typeface="#9Slide02 Tieu de rat dai 01" panose="02000000000000000000" pitchFamily="2" charset="0"/>
                        </a:rPr>
                        <a:t>Đạo</a:t>
                      </a:r>
                      <a:r>
                        <a:rPr lang="en-US" sz="1800" dirty="0">
                          <a:effectLst/>
                          <a:latin typeface="#9Slide02 Tieu de rat dai 01" panose="02000000000000000000" pitchFamily="2" charset="0"/>
                          <a:ea typeface="#9Slide02 Tieu de rat dai 01" panose="02000000000000000000" pitchFamily="2" charset="0"/>
                        </a:rPr>
                        <a:t> </a:t>
                      </a:r>
                      <a:r>
                        <a:rPr lang="en-US" sz="1800" dirty="0" err="1">
                          <a:effectLst/>
                          <a:latin typeface="#9Slide02 Tieu de rat dai 01" panose="02000000000000000000" pitchFamily="2" charset="0"/>
                          <a:ea typeface="#9Slide02 Tieu de rat dai 01" panose="02000000000000000000" pitchFamily="2" charset="0"/>
                        </a:rPr>
                        <a:t>cụ</a:t>
                      </a:r>
                      <a:r>
                        <a:rPr lang="en-US" sz="1800" dirty="0">
                          <a:effectLst/>
                          <a:latin typeface="#9Slide02 Tieu de rat dai 01" panose="02000000000000000000" pitchFamily="2" charset="0"/>
                          <a:ea typeface="#9Slide02 Tieu de rat dai 01" panose="02000000000000000000" pitchFamily="2" charset="0"/>
                        </a:rPr>
                        <a:t>, </a:t>
                      </a:r>
                      <a:r>
                        <a:rPr lang="en-US" sz="1800" dirty="0" err="1">
                          <a:effectLst/>
                          <a:latin typeface="#9Slide02 Tieu de rat dai 01" panose="02000000000000000000" pitchFamily="2" charset="0"/>
                          <a:ea typeface="#9Slide02 Tieu de rat dai 01" panose="02000000000000000000" pitchFamily="2" charset="0"/>
                        </a:rPr>
                        <a:t>phục</a:t>
                      </a:r>
                      <a:r>
                        <a:rPr lang="en-US" sz="1800" dirty="0">
                          <a:effectLst/>
                          <a:latin typeface="#9Slide02 Tieu de rat dai 01" panose="02000000000000000000" pitchFamily="2" charset="0"/>
                          <a:ea typeface="#9Slide02 Tieu de rat dai 01" panose="02000000000000000000" pitchFamily="2" charset="0"/>
                        </a:rPr>
                        <a:t> </a:t>
                      </a:r>
                      <a:r>
                        <a:rPr lang="en-US" sz="1800" dirty="0" err="1">
                          <a:effectLst/>
                          <a:latin typeface="#9Slide02 Tieu de rat dai 01" panose="02000000000000000000" pitchFamily="2" charset="0"/>
                          <a:ea typeface="#9Slide02 Tieu de rat dai 01" panose="02000000000000000000" pitchFamily="2" charset="0"/>
                        </a:rPr>
                        <a:t>trang</a:t>
                      </a:r>
                      <a:endParaRPr lang="en-US" sz="1800" dirty="0">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84621727"/>
                  </a:ext>
                </a:extLst>
              </a:tr>
            </a:tbl>
          </a:graphicData>
        </a:graphic>
      </p:graphicFrame>
    </p:spTree>
    <p:extLst>
      <p:ext uri="{BB962C8B-B14F-4D97-AF65-F5344CB8AC3E}">
        <p14:creationId xmlns:p14="http://schemas.microsoft.com/office/powerpoint/2010/main" val="35819985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573405" y="267335"/>
            <a:ext cx="7112000" cy="842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effectLst>
                  <a:outerShdw blurRad="38100" dist="38100" dir="2700000" algn="tl">
                    <a:srgbClr val="000000">
                      <a:alpha val="43137"/>
                    </a:srgbClr>
                  </a:outerShdw>
                </a:effectLst>
                <a:latin typeface="+mj-lt"/>
              </a:rPr>
              <a:t> HÌNH THÀNH KIẾN THỨC</a:t>
            </a:r>
          </a:p>
        </p:txBody>
      </p:sp>
      <p:pic>
        <p:nvPicPr>
          <p:cNvPr id="247" name="Google Shape;247;p39"/>
          <p:cNvPicPr preferRelativeResize="0"/>
          <p:nvPr/>
        </p:nvPicPr>
        <p:blipFill>
          <a:blip r:embed="rId3"/>
          <a:stretch>
            <a:fillRect/>
          </a:stretch>
        </p:blipFill>
        <p:spPr>
          <a:xfrm rot="-525833">
            <a:off x="81330" y="4053720"/>
            <a:ext cx="630740" cy="1115345"/>
          </a:xfrm>
          <a:prstGeom prst="rect">
            <a:avLst/>
          </a:prstGeom>
          <a:noFill/>
          <a:ln>
            <a:noFill/>
          </a:ln>
        </p:spPr>
      </p:pic>
      <p:pic>
        <p:nvPicPr>
          <p:cNvPr id="248" name="Google Shape;248;p39"/>
          <p:cNvPicPr preferRelativeResize="0"/>
          <p:nvPr/>
        </p:nvPicPr>
        <p:blipFill>
          <a:blip r:embed="rId4"/>
          <a:stretch>
            <a:fillRect/>
          </a:stretch>
        </p:blipFill>
        <p:spPr>
          <a:xfrm>
            <a:off x="8532422" y="52214"/>
            <a:ext cx="500195" cy="841799"/>
          </a:xfrm>
          <a:prstGeom prst="rect">
            <a:avLst/>
          </a:prstGeom>
          <a:noFill/>
          <a:ln>
            <a:noFill/>
          </a:ln>
        </p:spPr>
      </p:pic>
      <p:sp>
        <p:nvSpPr>
          <p:cNvPr id="3" name="Text Box 2"/>
          <p:cNvSpPr txBox="1"/>
          <p:nvPr/>
        </p:nvSpPr>
        <p:spPr>
          <a:xfrm>
            <a:off x="683260" y="2427605"/>
            <a:ext cx="7439025" cy="1198880"/>
          </a:xfrm>
          <a:prstGeom prst="rect">
            <a:avLst/>
          </a:prstGeom>
          <a:noFill/>
        </p:spPr>
        <p:txBody>
          <a:bodyPr wrap="square" rtlCol="0">
            <a:spAutoFit/>
          </a:bodyPr>
          <a:lstStyle/>
          <a:p>
            <a:pPr algn="just"/>
            <a:r>
              <a:rPr lang="vi-VN" altLang="en-US" sz="2400"/>
              <a:t>    </a:t>
            </a:r>
            <a:r>
              <a:rPr lang="en-US" sz="2400"/>
              <a:t>Các yếu tố xuất hiện trong kịch bản gồm: cảnh, các nhân vật, cách bố trí không gian, hiệu ứng ánh sáng, âm thanh trên sân khấu.</a:t>
            </a:r>
          </a:p>
        </p:txBody>
      </p:sp>
      <p:sp>
        <p:nvSpPr>
          <p:cNvPr id="4" name="Text Box 3"/>
          <p:cNvSpPr txBox="1"/>
          <p:nvPr/>
        </p:nvSpPr>
        <p:spPr>
          <a:xfrm>
            <a:off x="467360" y="1131570"/>
            <a:ext cx="4502785" cy="1198880"/>
          </a:xfrm>
          <a:prstGeom prst="rect">
            <a:avLst/>
          </a:prstGeom>
          <a:noFill/>
        </p:spPr>
        <p:txBody>
          <a:bodyPr wrap="square" rtlCol="0">
            <a:spAutoFit/>
          </a:bodyPr>
          <a:lstStyle/>
          <a:p>
            <a:r>
              <a:rPr lang="vi-VN" altLang="en-US" sz="2400" b="1"/>
              <a:t>Hoạt động 1: Đọc kịch bản</a:t>
            </a:r>
          </a:p>
          <a:p>
            <a:endParaRPr lang="vi-VN" altLang="en-US" sz="2400" b="1"/>
          </a:p>
          <a:p>
            <a:r>
              <a:rPr lang="vi-VN" altLang="en-US" sz="2400" b="1"/>
              <a:t>1. Đọc lướt văn bản</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amond(in)">
                                      <p:cBhvr>
                                        <p:cTn id="10" dur="20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p:nvPr/>
        </p:nvSpPr>
        <p:spPr>
          <a:xfrm>
            <a:off x="4009685" y="900000"/>
            <a:ext cx="1124700" cy="1124700"/>
          </a:xfrm>
          <a:prstGeom prst="ellipse">
            <a:avLst/>
          </a:prstGeom>
          <a:solidFill>
            <a:schemeClr val="accen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578" name="Google Shape;578;p33"/>
          <p:cNvSpPr txBox="1">
            <a:spLocks noGrp="1"/>
          </p:cNvSpPr>
          <p:nvPr>
            <p:ph type="title"/>
          </p:nvPr>
        </p:nvSpPr>
        <p:spPr>
          <a:xfrm>
            <a:off x="2323918" y="2207786"/>
            <a:ext cx="4526551" cy="16920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sz="5400" dirty="0">
                <a:latin typeface="Bahnschrift SemiBold Condensed" panose="020B0502040204020203" pitchFamily="34" charset="0"/>
              </a:rPr>
              <a:t>BIỂU DIỄN</a:t>
            </a:r>
            <a:endParaRPr sz="5400" dirty="0">
              <a:latin typeface="Bahnschrift SemiBold Condensed" panose="020B0502040204020203" pitchFamily="34" charset="0"/>
            </a:endParaRPr>
          </a:p>
        </p:txBody>
      </p:sp>
      <p:sp>
        <p:nvSpPr>
          <p:cNvPr id="579" name="Google Shape;579;p33"/>
          <p:cNvSpPr txBox="1">
            <a:spLocks noGrp="1"/>
          </p:cNvSpPr>
          <p:nvPr>
            <p:ph type="title" idx="2"/>
          </p:nvPr>
        </p:nvSpPr>
        <p:spPr>
          <a:xfrm>
            <a:off x="4064185" y="1124000"/>
            <a:ext cx="1015200" cy="6768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dirty="0"/>
              <a:t>05</a:t>
            </a:r>
            <a:endParaRPr dirty="0"/>
          </a:p>
        </p:txBody>
      </p:sp>
      <p:grpSp>
        <p:nvGrpSpPr>
          <p:cNvPr id="580" name="Google Shape;580;p33"/>
          <p:cNvGrpSpPr/>
          <p:nvPr/>
        </p:nvGrpSpPr>
        <p:grpSpPr>
          <a:xfrm rot="900046">
            <a:off x="996297" y="2555110"/>
            <a:ext cx="1207914" cy="839368"/>
            <a:chOff x="-4665350" y="238125"/>
            <a:chExt cx="1564900" cy="1273250"/>
          </a:xfrm>
        </p:grpSpPr>
        <p:sp>
          <p:nvSpPr>
            <p:cNvPr id="581" name="Google Shape;581;p33"/>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82" name="Google Shape;582;p33"/>
            <p:cNvGrpSpPr/>
            <p:nvPr/>
          </p:nvGrpSpPr>
          <p:grpSpPr>
            <a:xfrm>
              <a:off x="-4665350" y="238125"/>
              <a:ext cx="1564900" cy="1273250"/>
              <a:chOff x="-4686175" y="238125"/>
              <a:chExt cx="1564900" cy="1273250"/>
            </a:xfrm>
          </p:grpSpPr>
          <p:sp>
            <p:nvSpPr>
              <p:cNvPr id="583" name="Google Shape;583;p33"/>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4" name="Google Shape;584;p33"/>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5" name="Google Shape;585;p33"/>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6" name="Google Shape;586;p33"/>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7" name="Google Shape;587;p33"/>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8" name="Google Shape;588;p33"/>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9" name="Google Shape;589;p33"/>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0" name="Google Shape;590;p33"/>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1" name="Google Shape;591;p33"/>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2" name="Google Shape;592;p33"/>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93" name="Google Shape;593;p33"/>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4" name="Google Shape;594;p33"/>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5" name="Google Shape;595;p33"/>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6" name="Google Shape;596;p33"/>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7" name="Google Shape;597;p33"/>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598" name="Google Shape;598;p33"/>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9" name="Google Shape;599;p33"/>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0" name="Google Shape;600;p33"/>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1" name="Google Shape;601;p33"/>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2" name="Google Shape;602;p33"/>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603" name="Google Shape;603;p33"/>
          <p:cNvGrpSpPr/>
          <p:nvPr/>
        </p:nvGrpSpPr>
        <p:grpSpPr>
          <a:xfrm rot="-900046">
            <a:off x="6792639" y="2476211"/>
            <a:ext cx="962163" cy="754640"/>
            <a:chOff x="-4669200" y="1539525"/>
            <a:chExt cx="1568750" cy="1382325"/>
          </a:xfrm>
        </p:grpSpPr>
        <p:sp>
          <p:nvSpPr>
            <p:cNvPr id="604" name="Google Shape;604;p33"/>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605" name="Google Shape;605;p33"/>
            <p:cNvGrpSpPr/>
            <p:nvPr/>
          </p:nvGrpSpPr>
          <p:grpSpPr>
            <a:xfrm>
              <a:off x="-4667175" y="1539525"/>
              <a:ext cx="1566725" cy="1382325"/>
              <a:chOff x="-4667175" y="1539525"/>
              <a:chExt cx="1566725" cy="1382325"/>
            </a:xfrm>
          </p:grpSpPr>
          <p:sp>
            <p:nvSpPr>
              <p:cNvPr id="606" name="Google Shape;606;p33"/>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7" name="Google Shape;607;p33"/>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8" name="Google Shape;608;p33"/>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9" name="Google Shape;609;p33"/>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0" name="Google Shape;610;p33"/>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1" name="Google Shape;611;p33"/>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2" name="Google Shape;612;p33"/>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3" name="Google Shape;613;p33"/>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4" name="Google Shape;614;p33"/>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5" name="Google Shape;615;p33"/>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6" name="Google Shape;616;p33"/>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7" name="Google Shape;617;p33"/>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8" name="Google Shape;618;p33"/>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9" name="Google Shape;619;p33"/>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20" name="Google Shape;620;p33"/>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1" name="Google Shape;621;p33"/>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2" name="Google Shape;622;p33"/>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23" name="Google Shape;623;p33"/>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2" name="TextBox 1">
            <a:extLst>
              <a:ext uri="{FF2B5EF4-FFF2-40B4-BE49-F238E27FC236}">
                <a16:creationId xmlns="" xmlns:a16="http://schemas.microsoft.com/office/drawing/2014/main" id="{297BAF0D-AFA9-7FAC-B6DE-A883F8B7FEBD}"/>
              </a:ext>
            </a:extLst>
          </p:cNvPr>
          <p:cNvSpPr txBox="1"/>
          <p:nvPr/>
        </p:nvSpPr>
        <p:spPr>
          <a:xfrm>
            <a:off x="3761678" y="368721"/>
            <a:ext cx="1657816" cy="461665"/>
          </a:xfrm>
          <a:prstGeom prst="rect">
            <a:avLst/>
          </a:prstGeom>
          <a:noFill/>
        </p:spPr>
        <p:txBody>
          <a:bodyPr wrap="square" rtlCol="0">
            <a:spAutoFit/>
          </a:bodyPr>
          <a:lstStyle/>
          <a:p>
            <a:pPr algn="ctr"/>
            <a:r>
              <a:rPr lang="en-US" sz="2400" b="1" dirty="0" err="1" smtClean="0">
                <a:latin typeface="Bahnschrift SemiBold" panose="020B0502040204020203" pitchFamily="34" charset="0"/>
              </a:rPr>
              <a:t>Bước</a:t>
            </a:r>
            <a:endParaRPr lang="en-US" sz="2400" b="1" dirty="0">
              <a:latin typeface="Bahnschrift SemiBold" panose="020B0502040204020203" pitchFamily="34" charset="0"/>
            </a:endParaRPr>
          </a:p>
        </p:txBody>
      </p:sp>
    </p:spTree>
    <p:extLst>
      <p:ext uri="{BB962C8B-B14F-4D97-AF65-F5344CB8AC3E}">
        <p14:creationId xmlns:p14="http://schemas.microsoft.com/office/powerpoint/2010/main" val="3669004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fill="hold"/>
                                        <p:tgtEl>
                                          <p:spTgt spid="579"/>
                                        </p:tgtEl>
                                        <p:attrNameLst>
                                          <p:attrName>ppt_x</p:attrName>
                                        </p:attrNameLst>
                                      </p:cBhvr>
                                      <p:tavLst>
                                        <p:tav tm="0">
                                          <p:val>
                                            <p:strVal val="#ppt_x"/>
                                          </p:val>
                                        </p:tav>
                                        <p:tav tm="100000">
                                          <p:val>
                                            <p:strVal val="#ppt_x"/>
                                          </p:val>
                                        </p:tav>
                                      </p:tavLst>
                                    </p:anim>
                                    <p:anim calcmode="lin" valueType="num">
                                      <p:cBhvr additive="base">
                                        <p:cTn id="8" dur="500" fill="hold"/>
                                        <p:tgtEl>
                                          <p:spTgt spid="5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6"/>
                                        </p:tgtEl>
                                        <p:attrNameLst>
                                          <p:attrName>style.visibility</p:attrName>
                                        </p:attrNameLst>
                                      </p:cBhvr>
                                      <p:to>
                                        <p:strVal val="visible"/>
                                      </p:to>
                                    </p:set>
                                    <p:anim calcmode="lin" valueType="num">
                                      <p:cBhvr additive="base">
                                        <p:cTn id="11" dur="750" fill="hold"/>
                                        <p:tgtEl>
                                          <p:spTgt spid="576"/>
                                        </p:tgtEl>
                                        <p:attrNameLst>
                                          <p:attrName>ppt_x</p:attrName>
                                        </p:attrNameLst>
                                      </p:cBhvr>
                                      <p:tavLst>
                                        <p:tav tm="0">
                                          <p:val>
                                            <p:strVal val="#ppt_x"/>
                                          </p:val>
                                        </p:tav>
                                        <p:tav tm="100000">
                                          <p:val>
                                            <p:strVal val="#ppt_x"/>
                                          </p:val>
                                        </p:tav>
                                      </p:tavLst>
                                    </p:anim>
                                    <p:anim calcmode="lin" valueType="num">
                                      <p:cBhvr additive="base">
                                        <p:cTn id="12" dur="750" fill="hold"/>
                                        <p:tgtEl>
                                          <p:spTgt spid="5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6" presetClass="emph" presetSubtype="0" fill="hold" grpId="0" nodeType="withEffect">
                                  <p:stCondLst>
                                    <p:cond delay="0"/>
                                  </p:stCondLst>
                                  <p:childTnLst>
                                    <p:animEffect transition="out" filter="fade">
                                      <p:cBhvr>
                                        <p:cTn id="18" dur="1400" tmFilter="0, 0; .2, .5; .8, .5; 1, 0"/>
                                        <p:tgtEl>
                                          <p:spTgt spid="578"/>
                                        </p:tgtEl>
                                      </p:cBhvr>
                                    </p:animEffect>
                                    <p:animScale>
                                      <p:cBhvr>
                                        <p:cTn id="19" dur="700" autoRev="1" fill="hold"/>
                                        <p:tgtEl>
                                          <p:spTgt spid="5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animBg="1"/>
      <p:bldP spid="578" grpId="0"/>
      <p:bldP spid="579"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975;p38">
            <a:extLst>
              <a:ext uri="{FF2B5EF4-FFF2-40B4-BE49-F238E27FC236}">
                <a16:creationId xmlns="" xmlns:a16="http://schemas.microsoft.com/office/drawing/2014/main" id="{C2D05A3C-48DA-5959-3401-E618EF7616C2}"/>
              </a:ext>
            </a:extLst>
          </p:cNvPr>
          <p:cNvGrpSpPr/>
          <p:nvPr/>
        </p:nvGrpSpPr>
        <p:grpSpPr>
          <a:xfrm rot="-900046">
            <a:off x="1200814" y="2518245"/>
            <a:ext cx="2424028" cy="1944354"/>
            <a:chOff x="-4669200" y="1539525"/>
            <a:chExt cx="1568750" cy="1382325"/>
          </a:xfrm>
        </p:grpSpPr>
        <p:sp>
          <p:nvSpPr>
            <p:cNvPr id="51" name="Google Shape;976;p38">
              <a:extLst>
                <a:ext uri="{FF2B5EF4-FFF2-40B4-BE49-F238E27FC236}">
                  <a16:creationId xmlns="" xmlns:a16="http://schemas.microsoft.com/office/drawing/2014/main" id="{F346CDCE-839B-A041-7A39-442513488F7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52" name="Google Shape;977;p38">
              <a:extLst>
                <a:ext uri="{FF2B5EF4-FFF2-40B4-BE49-F238E27FC236}">
                  <a16:creationId xmlns="" xmlns:a16="http://schemas.microsoft.com/office/drawing/2014/main" id="{9B8308CD-48BA-4E5E-7798-0AEAB42CD96D}"/>
                </a:ext>
              </a:extLst>
            </p:cNvPr>
            <p:cNvGrpSpPr/>
            <p:nvPr/>
          </p:nvGrpSpPr>
          <p:grpSpPr>
            <a:xfrm>
              <a:off x="-4667175" y="1539525"/>
              <a:ext cx="1566725" cy="1382325"/>
              <a:chOff x="-4667175" y="1539525"/>
              <a:chExt cx="1566725" cy="1382325"/>
            </a:xfrm>
          </p:grpSpPr>
          <p:sp>
            <p:nvSpPr>
              <p:cNvPr id="53" name="Google Shape;978;p38">
                <a:extLst>
                  <a:ext uri="{FF2B5EF4-FFF2-40B4-BE49-F238E27FC236}">
                    <a16:creationId xmlns="" xmlns:a16="http://schemas.microsoft.com/office/drawing/2014/main" id="{675BD027-55CE-8AF4-78C5-D0CAA25C437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4" name="Google Shape;979;p38">
                <a:extLst>
                  <a:ext uri="{FF2B5EF4-FFF2-40B4-BE49-F238E27FC236}">
                    <a16:creationId xmlns="" xmlns:a16="http://schemas.microsoft.com/office/drawing/2014/main" id="{417AC615-EA4F-F424-A40C-6A16A73F46B3}"/>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5" name="Google Shape;980;p38">
                <a:extLst>
                  <a:ext uri="{FF2B5EF4-FFF2-40B4-BE49-F238E27FC236}">
                    <a16:creationId xmlns="" xmlns:a16="http://schemas.microsoft.com/office/drawing/2014/main" id="{64D935A6-F001-1A01-E0F8-C7133B2E2F7E}"/>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6" name="Google Shape;981;p38">
                <a:extLst>
                  <a:ext uri="{FF2B5EF4-FFF2-40B4-BE49-F238E27FC236}">
                    <a16:creationId xmlns="" xmlns:a16="http://schemas.microsoft.com/office/drawing/2014/main" id="{8621F4BE-DD8A-0B0D-4982-A3F47A4344A3}"/>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57" name="Google Shape;982;p38">
                <a:extLst>
                  <a:ext uri="{FF2B5EF4-FFF2-40B4-BE49-F238E27FC236}">
                    <a16:creationId xmlns="" xmlns:a16="http://schemas.microsoft.com/office/drawing/2014/main" id="{EF3AB723-47ED-5F93-EA15-0794BAF53F1B}"/>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6" name="Google Shape;983;p38">
                <a:extLst>
                  <a:ext uri="{FF2B5EF4-FFF2-40B4-BE49-F238E27FC236}">
                    <a16:creationId xmlns="" xmlns:a16="http://schemas.microsoft.com/office/drawing/2014/main" id="{4D146BB7-CBC4-41EA-3BAF-681BB921E54A}"/>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7" name="Google Shape;984;p38">
                <a:extLst>
                  <a:ext uri="{FF2B5EF4-FFF2-40B4-BE49-F238E27FC236}">
                    <a16:creationId xmlns="" xmlns:a16="http://schemas.microsoft.com/office/drawing/2014/main" id="{B93133B3-FF4E-69C4-3F57-534104FC2C48}"/>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8" name="Google Shape;985;p38">
                <a:extLst>
                  <a:ext uri="{FF2B5EF4-FFF2-40B4-BE49-F238E27FC236}">
                    <a16:creationId xmlns="" xmlns:a16="http://schemas.microsoft.com/office/drawing/2014/main" id="{3FB27F0C-7931-3D76-D7E1-4C5E88FA658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79" name="Google Shape;986;p38">
                <a:extLst>
                  <a:ext uri="{FF2B5EF4-FFF2-40B4-BE49-F238E27FC236}">
                    <a16:creationId xmlns="" xmlns:a16="http://schemas.microsoft.com/office/drawing/2014/main" id="{D9C14110-59BF-D8B4-D62C-2AB295FB4162}"/>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0" name="Google Shape;987;p38">
                <a:extLst>
                  <a:ext uri="{FF2B5EF4-FFF2-40B4-BE49-F238E27FC236}">
                    <a16:creationId xmlns="" xmlns:a16="http://schemas.microsoft.com/office/drawing/2014/main" id="{6CA9CDFE-0401-FC1B-9491-A3B87D3D687C}"/>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1" name="Google Shape;988;p38">
                <a:extLst>
                  <a:ext uri="{FF2B5EF4-FFF2-40B4-BE49-F238E27FC236}">
                    <a16:creationId xmlns="" xmlns:a16="http://schemas.microsoft.com/office/drawing/2014/main" id="{6198BB8D-8AF0-AD26-850D-F2949C166EB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2" name="Google Shape;989;p38">
                <a:extLst>
                  <a:ext uri="{FF2B5EF4-FFF2-40B4-BE49-F238E27FC236}">
                    <a16:creationId xmlns="" xmlns:a16="http://schemas.microsoft.com/office/drawing/2014/main" id="{861235D3-7E51-91C0-724F-FFCB9F9BBBD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3" name="Google Shape;990;p38">
                <a:extLst>
                  <a:ext uri="{FF2B5EF4-FFF2-40B4-BE49-F238E27FC236}">
                    <a16:creationId xmlns="" xmlns:a16="http://schemas.microsoft.com/office/drawing/2014/main" id="{26A925D0-DA79-27B6-1C7F-AD12AE4B5C5C}"/>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4" name="Google Shape;991;p38">
                <a:extLst>
                  <a:ext uri="{FF2B5EF4-FFF2-40B4-BE49-F238E27FC236}">
                    <a16:creationId xmlns="" xmlns:a16="http://schemas.microsoft.com/office/drawing/2014/main" id="{72B41368-1E60-0D83-E643-4860850D74F0}"/>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5" name="Google Shape;992;p38">
                <a:extLst>
                  <a:ext uri="{FF2B5EF4-FFF2-40B4-BE49-F238E27FC236}">
                    <a16:creationId xmlns="" xmlns:a16="http://schemas.microsoft.com/office/drawing/2014/main" id="{65342EC0-BD2E-BF51-F525-37A10901C45A}"/>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6" name="Google Shape;993;p38">
                <a:extLst>
                  <a:ext uri="{FF2B5EF4-FFF2-40B4-BE49-F238E27FC236}">
                    <a16:creationId xmlns="" xmlns:a16="http://schemas.microsoft.com/office/drawing/2014/main" id="{477E517E-DFD2-23C5-6E86-711EEC2810C7}"/>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7" name="Google Shape;994;p38">
                <a:extLst>
                  <a:ext uri="{FF2B5EF4-FFF2-40B4-BE49-F238E27FC236}">
                    <a16:creationId xmlns="" xmlns:a16="http://schemas.microsoft.com/office/drawing/2014/main" id="{007500F1-4E8C-6113-0783-A722A5647F49}"/>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8" name="Google Shape;995;p38">
                <a:extLst>
                  <a:ext uri="{FF2B5EF4-FFF2-40B4-BE49-F238E27FC236}">
                    <a16:creationId xmlns="" xmlns:a16="http://schemas.microsoft.com/office/drawing/2014/main" id="{9EE169FA-BC2C-F4FD-290B-168AEE16067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89" name="Google Shape;975;p38">
            <a:extLst>
              <a:ext uri="{FF2B5EF4-FFF2-40B4-BE49-F238E27FC236}">
                <a16:creationId xmlns="" xmlns:a16="http://schemas.microsoft.com/office/drawing/2014/main" id="{1936A6B5-2E1A-B80A-6179-B7B4EC14BB41}"/>
              </a:ext>
            </a:extLst>
          </p:cNvPr>
          <p:cNvGrpSpPr/>
          <p:nvPr/>
        </p:nvGrpSpPr>
        <p:grpSpPr>
          <a:xfrm rot="-900046">
            <a:off x="4555563" y="1721108"/>
            <a:ext cx="3893197" cy="3247668"/>
            <a:chOff x="-4669200" y="1539525"/>
            <a:chExt cx="1568750" cy="1382325"/>
          </a:xfrm>
        </p:grpSpPr>
        <p:sp>
          <p:nvSpPr>
            <p:cNvPr id="90" name="Google Shape;976;p38">
              <a:extLst>
                <a:ext uri="{FF2B5EF4-FFF2-40B4-BE49-F238E27FC236}">
                  <a16:creationId xmlns="" xmlns:a16="http://schemas.microsoft.com/office/drawing/2014/main" id="{3CAE5345-4537-63C7-0A63-2EC6A30B1A68}"/>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91" name="Google Shape;977;p38">
              <a:extLst>
                <a:ext uri="{FF2B5EF4-FFF2-40B4-BE49-F238E27FC236}">
                  <a16:creationId xmlns="" xmlns:a16="http://schemas.microsoft.com/office/drawing/2014/main" id="{68CA9FB6-6AA4-D908-F58D-5B014E66A6A2}"/>
                </a:ext>
              </a:extLst>
            </p:cNvPr>
            <p:cNvGrpSpPr/>
            <p:nvPr/>
          </p:nvGrpSpPr>
          <p:grpSpPr>
            <a:xfrm>
              <a:off x="-4667175" y="1539525"/>
              <a:ext cx="1566725" cy="1382325"/>
              <a:chOff x="-4667175" y="1539525"/>
              <a:chExt cx="1566725" cy="1382325"/>
            </a:xfrm>
          </p:grpSpPr>
          <p:sp>
            <p:nvSpPr>
              <p:cNvPr id="92" name="Google Shape;978;p38">
                <a:extLst>
                  <a:ext uri="{FF2B5EF4-FFF2-40B4-BE49-F238E27FC236}">
                    <a16:creationId xmlns="" xmlns:a16="http://schemas.microsoft.com/office/drawing/2014/main" id="{AF4EE537-6C95-319B-45E7-8C35FAA2B25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3" name="Google Shape;979;p38">
                <a:extLst>
                  <a:ext uri="{FF2B5EF4-FFF2-40B4-BE49-F238E27FC236}">
                    <a16:creationId xmlns="" xmlns:a16="http://schemas.microsoft.com/office/drawing/2014/main" id="{4BE7556E-A1BE-F119-89A2-10818CFE3017}"/>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4" name="Google Shape;980;p38">
                <a:extLst>
                  <a:ext uri="{FF2B5EF4-FFF2-40B4-BE49-F238E27FC236}">
                    <a16:creationId xmlns="" xmlns:a16="http://schemas.microsoft.com/office/drawing/2014/main" id="{D6D0E524-552D-DE5E-EBCF-AB3FD6D8D85B}"/>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5" name="Google Shape;981;p38">
                <a:extLst>
                  <a:ext uri="{FF2B5EF4-FFF2-40B4-BE49-F238E27FC236}">
                    <a16:creationId xmlns="" xmlns:a16="http://schemas.microsoft.com/office/drawing/2014/main" id="{071CAD6D-D1E4-5CEC-1FD1-BCDE4F9AC5DC}"/>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6" name="Google Shape;982;p38">
                <a:extLst>
                  <a:ext uri="{FF2B5EF4-FFF2-40B4-BE49-F238E27FC236}">
                    <a16:creationId xmlns="" xmlns:a16="http://schemas.microsoft.com/office/drawing/2014/main" id="{9034B801-69EB-0485-9B4A-50AA0FAC496F}"/>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7" name="Google Shape;983;p38">
                <a:extLst>
                  <a:ext uri="{FF2B5EF4-FFF2-40B4-BE49-F238E27FC236}">
                    <a16:creationId xmlns="" xmlns:a16="http://schemas.microsoft.com/office/drawing/2014/main" id="{9A575DA2-38B0-37C8-65BA-7BA3809EA099}"/>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8" name="Google Shape;984;p38">
                <a:extLst>
                  <a:ext uri="{FF2B5EF4-FFF2-40B4-BE49-F238E27FC236}">
                    <a16:creationId xmlns="" xmlns:a16="http://schemas.microsoft.com/office/drawing/2014/main" id="{69187977-3E7F-0C2B-3239-A3DDEE639B6A}"/>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9" name="Google Shape;985;p38">
                <a:extLst>
                  <a:ext uri="{FF2B5EF4-FFF2-40B4-BE49-F238E27FC236}">
                    <a16:creationId xmlns="" xmlns:a16="http://schemas.microsoft.com/office/drawing/2014/main" id="{873C0273-4333-6875-B8D8-2CEBEE71B4E7}"/>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0" name="Google Shape;986;p38">
                <a:extLst>
                  <a:ext uri="{FF2B5EF4-FFF2-40B4-BE49-F238E27FC236}">
                    <a16:creationId xmlns="" xmlns:a16="http://schemas.microsoft.com/office/drawing/2014/main" id="{1B70D438-074B-E197-2CDC-B8CDAA95CCF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1" name="Google Shape;987;p38">
                <a:extLst>
                  <a:ext uri="{FF2B5EF4-FFF2-40B4-BE49-F238E27FC236}">
                    <a16:creationId xmlns="" xmlns:a16="http://schemas.microsoft.com/office/drawing/2014/main" id="{BC962D2A-8745-019A-BEE9-B8839CFE5F7B}"/>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2" name="Google Shape;988;p38">
                <a:extLst>
                  <a:ext uri="{FF2B5EF4-FFF2-40B4-BE49-F238E27FC236}">
                    <a16:creationId xmlns="" xmlns:a16="http://schemas.microsoft.com/office/drawing/2014/main" id="{7BD03986-48C1-1880-59C7-6BC87C5D05B2}"/>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3" name="Google Shape;989;p38">
                <a:extLst>
                  <a:ext uri="{FF2B5EF4-FFF2-40B4-BE49-F238E27FC236}">
                    <a16:creationId xmlns="" xmlns:a16="http://schemas.microsoft.com/office/drawing/2014/main" id="{BA481540-D094-A21F-62FE-5C0883C1FEF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4" name="Google Shape;990;p38">
                <a:extLst>
                  <a:ext uri="{FF2B5EF4-FFF2-40B4-BE49-F238E27FC236}">
                    <a16:creationId xmlns="" xmlns:a16="http://schemas.microsoft.com/office/drawing/2014/main" id="{B05ECBAD-797D-D41D-D0D5-DC07221392EF}"/>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5" name="Google Shape;991;p38">
                <a:extLst>
                  <a:ext uri="{FF2B5EF4-FFF2-40B4-BE49-F238E27FC236}">
                    <a16:creationId xmlns="" xmlns:a16="http://schemas.microsoft.com/office/drawing/2014/main" id="{9FBECB1E-BBA9-79EC-1625-FAA42E164029}"/>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6" name="Google Shape;992;p38">
                <a:extLst>
                  <a:ext uri="{FF2B5EF4-FFF2-40B4-BE49-F238E27FC236}">
                    <a16:creationId xmlns="" xmlns:a16="http://schemas.microsoft.com/office/drawing/2014/main" id="{6DEFA001-DD9D-370F-38A5-389A642B8AC4}"/>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7" name="Google Shape;993;p38">
                <a:extLst>
                  <a:ext uri="{FF2B5EF4-FFF2-40B4-BE49-F238E27FC236}">
                    <a16:creationId xmlns="" xmlns:a16="http://schemas.microsoft.com/office/drawing/2014/main" id="{08D02A9A-D764-DBFD-1FB4-BC1391CF020F}"/>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8" name="Google Shape;994;p38">
                <a:extLst>
                  <a:ext uri="{FF2B5EF4-FFF2-40B4-BE49-F238E27FC236}">
                    <a16:creationId xmlns="" xmlns:a16="http://schemas.microsoft.com/office/drawing/2014/main" id="{F74B2E13-45A7-98A4-A6D5-CE6E9473AAC0}"/>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9" name="Google Shape;995;p38">
                <a:extLst>
                  <a:ext uri="{FF2B5EF4-FFF2-40B4-BE49-F238E27FC236}">
                    <a16:creationId xmlns="" xmlns:a16="http://schemas.microsoft.com/office/drawing/2014/main" id="{68EC2DDE-48A6-B310-FD66-E7AEF48D56AE}"/>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aphicFrame>
        <p:nvGraphicFramePr>
          <p:cNvPr id="24" name="Table 23">
            <a:extLst>
              <a:ext uri="{FF2B5EF4-FFF2-40B4-BE49-F238E27FC236}">
                <a16:creationId xmlns="" xmlns:a16="http://schemas.microsoft.com/office/drawing/2014/main" id="{E7839479-B6E8-7978-E58E-BF6D5EFA3B7F}"/>
              </a:ext>
            </a:extLst>
          </p:cNvPr>
          <p:cNvGraphicFramePr>
            <a:graphicFrameLocks noGrp="1"/>
          </p:cNvGraphicFramePr>
          <p:nvPr>
            <p:extLst>
              <p:ext uri="{D42A27DB-BD31-4B8C-83A1-F6EECF244321}">
                <p14:modId xmlns:p14="http://schemas.microsoft.com/office/powerpoint/2010/main" val="349899865"/>
              </p:ext>
            </p:extLst>
          </p:nvPr>
        </p:nvGraphicFramePr>
        <p:xfrm>
          <a:off x="2454757" y="200040"/>
          <a:ext cx="4145550" cy="427207"/>
        </p:xfrm>
        <a:graphic>
          <a:graphicData uri="http://schemas.openxmlformats.org/drawingml/2006/table">
            <a:tbl>
              <a:tblPr firstRow="1" firstCol="1" bandRow="1"/>
              <a:tblGrid>
                <a:gridCol w="4145550">
                  <a:extLst>
                    <a:ext uri="{9D8B030D-6E8A-4147-A177-3AD203B41FA5}">
                      <a16:colId xmlns="" xmlns:a16="http://schemas.microsoft.com/office/drawing/2014/main" val="1601104343"/>
                    </a:ext>
                  </a:extLst>
                </a:gridCol>
              </a:tblGrid>
              <a:tr h="427207">
                <a:tc>
                  <a:txBody>
                    <a:bodyPr/>
                    <a:lstStyle/>
                    <a:p>
                      <a:pPr algn="ctr">
                        <a:lnSpc>
                          <a:spcPct val="100000"/>
                        </a:lnSpc>
                        <a:spcAft>
                          <a:spcPts val="1000"/>
                        </a:spcAft>
                      </a:pPr>
                      <a:r>
                        <a:rPr lang="en-US" sz="2800" dirty="0" err="1">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rPr>
                        <a:t>Bảng</a:t>
                      </a:r>
                      <a:r>
                        <a:rPr lang="en-US" sz="2800" dirty="0">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lang="en-US" sz="2800" dirty="0" err="1">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rPr>
                        <a:t>kiểm</a:t>
                      </a:r>
                      <a:r>
                        <a:rPr lang="en-US" sz="2800" dirty="0">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lang="en-US" sz="2800" dirty="0" err="1">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rPr>
                        <a:t>điểm</a:t>
                      </a:r>
                      <a:r>
                        <a:rPr lang="en-US" sz="2800" dirty="0">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lang="en-US" sz="2800" dirty="0" err="1">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rPr>
                        <a:t>công</a:t>
                      </a:r>
                      <a:r>
                        <a:rPr lang="en-US" sz="2800" dirty="0">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rPr>
                        <a:t> </a:t>
                      </a:r>
                      <a:r>
                        <a:rPr lang="en-US" sz="2800" dirty="0" err="1">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rPr>
                        <a:t>việc</a:t>
                      </a:r>
                      <a:endParaRPr lang="en-US" sz="2800" dirty="0">
                        <a:solidFill>
                          <a:schemeClr val="accent6"/>
                        </a:solidFill>
                        <a:effectLst/>
                        <a:latin typeface="#9Slide02 Tieu de rat dai 01" panose="02000000000000000000" pitchFamily="2" charset="0"/>
                        <a:ea typeface="#9Slide02 Tieu de rat dai 01" panose="02000000000000000000" pitchFamily="2" charset="0"/>
                        <a:cs typeface="Times New Roman" panose="02020603050405020304" pitchFamily="18" charset="0"/>
                      </a:endParaRPr>
                    </a:p>
                  </a:txBody>
                  <a:tcPr marL="45713" marR="45713" marT="0" marB="0" anchor="ctr">
                    <a:solidFill>
                      <a:schemeClr val="accent3">
                        <a:lumMod val="25000"/>
                      </a:schemeClr>
                    </a:solidFill>
                  </a:tcPr>
                </a:tc>
                <a:extLst>
                  <a:ext uri="{0D108BD9-81ED-4DB2-BD59-A6C34878D82A}">
                    <a16:rowId xmlns="" xmlns:a16="http://schemas.microsoft.com/office/drawing/2014/main" val="495613705"/>
                  </a:ext>
                </a:extLst>
              </a:tr>
            </a:tbl>
          </a:graphicData>
        </a:graphic>
      </p:graphicFrame>
      <p:graphicFrame>
        <p:nvGraphicFramePr>
          <p:cNvPr id="4" name="Table 4">
            <a:extLst>
              <a:ext uri="{FF2B5EF4-FFF2-40B4-BE49-F238E27FC236}">
                <a16:creationId xmlns="" xmlns:a16="http://schemas.microsoft.com/office/drawing/2014/main" id="{1DEB2378-FB5F-6A70-F4D4-E9F59202EE81}"/>
              </a:ext>
            </a:extLst>
          </p:cNvPr>
          <p:cNvGraphicFramePr>
            <a:graphicFrameLocks noGrp="1"/>
          </p:cNvGraphicFramePr>
          <p:nvPr>
            <p:extLst>
              <p:ext uri="{D42A27DB-BD31-4B8C-83A1-F6EECF244321}">
                <p14:modId xmlns:p14="http://schemas.microsoft.com/office/powerpoint/2010/main" val="717728567"/>
              </p:ext>
            </p:extLst>
          </p:nvPr>
        </p:nvGraphicFramePr>
        <p:xfrm>
          <a:off x="362375" y="866198"/>
          <a:ext cx="8330315" cy="4106278"/>
        </p:xfrm>
        <a:graphic>
          <a:graphicData uri="http://schemas.openxmlformats.org/drawingml/2006/table">
            <a:tbl>
              <a:tblPr firstRow="1" bandRow="1"/>
              <a:tblGrid>
                <a:gridCol w="729544">
                  <a:extLst>
                    <a:ext uri="{9D8B030D-6E8A-4147-A177-3AD203B41FA5}">
                      <a16:colId xmlns="" xmlns:a16="http://schemas.microsoft.com/office/drawing/2014/main" val="2146576023"/>
                    </a:ext>
                  </a:extLst>
                </a:gridCol>
                <a:gridCol w="3223826">
                  <a:extLst>
                    <a:ext uri="{9D8B030D-6E8A-4147-A177-3AD203B41FA5}">
                      <a16:colId xmlns="" xmlns:a16="http://schemas.microsoft.com/office/drawing/2014/main" val="162296966"/>
                    </a:ext>
                  </a:extLst>
                </a:gridCol>
                <a:gridCol w="2262417">
                  <a:extLst>
                    <a:ext uri="{9D8B030D-6E8A-4147-A177-3AD203B41FA5}">
                      <a16:colId xmlns="" xmlns:a16="http://schemas.microsoft.com/office/drawing/2014/main" val="3759467866"/>
                    </a:ext>
                  </a:extLst>
                </a:gridCol>
                <a:gridCol w="2114528">
                  <a:extLst>
                    <a:ext uri="{9D8B030D-6E8A-4147-A177-3AD203B41FA5}">
                      <a16:colId xmlns="" xmlns:a16="http://schemas.microsoft.com/office/drawing/2014/main" val="3288352069"/>
                    </a:ext>
                  </a:extLst>
                </a:gridCol>
              </a:tblGrid>
              <a:tr h="345200">
                <a:tc>
                  <a:txBody>
                    <a:bodyPr/>
                    <a:lstStyle/>
                    <a:p>
                      <a:pPr algn="ctr"/>
                      <a:r>
                        <a:rPr lang="en-US" sz="2000" b="1" dirty="0"/>
                        <a:t>STT</a:t>
                      </a:r>
                    </a:p>
                  </a:txBody>
                  <a:tcPr>
                    <a:solidFill>
                      <a:schemeClr val="accent2">
                        <a:lumMod val="75000"/>
                      </a:schemeClr>
                    </a:solidFill>
                  </a:tcPr>
                </a:tc>
                <a:tc>
                  <a:txBody>
                    <a:bodyPr/>
                    <a:lstStyle/>
                    <a:p>
                      <a:pPr algn="ctr"/>
                      <a:r>
                        <a:rPr lang="en-US" sz="2000" b="1" dirty="0" err="1"/>
                        <a:t>Công</a:t>
                      </a:r>
                      <a:r>
                        <a:rPr lang="en-US" sz="2000" b="1" dirty="0"/>
                        <a:t> </a:t>
                      </a:r>
                      <a:r>
                        <a:rPr lang="en-US" sz="2000" b="1" dirty="0" err="1"/>
                        <a:t>việc</a:t>
                      </a:r>
                      <a:endParaRPr lang="en-US" sz="2000" b="1" dirty="0"/>
                    </a:p>
                  </a:txBody>
                  <a:tcPr>
                    <a:solidFill>
                      <a:schemeClr val="accent2">
                        <a:lumMod val="75000"/>
                      </a:schemeClr>
                    </a:solidFill>
                  </a:tcPr>
                </a:tc>
                <a:tc>
                  <a:txBody>
                    <a:bodyPr/>
                    <a:lstStyle/>
                    <a:p>
                      <a:pPr algn="ctr"/>
                      <a:r>
                        <a:rPr lang="en-US" sz="2000" b="1" dirty="0" err="1"/>
                        <a:t>Người</a:t>
                      </a:r>
                      <a:r>
                        <a:rPr lang="en-US" sz="2000" b="1" dirty="0"/>
                        <a:t> </a:t>
                      </a:r>
                      <a:r>
                        <a:rPr lang="en-US" sz="2000" b="1" dirty="0" err="1"/>
                        <a:t>phụ</a:t>
                      </a:r>
                      <a:r>
                        <a:rPr lang="en-US" sz="2000" b="1" dirty="0"/>
                        <a:t> </a:t>
                      </a:r>
                      <a:r>
                        <a:rPr lang="en-US" sz="2000" b="1" dirty="0" err="1"/>
                        <a:t>trách</a:t>
                      </a:r>
                      <a:endParaRPr lang="en-US" sz="2000" b="1" dirty="0"/>
                    </a:p>
                  </a:txBody>
                  <a:tcPr>
                    <a:solidFill>
                      <a:schemeClr val="accent2">
                        <a:lumMod val="75000"/>
                      </a:schemeClr>
                    </a:solidFill>
                  </a:tcPr>
                </a:tc>
                <a:tc>
                  <a:txBody>
                    <a:bodyPr/>
                    <a:lstStyle/>
                    <a:p>
                      <a:pPr algn="ctr"/>
                      <a:r>
                        <a:rPr lang="en-US" sz="2000" b="1" dirty="0" err="1"/>
                        <a:t>Đã</a:t>
                      </a:r>
                      <a:r>
                        <a:rPr lang="en-US" sz="2000" b="1" dirty="0"/>
                        <a:t> </a:t>
                      </a:r>
                      <a:r>
                        <a:rPr lang="en-US" sz="2000" b="1" dirty="0" err="1"/>
                        <a:t>hoàn</a:t>
                      </a:r>
                      <a:r>
                        <a:rPr lang="en-US" sz="2000" b="1" dirty="0"/>
                        <a:t> </a:t>
                      </a:r>
                      <a:r>
                        <a:rPr lang="en-US" sz="2000" b="1" dirty="0" err="1"/>
                        <a:t>thành</a:t>
                      </a:r>
                      <a:endParaRPr lang="en-US" sz="2000" b="1" dirty="0"/>
                    </a:p>
                  </a:txBody>
                  <a:tcPr>
                    <a:solidFill>
                      <a:schemeClr val="accent2">
                        <a:lumMod val="75000"/>
                      </a:schemeClr>
                    </a:solidFill>
                  </a:tcPr>
                </a:tc>
                <a:extLst>
                  <a:ext uri="{0D108BD9-81ED-4DB2-BD59-A6C34878D82A}">
                    <a16:rowId xmlns="" xmlns:a16="http://schemas.microsoft.com/office/drawing/2014/main" val="2153322839"/>
                  </a:ext>
                </a:extLst>
              </a:tr>
              <a:tr h="586841">
                <a:tc>
                  <a:txBody>
                    <a:bodyPr/>
                    <a:lstStyle/>
                    <a:p>
                      <a:pPr algn="ctr"/>
                      <a:r>
                        <a:rPr lang="en-US" sz="2000" dirty="0">
                          <a:latin typeface="#9Slide02 Tieu de rat dai 01" panose="02000000000000000000" pitchFamily="2" charset="0"/>
                          <a:ea typeface="#9Slide02 Tieu de rat dai 01" panose="02000000000000000000" pitchFamily="2"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latin typeface="#9Slide02 Tieu de rat dai 01" panose="02000000000000000000" pitchFamily="2" charset="0"/>
                          <a:ea typeface="#9Slide02 Tieu de rat dai 01" panose="02000000000000000000" pitchFamily="2" charset="0"/>
                        </a:rPr>
                        <a:t>Dẫn</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chương</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trình</a:t>
                      </a:r>
                      <a:endParaRPr lang="en-US" sz="2000" dirty="0">
                        <a:latin typeface="#9Slide02 Tieu de rat dai 01" panose="02000000000000000000" pitchFamily="2" charset="0"/>
                        <a:ea typeface="#9Slide02 Tieu de rat dai 01" panose="02000000000000000000" pitchFamily="2" charset="0"/>
                      </a:endParaRPr>
                    </a:p>
                  </a:txBody>
                  <a:tcPr anchor="ct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269427004"/>
                  </a:ext>
                </a:extLst>
              </a:tr>
              <a:tr h="586841">
                <a:tc>
                  <a:txBody>
                    <a:bodyPr/>
                    <a:lstStyle/>
                    <a:p>
                      <a:pPr algn="ctr"/>
                      <a:r>
                        <a:rPr lang="en-US" sz="2000" dirty="0">
                          <a:latin typeface="#9Slide02 Tieu de rat dai 01" panose="02000000000000000000" pitchFamily="2" charset="0"/>
                          <a:ea typeface="#9Slide02 Tieu de rat dai 01" panose="02000000000000000000" pitchFamily="2"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latin typeface="#9Slide02 Tieu de rat dai 01" panose="02000000000000000000" pitchFamily="2" charset="0"/>
                          <a:ea typeface="#9Slide02 Tieu de rat dai 01" panose="02000000000000000000" pitchFamily="2" charset="0"/>
                        </a:rPr>
                        <a:t>Diễn</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xuất</a:t>
                      </a:r>
                      <a:endParaRPr lang="en-US" sz="2000" dirty="0">
                        <a:latin typeface="#9Slide02 Tieu de rat dai 01" panose="02000000000000000000" pitchFamily="2" charset="0"/>
                        <a:ea typeface="#9Slide02 Tieu de rat dai 01" panose="02000000000000000000" pitchFamily="2" charset="0"/>
                      </a:endParaRPr>
                    </a:p>
                  </a:txBody>
                  <a:tcPr anchor="ctr"/>
                </a:tc>
                <a:tc>
                  <a:txBody>
                    <a:bodyPr/>
                    <a:lstStyle/>
                    <a:p>
                      <a:endParaRPr lang="en-US"/>
                    </a:p>
                  </a:txBody>
                  <a:tcPr/>
                </a:tc>
                <a:tc>
                  <a:txBody>
                    <a:bodyPr/>
                    <a:lstStyle/>
                    <a:p>
                      <a:endParaRPr lang="en-US"/>
                    </a:p>
                  </a:txBody>
                  <a:tcPr/>
                </a:tc>
                <a:extLst>
                  <a:ext uri="{0D108BD9-81ED-4DB2-BD59-A6C34878D82A}">
                    <a16:rowId xmlns="" xmlns:a16="http://schemas.microsoft.com/office/drawing/2014/main" val="961261210"/>
                  </a:ext>
                </a:extLst>
              </a:tr>
              <a:tr h="586841">
                <a:tc>
                  <a:txBody>
                    <a:bodyPr/>
                    <a:lstStyle/>
                    <a:p>
                      <a:pPr algn="ctr"/>
                      <a:r>
                        <a:rPr lang="en-US" sz="2000" dirty="0">
                          <a:latin typeface="#9Slide02 Tieu de rat dai 01" panose="02000000000000000000" pitchFamily="2" charset="0"/>
                          <a:ea typeface="#9Slide02 Tieu de rat dai 01" panose="02000000000000000000" pitchFamily="2"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latin typeface="#9Slide02 Tieu de rat dai 01" panose="02000000000000000000" pitchFamily="2" charset="0"/>
                          <a:ea typeface="#9Slide02 Tieu de rat dai 01" panose="02000000000000000000" pitchFamily="2" charset="0"/>
                        </a:rPr>
                        <a:t>Âm</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thanh</a:t>
                      </a:r>
                      <a:endParaRPr lang="en-US" sz="2000" dirty="0">
                        <a:latin typeface="#9Slide02 Tieu de rat dai 01" panose="02000000000000000000" pitchFamily="2" charset="0"/>
                        <a:ea typeface="#9Slide02 Tieu de rat dai 01" panose="02000000000000000000" pitchFamily="2" charset="0"/>
                      </a:endParaRPr>
                    </a:p>
                  </a:txBody>
                  <a:tcPr anchor="ctr"/>
                </a:tc>
                <a:tc>
                  <a:txBody>
                    <a:bodyPr/>
                    <a:lstStyle/>
                    <a:p>
                      <a:endParaRPr lang="en-US"/>
                    </a:p>
                  </a:txBody>
                  <a:tcPr/>
                </a:tc>
                <a:tc>
                  <a:txBody>
                    <a:bodyPr/>
                    <a:lstStyle/>
                    <a:p>
                      <a:endParaRPr lang="en-US"/>
                    </a:p>
                  </a:txBody>
                  <a:tcPr/>
                </a:tc>
                <a:extLst>
                  <a:ext uri="{0D108BD9-81ED-4DB2-BD59-A6C34878D82A}">
                    <a16:rowId xmlns="" xmlns:a16="http://schemas.microsoft.com/office/drawing/2014/main" val="368855841"/>
                  </a:ext>
                </a:extLst>
              </a:tr>
              <a:tr h="828481">
                <a:tc>
                  <a:txBody>
                    <a:bodyPr/>
                    <a:lstStyle/>
                    <a:p>
                      <a:pPr algn="ctr"/>
                      <a:r>
                        <a:rPr lang="en-US" sz="2000" dirty="0">
                          <a:latin typeface="#9Slide02 Tieu de rat dai 01" panose="02000000000000000000" pitchFamily="2" charset="0"/>
                          <a:ea typeface="#9Slide02 Tieu de rat dai 01" panose="02000000000000000000" pitchFamily="2" charset="0"/>
                        </a:rPr>
                        <a:t>4</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err="1">
                          <a:latin typeface="#9Slide02 Tieu de rat dai 01" panose="02000000000000000000" pitchFamily="2" charset="0"/>
                          <a:ea typeface="#9Slide02 Tieu de rat dai 01" panose="02000000000000000000" pitchFamily="2" charset="0"/>
                        </a:rPr>
                        <a:t>Ánh</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sáng</a:t>
                      </a:r>
                      <a:r>
                        <a:rPr lang="en-US" sz="2000" dirty="0">
                          <a:latin typeface="#9Slide02 Tieu de rat dai 01" panose="02000000000000000000" pitchFamily="2" charset="0"/>
                          <a:ea typeface="#9Slide02 Tieu de rat dai 01" panose="02000000000000000000" pitchFamily="2" charset="0"/>
                        </a:rPr>
                        <a:t> (mic, loa, </a:t>
                      </a:r>
                      <a:r>
                        <a:rPr lang="en-US" sz="2000" dirty="0" err="1">
                          <a:latin typeface="#9Slide02 Tieu de rat dai 01" panose="02000000000000000000" pitchFamily="2" charset="0"/>
                          <a:ea typeface="#9Slide02 Tieu de rat dai 01" panose="02000000000000000000" pitchFamily="2" charset="0"/>
                        </a:rPr>
                        <a:t>nhạc</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máy</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tính</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thiết</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bị</a:t>
                      </a:r>
                      <a:r>
                        <a:rPr lang="en-US" sz="2000" dirty="0">
                          <a:latin typeface="#9Slide02 Tieu de rat dai 01" panose="02000000000000000000" pitchFamily="2" charset="0"/>
                          <a:ea typeface="#9Slide02 Tieu de rat dai 01" panose="02000000000000000000" pitchFamily="2" charset="0"/>
                        </a:rPr>
                        <a:t> </a:t>
                      </a:r>
                      <a:r>
                        <a:rPr lang="en-US" sz="2000" dirty="0" err="1">
                          <a:latin typeface="#9Slide02 Tieu de rat dai 01" panose="02000000000000000000" pitchFamily="2" charset="0"/>
                          <a:ea typeface="#9Slide02 Tieu de rat dai 01" panose="02000000000000000000" pitchFamily="2" charset="0"/>
                        </a:rPr>
                        <a:t>chiếu</a:t>
                      </a:r>
                      <a:r>
                        <a:rPr lang="en-US" sz="2000" dirty="0">
                          <a:latin typeface="#9Slide02 Tieu de rat dai 01" panose="02000000000000000000" pitchFamily="2" charset="0"/>
                          <a:ea typeface="#9Slide02 Tieu de rat dai 01" panose="02000000000000000000" pitchFamily="2" charset="0"/>
                        </a:rPr>
                        <a:t>…)</a:t>
                      </a:r>
                    </a:p>
                  </a:txBody>
                  <a:tcPr anchor="ctr"/>
                </a:tc>
                <a:tc>
                  <a:txBody>
                    <a:bodyPr/>
                    <a:lstStyle/>
                    <a:p>
                      <a:endParaRPr lang="en-US"/>
                    </a:p>
                  </a:txBody>
                  <a:tcPr/>
                </a:tc>
                <a:tc>
                  <a:txBody>
                    <a:bodyPr/>
                    <a:lstStyle/>
                    <a:p>
                      <a:endParaRPr lang="en-US"/>
                    </a:p>
                  </a:txBody>
                  <a:tcPr/>
                </a:tc>
                <a:extLst>
                  <a:ext uri="{0D108BD9-81ED-4DB2-BD59-A6C34878D82A}">
                    <a16:rowId xmlns="" xmlns:a16="http://schemas.microsoft.com/office/drawing/2014/main" val="1073730440"/>
                  </a:ext>
                </a:extLst>
              </a:tr>
              <a:tr h="419994">
                <a:tc>
                  <a:txBody>
                    <a:bodyPr/>
                    <a:lstStyle/>
                    <a:p>
                      <a:pPr algn="ctr"/>
                      <a:r>
                        <a:rPr lang="en-US" sz="2000" dirty="0">
                          <a:latin typeface="#9Slide02 Tieu de rat dai 01" panose="02000000000000000000" pitchFamily="2" charset="0"/>
                          <a:ea typeface="#9Slide02 Tieu de rat dai 01" panose="02000000000000000000" pitchFamily="2" charset="0"/>
                        </a:rPr>
                        <a:t>5</a:t>
                      </a:r>
                    </a:p>
                  </a:txBody>
                  <a:tcPr anchor="ctr"/>
                </a:tc>
                <a:tc>
                  <a:txBody>
                    <a:bodyPr/>
                    <a:lstStyle/>
                    <a:p>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Hóa</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a:t>
                      </a: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trang</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a:t>
                      </a: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trang</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a:t>
                      </a: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phục</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a:t>
                      </a: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trang</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a:t>
                      </a: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điểm</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a:t>
                      </a:r>
                      <a:endParaRPr lang="en-US" sz="2000" dirty="0">
                        <a:latin typeface="#9Slide02 Tieu de rat dai 01" panose="02000000000000000000" pitchFamily="2" charset="0"/>
                        <a:ea typeface="#9Slide02 Tieu de rat dai 01" panose="02000000000000000000" pitchFamily="2" charset="0"/>
                      </a:endParaRPr>
                    </a:p>
                  </a:txBody>
                  <a:tcPr anchor="ctr"/>
                </a:tc>
                <a:tc>
                  <a:txBody>
                    <a:bodyPr/>
                    <a:lstStyle/>
                    <a:p>
                      <a:endParaRPr lang="en-US"/>
                    </a:p>
                  </a:txBody>
                  <a:tcPr/>
                </a:tc>
                <a:tc>
                  <a:txBody>
                    <a:bodyPr/>
                    <a:lstStyle/>
                    <a:p>
                      <a:endParaRPr lang="en-US"/>
                    </a:p>
                  </a:txBody>
                  <a:tcPr/>
                </a:tc>
                <a:extLst>
                  <a:ext uri="{0D108BD9-81ED-4DB2-BD59-A6C34878D82A}">
                    <a16:rowId xmlns="" xmlns:a16="http://schemas.microsoft.com/office/drawing/2014/main" val="1389227519"/>
                  </a:ext>
                </a:extLst>
              </a:tr>
              <a:tr h="419994">
                <a:tc>
                  <a:txBody>
                    <a:bodyPr/>
                    <a:lstStyle/>
                    <a:p>
                      <a:pPr algn="ctr"/>
                      <a:r>
                        <a:rPr lang="en-US" sz="2000" dirty="0">
                          <a:latin typeface="#9Slide02 Tieu de rat dai 01" panose="02000000000000000000" pitchFamily="2" charset="0"/>
                          <a:ea typeface="#9Slide02 Tieu de rat dai 01" panose="02000000000000000000" pitchFamily="2" charset="0"/>
                        </a:rPr>
                        <a:t>6</a:t>
                      </a:r>
                    </a:p>
                  </a:txBody>
                  <a:tcPr anchor="ctr"/>
                </a:tc>
                <a:tc>
                  <a:txBody>
                    <a:bodyPr/>
                    <a:lstStyle/>
                    <a:p>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Đạo</a:t>
                      </a:r>
                      <a:r>
                        <a:rPr lang="en-US" sz="2000" b="0" i="0" u="none" strike="noStrike" cap="none" dirty="0">
                          <a:solidFill>
                            <a:srgbClr val="000000"/>
                          </a:solidFill>
                          <a:effectLst/>
                          <a:latin typeface="#9Slide02 Tieu de rat dai 01" panose="02000000000000000000" pitchFamily="2" charset="0"/>
                          <a:ea typeface="#9Slide02 Tieu de rat dai 01" panose="02000000000000000000" pitchFamily="2" charset="0"/>
                          <a:cs typeface="Arial"/>
                          <a:sym typeface="Arial"/>
                        </a:rPr>
                        <a:t> </a:t>
                      </a:r>
                      <a:r>
                        <a:rPr lang="en-US" sz="2000" b="0" i="0" u="none" strike="noStrike" cap="none" dirty="0" err="1">
                          <a:solidFill>
                            <a:srgbClr val="000000"/>
                          </a:solidFill>
                          <a:effectLst/>
                          <a:latin typeface="#9Slide02 Tieu de rat dai 01" panose="02000000000000000000" pitchFamily="2" charset="0"/>
                          <a:ea typeface="#9Slide02 Tieu de rat dai 01" panose="02000000000000000000" pitchFamily="2" charset="0"/>
                          <a:cs typeface="Arial"/>
                          <a:sym typeface="Arial"/>
                        </a:rPr>
                        <a:t>cụ</a:t>
                      </a:r>
                      <a:endParaRPr lang="en-US" sz="2000" dirty="0">
                        <a:latin typeface="#9Slide02 Tieu de rat dai 01" panose="02000000000000000000" pitchFamily="2" charset="0"/>
                        <a:ea typeface="#9Slide02 Tieu de rat dai 01" panose="02000000000000000000" pitchFamily="2" charset="0"/>
                      </a:endParaRPr>
                    </a:p>
                  </a:txBody>
                  <a:tcPr anchor="ct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840317500"/>
                  </a:ext>
                </a:extLst>
              </a:tr>
            </a:tbl>
          </a:graphicData>
        </a:graphic>
      </p:graphicFrame>
      <p:grpSp>
        <p:nvGrpSpPr>
          <p:cNvPr id="17" name="Google Shape;580;p33">
            <a:extLst>
              <a:ext uri="{FF2B5EF4-FFF2-40B4-BE49-F238E27FC236}">
                <a16:creationId xmlns="" xmlns:a16="http://schemas.microsoft.com/office/drawing/2014/main" id="{35BFF39A-5942-439D-4FE3-40D9BE7C5B96}"/>
              </a:ext>
            </a:extLst>
          </p:cNvPr>
          <p:cNvGrpSpPr/>
          <p:nvPr/>
        </p:nvGrpSpPr>
        <p:grpSpPr>
          <a:xfrm rot="900046">
            <a:off x="1797430" y="172326"/>
            <a:ext cx="718435" cy="567014"/>
            <a:chOff x="-4665350" y="238125"/>
            <a:chExt cx="1564900" cy="1273250"/>
          </a:xfrm>
        </p:grpSpPr>
        <p:sp>
          <p:nvSpPr>
            <p:cNvPr id="18" name="Google Shape;581;p33">
              <a:extLst>
                <a:ext uri="{FF2B5EF4-FFF2-40B4-BE49-F238E27FC236}">
                  <a16:creationId xmlns="" xmlns:a16="http://schemas.microsoft.com/office/drawing/2014/main" id="{F4F098F3-EB0C-9F75-0A52-62AAF8DF59E2}"/>
                </a:ext>
              </a:extLst>
            </p:cNvPr>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9" name="Google Shape;582;p33">
              <a:extLst>
                <a:ext uri="{FF2B5EF4-FFF2-40B4-BE49-F238E27FC236}">
                  <a16:creationId xmlns="" xmlns:a16="http://schemas.microsoft.com/office/drawing/2014/main" id="{AD78DC3F-CDDA-41DB-9C7A-03B795B285CD}"/>
                </a:ext>
              </a:extLst>
            </p:cNvPr>
            <p:cNvGrpSpPr/>
            <p:nvPr/>
          </p:nvGrpSpPr>
          <p:grpSpPr>
            <a:xfrm>
              <a:off x="-4665350" y="238125"/>
              <a:ext cx="1564900" cy="1273250"/>
              <a:chOff x="-4686175" y="238125"/>
              <a:chExt cx="1564900" cy="1273250"/>
            </a:xfrm>
          </p:grpSpPr>
          <p:sp>
            <p:nvSpPr>
              <p:cNvPr id="20" name="Google Shape;583;p33">
                <a:extLst>
                  <a:ext uri="{FF2B5EF4-FFF2-40B4-BE49-F238E27FC236}">
                    <a16:creationId xmlns="" xmlns:a16="http://schemas.microsoft.com/office/drawing/2014/main" id="{3D24F761-E414-800C-312A-6F30CF7E92F9}"/>
                  </a:ext>
                </a:extLst>
              </p:cNvPr>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 name="Google Shape;584;p33">
                <a:extLst>
                  <a:ext uri="{FF2B5EF4-FFF2-40B4-BE49-F238E27FC236}">
                    <a16:creationId xmlns="" xmlns:a16="http://schemas.microsoft.com/office/drawing/2014/main" id="{44738D9F-1ADE-5B6B-1201-12387BB3C7D7}"/>
                  </a:ext>
                </a:extLst>
              </p:cNvPr>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585;p33">
                <a:extLst>
                  <a:ext uri="{FF2B5EF4-FFF2-40B4-BE49-F238E27FC236}">
                    <a16:creationId xmlns="" xmlns:a16="http://schemas.microsoft.com/office/drawing/2014/main" id="{0D1BE15F-6CF0-3736-9DA3-79866075337A}"/>
                  </a:ext>
                </a:extLst>
              </p:cNvPr>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586;p33">
                <a:extLst>
                  <a:ext uri="{FF2B5EF4-FFF2-40B4-BE49-F238E27FC236}">
                    <a16:creationId xmlns="" xmlns:a16="http://schemas.microsoft.com/office/drawing/2014/main" id="{883CD66B-96E8-BFC6-F0DE-F7B0C4E57395}"/>
                  </a:ext>
                </a:extLst>
              </p:cNvPr>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587;p33">
                <a:extLst>
                  <a:ext uri="{FF2B5EF4-FFF2-40B4-BE49-F238E27FC236}">
                    <a16:creationId xmlns="" xmlns:a16="http://schemas.microsoft.com/office/drawing/2014/main" id="{C67E885F-DDD4-B66A-41A3-3DAE9F41F2F0}"/>
                  </a:ext>
                </a:extLst>
              </p:cNvPr>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 name="Google Shape;588;p33">
                <a:extLst>
                  <a:ext uri="{FF2B5EF4-FFF2-40B4-BE49-F238E27FC236}">
                    <a16:creationId xmlns="" xmlns:a16="http://schemas.microsoft.com/office/drawing/2014/main" id="{5265F3DB-5ECA-E2C0-19BC-2483CF364F4A}"/>
                  </a:ext>
                </a:extLst>
              </p:cNvPr>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7" name="Google Shape;589;p33">
                <a:extLst>
                  <a:ext uri="{FF2B5EF4-FFF2-40B4-BE49-F238E27FC236}">
                    <a16:creationId xmlns="" xmlns:a16="http://schemas.microsoft.com/office/drawing/2014/main" id="{A9F26E40-1FB1-6643-3D22-409BD2931011}"/>
                  </a:ext>
                </a:extLst>
              </p:cNvPr>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 name="Google Shape;590;p33">
                <a:extLst>
                  <a:ext uri="{FF2B5EF4-FFF2-40B4-BE49-F238E27FC236}">
                    <a16:creationId xmlns="" xmlns:a16="http://schemas.microsoft.com/office/drawing/2014/main" id="{0851C333-6C72-18DB-8B74-B1E7C5EBFBFE}"/>
                  </a:ext>
                </a:extLst>
              </p:cNvPr>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 name="Google Shape;591;p33">
                <a:extLst>
                  <a:ext uri="{FF2B5EF4-FFF2-40B4-BE49-F238E27FC236}">
                    <a16:creationId xmlns="" xmlns:a16="http://schemas.microsoft.com/office/drawing/2014/main" id="{8F220EE7-1A45-5E82-808A-9DD496555EB2}"/>
                  </a:ext>
                </a:extLst>
              </p:cNvPr>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 name="Google Shape;592;p33">
                <a:extLst>
                  <a:ext uri="{FF2B5EF4-FFF2-40B4-BE49-F238E27FC236}">
                    <a16:creationId xmlns="" xmlns:a16="http://schemas.microsoft.com/office/drawing/2014/main" id="{D5E5D8D0-FD59-7C17-4AA6-38A7591E8172}"/>
                  </a:ext>
                </a:extLst>
              </p:cNvPr>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 name="Google Shape;593;p33">
                <a:extLst>
                  <a:ext uri="{FF2B5EF4-FFF2-40B4-BE49-F238E27FC236}">
                    <a16:creationId xmlns="" xmlns:a16="http://schemas.microsoft.com/office/drawing/2014/main" id="{F02295A8-9CEA-8190-4812-9906A63FF30E}"/>
                  </a:ext>
                </a:extLst>
              </p:cNvPr>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594;p33">
                <a:extLst>
                  <a:ext uri="{FF2B5EF4-FFF2-40B4-BE49-F238E27FC236}">
                    <a16:creationId xmlns="" xmlns:a16="http://schemas.microsoft.com/office/drawing/2014/main" id="{018455FC-867E-E3DD-8DAD-7598EDFD3DC8}"/>
                  </a:ext>
                </a:extLst>
              </p:cNvPr>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 name="Google Shape;595;p33">
                <a:extLst>
                  <a:ext uri="{FF2B5EF4-FFF2-40B4-BE49-F238E27FC236}">
                    <a16:creationId xmlns="" xmlns:a16="http://schemas.microsoft.com/office/drawing/2014/main" id="{533C6D25-249C-B12A-7A0E-688C594F4989}"/>
                  </a:ext>
                </a:extLst>
              </p:cNvPr>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 name="Google Shape;596;p33">
                <a:extLst>
                  <a:ext uri="{FF2B5EF4-FFF2-40B4-BE49-F238E27FC236}">
                    <a16:creationId xmlns="" xmlns:a16="http://schemas.microsoft.com/office/drawing/2014/main" id="{CDDC24EC-AF3A-808F-9E96-0F09329AA160}"/>
                  </a:ext>
                </a:extLst>
              </p:cNvPr>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597;p33">
                <a:extLst>
                  <a:ext uri="{FF2B5EF4-FFF2-40B4-BE49-F238E27FC236}">
                    <a16:creationId xmlns="" xmlns:a16="http://schemas.microsoft.com/office/drawing/2014/main" id="{261DE265-A7F4-A035-DE06-D96B07F322A6}"/>
                  </a:ext>
                </a:extLst>
              </p:cNvPr>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36" name="Google Shape;598;p33">
                <a:extLst>
                  <a:ext uri="{FF2B5EF4-FFF2-40B4-BE49-F238E27FC236}">
                    <a16:creationId xmlns="" xmlns:a16="http://schemas.microsoft.com/office/drawing/2014/main" id="{7863A4A7-45E0-572A-AE79-69422D969A05}"/>
                  </a:ext>
                </a:extLst>
              </p:cNvPr>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 name="Google Shape;599;p33">
                <a:extLst>
                  <a:ext uri="{FF2B5EF4-FFF2-40B4-BE49-F238E27FC236}">
                    <a16:creationId xmlns="" xmlns:a16="http://schemas.microsoft.com/office/drawing/2014/main" id="{9E377160-106B-47BA-108D-759131221296}"/>
                  </a:ext>
                </a:extLst>
              </p:cNvPr>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 name="Google Shape;600;p33">
                <a:extLst>
                  <a:ext uri="{FF2B5EF4-FFF2-40B4-BE49-F238E27FC236}">
                    <a16:creationId xmlns="" xmlns:a16="http://schemas.microsoft.com/office/drawing/2014/main" id="{8C719522-03B3-37E6-F74F-D018023934E0}"/>
                  </a:ext>
                </a:extLst>
              </p:cNvPr>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 name="Google Shape;601;p33">
                <a:extLst>
                  <a:ext uri="{FF2B5EF4-FFF2-40B4-BE49-F238E27FC236}">
                    <a16:creationId xmlns="" xmlns:a16="http://schemas.microsoft.com/office/drawing/2014/main" id="{9A26C957-5555-17DD-E275-5C2724BDB4AE}"/>
                  </a:ext>
                </a:extLst>
              </p:cNvPr>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602;p33">
                <a:extLst>
                  <a:ext uri="{FF2B5EF4-FFF2-40B4-BE49-F238E27FC236}">
                    <a16:creationId xmlns="" xmlns:a16="http://schemas.microsoft.com/office/drawing/2014/main" id="{CAC50875-53AD-C0F8-BBE4-9B4DEB78C7AC}"/>
                  </a:ext>
                </a:extLst>
              </p:cNvPr>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41" name="Google Shape;603;p33">
            <a:extLst>
              <a:ext uri="{FF2B5EF4-FFF2-40B4-BE49-F238E27FC236}">
                <a16:creationId xmlns="" xmlns:a16="http://schemas.microsoft.com/office/drawing/2014/main" id="{B82913FB-DE04-8FD8-788B-068FA9B80530}"/>
              </a:ext>
            </a:extLst>
          </p:cNvPr>
          <p:cNvGrpSpPr/>
          <p:nvPr/>
        </p:nvGrpSpPr>
        <p:grpSpPr>
          <a:xfrm rot="-900046">
            <a:off x="6568353" y="149098"/>
            <a:ext cx="665607" cy="497662"/>
            <a:chOff x="-4669200" y="1539525"/>
            <a:chExt cx="1568750" cy="1382325"/>
          </a:xfrm>
        </p:grpSpPr>
        <p:sp>
          <p:nvSpPr>
            <p:cNvPr id="42" name="Google Shape;604;p33">
              <a:extLst>
                <a:ext uri="{FF2B5EF4-FFF2-40B4-BE49-F238E27FC236}">
                  <a16:creationId xmlns="" xmlns:a16="http://schemas.microsoft.com/office/drawing/2014/main" id="{0F6115F5-7562-0837-C897-12130C09B1D6}"/>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3" name="Google Shape;605;p33">
              <a:extLst>
                <a:ext uri="{FF2B5EF4-FFF2-40B4-BE49-F238E27FC236}">
                  <a16:creationId xmlns="" xmlns:a16="http://schemas.microsoft.com/office/drawing/2014/main" id="{C7075DB0-0C89-E841-3910-3EEDA34BB6E4}"/>
                </a:ext>
              </a:extLst>
            </p:cNvPr>
            <p:cNvGrpSpPr/>
            <p:nvPr/>
          </p:nvGrpSpPr>
          <p:grpSpPr>
            <a:xfrm>
              <a:off x="-4667175" y="1539525"/>
              <a:ext cx="1566725" cy="1382325"/>
              <a:chOff x="-4667175" y="1539525"/>
              <a:chExt cx="1566725" cy="1382325"/>
            </a:xfrm>
          </p:grpSpPr>
          <p:sp>
            <p:nvSpPr>
              <p:cNvPr id="44" name="Google Shape;606;p33">
                <a:extLst>
                  <a:ext uri="{FF2B5EF4-FFF2-40B4-BE49-F238E27FC236}">
                    <a16:creationId xmlns="" xmlns:a16="http://schemas.microsoft.com/office/drawing/2014/main" id="{9A5799F3-59EA-2E02-6C81-3D287CB1EE62}"/>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 name="Google Shape;607;p33">
                <a:extLst>
                  <a:ext uri="{FF2B5EF4-FFF2-40B4-BE49-F238E27FC236}">
                    <a16:creationId xmlns="" xmlns:a16="http://schemas.microsoft.com/office/drawing/2014/main" id="{EA236FE4-C277-B24E-FDAC-70CE0C5B3484}"/>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 name="Google Shape;608;p33">
                <a:extLst>
                  <a:ext uri="{FF2B5EF4-FFF2-40B4-BE49-F238E27FC236}">
                    <a16:creationId xmlns="" xmlns:a16="http://schemas.microsoft.com/office/drawing/2014/main" id="{D5BED2E4-0E10-0C37-60AD-4EDA12D3CFF5}"/>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 name="Google Shape;609;p33">
                <a:extLst>
                  <a:ext uri="{FF2B5EF4-FFF2-40B4-BE49-F238E27FC236}">
                    <a16:creationId xmlns="" xmlns:a16="http://schemas.microsoft.com/office/drawing/2014/main" id="{167A3953-A417-45D3-2A8F-DD4617EEEDD9}"/>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610;p33">
                <a:extLst>
                  <a:ext uri="{FF2B5EF4-FFF2-40B4-BE49-F238E27FC236}">
                    <a16:creationId xmlns="" xmlns:a16="http://schemas.microsoft.com/office/drawing/2014/main" id="{62521B57-B568-6FFA-C943-03DECBD7092E}"/>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9" name="Google Shape;611;p33">
                <a:extLst>
                  <a:ext uri="{FF2B5EF4-FFF2-40B4-BE49-F238E27FC236}">
                    <a16:creationId xmlns="" xmlns:a16="http://schemas.microsoft.com/office/drawing/2014/main" id="{3D76D32F-E5FB-012C-BA6F-CB2CE5148D48}"/>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 name="Google Shape;612;p33">
                <a:extLst>
                  <a:ext uri="{FF2B5EF4-FFF2-40B4-BE49-F238E27FC236}">
                    <a16:creationId xmlns="" xmlns:a16="http://schemas.microsoft.com/office/drawing/2014/main" id="{B064A741-04AA-F18B-5A38-B6D21D3AAA43}"/>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 name="Google Shape;613;p33">
                <a:extLst>
                  <a:ext uri="{FF2B5EF4-FFF2-40B4-BE49-F238E27FC236}">
                    <a16:creationId xmlns="" xmlns:a16="http://schemas.microsoft.com/office/drawing/2014/main" id="{FECE3362-F65B-447B-EDAB-40A1213AC668}"/>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614;p33">
                <a:extLst>
                  <a:ext uri="{FF2B5EF4-FFF2-40B4-BE49-F238E27FC236}">
                    <a16:creationId xmlns="" xmlns:a16="http://schemas.microsoft.com/office/drawing/2014/main" id="{F63743CC-F2AD-B89C-D235-125C0EA86C2F}"/>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 name="Google Shape;615;p33">
                <a:extLst>
                  <a:ext uri="{FF2B5EF4-FFF2-40B4-BE49-F238E27FC236}">
                    <a16:creationId xmlns="" xmlns:a16="http://schemas.microsoft.com/office/drawing/2014/main" id="{F979ED16-7C57-F77F-9C0B-ACBFA18970C5}"/>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616;p33">
                <a:extLst>
                  <a:ext uri="{FF2B5EF4-FFF2-40B4-BE49-F238E27FC236}">
                    <a16:creationId xmlns="" xmlns:a16="http://schemas.microsoft.com/office/drawing/2014/main" id="{3C1E5076-6C20-E54F-6EEF-FEAE43B5913C}"/>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3" name="Google Shape;617;p33">
                <a:extLst>
                  <a:ext uri="{FF2B5EF4-FFF2-40B4-BE49-F238E27FC236}">
                    <a16:creationId xmlns="" xmlns:a16="http://schemas.microsoft.com/office/drawing/2014/main" id="{D7521C21-EAF1-F886-3A4C-7A94B430BB9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4" name="Google Shape;618;p33">
                <a:extLst>
                  <a:ext uri="{FF2B5EF4-FFF2-40B4-BE49-F238E27FC236}">
                    <a16:creationId xmlns="" xmlns:a16="http://schemas.microsoft.com/office/drawing/2014/main" id="{B36D0126-BE65-10F7-32DE-B6383C981D0C}"/>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5" name="Google Shape;619;p33">
                <a:extLst>
                  <a:ext uri="{FF2B5EF4-FFF2-40B4-BE49-F238E27FC236}">
                    <a16:creationId xmlns="" xmlns:a16="http://schemas.microsoft.com/office/drawing/2014/main" id="{BAAA09D5-28D5-73C1-7FE1-965D056C8074}"/>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 name="Google Shape;620;p33">
                <a:extLst>
                  <a:ext uri="{FF2B5EF4-FFF2-40B4-BE49-F238E27FC236}">
                    <a16:creationId xmlns="" xmlns:a16="http://schemas.microsoft.com/office/drawing/2014/main" id="{B6866B52-4956-CE61-6183-7200D8AE35DB}"/>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7" name="Google Shape;621;p33">
                <a:extLst>
                  <a:ext uri="{FF2B5EF4-FFF2-40B4-BE49-F238E27FC236}">
                    <a16:creationId xmlns="" xmlns:a16="http://schemas.microsoft.com/office/drawing/2014/main" id="{BC34DC73-C53E-D2F8-1315-F309FBC9AE1A}"/>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8" name="Google Shape;622;p33">
                <a:extLst>
                  <a:ext uri="{FF2B5EF4-FFF2-40B4-BE49-F238E27FC236}">
                    <a16:creationId xmlns="" xmlns:a16="http://schemas.microsoft.com/office/drawing/2014/main" id="{26B9BF1E-3A16-1B25-3656-5DD5F4B968C9}"/>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9" name="Google Shape;623;p33">
                <a:extLst>
                  <a:ext uri="{FF2B5EF4-FFF2-40B4-BE49-F238E27FC236}">
                    <a16:creationId xmlns="" xmlns:a16="http://schemas.microsoft.com/office/drawing/2014/main" id="{FA634D82-DBA5-C67B-9434-CED7D3D062F7}"/>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2941460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B6BD32-F60C-8BCD-752E-CCE3E4885451}"/>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609D2CF5-F984-28CA-32F3-CF91FBBFE43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4000"/>
                    </a14:imgEffect>
                    <a14:imgEffect>
                      <a14:brightnessContrast bright="-18000" contrast="-54000"/>
                    </a14:imgEffect>
                  </a14:imgLayer>
                </a14:imgProps>
              </a:ext>
            </a:extLst>
          </a:blip>
          <a:stretch>
            <a:fillRect/>
          </a:stretch>
        </p:blipFill>
        <p:spPr>
          <a:xfrm>
            <a:off x="0" y="0"/>
            <a:ext cx="9144000" cy="5143500"/>
          </a:xfrm>
          <a:prstGeom prst="rect">
            <a:avLst/>
          </a:prstGeom>
        </p:spPr>
      </p:pic>
      <p:sp>
        <p:nvSpPr>
          <p:cNvPr id="5" name="Rectangle: Rounded Corners 4">
            <a:extLst>
              <a:ext uri="{FF2B5EF4-FFF2-40B4-BE49-F238E27FC236}">
                <a16:creationId xmlns="" xmlns:a16="http://schemas.microsoft.com/office/drawing/2014/main" id="{3B92C490-F9B1-4F7D-0418-BF04CA82A290}"/>
              </a:ext>
            </a:extLst>
          </p:cNvPr>
          <p:cNvSpPr/>
          <p:nvPr/>
        </p:nvSpPr>
        <p:spPr>
          <a:xfrm>
            <a:off x="352697" y="698387"/>
            <a:ext cx="8438606" cy="4328091"/>
          </a:xfrm>
          <a:prstGeom prst="roundRect">
            <a:avLst>
              <a:gd name="adj" fmla="val 379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rgbClr val="7A1324"/>
              </a:solidFill>
            </a:endParaRPr>
          </a:p>
        </p:txBody>
      </p:sp>
      <p:sp>
        <p:nvSpPr>
          <p:cNvPr id="6" name="TextBox 5">
            <a:extLst>
              <a:ext uri="{FF2B5EF4-FFF2-40B4-BE49-F238E27FC236}">
                <a16:creationId xmlns="" xmlns:a16="http://schemas.microsoft.com/office/drawing/2014/main" id="{E669F469-2C26-F1C1-D7EE-49275444C77A}"/>
              </a:ext>
            </a:extLst>
          </p:cNvPr>
          <p:cNvSpPr txBox="1"/>
          <p:nvPr/>
        </p:nvSpPr>
        <p:spPr>
          <a:xfrm>
            <a:off x="433387" y="87584"/>
            <a:ext cx="8277225"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solidFill>
                  <a:srgbClr val="7A1324"/>
                </a:solidFill>
                <a:latin typeface="#9Slide01 Tieu de ngan" panose="00000800000000000000" pitchFamily="2" charset="0"/>
              </a:rPr>
              <a:t>Video </a:t>
            </a:r>
            <a:r>
              <a:rPr lang="en-US" sz="2800" dirty="0" err="1">
                <a:solidFill>
                  <a:srgbClr val="7A1324"/>
                </a:solidFill>
                <a:latin typeface="#9Slide01 Tieu de ngan" panose="00000800000000000000" pitchFamily="2" charset="0"/>
              </a:rPr>
              <a:t>trình</a:t>
            </a:r>
            <a:r>
              <a:rPr lang="en-US" sz="2800" dirty="0">
                <a:solidFill>
                  <a:srgbClr val="7A1324"/>
                </a:solidFill>
                <a:latin typeface="#9Slide01 Tieu de ngan" panose="00000800000000000000" pitchFamily="2" charset="0"/>
              </a:rPr>
              <a:t> </a:t>
            </a:r>
            <a:r>
              <a:rPr lang="en-US" sz="2800" dirty="0" err="1">
                <a:solidFill>
                  <a:srgbClr val="7A1324"/>
                </a:solidFill>
                <a:latin typeface="#9Slide01 Tieu de ngan" panose="00000800000000000000" pitchFamily="2" charset="0"/>
              </a:rPr>
              <a:t>diễn</a:t>
            </a:r>
            <a:r>
              <a:rPr lang="en-US" sz="2800" dirty="0">
                <a:solidFill>
                  <a:srgbClr val="7A1324"/>
                </a:solidFill>
                <a:latin typeface="#9Slide01 Tieu de ngan" panose="00000800000000000000" pitchFamily="2" charset="0"/>
              </a:rPr>
              <a:t> </a:t>
            </a:r>
            <a:r>
              <a:rPr lang="en-US" sz="2800" dirty="0" err="1">
                <a:solidFill>
                  <a:srgbClr val="7A1324"/>
                </a:solidFill>
                <a:latin typeface="#9Slide01 Tieu de ngan" panose="00000800000000000000" pitchFamily="2" charset="0"/>
              </a:rPr>
              <a:t>của</a:t>
            </a:r>
            <a:r>
              <a:rPr lang="en-US" sz="2800" dirty="0">
                <a:solidFill>
                  <a:srgbClr val="7A1324"/>
                </a:solidFill>
                <a:latin typeface="#9Slide01 Tieu de ngan" panose="00000800000000000000" pitchFamily="2" charset="0"/>
              </a:rPr>
              <a:t> HS</a:t>
            </a:r>
          </a:p>
        </p:txBody>
      </p:sp>
    </p:spTree>
    <p:extLst>
      <p:ext uri="{BB962C8B-B14F-4D97-AF65-F5344CB8AC3E}">
        <p14:creationId xmlns:p14="http://schemas.microsoft.com/office/powerpoint/2010/main" val="4182452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975;p38">
            <a:extLst>
              <a:ext uri="{FF2B5EF4-FFF2-40B4-BE49-F238E27FC236}">
                <a16:creationId xmlns="" xmlns:a16="http://schemas.microsoft.com/office/drawing/2014/main" id="{CCA9D177-D7E5-A798-576D-025640FC68E5}"/>
              </a:ext>
            </a:extLst>
          </p:cNvPr>
          <p:cNvGrpSpPr/>
          <p:nvPr/>
        </p:nvGrpSpPr>
        <p:grpSpPr>
          <a:xfrm rot="-900046">
            <a:off x="1200814" y="2518245"/>
            <a:ext cx="2424028" cy="1944354"/>
            <a:chOff x="-4669200" y="1539525"/>
            <a:chExt cx="1568750" cy="1382325"/>
          </a:xfrm>
        </p:grpSpPr>
        <p:sp>
          <p:nvSpPr>
            <p:cNvPr id="86" name="Google Shape;976;p38">
              <a:extLst>
                <a:ext uri="{FF2B5EF4-FFF2-40B4-BE49-F238E27FC236}">
                  <a16:creationId xmlns="" xmlns:a16="http://schemas.microsoft.com/office/drawing/2014/main" id="{D36BDE7D-AFB9-E502-53EA-19B9F71A2A78}"/>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87" name="Google Shape;977;p38">
              <a:extLst>
                <a:ext uri="{FF2B5EF4-FFF2-40B4-BE49-F238E27FC236}">
                  <a16:creationId xmlns="" xmlns:a16="http://schemas.microsoft.com/office/drawing/2014/main" id="{ED112873-AC81-C05C-48D4-0EF22BFEB814}"/>
                </a:ext>
              </a:extLst>
            </p:cNvPr>
            <p:cNvGrpSpPr/>
            <p:nvPr/>
          </p:nvGrpSpPr>
          <p:grpSpPr>
            <a:xfrm>
              <a:off x="-4667175" y="1539525"/>
              <a:ext cx="1566725" cy="1382325"/>
              <a:chOff x="-4667175" y="1539525"/>
              <a:chExt cx="1566725" cy="1382325"/>
            </a:xfrm>
          </p:grpSpPr>
          <p:sp>
            <p:nvSpPr>
              <p:cNvPr id="88" name="Google Shape;978;p38">
                <a:extLst>
                  <a:ext uri="{FF2B5EF4-FFF2-40B4-BE49-F238E27FC236}">
                    <a16:creationId xmlns="" xmlns:a16="http://schemas.microsoft.com/office/drawing/2014/main" id="{0A1AB8C3-EC15-06AC-A4D0-9CD8367A1D52}"/>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9" name="Google Shape;979;p38">
                <a:extLst>
                  <a:ext uri="{FF2B5EF4-FFF2-40B4-BE49-F238E27FC236}">
                    <a16:creationId xmlns="" xmlns:a16="http://schemas.microsoft.com/office/drawing/2014/main" id="{CBC03325-5445-AF01-583F-9F3464D8572C}"/>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0" name="Google Shape;980;p38">
                <a:extLst>
                  <a:ext uri="{FF2B5EF4-FFF2-40B4-BE49-F238E27FC236}">
                    <a16:creationId xmlns="" xmlns:a16="http://schemas.microsoft.com/office/drawing/2014/main" id="{7029900F-1BFB-6FCB-2C4E-F34CD35E8C61}"/>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1" name="Google Shape;981;p38">
                <a:extLst>
                  <a:ext uri="{FF2B5EF4-FFF2-40B4-BE49-F238E27FC236}">
                    <a16:creationId xmlns="" xmlns:a16="http://schemas.microsoft.com/office/drawing/2014/main" id="{3C8F44A0-D497-AC76-65EF-C18E57E5B8FC}"/>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2" name="Google Shape;982;p38">
                <a:extLst>
                  <a:ext uri="{FF2B5EF4-FFF2-40B4-BE49-F238E27FC236}">
                    <a16:creationId xmlns="" xmlns:a16="http://schemas.microsoft.com/office/drawing/2014/main" id="{9A3DCA1D-9F5F-EC55-945D-3DCE6F790F4E}"/>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3" name="Google Shape;983;p38">
                <a:extLst>
                  <a:ext uri="{FF2B5EF4-FFF2-40B4-BE49-F238E27FC236}">
                    <a16:creationId xmlns="" xmlns:a16="http://schemas.microsoft.com/office/drawing/2014/main" id="{9D74451F-6A77-9C5C-B402-F045118E4588}"/>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4" name="Google Shape;984;p38">
                <a:extLst>
                  <a:ext uri="{FF2B5EF4-FFF2-40B4-BE49-F238E27FC236}">
                    <a16:creationId xmlns="" xmlns:a16="http://schemas.microsoft.com/office/drawing/2014/main" id="{8AD028B2-683D-D078-211B-287745463805}"/>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5" name="Google Shape;985;p38">
                <a:extLst>
                  <a:ext uri="{FF2B5EF4-FFF2-40B4-BE49-F238E27FC236}">
                    <a16:creationId xmlns="" xmlns:a16="http://schemas.microsoft.com/office/drawing/2014/main" id="{000FF293-C3AB-243E-71DC-4ADFCD8A226C}"/>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6" name="Google Shape;986;p38">
                <a:extLst>
                  <a:ext uri="{FF2B5EF4-FFF2-40B4-BE49-F238E27FC236}">
                    <a16:creationId xmlns="" xmlns:a16="http://schemas.microsoft.com/office/drawing/2014/main" id="{C38BB448-FC3E-FA69-8E96-5678866D3D1C}"/>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7" name="Google Shape;987;p38">
                <a:extLst>
                  <a:ext uri="{FF2B5EF4-FFF2-40B4-BE49-F238E27FC236}">
                    <a16:creationId xmlns="" xmlns:a16="http://schemas.microsoft.com/office/drawing/2014/main" id="{54CA6D71-E50E-B0C5-721C-76C1FD0C093B}"/>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8" name="Google Shape;988;p38">
                <a:extLst>
                  <a:ext uri="{FF2B5EF4-FFF2-40B4-BE49-F238E27FC236}">
                    <a16:creationId xmlns="" xmlns:a16="http://schemas.microsoft.com/office/drawing/2014/main" id="{C68C907C-A7E9-2EBD-DF7A-3844A0D3E0E6}"/>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9" name="Google Shape;989;p38">
                <a:extLst>
                  <a:ext uri="{FF2B5EF4-FFF2-40B4-BE49-F238E27FC236}">
                    <a16:creationId xmlns="" xmlns:a16="http://schemas.microsoft.com/office/drawing/2014/main" id="{D288999F-6F7E-9105-F69D-C7030ED8AACF}"/>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0" name="Google Shape;990;p38">
                <a:extLst>
                  <a:ext uri="{FF2B5EF4-FFF2-40B4-BE49-F238E27FC236}">
                    <a16:creationId xmlns="" xmlns:a16="http://schemas.microsoft.com/office/drawing/2014/main" id="{78F4E46C-9ACF-B2CA-0B68-43DA95A6E992}"/>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1" name="Google Shape;991;p38">
                <a:extLst>
                  <a:ext uri="{FF2B5EF4-FFF2-40B4-BE49-F238E27FC236}">
                    <a16:creationId xmlns="" xmlns:a16="http://schemas.microsoft.com/office/drawing/2014/main" id="{1A510931-AEED-2E8C-0EDB-6EFABFFC8E2B}"/>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2" name="Google Shape;992;p38">
                <a:extLst>
                  <a:ext uri="{FF2B5EF4-FFF2-40B4-BE49-F238E27FC236}">
                    <a16:creationId xmlns="" xmlns:a16="http://schemas.microsoft.com/office/drawing/2014/main" id="{1DE8550A-8F4F-9308-61D4-E90B30678C9C}"/>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3" name="Google Shape;993;p38">
                <a:extLst>
                  <a:ext uri="{FF2B5EF4-FFF2-40B4-BE49-F238E27FC236}">
                    <a16:creationId xmlns="" xmlns:a16="http://schemas.microsoft.com/office/drawing/2014/main" id="{59C9F356-0CC6-A7A1-402E-A9B914EA517F}"/>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4" name="Google Shape;994;p38">
                <a:extLst>
                  <a:ext uri="{FF2B5EF4-FFF2-40B4-BE49-F238E27FC236}">
                    <a16:creationId xmlns="" xmlns:a16="http://schemas.microsoft.com/office/drawing/2014/main" id="{64CBBC08-F752-34BB-E68C-370B4DCE18F7}"/>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5" name="Google Shape;995;p38">
                <a:extLst>
                  <a:ext uri="{FF2B5EF4-FFF2-40B4-BE49-F238E27FC236}">
                    <a16:creationId xmlns="" xmlns:a16="http://schemas.microsoft.com/office/drawing/2014/main" id="{9BF0F683-2ABC-8C5C-F85A-165D39DEEF4B}"/>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106" name="Google Shape;975;p38">
            <a:extLst>
              <a:ext uri="{FF2B5EF4-FFF2-40B4-BE49-F238E27FC236}">
                <a16:creationId xmlns="" xmlns:a16="http://schemas.microsoft.com/office/drawing/2014/main" id="{E6FCA399-CE9F-BCAB-39B7-A8BAE2D75821}"/>
              </a:ext>
            </a:extLst>
          </p:cNvPr>
          <p:cNvGrpSpPr/>
          <p:nvPr/>
        </p:nvGrpSpPr>
        <p:grpSpPr>
          <a:xfrm rot="-900046">
            <a:off x="4555563" y="1721108"/>
            <a:ext cx="3893197" cy="3247668"/>
            <a:chOff x="-4669200" y="1539525"/>
            <a:chExt cx="1568750" cy="1382325"/>
          </a:xfrm>
        </p:grpSpPr>
        <p:sp>
          <p:nvSpPr>
            <p:cNvPr id="107" name="Google Shape;976;p38">
              <a:extLst>
                <a:ext uri="{FF2B5EF4-FFF2-40B4-BE49-F238E27FC236}">
                  <a16:creationId xmlns="" xmlns:a16="http://schemas.microsoft.com/office/drawing/2014/main" id="{F48DAACC-2B54-7697-7538-429FD8FDF37A}"/>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108" name="Google Shape;977;p38">
              <a:extLst>
                <a:ext uri="{FF2B5EF4-FFF2-40B4-BE49-F238E27FC236}">
                  <a16:creationId xmlns="" xmlns:a16="http://schemas.microsoft.com/office/drawing/2014/main" id="{93B3782F-AF4A-43E6-4924-2A97E9DBDD17}"/>
                </a:ext>
              </a:extLst>
            </p:cNvPr>
            <p:cNvGrpSpPr/>
            <p:nvPr/>
          </p:nvGrpSpPr>
          <p:grpSpPr>
            <a:xfrm>
              <a:off x="-4667175" y="1539525"/>
              <a:ext cx="1566725" cy="1382325"/>
              <a:chOff x="-4667175" y="1539525"/>
              <a:chExt cx="1566725" cy="1382325"/>
            </a:xfrm>
          </p:grpSpPr>
          <p:sp>
            <p:nvSpPr>
              <p:cNvPr id="109" name="Google Shape;978;p38">
                <a:extLst>
                  <a:ext uri="{FF2B5EF4-FFF2-40B4-BE49-F238E27FC236}">
                    <a16:creationId xmlns="" xmlns:a16="http://schemas.microsoft.com/office/drawing/2014/main" id="{6E7C00FC-AC6D-22F8-440E-33C2BBAF56E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0" name="Google Shape;979;p38">
                <a:extLst>
                  <a:ext uri="{FF2B5EF4-FFF2-40B4-BE49-F238E27FC236}">
                    <a16:creationId xmlns="" xmlns:a16="http://schemas.microsoft.com/office/drawing/2014/main" id="{0E7A36CF-BED6-46D5-A639-D0ECAC04E4B6}"/>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1" name="Google Shape;980;p38">
                <a:extLst>
                  <a:ext uri="{FF2B5EF4-FFF2-40B4-BE49-F238E27FC236}">
                    <a16:creationId xmlns="" xmlns:a16="http://schemas.microsoft.com/office/drawing/2014/main" id="{273365D8-B819-80DB-9856-597AC46DF8C0}"/>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2" name="Google Shape;981;p38">
                <a:extLst>
                  <a:ext uri="{FF2B5EF4-FFF2-40B4-BE49-F238E27FC236}">
                    <a16:creationId xmlns="" xmlns:a16="http://schemas.microsoft.com/office/drawing/2014/main" id="{61E571F8-1C76-9FD0-E1C1-325DAD295205}"/>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3" name="Google Shape;982;p38">
                <a:extLst>
                  <a:ext uri="{FF2B5EF4-FFF2-40B4-BE49-F238E27FC236}">
                    <a16:creationId xmlns="" xmlns:a16="http://schemas.microsoft.com/office/drawing/2014/main" id="{6DCCB17C-2F1B-9EDF-BE88-692DD1F78045}"/>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4" name="Google Shape;983;p38">
                <a:extLst>
                  <a:ext uri="{FF2B5EF4-FFF2-40B4-BE49-F238E27FC236}">
                    <a16:creationId xmlns="" xmlns:a16="http://schemas.microsoft.com/office/drawing/2014/main" id="{2F3BFC9D-1C7D-B28F-1AC0-FFF30C7D080A}"/>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5" name="Google Shape;984;p38">
                <a:extLst>
                  <a:ext uri="{FF2B5EF4-FFF2-40B4-BE49-F238E27FC236}">
                    <a16:creationId xmlns="" xmlns:a16="http://schemas.microsoft.com/office/drawing/2014/main" id="{C71EE88E-CDB4-41DB-EF04-BFECEAC8796D}"/>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6" name="Google Shape;985;p38">
                <a:extLst>
                  <a:ext uri="{FF2B5EF4-FFF2-40B4-BE49-F238E27FC236}">
                    <a16:creationId xmlns="" xmlns:a16="http://schemas.microsoft.com/office/drawing/2014/main" id="{8B83804C-74D2-9EA8-1D16-0E6851EE9CBB}"/>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7" name="Google Shape;986;p38">
                <a:extLst>
                  <a:ext uri="{FF2B5EF4-FFF2-40B4-BE49-F238E27FC236}">
                    <a16:creationId xmlns="" xmlns:a16="http://schemas.microsoft.com/office/drawing/2014/main" id="{FC525684-5C1B-7474-A700-8805B4EBF6ED}"/>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8" name="Google Shape;987;p38">
                <a:extLst>
                  <a:ext uri="{FF2B5EF4-FFF2-40B4-BE49-F238E27FC236}">
                    <a16:creationId xmlns="" xmlns:a16="http://schemas.microsoft.com/office/drawing/2014/main" id="{298C6681-2D05-ABA1-F837-BD5C76F04EAA}"/>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9" name="Google Shape;988;p38">
                <a:extLst>
                  <a:ext uri="{FF2B5EF4-FFF2-40B4-BE49-F238E27FC236}">
                    <a16:creationId xmlns="" xmlns:a16="http://schemas.microsoft.com/office/drawing/2014/main" id="{43C9AFAB-067F-8B8F-BCC2-D8DC5C30181C}"/>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0" name="Google Shape;989;p38">
                <a:extLst>
                  <a:ext uri="{FF2B5EF4-FFF2-40B4-BE49-F238E27FC236}">
                    <a16:creationId xmlns="" xmlns:a16="http://schemas.microsoft.com/office/drawing/2014/main" id="{8BF8AD4D-0987-05B0-3C29-4D16C2D8BD14}"/>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1" name="Google Shape;990;p38">
                <a:extLst>
                  <a:ext uri="{FF2B5EF4-FFF2-40B4-BE49-F238E27FC236}">
                    <a16:creationId xmlns="" xmlns:a16="http://schemas.microsoft.com/office/drawing/2014/main" id="{75C5DC06-9D45-4205-E897-4286F53A7505}"/>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2" name="Google Shape;991;p38">
                <a:extLst>
                  <a:ext uri="{FF2B5EF4-FFF2-40B4-BE49-F238E27FC236}">
                    <a16:creationId xmlns="" xmlns:a16="http://schemas.microsoft.com/office/drawing/2014/main" id="{1A58F78B-73B2-CBF9-A173-8F7AEB1CC110}"/>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3" name="Google Shape;992;p38">
                <a:extLst>
                  <a:ext uri="{FF2B5EF4-FFF2-40B4-BE49-F238E27FC236}">
                    <a16:creationId xmlns="" xmlns:a16="http://schemas.microsoft.com/office/drawing/2014/main" id="{52826BA6-53A0-4AE0-68F3-7FFD95B3560F}"/>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4" name="Google Shape;993;p38">
                <a:extLst>
                  <a:ext uri="{FF2B5EF4-FFF2-40B4-BE49-F238E27FC236}">
                    <a16:creationId xmlns="" xmlns:a16="http://schemas.microsoft.com/office/drawing/2014/main" id="{A1B8B431-DEB8-8DE3-18F1-89322EFF042E}"/>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5" name="Google Shape;994;p38">
                <a:extLst>
                  <a:ext uri="{FF2B5EF4-FFF2-40B4-BE49-F238E27FC236}">
                    <a16:creationId xmlns="" xmlns:a16="http://schemas.microsoft.com/office/drawing/2014/main" id="{5195A2FD-B692-84E9-B318-C58BF31D1CCA}"/>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26" name="Google Shape;995;p38">
                <a:extLst>
                  <a:ext uri="{FF2B5EF4-FFF2-40B4-BE49-F238E27FC236}">
                    <a16:creationId xmlns="" xmlns:a16="http://schemas.microsoft.com/office/drawing/2014/main" id="{90CF1097-888C-9307-ABA8-7CDE0D2890B6}"/>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sp>
        <p:nvSpPr>
          <p:cNvPr id="2" name="Title 1">
            <a:extLst>
              <a:ext uri="{FF2B5EF4-FFF2-40B4-BE49-F238E27FC236}">
                <a16:creationId xmlns="" xmlns:a16="http://schemas.microsoft.com/office/drawing/2014/main" id="{6176B192-98F0-AE05-3870-B95055452D64}"/>
              </a:ext>
            </a:extLst>
          </p:cNvPr>
          <p:cNvSpPr>
            <a:spLocks noGrp="1"/>
          </p:cNvSpPr>
          <p:nvPr>
            <p:ph type="title"/>
          </p:nvPr>
        </p:nvSpPr>
        <p:spPr>
          <a:xfrm>
            <a:off x="1978498" y="179845"/>
            <a:ext cx="5055409" cy="530517"/>
          </a:xfrm>
          <a:ln>
            <a:solidFill>
              <a:schemeClr val="tx1">
                <a:lumMod val="85000"/>
                <a:lumOff val="15000"/>
              </a:schemeClr>
            </a:solidFill>
          </a:ln>
        </p:spPr>
        <p:txBody>
          <a:bodyPr/>
          <a:lstStyle/>
          <a:p>
            <a:r>
              <a:rPr lang="en-US" b="1" dirty="0" err="1">
                <a:solidFill>
                  <a:schemeClr val="accent5">
                    <a:lumMod val="10000"/>
                  </a:schemeClr>
                </a:solidFill>
              </a:rPr>
              <a:t>Bảng</a:t>
            </a:r>
            <a:r>
              <a:rPr lang="en-US" b="1" dirty="0">
                <a:solidFill>
                  <a:schemeClr val="accent5">
                    <a:lumMod val="10000"/>
                  </a:schemeClr>
                </a:solidFill>
              </a:rPr>
              <a:t> </a:t>
            </a:r>
            <a:r>
              <a:rPr lang="en-US" b="1" dirty="0" err="1">
                <a:solidFill>
                  <a:schemeClr val="accent5">
                    <a:lumMod val="10000"/>
                  </a:schemeClr>
                </a:solidFill>
              </a:rPr>
              <a:t>nhận</a:t>
            </a:r>
            <a:r>
              <a:rPr lang="en-US" b="1" dirty="0">
                <a:solidFill>
                  <a:schemeClr val="accent5">
                    <a:lumMod val="10000"/>
                  </a:schemeClr>
                </a:solidFill>
              </a:rPr>
              <a:t> </a:t>
            </a:r>
            <a:r>
              <a:rPr lang="en-US" b="1" dirty="0" err="1">
                <a:solidFill>
                  <a:schemeClr val="accent5">
                    <a:lumMod val="10000"/>
                  </a:schemeClr>
                </a:solidFill>
              </a:rPr>
              <a:t>xét</a:t>
            </a:r>
            <a:r>
              <a:rPr lang="en-US" b="1" dirty="0">
                <a:solidFill>
                  <a:schemeClr val="accent5">
                    <a:lumMod val="10000"/>
                  </a:schemeClr>
                </a:solidFill>
              </a:rPr>
              <a:t>, </a:t>
            </a:r>
            <a:r>
              <a:rPr lang="en-US" b="1" dirty="0" err="1">
                <a:solidFill>
                  <a:schemeClr val="accent5">
                    <a:lumMod val="10000"/>
                  </a:schemeClr>
                </a:solidFill>
              </a:rPr>
              <a:t>đánh</a:t>
            </a:r>
            <a:r>
              <a:rPr lang="en-US" b="1" dirty="0">
                <a:solidFill>
                  <a:schemeClr val="accent5">
                    <a:lumMod val="10000"/>
                  </a:schemeClr>
                </a:solidFill>
              </a:rPr>
              <a:t> </a:t>
            </a:r>
            <a:r>
              <a:rPr lang="en-US" b="1" dirty="0" err="1">
                <a:solidFill>
                  <a:schemeClr val="accent5">
                    <a:lumMod val="10000"/>
                  </a:schemeClr>
                </a:solidFill>
              </a:rPr>
              <a:t>giá</a:t>
            </a:r>
            <a:endParaRPr lang="en-US" b="1" dirty="0">
              <a:solidFill>
                <a:schemeClr val="accent5">
                  <a:lumMod val="10000"/>
                </a:schemeClr>
              </a:solidFill>
            </a:endParaRPr>
          </a:p>
        </p:txBody>
      </p:sp>
      <p:grpSp>
        <p:nvGrpSpPr>
          <p:cNvPr id="3" name="Google Shape;439;p29">
            <a:extLst>
              <a:ext uri="{FF2B5EF4-FFF2-40B4-BE49-F238E27FC236}">
                <a16:creationId xmlns="" xmlns:a16="http://schemas.microsoft.com/office/drawing/2014/main" id="{889D96E3-A5AC-94DD-B789-2FBF2F947732}"/>
              </a:ext>
            </a:extLst>
          </p:cNvPr>
          <p:cNvGrpSpPr/>
          <p:nvPr/>
        </p:nvGrpSpPr>
        <p:grpSpPr>
          <a:xfrm rot="-899956">
            <a:off x="1310468" y="216794"/>
            <a:ext cx="820171" cy="650507"/>
            <a:chOff x="-4669200" y="1539525"/>
            <a:chExt cx="1568750" cy="1382325"/>
          </a:xfrm>
        </p:grpSpPr>
        <p:sp>
          <p:nvSpPr>
            <p:cNvPr id="4" name="Google Shape;440;p29">
              <a:extLst>
                <a:ext uri="{FF2B5EF4-FFF2-40B4-BE49-F238E27FC236}">
                  <a16:creationId xmlns="" xmlns:a16="http://schemas.microsoft.com/office/drawing/2014/main" id="{2F7480F0-87D6-12BB-7F34-47B61662FA67}"/>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 name="Google Shape;441;p29">
              <a:extLst>
                <a:ext uri="{FF2B5EF4-FFF2-40B4-BE49-F238E27FC236}">
                  <a16:creationId xmlns="" xmlns:a16="http://schemas.microsoft.com/office/drawing/2014/main" id="{E22C6CA2-5B9D-7309-ABFB-CF12A8915966}"/>
                </a:ext>
              </a:extLst>
            </p:cNvPr>
            <p:cNvGrpSpPr/>
            <p:nvPr/>
          </p:nvGrpSpPr>
          <p:grpSpPr>
            <a:xfrm>
              <a:off x="-4667175" y="1539525"/>
              <a:ext cx="1566725" cy="1382325"/>
              <a:chOff x="-4667175" y="1539525"/>
              <a:chExt cx="1566725" cy="1382325"/>
            </a:xfrm>
          </p:grpSpPr>
          <p:sp>
            <p:nvSpPr>
              <p:cNvPr id="6" name="Google Shape;442;p29">
                <a:extLst>
                  <a:ext uri="{FF2B5EF4-FFF2-40B4-BE49-F238E27FC236}">
                    <a16:creationId xmlns="" xmlns:a16="http://schemas.microsoft.com/office/drawing/2014/main" id="{3173D8DB-0E84-09BC-84C1-74529AC184E3}"/>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443;p29">
                <a:extLst>
                  <a:ext uri="{FF2B5EF4-FFF2-40B4-BE49-F238E27FC236}">
                    <a16:creationId xmlns="" xmlns:a16="http://schemas.microsoft.com/office/drawing/2014/main" id="{9CDD7A85-2244-ED33-9FC4-5ADD0CBBC176}"/>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 name="Google Shape;444;p29">
                <a:extLst>
                  <a:ext uri="{FF2B5EF4-FFF2-40B4-BE49-F238E27FC236}">
                    <a16:creationId xmlns="" xmlns:a16="http://schemas.microsoft.com/office/drawing/2014/main" id="{168959CC-5D78-4B75-6A6F-A188802A6825}"/>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 name="Google Shape;445;p29">
                <a:extLst>
                  <a:ext uri="{FF2B5EF4-FFF2-40B4-BE49-F238E27FC236}">
                    <a16:creationId xmlns="" xmlns:a16="http://schemas.microsoft.com/office/drawing/2014/main" id="{062C6255-F6ED-1499-9223-00F0F630F15D}"/>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446;p29">
                <a:extLst>
                  <a:ext uri="{FF2B5EF4-FFF2-40B4-BE49-F238E27FC236}">
                    <a16:creationId xmlns="" xmlns:a16="http://schemas.microsoft.com/office/drawing/2014/main" id="{B0167365-535F-EEE3-9194-07DDDA59A77D}"/>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 name="Google Shape;447;p29">
                <a:extLst>
                  <a:ext uri="{FF2B5EF4-FFF2-40B4-BE49-F238E27FC236}">
                    <a16:creationId xmlns="" xmlns:a16="http://schemas.microsoft.com/office/drawing/2014/main" id="{0CCD2AEF-92B2-7407-9880-24F15D03A43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 name="Google Shape;448;p29">
                <a:extLst>
                  <a:ext uri="{FF2B5EF4-FFF2-40B4-BE49-F238E27FC236}">
                    <a16:creationId xmlns="" xmlns:a16="http://schemas.microsoft.com/office/drawing/2014/main" id="{70044207-3E05-D750-3FF2-C3DB3099719F}"/>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449;p29">
                <a:extLst>
                  <a:ext uri="{FF2B5EF4-FFF2-40B4-BE49-F238E27FC236}">
                    <a16:creationId xmlns="" xmlns:a16="http://schemas.microsoft.com/office/drawing/2014/main" id="{70FDB30A-C9F3-B2D3-E1D7-BAA5B9F99C43}"/>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 name="Google Shape;450;p29">
                <a:extLst>
                  <a:ext uri="{FF2B5EF4-FFF2-40B4-BE49-F238E27FC236}">
                    <a16:creationId xmlns="" xmlns:a16="http://schemas.microsoft.com/office/drawing/2014/main" id="{2555D608-7791-35ED-EDFF-53439A6F6A5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 name="Google Shape;451;p29">
                <a:extLst>
                  <a:ext uri="{FF2B5EF4-FFF2-40B4-BE49-F238E27FC236}">
                    <a16:creationId xmlns="" xmlns:a16="http://schemas.microsoft.com/office/drawing/2014/main" id="{00FD7428-774E-4AFC-5248-78C23A95578F}"/>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452;p29">
                <a:extLst>
                  <a:ext uri="{FF2B5EF4-FFF2-40B4-BE49-F238E27FC236}">
                    <a16:creationId xmlns="" xmlns:a16="http://schemas.microsoft.com/office/drawing/2014/main" id="{18178F92-3A2A-1B91-199D-93F6A83EF86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 name="Google Shape;453;p29">
                <a:extLst>
                  <a:ext uri="{FF2B5EF4-FFF2-40B4-BE49-F238E27FC236}">
                    <a16:creationId xmlns="" xmlns:a16="http://schemas.microsoft.com/office/drawing/2014/main" id="{F5ACDE17-4204-70CD-5C07-ABB6E590E1CB}"/>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454;p29">
                <a:extLst>
                  <a:ext uri="{FF2B5EF4-FFF2-40B4-BE49-F238E27FC236}">
                    <a16:creationId xmlns="" xmlns:a16="http://schemas.microsoft.com/office/drawing/2014/main" id="{FD35F98A-4229-B232-2D9C-E57590ECDCE4}"/>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 name="Google Shape;455;p29">
                <a:extLst>
                  <a:ext uri="{FF2B5EF4-FFF2-40B4-BE49-F238E27FC236}">
                    <a16:creationId xmlns="" xmlns:a16="http://schemas.microsoft.com/office/drawing/2014/main" id="{DA99988A-C5E3-44E9-AEF1-75C006B7F711}"/>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 name="Google Shape;456;p29">
                <a:extLst>
                  <a:ext uri="{FF2B5EF4-FFF2-40B4-BE49-F238E27FC236}">
                    <a16:creationId xmlns="" xmlns:a16="http://schemas.microsoft.com/office/drawing/2014/main" id="{59E15F95-A48A-1266-A8AC-060FD8EC593F}"/>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 name="Google Shape;457;p29">
                <a:extLst>
                  <a:ext uri="{FF2B5EF4-FFF2-40B4-BE49-F238E27FC236}">
                    <a16:creationId xmlns="" xmlns:a16="http://schemas.microsoft.com/office/drawing/2014/main" id="{66DD9F14-7F71-32E0-FA76-518B04241B02}"/>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458;p29">
                <a:extLst>
                  <a:ext uri="{FF2B5EF4-FFF2-40B4-BE49-F238E27FC236}">
                    <a16:creationId xmlns="" xmlns:a16="http://schemas.microsoft.com/office/drawing/2014/main" id="{6C8A16C0-CA73-362F-9CED-C797870F4F6F}"/>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459;p29">
                <a:extLst>
                  <a:ext uri="{FF2B5EF4-FFF2-40B4-BE49-F238E27FC236}">
                    <a16:creationId xmlns="" xmlns:a16="http://schemas.microsoft.com/office/drawing/2014/main" id="{29E6822D-5C60-DCEC-B3FC-73A9B4D78BCB}"/>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26" name="Google Shape;460;p29">
            <a:extLst>
              <a:ext uri="{FF2B5EF4-FFF2-40B4-BE49-F238E27FC236}">
                <a16:creationId xmlns="" xmlns:a16="http://schemas.microsoft.com/office/drawing/2014/main" id="{21B77770-B264-37F3-08AA-B6916C7D305B}"/>
              </a:ext>
            </a:extLst>
          </p:cNvPr>
          <p:cNvGrpSpPr/>
          <p:nvPr/>
        </p:nvGrpSpPr>
        <p:grpSpPr>
          <a:xfrm rot="900046">
            <a:off x="6855583" y="235016"/>
            <a:ext cx="969791" cy="678828"/>
            <a:chOff x="-4665350" y="238125"/>
            <a:chExt cx="1564900" cy="1273250"/>
          </a:xfrm>
        </p:grpSpPr>
        <p:sp>
          <p:nvSpPr>
            <p:cNvPr id="27" name="Google Shape;461;p29">
              <a:extLst>
                <a:ext uri="{FF2B5EF4-FFF2-40B4-BE49-F238E27FC236}">
                  <a16:creationId xmlns="" xmlns:a16="http://schemas.microsoft.com/office/drawing/2014/main" id="{1ECC82F6-1512-A4CD-B36E-24C899EB13F1}"/>
                </a:ext>
              </a:extLst>
            </p:cNvPr>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28" name="Google Shape;462;p29">
              <a:extLst>
                <a:ext uri="{FF2B5EF4-FFF2-40B4-BE49-F238E27FC236}">
                  <a16:creationId xmlns="" xmlns:a16="http://schemas.microsoft.com/office/drawing/2014/main" id="{73A9F3B8-FECB-A6EF-E269-056A12CC5229}"/>
                </a:ext>
              </a:extLst>
            </p:cNvPr>
            <p:cNvGrpSpPr/>
            <p:nvPr/>
          </p:nvGrpSpPr>
          <p:grpSpPr>
            <a:xfrm>
              <a:off x="-4665350" y="238125"/>
              <a:ext cx="1564900" cy="1273250"/>
              <a:chOff x="-4686175" y="238125"/>
              <a:chExt cx="1564900" cy="1273250"/>
            </a:xfrm>
          </p:grpSpPr>
          <p:sp>
            <p:nvSpPr>
              <p:cNvPr id="29" name="Google Shape;463;p29">
                <a:extLst>
                  <a:ext uri="{FF2B5EF4-FFF2-40B4-BE49-F238E27FC236}">
                    <a16:creationId xmlns="" xmlns:a16="http://schemas.microsoft.com/office/drawing/2014/main" id="{31903BE3-44EE-8A89-2A66-284A2FE644B0}"/>
                  </a:ext>
                </a:extLst>
              </p:cNvPr>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 name="Google Shape;464;p29">
                <a:extLst>
                  <a:ext uri="{FF2B5EF4-FFF2-40B4-BE49-F238E27FC236}">
                    <a16:creationId xmlns="" xmlns:a16="http://schemas.microsoft.com/office/drawing/2014/main" id="{CD8C57F3-536F-7BB8-2A20-B1D55F181FCE}"/>
                  </a:ext>
                </a:extLst>
              </p:cNvPr>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465;p29">
                <a:extLst>
                  <a:ext uri="{FF2B5EF4-FFF2-40B4-BE49-F238E27FC236}">
                    <a16:creationId xmlns="" xmlns:a16="http://schemas.microsoft.com/office/drawing/2014/main" id="{C5A0FFE2-7132-A129-D816-EA091649A6E0}"/>
                  </a:ext>
                </a:extLst>
              </p:cNvPr>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466;p29">
                <a:extLst>
                  <a:ext uri="{FF2B5EF4-FFF2-40B4-BE49-F238E27FC236}">
                    <a16:creationId xmlns="" xmlns:a16="http://schemas.microsoft.com/office/drawing/2014/main" id="{628DFD77-0854-7AAC-2168-381480EC7A1D}"/>
                  </a:ext>
                </a:extLst>
              </p:cNvPr>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 name="Google Shape;467;p29">
                <a:extLst>
                  <a:ext uri="{FF2B5EF4-FFF2-40B4-BE49-F238E27FC236}">
                    <a16:creationId xmlns="" xmlns:a16="http://schemas.microsoft.com/office/drawing/2014/main" id="{1726A460-EF47-F516-2ECF-CD6C68F57B44}"/>
                  </a:ext>
                </a:extLst>
              </p:cNvPr>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468;p29">
                <a:extLst>
                  <a:ext uri="{FF2B5EF4-FFF2-40B4-BE49-F238E27FC236}">
                    <a16:creationId xmlns="" xmlns:a16="http://schemas.microsoft.com/office/drawing/2014/main" id="{0765C178-5A18-5F39-0251-B261F6CB30E7}"/>
                  </a:ext>
                </a:extLst>
              </p:cNvPr>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469;p29">
                <a:extLst>
                  <a:ext uri="{FF2B5EF4-FFF2-40B4-BE49-F238E27FC236}">
                    <a16:creationId xmlns="" xmlns:a16="http://schemas.microsoft.com/office/drawing/2014/main" id="{FBC23C25-1B18-5C39-0498-F073AF08B562}"/>
                  </a:ext>
                </a:extLst>
              </p:cNvPr>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 name="Google Shape;470;p29">
                <a:extLst>
                  <a:ext uri="{FF2B5EF4-FFF2-40B4-BE49-F238E27FC236}">
                    <a16:creationId xmlns="" xmlns:a16="http://schemas.microsoft.com/office/drawing/2014/main" id="{600479EF-86D7-E3C2-44E2-7CD0C6C61B2E}"/>
                  </a:ext>
                </a:extLst>
              </p:cNvPr>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471;p29">
                <a:extLst>
                  <a:ext uri="{FF2B5EF4-FFF2-40B4-BE49-F238E27FC236}">
                    <a16:creationId xmlns="" xmlns:a16="http://schemas.microsoft.com/office/drawing/2014/main" id="{654992B1-6DF2-18EB-529A-2E12B7FBFF1D}"/>
                  </a:ext>
                </a:extLst>
              </p:cNvPr>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 name="Google Shape;472;p29">
                <a:extLst>
                  <a:ext uri="{FF2B5EF4-FFF2-40B4-BE49-F238E27FC236}">
                    <a16:creationId xmlns="" xmlns:a16="http://schemas.microsoft.com/office/drawing/2014/main" id="{F50E7897-4F99-91E0-CD41-21C299E422DD}"/>
                  </a:ext>
                </a:extLst>
              </p:cNvPr>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473;p29">
                <a:extLst>
                  <a:ext uri="{FF2B5EF4-FFF2-40B4-BE49-F238E27FC236}">
                    <a16:creationId xmlns="" xmlns:a16="http://schemas.microsoft.com/office/drawing/2014/main" id="{45B67FC5-54E1-2345-C16C-2EA2D6D4E060}"/>
                  </a:ext>
                </a:extLst>
              </p:cNvPr>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474;p29">
                <a:extLst>
                  <a:ext uri="{FF2B5EF4-FFF2-40B4-BE49-F238E27FC236}">
                    <a16:creationId xmlns="" xmlns:a16="http://schemas.microsoft.com/office/drawing/2014/main" id="{7AD6C86E-DB4F-8213-0620-344B10355317}"/>
                  </a:ext>
                </a:extLst>
              </p:cNvPr>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475;p29">
                <a:extLst>
                  <a:ext uri="{FF2B5EF4-FFF2-40B4-BE49-F238E27FC236}">
                    <a16:creationId xmlns="" xmlns:a16="http://schemas.microsoft.com/office/drawing/2014/main" id="{F5B11522-B247-31CC-A604-753482CC7014}"/>
                  </a:ext>
                </a:extLst>
              </p:cNvPr>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 name="Google Shape;476;p29">
                <a:extLst>
                  <a:ext uri="{FF2B5EF4-FFF2-40B4-BE49-F238E27FC236}">
                    <a16:creationId xmlns="" xmlns:a16="http://schemas.microsoft.com/office/drawing/2014/main" id="{472D6DC3-0047-0D48-9739-3C21833993E5}"/>
                  </a:ext>
                </a:extLst>
              </p:cNvPr>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 name="Google Shape;477;p29">
                <a:extLst>
                  <a:ext uri="{FF2B5EF4-FFF2-40B4-BE49-F238E27FC236}">
                    <a16:creationId xmlns="" xmlns:a16="http://schemas.microsoft.com/office/drawing/2014/main" id="{2DB70F24-7A26-5AFC-9609-7564173B1B25}"/>
                  </a:ext>
                </a:extLst>
              </p:cNvPr>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478;p29">
                <a:extLst>
                  <a:ext uri="{FF2B5EF4-FFF2-40B4-BE49-F238E27FC236}">
                    <a16:creationId xmlns="" xmlns:a16="http://schemas.microsoft.com/office/drawing/2014/main" id="{8158592A-A51A-D289-8F96-6913A6880D4D}"/>
                  </a:ext>
                </a:extLst>
              </p:cNvPr>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 name="Google Shape;479;p29">
                <a:extLst>
                  <a:ext uri="{FF2B5EF4-FFF2-40B4-BE49-F238E27FC236}">
                    <a16:creationId xmlns="" xmlns:a16="http://schemas.microsoft.com/office/drawing/2014/main" id="{28575F0F-7B24-FE34-B821-8D0D3DD047C9}"/>
                  </a:ext>
                </a:extLst>
              </p:cNvPr>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6" name="Google Shape;480;p29">
                <a:extLst>
                  <a:ext uri="{FF2B5EF4-FFF2-40B4-BE49-F238E27FC236}">
                    <a16:creationId xmlns="" xmlns:a16="http://schemas.microsoft.com/office/drawing/2014/main" id="{6A0174CB-920C-FABE-5577-FEFF046C1B08}"/>
                  </a:ext>
                </a:extLst>
              </p:cNvPr>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 name="Google Shape;481;p29">
                <a:extLst>
                  <a:ext uri="{FF2B5EF4-FFF2-40B4-BE49-F238E27FC236}">
                    <a16:creationId xmlns="" xmlns:a16="http://schemas.microsoft.com/office/drawing/2014/main" id="{4249770A-B277-DEA4-9951-039E426BEB4F}"/>
                  </a:ext>
                </a:extLst>
              </p:cNvPr>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 name="Google Shape;482;p29">
                <a:extLst>
                  <a:ext uri="{FF2B5EF4-FFF2-40B4-BE49-F238E27FC236}">
                    <a16:creationId xmlns="" xmlns:a16="http://schemas.microsoft.com/office/drawing/2014/main" id="{8A439B54-8BE9-9EBF-A5B3-A6CF9E09F596}"/>
                  </a:ext>
                </a:extLst>
              </p:cNvPr>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aphicFrame>
        <p:nvGraphicFramePr>
          <p:cNvPr id="84" name="Table 49">
            <a:extLst>
              <a:ext uri="{FF2B5EF4-FFF2-40B4-BE49-F238E27FC236}">
                <a16:creationId xmlns="" xmlns:a16="http://schemas.microsoft.com/office/drawing/2014/main" id="{E094BF0F-8E84-6E85-5113-1BA053D33775}"/>
              </a:ext>
            </a:extLst>
          </p:cNvPr>
          <p:cNvGraphicFramePr>
            <a:graphicFrameLocks noGrp="1"/>
          </p:cNvGraphicFramePr>
          <p:nvPr>
            <p:extLst>
              <p:ext uri="{D42A27DB-BD31-4B8C-83A1-F6EECF244321}">
                <p14:modId xmlns:p14="http://schemas.microsoft.com/office/powerpoint/2010/main" val="501892894"/>
              </p:ext>
            </p:extLst>
          </p:nvPr>
        </p:nvGraphicFramePr>
        <p:xfrm>
          <a:off x="206007" y="923966"/>
          <a:ext cx="8731985" cy="4364687"/>
        </p:xfrm>
        <a:graphic>
          <a:graphicData uri="http://schemas.openxmlformats.org/drawingml/2006/table">
            <a:tbl>
              <a:tblPr firstRow="1" bandRow="1"/>
              <a:tblGrid>
                <a:gridCol w="879843">
                  <a:extLst>
                    <a:ext uri="{9D8B030D-6E8A-4147-A177-3AD203B41FA5}">
                      <a16:colId xmlns="" xmlns:a16="http://schemas.microsoft.com/office/drawing/2014/main" val="3822442462"/>
                    </a:ext>
                  </a:extLst>
                </a:gridCol>
                <a:gridCol w="1885950">
                  <a:extLst>
                    <a:ext uri="{9D8B030D-6E8A-4147-A177-3AD203B41FA5}">
                      <a16:colId xmlns="" xmlns:a16="http://schemas.microsoft.com/office/drawing/2014/main" val="3234396004"/>
                    </a:ext>
                  </a:extLst>
                </a:gridCol>
                <a:gridCol w="3420543">
                  <a:extLst>
                    <a:ext uri="{9D8B030D-6E8A-4147-A177-3AD203B41FA5}">
                      <a16:colId xmlns="" xmlns:a16="http://schemas.microsoft.com/office/drawing/2014/main" val="3476036546"/>
                    </a:ext>
                  </a:extLst>
                </a:gridCol>
                <a:gridCol w="2545649">
                  <a:extLst>
                    <a:ext uri="{9D8B030D-6E8A-4147-A177-3AD203B41FA5}">
                      <a16:colId xmlns="" xmlns:a16="http://schemas.microsoft.com/office/drawing/2014/main" val="1208012915"/>
                    </a:ext>
                  </a:extLst>
                </a:gridCol>
              </a:tblGrid>
              <a:tr h="560769">
                <a:tc>
                  <a:txBody>
                    <a:bodyPr/>
                    <a:lstStyle/>
                    <a:p>
                      <a:pPr algn="ctr"/>
                      <a:r>
                        <a:rPr lang="en-US" sz="1800" b="1" dirty="0"/>
                        <a:t>STT</a:t>
                      </a:r>
                    </a:p>
                  </a:txBody>
                  <a:tcPr anchor="ctr">
                    <a:solidFill>
                      <a:schemeClr val="accent2">
                        <a:lumMod val="75000"/>
                      </a:schemeClr>
                    </a:solidFill>
                  </a:tcPr>
                </a:tc>
                <a:tc>
                  <a:txBody>
                    <a:bodyPr/>
                    <a:lstStyle/>
                    <a:p>
                      <a:pPr algn="ctr"/>
                      <a:r>
                        <a:rPr lang="en-US" sz="1800" b="1" dirty="0" err="1"/>
                        <a:t>Nội</a:t>
                      </a:r>
                      <a:r>
                        <a:rPr lang="en-US" sz="1800" b="1" dirty="0"/>
                        <a:t> dung</a:t>
                      </a:r>
                    </a:p>
                  </a:txBody>
                  <a:tcPr anchor="ctr">
                    <a:solidFill>
                      <a:schemeClr val="accent2">
                        <a:lumMod val="75000"/>
                      </a:schemeClr>
                    </a:solidFill>
                  </a:tcPr>
                </a:tc>
                <a:tc>
                  <a:txBody>
                    <a:bodyPr/>
                    <a:lstStyle/>
                    <a:p>
                      <a:pPr algn="ctr"/>
                      <a:r>
                        <a:rPr lang="en-US" sz="1800" b="1" dirty="0" err="1"/>
                        <a:t>Nhận</a:t>
                      </a:r>
                      <a:r>
                        <a:rPr lang="en-US" sz="1800" b="1" dirty="0"/>
                        <a:t> </a:t>
                      </a:r>
                      <a:r>
                        <a:rPr lang="en-US" sz="1800" b="1" dirty="0" err="1"/>
                        <a:t>xét</a:t>
                      </a:r>
                      <a:endParaRPr lang="en-US" sz="1800" b="1" dirty="0"/>
                    </a:p>
                  </a:txBody>
                  <a:tcPr anchor="ctr">
                    <a:solidFill>
                      <a:schemeClr val="accent2">
                        <a:lumMod val="75000"/>
                      </a:schemeClr>
                    </a:solidFill>
                  </a:tcPr>
                </a:tc>
                <a:tc>
                  <a:txBody>
                    <a:bodyPr/>
                    <a:lstStyle/>
                    <a:p>
                      <a:pPr algn="ctr"/>
                      <a:r>
                        <a:rPr lang="en-US" sz="1800" b="1" dirty="0" err="1"/>
                        <a:t>Đề</a:t>
                      </a:r>
                      <a:r>
                        <a:rPr lang="en-US" sz="1800" b="1" dirty="0"/>
                        <a:t> </a:t>
                      </a:r>
                      <a:r>
                        <a:rPr lang="en-US" sz="1800" b="1" dirty="0" err="1"/>
                        <a:t>xuất</a:t>
                      </a:r>
                      <a:endParaRPr lang="en-US" sz="1800" b="1" dirty="0"/>
                    </a:p>
                  </a:txBody>
                  <a:tcPr anchor="ctr">
                    <a:solidFill>
                      <a:schemeClr val="accent2">
                        <a:lumMod val="75000"/>
                      </a:schemeClr>
                    </a:solidFill>
                  </a:tcPr>
                </a:tc>
                <a:extLst>
                  <a:ext uri="{0D108BD9-81ED-4DB2-BD59-A6C34878D82A}">
                    <a16:rowId xmlns="" xmlns:a16="http://schemas.microsoft.com/office/drawing/2014/main" val="1306815743"/>
                  </a:ext>
                </a:extLst>
              </a:tr>
              <a:tr h="695945">
                <a:tc>
                  <a:txBody>
                    <a:bodyPr/>
                    <a:lstStyle/>
                    <a:p>
                      <a:pPr algn="ctr"/>
                      <a:r>
                        <a:rPr lang="en-US" sz="1800" b="1" dirty="0"/>
                        <a:t>1</a:t>
                      </a:r>
                    </a:p>
                  </a:txBody>
                  <a:tcPr anchor="ctr"/>
                </a:tc>
                <a:tc>
                  <a:txBody>
                    <a:bodyPr/>
                    <a:lstStyle/>
                    <a:p>
                      <a:r>
                        <a:rPr lang="en-US" sz="2000" dirty="0" err="1">
                          <a:latin typeface="#9Slide02 Noi dung rat dai" panose="02000000000000000000" pitchFamily="2" charset="0"/>
                          <a:ea typeface="#9Slide02 Noi dung rat dai" panose="02000000000000000000" pitchFamily="2" charset="0"/>
                        </a:rPr>
                        <a:t>Kịch</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bản</a:t>
                      </a:r>
                      <a:endParaRPr lang="en-US" sz="2000" dirty="0">
                        <a:latin typeface="#9Slide02 Noi dung rat dai" panose="02000000000000000000" pitchFamily="2" charset="0"/>
                        <a:ea typeface="#9Slide02 Noi dung rat dai" panose="02000000000000000000" pitchFamily="2" charset="0"/>
                      </a:endParaRPr>
                    </a:p>
                  </a:txBody>
                  <a:tcPr/>
                </a:tc>
                <a:tc>
                  <a:txBody>
                    <a:bodyPr/>
                    <a:lstStyle/>
                    <a:p>
                      <a:endParaRPr lang="en-US" sz="1800" dirty="0">
                        <a:latin typeface="#9Slide02 Noi dung rat dai" panose="02000000000000000000" pitchFamily="2" charset="0"/>
                        <a:ea typeface="#9Slide02 Noi dung rat dai" panose="02000000000000000000" pitchFamily="2" charset="0"/>
                      </a:endParaRPr>
                    </a:p>
                  </a:txBody>
                  <a:tcPr/>
                </a:tc>
                <a:tc>
                  <a:txBody>
                    <a:bodyPr/>
                    <a:lstStyle/>
                    <a:p>
                      <a:pPr>
                        <a:lnSpc>
                          <a:spcPct val="115000"/>
                        </a:lnSpc>
                        <a:spcBef>
                          <a:spcPts val="0"/>
                        </a:spcBef>
                        <a:spcAft>
                          <a:spcPts val="1000"/>
                        </a:spcAft>
                      </a:pPr>
                      <a:endParaRPr lang="en-US" sz="1800" dirty="0">
                        <a:latin typeface="#9Slide02 Noi dung rat dai" panose="02000000000000000000" pitchFamily="2" charset="0"/>
                        <a:ea typeface="#9Slide02 Noi dung rat dai" panose="02000000000000000000" pitchFamily="2" charset="0"/>
                      </a:endParaRPr>
                    </a:p>
                  </a:txBody>
                  <a:tcPr/>
                </a:tc>
                <a:extLst>
                  <a:ext uri="{0D108BD9-81ED-4DB2-BD59-A6C34878D82A}">
                    <a16:rowId xmlns="" xmlns:a16="http://schemas.microsoft.com/office/drawing/2014/main" val="3408867021"/>
                  </a:ext>
                </a:extLst>
              </a:tr>
              <a:tr h="750677">
                <a:tc>
                  <a:txBody>
                    <a:bodyPr/>
                    <a:lstStyle/>
                    <a:p>
                      <a:pPr algn="ctr"/>
                      <a:r>
                        <a:rPr lang="en-US" sz="1800" b="1" dirty="0"/>
                        <a:t>2</a:t>
                      </a:r>
                    </a:p>
                  </a:txBody>
                  <a:tcPr anchor="ctr"/>
                </a:tc>
                <a:tc>
                  <a:txBody>
                    <a:bodyPr/>
                    <a:lstStyle/>
                    <a:p>
                      <a:r>
                        <a:rPr lang="en-US" sz="2000" dirty="0" err="1">
                          <a:latin typeface="#9Slide02 Noi dung rat dai" panose="02000000000000000000" pitchFamily="2" charset="0"/>
                          <a:ea typeface="#9Slide02 Noi dung rat dai" panose="02000000000000000000" pitchFamily="2" charset="0"/>
                        </a:rPr>
                        <a:t>Diễn</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xuất</a:t>
                      </a:r>
                      <a:endParaRPr lang="en-US" sz="2000" dirty="0">
                        <a:latin typeface="#9Slide02 Noi dung rat dai" panose="02000000000000000000" pitchFamily="2" charset="0"/>
                        <a:ea typeface="#9Slide02 Noi dung rat dai" panose="02000000000000000000" pitchFamily="2" charset="0"/>
                      </a:endParaRPr>
                    </a:p>
                    <a:p>
                      <a:pPr marL="0" indent="0">
                        <a:buFontTx/>
                        <a:buNone/>
                      </a:pP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Hành</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động</a:t>
                      </a:r>
                      <a:endParaRPr lang="en-US" sz="2000" dirty="0">
                        <a:latin typeface="#9Slide02 Noi dung rat dai" panose="02000000000000000000" pitchFamily="2" charset="0"/>
                        <a:ea typeface="#9Slide02 Noi dung rat dai" panose="02000000000000000000" pitchFamily="2" charset="0"/>
                      </a:endParaRPr>
                    </a:p>
                    <a:p>
                      <a:pPr marL="0" indent="0">
                        <a:buFontTx/>
                        <a:buNone/>
                      </a:pP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Lời</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thoại</a:t>
                      </a:r>
                      <a:endParaRPr lang="en-US" sz="2000" dirty="0">
                        <a:latin typeface="#9Slide02 Noi dung rat dai" panose="02000000000000000000" pitchFamily="2" charset="0"/>
                        <a:ea typeface="#9Slide02 Noi dung rat dai" panose="02000000000000000000" pitchFamily="2" charset="0"/>
                      </a:endParaRPr>
                    </a:p>
                    <a:p>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Biểu</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cảm</a:t>
                      </a:r>
                      <a:r>
                        <a:rPr lang="en-US" sz="2000" dirty="0">
                          <a:latin typeface="#9Slide02 Noi dung rat dai" panose="02000000000000000000" pitchFamily="2" charset="0"/>
                          <a:ea typeface="#9Slide02 Noi dung rat dai" panose="02000000000000000000" pitchFamily="2" charset="0"/>
                        </a:rPr>
                        <a:t> </a:t>
                      </a:r>
                    </a:p>
                  </a:txBody>
                  <a:tcPr/>
                </a:tc>
                <a:tc>
                  <a:txBody>
                    <a:bodyPr/>
                    <a:lstStyle/>
                    <a:p>
                      <a:endParaRPr lang="en-US" sz="1800" dirty="0">
                        <a:latin typeface="#9Slide02 Noi dung rat dai" panose="02000000000000000000" pitchFamily="2" charset="0"/>
                        <a:ea typeface="#9Slide02 Noi dung rat dai" panose="02000000000000000000" pitchFamily="2" charset="0"/>
                      </a:endParaRPr>
                    </a:p>
                  </a:txBody>
                  <a:tcPr/>
                </a:tc>
                <a:tc>
                  <a:txBody>
                    <a:bodyPr/>
                    <a:lstStyle/>
                    <a:p>
                      <a:pPr>
                        <a:spcBef>
                          <a:spcPts val="0"/>
                        </a:spcBef>
                      </a:pPr>
                      <a:endParaRPr lang="en-US" sz="1800" dirty="0">
                        <a:latin typeface="#9Slide02 Noi dung rat dai" panose="02000000000000000000" pitchFamily="2" charset="0"/>
                        <a:ea typeface="#9Slide02 Noi dung rat dai" panose="02000000000000000000" pitchFamily="2" charset="0"/>
                      </a:endParaRPr>
                    </a:p>
                  </a:txBody>
                  <a:tcPr/>
                </a:tc>
                <a:extLst>
                  <a:ext uri="{0D108BD9-81ED-4DB2-BD59-A6C34878D82A}">
                    <a16:rowId xmlns="" xmlns:a16="http://schemas.microsoft.com/office/drawing/2014/main" val="1746117181"/>
                  </a:ext>
                </a:extLst>
              </a:tr>
              <a:tr h="791493">
                <a:tc>
                  <a:txBody>
                    <a:bodyPr/>
                    <a:lstStyle/>
                    <a:p>
                      <a:pPr algn="ctr"/>
                      <a:r>
                        <a:rPr lang="en-US" sz="1800" b="1" dirty="0"/>
                        <a:t>3</a:t>
                      </a:r>
                    </a:p>
                  </a:txBody>
                  <a:tcPr anchor="ctr"/>
                </a:tc>
                <a:tc>
                  <a:txBody>
                    <a:bodyPr/>
                    <a:lstStyle/>
                    <a:p>
                      <a:r>
                        <a:rPr lang="en-US" sz="2000" dirty="0" err="1">
                          <a:latin typeface="#9Slide02 Noi dung rat dai" panose="02000000000000000000" pitchFamily="2" charset="0"/>
                          <a:ea typeface="#9Slide02 Noi dung rat dai" panose="02000000000000000000" pitchFamily="2" charset="0"/>
                        </a:rPr>
                        <a:t>Âm</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thanh</a:t>
                      </a:r>
                      <a:endParaRPr lang="en-US" sz="2000" dirty="0">
                        <a:latin typeface="#9Slide02 Noi dung rat dai" panose="02000000000000000000" pitchFamily="2" charset="0"/>
                        <a:ea typeface="#9Slide02 Noi dung rat dai" panose="02000000000000000000" pitchFamily="2" charset="0"/>
                      </a:endParaRPr>
                    </a:p>
                    <a:p>
                      <a:r>
                        <a:rPr lang="en-US" sz="2000" dirty="0" err="1">
                          <a:latin typeface="#9Slide02 Noi dung rat dai" panose="02000000000000000000" pitchFamily="2" charset="0"/>
                          <a:ea typeface="#9Slide02 Noi dung rat dai" panose="02000000000000000000" pitchFamily="2" charset="0"/>
                        </a:rPr>
                        <a:t>Ánh</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sáng</a:t>
                      </a:r>
                      <a:endParaRPr lang="en-US" sz="2000" dirty="0">
                        <a:latin typeface="#9Slide02 Noi dung rat dai" panose="02000000000000000000" pitchFamily="2" charset="0"/>
                        <a:ea typeface="#9Slide02 Noi dung rat dai" panose="02000000000000000000" pitchFamily="2" charset="0"/>
                      </a:endParaRPr>
                    </a:p>
                  </a:txBody>
                  <a:tcPr/>
                </a:tc>
                <a:tc>
                  <a:txBody>
                    <a:bodyPr/>
                    <a:lstStyle/>
                    <a:p>
                      <a:endParaRPr lang="en-US" sz="1800" dirty="0">
                        <a:latin typeface="#9Slide02 Noi dung rat dai" panose="02000000000000000000" pitchFamily="2" charset="0"/>
                        <a:ea typeface="#9Slide02 Noi dung rat dai" panose="02000000000000000000" pitchFamily="2" charset="0"/>
                      </a:endParaRPr>
                    </a:p>
                  </a:txBody>
                  <a:tcPr/>
                </a:tc>
                <a:tc>
                  <a:txBody>
                    <a:bodyPr/>
                    <a:lstStyle/>
                    <a:p>
                      <a:pPr>
                        <a:spcBef>
                          <a:spcPts val="0"/>
                        </a:spcBef>
                      </a:pPr>
                      <a:endParaRPr lang="en-US" sz="1800" dirty="0">
                        <a:latin typeface="#9Slide02 Noi dung rat dai" panose="02000000000000000000" pitchFamily="2" charset="0"/>
                        <a:ea typeface="#9Slide02 Noi dung rat dai" panose="02000000000000000000" pitchFamily="2" charset="0"/>
                      </a:endParaRPr>
                    </a:p>
                  </a:txBody>
                  <a:tcPr/>
                </a:tc>
                <a:extLst>
                  <a:ext uri="{0D108BD9-81ED-4DB2-BD59-A6C34878D82A}">
                    <a16:rowId xmlns="" xmlns:a16="http://schemas.microsoft.com/office/drawing/2014/main" val="3079288283"/>
                  </a:ext>
                </a:extLst>
              </a:tr>
              <a:tr h="778320">
                <a:tc>
                  <a:txBody>
                    <a:bodyPr/>
                    <a:lstStyle/>
                    <a:p>
                      <a:pPr algn="ctr"/>
                      <a:r>
                        <a:rPr lang="en-US" sz="1800" b="1" dirty="0"/>
                        <a:t>4</a:t>
                      </a:r>
                    </a:p>
                  </a:txBody>
                  <a:tcPr anchor="ctr"/>
                </a:tc>
                <a:tc>
                  <a:txBody>
                    <a:bodyPr/>
                    <a:lstStyle/>
                    <a:p>
                      <a:r>
                        <a:rPr lang="en-US" sz="2000" dirty="0" err="1">
                          <a:latin typeface="#9Slide02 Noi dung rat dai" panose="02000000000000000000" pitchFamily="2" charset="0"/>
                          <a:ea typeface="#9Slide02 Noi dung rat dai" panose="02000000000000000000" pitchFamily="2" charset="0"/>
                        </a:rPr>
                        <a:t>Bày</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trí</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sân</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khấu</a:t>
                      </a:r>
                      <a:r>
                        <a:rPr lang="en-US" sz="2000" dirty="0">
                          <a:latin typeface="#9Slide02 Noi dung rat dai" panose="02000000000000000000" pitchFamily="2" charset="0"/>
                          <a:ea typeface="#9Slide02 Noi dung rat dai" panose="02000000000000000000" pitchFamily="2" charset="0"/>
                        </a:rPr>
                        <a:t>, </a:t>
                      </a:r>
                    </a:p>
                    <a:p>
                      <a:r>
                        <a:rPr lang="en-US" sz="2000" dirty="0" err="1">
                          <a:latin typeface="#9Slide02 Noi dung rat dai" panose="02000000000000000000" pitchFamily="2" charset="0"/>
                          <a:ea typeface="#9Slide02 Noi dung rat dai" panose="02000000000000000000" pitchFamily="2" charset="0"/>
                        </a:rPr>
                        <a:t>bối</a:t>
                      </a: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cảnh</a:t>
                      </a:r>
                      <a:endParaRPr lang="en-US" sz="2000" dirty="0">
                        <a:latin typeface="#9Slide02 Noi dung rat dai" panose="02000000000000000000" pitchFamily="2" charset="0"/>
                        <a:ea typeface="#9Slide02 Noi dung rat dai" panose="02000000000000000000" pitchFamily="2" charset="0"/>
                      </a:endParaRPr>
                    </a:p>
                  </a:txBody>
                  <a:tcPr/>
                </a:tc>
                <a:tc>
                  <a:txBody>
                    <a:bodyPr/>
                    <a:lstStyle/>
                    <a:p>
                      <a:endParaRPr lang="en-US" sz="1800" dirty="0">
                        <a:latin typeface="#9Slide02 Noi dung rat dai" panose="02000000000000000000" pitchFamily="2" charset="0"/>
                        <a:ea typeface="#9Slide02 Noi dung rat dai"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dirty="0">
                        <a:latin typeface="#9Slide02 Noi dung rat dai" panose="02000000000000000000" pitchFamily="2" charset="0"/>
                        <a:ea typeface="#9Slide02 Noi dung rat dai" panose="02000000000000000000" pitchFamily="2" charset="0"/>
                      </a:endParaRPr>
                    </a:p>
                  </a:txBody>
                  <a:tcPr/>
                </a:tc>
                <a:extLst>
                  <a:ext uri="{0D108BD9-81ED-4DB2-BD59-A6C34878D82A}">
                    <a16:rowId xmlns="" xmlns:a16="http://schemas.microsoft.com/office/drawing/2014/main" val="1946671426"/>
                  </a:ext>
                </a:extLst>
              </a:tr>
            </a:tbl>
          </a:graphicData>
        </a:graphic>
      </p:graphicFrame>
    </p:spTree>
    <p:extLst>
      <p:ext uri="{BB962C8B-B14F-4D97-AF65-F5344CB8AC3E}">
        <p14:creationId xmlns:p14="http://schemas.microsoft.com/office/powerpoint/2010/main" val="12166431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25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5D15E77-DDF8-7D0D-3873-E8E2D4EBD735}"/>
              </a:ext>
            </a:extLst>
          </p:cNvPr>
          <p:cNvSpPr>
            <a:spLocks noGrp="1"/>
          </p:cNvSpPr>
          <p:nvPr>
            <p:ph type="title"/>
          </p:nvPr>
        </p:nvSpPr>
        <p:spPr>
          <a:xfrm>
            <a:off x="2838991" y="202186"/>
            <a:ext cx="5543601" cy="582211"/>
          </a:xfrm>
          <a:solidFill>
            <a:schemeClr val="accent1">
              <a:lumMod val="50000"/>
            </a:schemeClr>
          </a:solidFill>
        </p:spPr>
        <p:txBody>
          <a:bodyPr/>
          <a:lstStyle/>
          <a:p>
            <a:pPr algn="ctr"/>
            <a:r>
              <a:rPr lang="en-US" sz="3200" dirty="0" err="1">
                <a:solidFill>
                  <a:schemeClr val="accent6"/>
                </a:solidFill>
                <a:latin typeface="#9Slide02 Tieu de rat dai 01" panose="02000000000000000000" pitchFamily="2" charset="0"/>
                <a:ea typeface="#9Slide02 Tieu de rat dai 01" panose="02000000000000000000" pitchFamily="2" charset="0"/>
              </a:rPr>
              <a:t>Lưu</a:t>
            </a:r>
            <a:r>
              <a:rPr lang="en-US" sz="3200" dirty="0">
                <a:solidFill>
                  <a:schemeClr val="accent6"/>
                </a:solidFill>
                <a:latin typeface="#9Slide02 Tieu de rat dai 01" panose="02000000000000000000" pitchFamily="2" charset="0"/>
                <a:ea typeface="#9Slide02 Tieu de rat dai 01" panose="02000000000000000000" pitchFamily="2" charset="0"/>
              </a:rPr>
              <a:t> ý </a:t>
            </a:r>
            <a:r>
              <a:rPr lang="en-US" sz="3200" dirty="0" err="1">
                <a:solidFill>
                  <a:schemeClr val="accent6"/>
                </a:solidFill>
                <a:latin typeface="#9Slide02 Tieu de rat dai 01" panose="02000000000000000000" pitchFamily="2" charset="0"/>
                <a:ea typeface="#9Slide02 Tieu de rat dai 01" panose="02000000000000000000" pitchFamily="2" charset="0"/>
              </a:rPr>
              <a:t>trong</a:t>
            </a:r>
            <a:r>
              <a:rPr lang="en-US" sz="3200" dirty="0">
                <a:solidFill>
                  <a:schemeClr val="accent6"/>
                </a:solidFill>
                <a:latin typeface="#9Slide02 Tieu de rat dai 01" panose="02000000000000000000" pitchFamily="2" charset="0"/>
                <a:ea typeface="#9Slide02 Tieu de rat dai 01" panose="02000000000000000000" pitchFamily="2" charset="0"/>
              </a:rPr>
              <a:t> </a:t>
            </a:r>
            <a:r>
              <a:rPr lang="en-US" sz="3200" dirty="0" err="1">
                <a:solidFill>
                  <a:schemeClr val="accent6"/>
                </a:solidFill>
                <a:latin typeface="#9Slide02 Tieu de rat dai 01" panose="02000000000000000000" pitchFamily="2" charset="0"/>
                <a:ea typeface="#9Slide02 Tieu de rat dai 01" panose="02000000000000000000" pitchFamily="2" charset="0"/>
              </a:rPr>
              <a:t>quá</a:t>
            </a:r>
            <a:r>
              <a:rPr lang="en-US" sz="3200" dirty="0">
                <a:solidFill>
                  <a:schemeClr val="accent6"/>
                </a:solidFill>
                <a:latin typeface="#9Slide02 Tieu de rat dai 01" panose="02000000000000000000" pitchFamily="2" charset="0"/>
                <a:ea typeface="#9Slide02 Tieu de rat dai 01" panose="02000000000000000000" pitchFamily="2" charset="0"/>
              </a:rPr>
              <a:t> </a:t>
            </a:r>
            <a:r>
              <a:rPr lang="en-US" sz="3200" dirty="0" err="1">
                <a:solidFill>
                  <a:schemeClr val="accent6"/>
                </a:solidFill>
                <a:latin typeface="#9Slide02 Tieu de rat dai 01" panose="02000000000000000000" pitchFamily="2" charset="0"/>
                <a:ea typeface="#9Slide02 Tieu de rat dai 01" panose="02000000000000000000" pitchFamily="2" charset="0"/>
              </a:rPr>
              <a:t>trình</a:t>
            </a:r>
            <a:r>
              <a:rPr lang="en-US" sz="3200" dirty="0">
                <a:solidFill>
                  <a:schemeClr val="accent6"/>
                </a:solidFill>
                <a:latin typeface="#9Slide02 Tieu de rat dai 01" panose="02000000000000000000" pitchFamily="2" charset="0"/>
                <a:ea typeface="#9Slide02 Tieu de rat dai 01" panose="02000000000000000000" pitchFamily="2" charset="0"/>
              </a:rPr>
              <a:t> </a:t>
            </a:r>
            <a:r>
              <a:rPr lang="en-US" sz="3200" dirty="0" err="1">
                <a:solidFill>
                  <a:schemeClr val="accent6"/>
                </a:solidFill>
                <a:latin typeface="#9Slide02 Tieu de rat dai 01" panose="02000000000000000000" pitchFamily="2" charset="0"/>
                <a:ea typeface="#9Slide02 Tieu de rat dai 01" panose="02000000000000000000" pitchFamily="2" charset="0"/>
              </a:rPr>
              <a:t>biểu</a:t>
            </a:r>
            <a:r>
              <a:rPr lang="en-US" sz="3200" dirty="0">
                <a:solidFill>
                  <a:schemeClr val="accent6"/>
                </a:solidFill>
                <a:latin typeface="#9Slide02 Tieu de rat dai 01" panose="02000000000000000000" pitchFamily="2" charset="0"/>
                <a:ea typeface="#9Slide02 Tieu de rat dai 01" panose="02000000000000000000" pitchFamily="2" charset="0"/>
              </a:rPr>
              <a:t> </a:t>
            </a:r>
            <a:r>
              <a:rPr lang="en-US" sz="3200" dirty="0" err="1">
                <a:solidFill>
                  <a:schemeClr val="accent6"/>
                </a:solidFill>
                <a:latin typeface="#9Slide02 Tieu de rat dai 01" panose="02000000000000000000" pitchFamily="2" charset="0"/>
                <a:ea typeface="#9Slide02 Tieu de rat dai 01" panose="02000000000000000000" pitchFamily="2" charset="0"/>
              </a:rPr>
              <a:t>diễn</a:t>
            </a:r>
            <a:endParaRPr lang="en-US" sz="3200" dirty="0">
              <a:solidFill>
                <a:schemeClr val="accent6"/>
              </a:solidFill>
              <a:latin typeface="#9Slide02 Tieu de rat dai 01" panose="02000000000000000000" pitchFamily="2" charset="0"/>
              <a:ea typeface="#9Slide02 Tieu de rat dai 01" panose="02000000000000000000" pitchFamily="2" charset="0"/>
            </a:endParaRPr>
          </a:p>
        </p:txBody>
      </p:sp>
      <p:grpSp>
        <p:nvGrpSpPr>
          <p:cNvPr id="4" name="Google Shape;439;p29">
            <a:extLst>
              <a:ext uri="{FF2B5EF4-FFF2-40B4-BE49-F238E27FC236}">
                <a16:creationId xmlns="" xmlns:a16="http://schemas.microsoft.com/office/drawing/2014/main" id="{B30208AA-843E-1F00-CB35-5BC32C08EAB8}"/>
              </a:ext>
            </a:extLst>
          </p:cNvPr>
          <p:cNvGrpSpPr/>
          <p:nvPr/>
        </p:nvGrpSpPr>
        <p:grpSpPr>
          <a:xfrm rot="-899956">
            <a:off x="171330" y="37849"/>
            <a:ext cx="1739091" cy="1552943"/>
            <a:chOff x="-4669200" y="1539525"/>
            <a:chExt cx="1568750" cy="1382325"/>
          </a:xfrm>
        </p:grpSpPr>
        <p:sp>
          <p:nvSpPr>
            <p:cNvPr id="5" name="Google Shape;440;p29">
              <a:extLst>
                <a:ext uri="{FF2B5EF4-FFF2-40B4-BE49-F238E27FC236}">
                  <a16:creationId xmlns="" xmlns:a16="http://schemas.microsoft.com/office/drawing/2014/main" id="{B231E232-DAB1-88D0-D03B-302B4EABC86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defRPr/>
              </a:pPr>
              <a:endParaRPr/>
            </a:p>
          </p:txBody>
        </p:sp>
        <p:grpSp>
          <p:nvGrpSpPr>
            <p:cNvPr id="6" name="Google Shape;441;p29">
              <a:extLst>
                <a:ext uri="{FF2B5EF4-FFF2-40B4-BE49-F238E27FC236}">
                  <a16:creationId xmlns="" xmlns:a16="http://schemas.microsoft.com/office/drawing/2014/main" id="{67A24C1F-8BDF-502F-5782-551703607E48}"/>
                </a:ext>
              </a:extLst>
            </p:cNvPr>
            <p:cNvGrpSpPr/>
            <p:nvPr/>
          </p:nvGrpSpPr>
          <p:grpSpPr>
            <a:xfrm>
              <a:off x="-4667175" y="1539525"/>
              <a:ext cx="1566725" cy="1382325"/>
              <a:chOff x="-4667175" y="1539525"/>
              <a:chExt cx="1566725" cy="1382325"/>
            </a:xfrm>
          </p:grpSpPr>
          <p:sp>
            <p:nvSpPr>
              <p:cNvPr id="7" name="Google Shape;442;p29">
                <a:extLst>
                  <a:ext uri="{FF2B5EF4-FFF2-40B4-BE49-F238E27FC236}">
                    <a16:creationId xmlns="" xmlns:a16="http://schemas.microsoft.com/office/drawing/2014/main" id="{FC7197C2-AE1B-2084-40F7-05C56B9BFC8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8" name="Google Shape;443;p29">
                <a:extLst>
                  <a:ext uri="{FF2B5EF4-FFF2-40B4-BE49-F238E27FC236}">
                    <a16:creationId xmlns="" xmlns:a16="http://schemas.microsoft.com/office/drawing/2014/main" id="{D4D98C78-F8A5-73C7-E80F-6CBFE2D0F4A8}"/>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9" name="Google Shape;444;p29">
                <a:extLst>
                  <a:ext uri="{FF2B5EF4-FFF2-40B4-BE49-F238E27FC236}">
                    <a16:creationId xmlns="" xmlns:a16="http://schemas.microsoft.com/office/drawing/2014/main" id="{577603D7-FF07-C47D-1990-0A2C788E6871}"/>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0" name="Google Shape;445;p29">
                <a:extLst>
                  <a:ext uri="{FF2B5EF4-FFF2-40B4-BE49-F238E27FC236}">
                    <a16:creationId xmlns="" xmlns:a16="http://schemas.microsoft.com/office/drawing/2014/main" id="{C42E675E-336A-EF31-34A0-79136534F785}"/>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11" name="Google Shape;446;p29">
                <a:extLst>
                  <a:ext uri="{FF2B5EF4-FFF2-40B4-BE49-F238E27FC236}">
                    <a16:creationId xmlns="" xmlns:a16="http://schemas.microsoft.com/office/drawing/2014/main" id="{F6512AE4-CA6B-FA1F-738C-DF4927B8CF5C}"/>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12" name="Google Shape;447;p29">
                <a:extLst>
                  <a:ext uri="{FF2B5EF4-FFF2-40B4-BE49-F238E27FC236}">
                    <a16:creationId xmlns="" xmlns:a16="http://schemas.microsoft.com/office/drawing/2014/main" id="{7C79D6B2-9688-539B-3DBC-38B6EA23FF60}"/>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3" name="Google Shape;448;p29">
                <a:extLst>
                  <a:ext uri="{FF2B5EF4-FFF2-40B4-BE49-F238E27FC236}">
                    <a16:creationId xmlns="" xmlns:a16="http://schemas.microsoft.com/office/drawing/2014/main" id="{10FDD4B2-D85D-5E3E-C71C-36951D8480BC}"/>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14" name="Google Shape;449;p29">
                <a:extLst>
                  <a:ext uri="{FF2B5EF4-FFF2-40B4-BE49-F238E27FC236}">
                    <a16:creationId xmlns="" xmlns:a16="http://schemas.microsoft.com/office/drawing/2014/main" id="{63D10E6F-D413-A995-2147-5F1B3A78A1D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p>
            </p:txBody>
          </p:sp>
          <p:sp>
            <p:nvSpPr>
              <p:cNvPr id="15" name="Google Shape;450;p29">
                <a:extLst>
                  <a:ext uri="{FF2B5EF4-FFF2-40B4-BE49-F238E27FC236}">
                    <a16:creationId xmlns="" xmlns:a16="http://schemas.microsoft.com/office/drawing/2014/main" id="{85007F1F-BC94-7387-6E5D-61BE3B53EC3D}"/>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6" name="Google Shape;451;p29">
                <a:extLst>
                  <a:ext uri="{FF2B5EF4-FFF2-40B4-BE49-F238E27FC236}">
                    <a16:creationId xmlns="" xmlns:a16="http://schemas.microsoft.com/office/drawing/2014/main" id="{619BC798-92CE-6731-62DE-9522FDCF36DD}"/>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pPr>
                  <a:defRPr/>
                </a:pPr>
                <a:endParaRPr/>
              </a:p>
            </p:txBody>
          </p:sp>
          <p:sp>
            <p:nvSpPr>
              <p:cNvPr id="17" name="Google Shape;452;p29">
                <a:extLst>
                  <a:ext uri="{FF2B5EF4-FFF2-40B4-BE49-F238E27FC236}">
                    <a16:creationId xmlns="" xmlns:a16="http://schemas.microsoft.com/office/drawing/2014/main" id="{0CA37B5B-B85B-E00D-98F6-FE247DAFC547}"/>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8" name="Google Shape;453;p29">
                <a:extLst>
                  <a:ext uri="{FF2B5EF4-FFF2-40B4-BE49-F238E27FC236}">
                    <a16:creationId xmlns="" xmlns:a16="http://schemas.microsoft.com/office/drawing/2014/main" id="{F8810063-C5B7-BA78-C54A-53BBFF961A54}"/>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19" name="Google Shape;454;p29">
                <a:extLst>
                  <a:ext uri="{FF2B5EF4-FFF2-40B4-BE49-F238E27FC236}">
                    <a16:creationId xmlns="" xmlns:a16="http://schemas.microsoft.com/office/drawing/2014/main" id="{FFD28E05-2036-3371-0FEE-761BB7E74F11}"/>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0" name="Google Shape;455;p29">
                <a:extLst>
                  <a:ext uri="{FF2B5EF4-FFF2-40B4-BE49-F238E27FC236}">
                    <a16:creationId xmlns="" xmlns:a16="http://schemas.microsoft.com/office/drawing/2014/main" id="{7517560C-2351-CB41-3986-3EB06FFA76C2}"/>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pPr>
                  <a:defRPr/>
                </a:pPr>
                <a:endParaRPr/>
              </a:p>
            </p:txBody>
          </p:sp>
          <p:sp>
            <p:nvSpPr>
              <p:cNvPr id="21" name="Google Shape;456;p29">
                <a:extLst>
                  <a:ext uri="{FF2B5EF4-FFF2-40B4-BE49-F238E27FC236}">
                    <a16:creationId xmlns="" xmlns:a16="http://schemas.microsoft.com/office/drawing/2014/main" id="{ED8FCEF5-140F-F50C-0DE1-819FA718FB91}"/>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2" name="Google Shape;457;p29">
                <a:extLst>
                  <a:ext uri="{FF2B5EF4-FFF2-40B4-BE49-F238E27FC236}">
                    <a16:creationId xmlns="" xmlns:a16="http://schemas.microsoft.com/office/drawing/2014/main" id="{FB3AB933-4A37-A664-6830-094CCDA02FF6}"/>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3" name="Google Shape;458;p29">
                <a:extLst>
                  <a:ext uri="{FF2B5EF4-FFF2-40B4-BE49-F238E27FC236}">
                    <a16:creationId xmlns="" xmlns:a16="http://schemas.microsoft.com/office/drawing/2014/main" id="{6340FB13-0411-A68D-B54A-13444AC75FF7}"/>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pPr>
                  <a:defRPr/>
                </a:pPr>
                <a:endParaRPr/>
              </a:p>
            </p:txBody>
          </p:sp>
          <p:sp>
            <p:nvSpPr>
              <p:cNvPr id="24" name="Google Shape;459;p29">
                <a:extLst>
                  <a:ext uri="{FF2B5EF4-FFF2-40B4-BE49-F238E27FC236}">
                    <a16:creationId xmlns="" xmlns:a16="http://schemas.microsoft.com/office/drawing/2014/main" id="{F034041D-548A-E033-A04F-4579C3B2B3D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pPr>
                  <a:defRPr/>
                </a:pPr>
                <a:endParaRPr/>
              </a:p>
            </p:txBody>
          </p:sp>
        </p:grpSp>
      </p:grpSp>
      <p:sp>
        <p:nvSpPr>
          <p:cNvPr id="2" name="Subtitle 1">
            <a:extLst>
              <a:ext uri="{FF2B5EF4-FFF2-40B4-BE49-F238E27FC236}">
                <a16:creationId xmlns="" xmlns:a16="http://schemas.microsoft.com/office/drawing/2014/main" id="{4761A93A-361D-8DF6-791E-6518FC70C4B1}"/>
              </a:ext>
            </a:extLst>
          </p:cNvPr>
          <p:cNvSpPr>
            <a:spLocks noGrp="1"/>
          </p:cNvSpPr>
          <p:nvPr>
            <p:ph type="subTitle" idx="1"/>
          </p:nvPr>
        </p:nvSpPr>
        <p:spPr>
          <a:xfrm>
            <a:off x="250910" y="902153"/>
            <a:ext cx="8648595" cy="4115601"/>
          </a:xfrm>
        </p:spPr>
        <p:style>
          <a:lnRef idx="2">
            <a:schemeClr val="accent4">
              <a:shade val="50000"/>
            </a:schemeClr>
          </a:lnRef>
          <a:fillRef idx="1">
            <a:schemeClr val="accent4"/>
          </a:fillRef>
          <a:effectRef idx="0">
            <a:schemeClr val="accent4"/>
          </a:effectRef>
          <a:fontRef idx="minor">
            <a:schemeClr val="lt1"/>
          </a:fontRef>
        </p:style>
        <p:txBody>
          <a:bodyPr/>
          <a:lstStyle/>
          <a:p>
            <a:pPr marL="596900" indent="-457200">
              <a:buFont typeface="Arial" panose="020B0604020202020204" pitchFamily="34" charset="0"/>
              <a:buChar char="•"/>
            </a:pPr>
            <a:r>
              <a:rPr lang="en-US" sz="2600" dirty="0" err="1">
                <a:latin typeface="#9Slide02 Noi dung rat dai" panose="02000000000000000000" pitchFamily="2" charset="0"/>
                <a:ea typeface="#9Slide02 Noi dung rat dai" panose="02000000000000000000" pitchFamily="2" charset="0"/>
              </a:rPr>
              <a:t>Giọng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nói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trên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sân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khấu</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khác</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giọng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nói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đối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thoại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trong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giao</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tiếp</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đời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thường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vì</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đó</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là</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giọng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của</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nhân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vật</a:t>
            </a:r>
            <a:r>
              <a:rPr lang="en-US" sz="2600" dirty="0">
                <a:latin typeface="#9Slide02 Noi dung rat dai" panose="02000000000000000000" pitchFamily="2" charset="0"/>
                <a:ea typeface="#9Slide02 Noi dung rat dai" panose="02000000000000000000" pitchFamily="2" charset="0"/>
              </a:rPr>
              <a:t>.</a:t>
            </a:r>
          </a:p>
          <a:p>
            <a:pPr marL="596900" indent="-457200">
              <a:buFont typeface="Arial" panose="020B0604020202020204" pitchFamily="34" charset="0"/>
              <a:buChar char="•"/>
            </a:pPr>
            <a:r>
              <a:rPr lang="en-US" sz="2600" dirty="0" err="1">
                <a:latin typeface="#9Slide02 Noi dung rat dai" panose="02000000000000000000" pitchFamily="2" charset="0"/>
                <a:ea typeface="#9Slide02 Noi dung rat dai" panose="02000000000000000000" pitchFamily="2" charset="0"/>
              </a:rPr>
              <a:t>Cử</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chỉ</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hành</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động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hình</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thể</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cần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lột</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tả</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rõ</a:t>
            </a:r>
            <a:r>
              <a:rPr lang="en-US" sz="2600" dirty="0">
                <a:latin typeface="#9Slide02 Noi dung rat dai" panose="02000000000000000000" pitchFamily="2" charset="0"/>
                <a:ea typeface="#9Slide02 Noi dung rat dai" panose="02000000000000000000" pitchFamily="2" charset="0"/>
              </a:rPr>
              <a:t> ý </a:t>
            </a:r>
            <a:r>
              <a:rPr lang="en-US" sz="2600" dirty="0" err="1">
                <a:latin typeface="#9Slide02 Noi dung rat dai" panose="02000000000000000000" pitchFamily="2" charset="0"/>
                <a:ea typeface="#9Slide02 Noi dung rat dai" panose="02000000000000000000" pitchFamily="2" charset="0"/>
              </a:rPr>
              <a:t>chí</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động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cơ</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tính</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cách</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của</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từng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nhân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vật</a:t>
            </a:r>
            <a:r>
              <a:rPr lang="en-US" sz="2600" dirty="0">
                <a:latin typeface="#9Slide02 Noi dung rat dai" panose="02000000000000000000" pitchFamily="2" charset="0"/>
                <a:ea typeface="#9Slide02 Noi dung rat dai" panose="02000000000000000000" pitchFamily="2" charset="0"/>
              </a:rPr>
              <a:t>.</a:t>
            </a:r>
          </a:p>
          <a:p>
            <a:pPr marL="596900" indent="-457200">
              <a:buFont typeface="Arial" panose="020B0604020202020204" pitchFamily="34" charset="0"/>
              <a:buChar char="•"/>
            </a:pPr>
            <a:r>
              <a:rPr lang="en-US" sz="2600" dirty="0" err="1">
                <a:latin typeface="#9Slide02 Noi dung rat dai" panose="02000000000000000000" pitchFamily="2" charset="0"/>
                <a:ea typeface="#9Slide02 Noi dung rat dai" panose="02000000000000000000" pitchFamily="2" charset="0"/>
              </a:rPr>
              <a:t>Phông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nền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sân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khấu</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mang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tính</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ước</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lệ</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vừa</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phải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lột</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tả</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được</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thông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điệp</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của</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vở</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kịch</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vừa</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phải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đem</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lại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cho</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người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xem</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cảm</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giác</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đó</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là</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không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gian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tự</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nhiên</a:t>
            </a:r>
            <a:r>
              <a:rPr lang="en-US" sz="2600" dirty="0">
                <a:latin typeface="#9Slide02 Noi dung rat dai" panose="02000000000000000000" pitchFamily="2" charset="0"/>
                <a:ea typeface="#9Slide02 Noi dung rat dai" panose="02000000000000000000" pitchFamily="2" charset="0"/>
              </a:rPr>
              <a:t>.</a:t>
            </a:r>
          </a:p>
          <a:p>
            <a:pPr marL="596900" indent="-457200">
              <a:buFont typeface="Arial" panose="020B0604020202020204" pitchFamily="34" charset="0"/>
              <a:buChar char="•"/>
            </a:pPr>
            <a:r>
              <a:rPr lang="en-US" sz="2600" dirty="0" err="1">
                <a:latin typeface="#9Slide02 Noi dung rat dai" panose="02000000000000000000" pitchFamily="2" charset="0"/>
                <a:ea typeface="#9Slide02 Noi dung rat dai" panose="02000000000000000000" pitchFamily="2" charset="0"/>
              </a:rPr>
              <a:t>Âm</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thanh</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ánh</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sáng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đạo</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cụ</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cần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được</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phối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hợp</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để</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lôi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cuốn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người</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xem</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và</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góp</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phần</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biểu</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đạt</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thông</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điệp</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của</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vở</a:t>
            </a:r>
            <a:r>
              <a:rPr lang="en-US" sz="2600" dirty="0">
                <a:latin typeface="#9Slide02 Noi dung rat dai" panose="02000000000000000000" pitchFamily="2" charset="0"/>
                <a:ea typeface="#9Slide02 Noi dung rat dai" panose="02000000000000000000" pitchFamily="2" charset="0"/>
              </a:rPr>
              <a:t> </a:t>
            </a:r>
            <a:r>
              <a:rPr lang="en-US" sz="2600" dirty="0" err="1">
                <a:latin typeface="#9Slide02 Noi dung rat dai" panose="02000000000000000000" pitchFamily="2" charset="0"/>
                <a:ea typeface="#9Slide02 Noi dung rat dai" panose="02000000000000000000" pitchFamily="2" charset="0"/>
              </a:rPr>
              <a:t>diễn</a:t>
            </a:r>
            <a:r>
              <a:rPr lang="en-US" sz="2600" dirty="0">
                <a:latin typeface="#9Slide02 Noi dung rat dai" panose="02000000000000000000" pitchFamily="2" charset="0"/>
                <a:ea typeface="#9Slide02 Noi dung rat dai" panose="02000000000000000000" pitchFamily="2" charset="0"/>
              </a:rPr>
              <a:t>.</a:t>
            </a:r>
          </a:p>
        </p:txBody>
      </p:sp>
    </p:spTree>
    <p:extLst>
      <p:ext uri="{BB962C8B-B14F-4D97-AF65-F5344CB8AC3E}">
        <p14:creationId xmlns:p14="http://schemas.microsoft.com/office/powerpoint/2010/main" val="23248530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1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1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9"/>
          <p:cNvSpPr txBox="1">
            <a:spLocks noGrp="1"/>
          </p:cNvSpPr>
          <p:nvPr>
            <p:ph type="ctrTitle"/>
          </p:nvPr>
        </p:nvSpPr>
        <p:spPr>
          <a:xfrm>
            <a:off x="672877" y="1465773"/>
            <a:ext cx="7551265" cy="20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6600" dirty="0" smtClean="0">
                <a:solidFill>
                  <a:schemeClr val="bg1">
                    <a:lumMod val="50000"/>
                  </a:schemeClr>
                </a:solidFill>
                <a:latin typeface="#9Slide07 SVNMomento" panose="00000500000000000000" pitchFamily="2" charset="0"/>
              </a:rPr>
              <a:t>IV. THỰC HÀNH</a:t>
            </a:r>
            <a:endParaRPr sz="6600" dirty="0">
              <a:solidFill>
                <a:schemeClr val="bg1">
                  <a:lumMod val="50000"/>
                </a:schemeClr>
              </a:solidFill>
              <a:latin typeface="#9Slide07 SVNMomento" panose="00000500000000000000" pitchFamily="2" charset="0"/>
            </a:endParaRPr>
          </a:p>
        </p:txBody>
      </p:sp>
      <p:grpSp>
        <p:nvGrpSpPr>
          <p:cNvPr id="439" name="Google Shape;439;p29"/>
          <p:cNvGrpSpPr/>
          <p:nvPr/>
        </p:nvGrpSpPr>
        <p:grpSpPr>
          <a:xfrm rot="-899956">
            <a:off x="6715796" y="1277448"/>
            <a:ext cx="1552949" cy="1368402"/>
            <a:chOff x="-4669200" y="1539525"/>
            <a:chExt cx="1568750" cy="1382325"/>
          </a:xfrm>
        </p:grpSpPr>
        <p:sp>
          <p:nvSpPr>
            <p:cNvPr id="440" name="Google Shape;440;p29"/>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41" name="Google Shape;441;p29"/>
            <p:cNvGrpSpPr/>
            <p:nvPr/>
          </p:nvGrpSpPr>
          <p:grpSpPr>
            <a:xfrm>
              <a:off x="-4667175" y="1539525"/>
              <a:ext cx="1566725" cy="1382325"/>
              <a:chOff x="-4667175" y="1539525"/>
              <a:chExt cx="1566725" cy="1382325"/>
            </a:xfrm>
          </p:grpSpPr>
          <p:sp>
            <p:nvSpPr>
              <p:cNvPr id="442" name="Google Shape;442;p29"/>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3" name="Google Shape;443;p29"/>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4" name="Google Shape;444;p29"/>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5" name="Google Shape;445;p29"/>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 name="Google Shape;446;p29"/>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7" name="Google Shape;447;p29"/>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8" name="Google Shape;448;p29"/>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9" name="Google Shape;449;p29"/>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0" name="Google Shape;450;p29"/>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1" name="Google Shape;451;p29"/>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2" name="Google Shape;452;p29"/>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3" name="Google Shape;453;p29"/>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4" name="Google Shape;454;p29"/>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5" name="Google Shape;455;p29"/>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6" name="Google Shape;456;p29"/>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7" name="Google Shape;457;p29"/>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8" name="Google Shape;458;p29"/>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9" name="Google Shape;459;p29"/>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460" name="Google Shape;460;p29"/>
          <p:cNvGrpSpPr/>
          <p:nvPr/>
        </p:nvGrpSpPr>
        <p:grpSpPr>
          <a:xfrm rot="900046">
            <a:off x="6626346" y="3066336"/>
            <a:ext cx="1548987" cy="1260302"/>
            <a:chOff x="-4665350" y="238125"/>
            <a:chExt cx="1564900" cy="1273250"/>
          </a:xfrm>
        </p:grpSpPr>
        <p:sp>
          <p:nvSpPr>
            <p:cNvPr id="461" name="Google Shape;461;p29"/>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62" name="Google Shape;462;p29"/>
            <p:cNvGrpSpPr/>
            <p:nvPr/>
          </p:nvGrpSpPr>
          <p:grpSpPr>
            <a:xfrm>
              <a:off x="-4665350" y="238125"/>
              <a:ext cx="1564900" cy="1273250"/>
              <a:chOff x="-4686175" y="238125"/>
              <a:chExt cx="1564900" cy="1273250"/>
            </a:xfrm>
          </p:grpSpPr>
          <p:sp>
            <p:nvSpPr>
              <p:cNvPr id="463" name="Google Shape;463;p29"/>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4" name="Google Shape;464;p29"/>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5" name="Google Shape;465;p29"/>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6" name="Google Shape;466;p29"/>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7" name="Google Shape;467;p29"/>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8" name="Google Shape;468;p29"/>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9" name="Google Shape;469;p29"/>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0" name="Google Shape;470;p29"/>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1" name="Google Shape;471;p29"/>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2" name="Google Shape;472;p29"/>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3" name="Google Shape;473;p29"/>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4" name="Google Shape;474;p29"/>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5" name="Google Shape;475;p29"/>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6" name="Google Shape;476;p29"/>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7" name="Google Shape;477;p29"/>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8" name="Google Shape;478;p29"/>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9" name="Google Shape;479;p29"/>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80" name="Google Shape;480;p29"/>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1" name="Google Shape;481;p29"/>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2" name="Google Shape;482;p29"/>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5844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wipe(left)">
                                      <p:cBhvr>
                                        <p:cTn id="7"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grpSp>
        <p:nvGrpSpPr>
          <p:cNvPr id="1664" name="Google Shape;975;p38">
            <a:extLst>
              <a:ext uri="{FF2B5EF4-FFF2-40B4-BE49-F238E27FC236}">
                <a16:creationId xmlns="" xmlns:a16="http://schemas.microsoft.com/office/drawing/2014/main" id="{40C8D36B-CFD8-BCA2-3C4C-89951DE08595}"/>
              </a:ext>
            </a:extLst>
          </p:cNvPr>
          <p:cNvGrpSpPr/>
          <p:nvPr/>
        </p:nvGrpSpPr>
        <p:grpSpPr>
          <a:xfrm rot="-900046">
            <a:off x="4971541" y="2915009"/>
            <a:ext cx="2919048" cy="2226748"/>
            <a:chOff x="-4669200" y="1539525"/>
            <a:chExt cx="1568750" cy="1382325"/>
          </a:xfrm>
        </p:grpSpPr>
        <p:sp>
          <p:nvSpPr>
            <p:cNvPr id="1665" name="Google Shape;976;p38">
              <a:extLst>
                <a:ext uri="{FF2B5EF4-FFF2-40B4-BE49-F238E27FC236}">
                  <a16:creationId xmlns="" xmlns:a16="http://schemas.microsoft.com/office/drawing/2014/main" id="{78AE6EE8-500B-04C3-33B9-6CE85EE61231}"/>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1666" name="Google Shape;977;p38">
              <a:extLst>
                <a:ext uri="{FF2B5EF4-FFF2-40B4-BE49-F238E27FC236}">
                  <a16:creationId xmlns="" xmlns:a16="http://schemas.microsoft.com/office/drawing/2014/main" id="{7362F1BA-13ED-A02A-C500-688FDA412ED1}"/>
                </a:ext>
              </a:extLst>
            </p:cNvPr>
            <p:cNvGrpSpPr/>
            <p:nvPr/>
          </p:nvGrpSpPr>
          <p:grpSpPr>
            <a:xfrm>
              <a:off x="-4667175" y="1539525"/>
              <a:ext cx="1566725" cy="1382325"/>
              <a:chOff x="-4667175" y="1539525"/>
              <a:chExt cx="1566725" cy="1382325"/>
            </a:xfrm>
          </p:grpSpPr>
          <p:sp>
            <p:nvSpPr>
              <p:cNvPr id="1667" name="Google Shape;978;p38">
                <a:extLst>
                  <a:ext uri="{FF2B5EF4-FFF2-40B4-BE49-F238E27FC236}">
                    <a16:creationId xmlns="" xmlns:a16="http://schemas.microsoft.com/office/drawing/2014/main" id="{0761EE3B-7553-394A-180F-71F166DAB85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8" name="Google Shape;979;p38">
                <a:extLst>
                  <a:ext uri="{FF2B5EF4-FFF2-40B4-BE49-F238E27FC236}">
                    <a16:creationId xmlns="" xmlns:a16="http://schemas.microsoft.com/office/drawing/2014/main" id="{82C0AEEB-A1E9-C66A-0007-B87D4F1D7BC9}"/>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9" name="Google Shape;980;p38">
                <a:extLst>
                  <a:ext uri="{FF2B5EF4-FFF2-40B4-BE49-F238E27FC236}">
                    <a16:creationId xmlns="" xmlns:a16="http://schemas.microsoft.com/office/drawing/2014/main" id="{6A902DFC-7959-E4B4-CB65-8D57542C43B9}"/>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0" name="Google Shape;981;p38">
                <a:extLst>
                  <a:ext uri="{FF2B5EF4-FFF2-40B4-BE49-F238E27FC236}">
                    <a16:creationId xmlns="" xmlns:a16="http://schemas.microsoft.com/office/drawing/2014/main" id="{DE0118BA-4F14-C27C-0DDB-51C63C6318FB}"/>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1" name="Google Shape;982;p38">
                <a:extLst>
                  <a:ext uri="{FF2B5EF4-FFF2-40B4-BE49-F238E27FC236}">
                    <a16:creationId xmlns="" xmlns:a16="http://schemas.microsoft.com/office/drawing/2014/main" id="{9C3704EC-6449-AE9A-D7F8-34071885E295}"/>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2" name="Google Shape;983;p38">
                <a:extLst>
                  <a:ext uri="{FF2B5EF4-FFF2-40B4-BE49-F238E27FC236}">
                    <a16:creationId xmlns="" xmlns:a16="http://schemas.microsoft.com/office/drawing/2014/main" id="{D91B488F-79C4-D610-FC91-950DCE94A4B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3" name="Google Shape;984;p38">
                <a:extLst>
                  <a:ext uri="{FF2B5EF4-FFF2-40B4-BE49-F238E27FC236}">
                    <a16:creationId xmlns="" xmlns:a16="http://schemas.microsoft.com/office/drawing/2014/main" id="{BA9561D6-26ED-48F1-5405-93A2FEFEAAAA}"/>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4" name="Google Shape;985;p38">
                <a:extLst>
                  <a:ext uri="{FF2B5EF4-FFF2-40B4-BE49-F238E27FC236}">
                    <a16:creationId xmlns="" xmlns:a16="http://schemas.microsoft.com/office/drawing/2014/main" id="{453329EB-2209-5782-1894-A655176C38E7}"/>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5" name="Google Shape;986;p38">
                <a:extLst>
                  <a:ext uri="{FF2B5EF4-FFF2-40B4-BE49-F238E27FC236}">
                    <a16:creationId xmlns="" xmlns:a16="http://schemas.microsoft.com/office/drawing/2014/main" id="{9D2A1CC2-3E85-65AE-0421-4C1D8C18641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6" name="Google Shape;987;p38">
                <a:extLst>
                  <a:ext uri="{FF2B5EF4-FFF2-40B4-BE49-F238E27FC236}">
                    <a16:creationId xmlns="" xmlns:a16="http://schemas.microsoft.com/office/drawing/2014/main" id="{55FFE3E3-E6B1-1039-D51D-8F5540CC59F5}"/>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7" name="Google Shape;988;p38">
                <a:extLst>
                  <a:ext uri="{FF2B5EF4-FFF2-40B4-BE49-F238E27FC236}">
                    <a16:creationId xmlns="" xmlns:a16="http://schemas.microsoft.com/office/drawing/2014/main" id="{31C83DF7-6FE5-A073-3F60-8D2DF079BEB2}"/>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8" name="Google Shape;989;p38">
                <a:extLst>
                  <a:ext uri="{FF2B5EF4-FFF2-40B4-BE49-F238E27FC236}">
                    <a16:creationId xmlns="" xmlns:a16="http://schemas.microsoft.com/office/drawing/2014/main" id="{21357782-9167-1F60-9FE4-5F2F76B9A415}"/>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9" name="Google Shape;990;p38">
                <a:extLst>
                  <a:ext uri="{FF2B5EF4-FFF2-40B4-BE49-F238E27FC236}">
                    <a16:creationId xmlns="" xmlns:a16="http://schemas.microsoft.com/office/drawing/2014/main" id="{839CE654-1A67-81A7-40CF-9333F5318B6B}"/>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0" name="Google Shape;991;p38">
                <a:extLst>
                  <a:ext uri="{FF2B5EF4-FFF2-40B4-BE49-F238E27FC236}">
                    <a16:creationId xmlns="" xmlns:a16="http://schemas.microsoft.com/office/drawing/2014/main" id="{C6F9A749-0978-BBB1-6F43-DE3133F8F8FF}"/>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1" name="Google Shape;992;p38">
                <a:extLst>
                  <a:ext uri="{FF2B5EF4-FFF2-40B4-BE49-F238E27FC236}">
                    <a16:creationId xmlns="" xmlns:a16="http://schemas.microsoft.com/office/drawing/2014/main" id="{7572C961-3E12-FDF1-378E-F204744444CD}"/>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2" name="Google Shape;993;p38">
                <a:extLst>
                  <a:ext uri="{FF2B5EF4-FFF2-40B4-BE49-F238E27FC236}">
                    <a16:creationId xmlns="" xmlns:a16="http://schemas.microsoft.com/office/drawing/2014/main" id="{1528B26A-DF04-9B01-08E5-2E7E6CB81980}"/>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3" name="Google Shape;994;p38">
                <a:extLst>
                  <a:ext uri="{FF2B5EF4-FFF2-40B4-BE49-F238E27FC236}">
                    <a16:creationId xmlns="" xmlns:a16="http://schemas.microsoft.com/office/drawing/2014/main" id="{50C3ADA7-6E9B-6EC6-CDC7-060393A4C96B}"/>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4" name="Google Shape;995;p38">
                <a:extLst>
                  <a:ext uri="{FF2B5EF4-FFF2-40B4-BE49-F238E27FC236}">
                    <a16:creationId xmlns="" xmlns:a16="http://schemas.microsoft.com/office/drawing/2014/main" id="{66DA464E-8C52-446E-5E28-278E639BCCED}"/>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1643" name="Google Shape;975;p38">
            <a:extLst>
              <a:ext uri="{FF2B5EF4-FFF2-40B4-BE49-F238E27FC236}">
                <a16:creationId xmlns="" xmlns:a16="http://schemas.microsoft.com/office/drawing/2014/main" id="{FA8C963D-F5F5-E93F-DE28-86E7539EA891}"/>
              </a:ext>
            </a:extLst>
          </p:cNvPr>
          <p:cNvGrpSpPr/>
          <p:nvPr/>
        </p:nvGrpSpPr>
        <p:grpSpPr>
          <a:xfrm rot="-900046">
            <a:off x="4736829" y="211560"/>
            <a:ext cx="2919048" cy="2226748"/>
            <a:chOff x="-4669200" y="1539525"/>
            <a:chExt cx="1568750" cy="1382325"/>
          </a:xfrm>
        </p:grpSpPr>
        <p:sp>
          <p:nvSpPr>
            <p:cNvPr id="1644" name="Google Shape;976;p38">
              <a:extLst>
                <a:ext uri="{FF2B5EF4-FFF2-40B4-BE49-F238E27FC236}">
                  <a16:creationId xmlns="" xmlns:a16="http://schemas.microsoft.com/office/drawing/2014/main" id="{32C3B832-D1E1-8ACD-A48F-6E14A5BE6899}"/>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1645" name="Google Shape;977;p38">
              <a:extLst>
                <a:ext uri="{FF2B5EF4-FFF2-40B4-BE49-F238E27FC236}">
                  <a16:creationId xmlns="" xmlns:a16="http://schemas.microsoft.com/office/drawing/2014/main" id="{4E5840F9-A42F-DF7B-EA16-259FD99B41CE}"/>
                </a:ext>
              </a:extLst>
            </p:cNvPr>
            <p:cNvGrpSpPr/>
            <p:nvPr/>
          </p:nvGrpSpPr>
          <p:grpSpPr>
            <a:xfrm>
              <a:off x="-4667175" y="1539525"/>
              <a:ext cx="1566725" cy="1382325"/>
              <a:chOff x="-4667175" y="1539525"/>
              <a:chExt cx="1566725" cy="1382325"/>
            </a:xfrm>
          </p:grpSpPr>
          <p:sp>
            <p:nvSpPr>
              <p:cNvPr id="1646" name="Google Shape;978;p38">
                <a:extLst>
                  <a:ext uri="{FF2B5EF4-FFF2-40B4-BE49-F238E27FC236}">
                    <a16:creationId xmlns="" xmlns:a16="http://schemas.microsoft.com/office/drawing/2014/main" id="{330EE0A9-AEC4-6AF1-A322-70C3BD8949C3}"/>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47" name="Google Shape;979;p38">
                <a:extLst>
                  <a:ext uri="{FF2B5EF4-FFF2-40B4-BE49-F238E27FC236}">
                    <a16:creationId xmlns="" xmlns:a16="http://schemas.microsoft.com/office/drawing/2014/main" id="{3243A615-CC71-077E-4BAF-A84A26506186}"/>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48" name="Google Shape;980;p38">
                <a:extLst>
                  <a:ext uri="{FF2B5EF4-FFF2-40B4-BE49-F238E27FC236}">
                    <a16:creationId xmlns="" xmlns:a16="http://schemas.microsoft.com/office/drawing/2014/main" id="{0D9CAF03-C538-D2BF-2D43-828DD6A52A05}"/>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49" name="Google Shape;981;p38">
                <a:extLst>
                  <a:ext uri="{FF2B5EF4-FFF2-40B4-BE49-F238E27FC236}">
                    <a16:creationId xmlns="" xmlns:a16="http://schemas.microsoft.com/office/drawing/2014/main" id="{D76B0495-FD9E-395E-B1B3-BFA6E2170A71}"/>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0" name="Google Shape;982;p38">
                <a:extLst>
                  <a:ext uri="{FF2B5EF4-FFF2-40B4-BE49-F238E27FC236}">
                    <a16:creationId xmlns="" xmlns:a16="http://schemas.microsoft.com/office/drawing/2014/main" id="{C87197D8-7F00-2E37-6F09-58203D196F81}"/>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1" name="Google Shape;983;p38">
                <a:extLst>
                  <a:ext uri="{FF2B5EF4-FFF2-40B4-BE49-F238E27FC236}">
                    <a16:creationId xmlns="" xmlns:a16="http://schemas.microsoft.com/office/drawing/2014/main" id="{1A35693A-B6E5-5FC7-5B14-93B8936AE58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2" name="Google Shape;984;p38">
                <a:extLst>
                  <a:ext uri="{FF2B5EF4-FFF2-40B4-BE49-F238E27FC236}">
                    <a16:creationId xmlns="" xmlns:a16="http://schemas.microsoft.com/office/drawing/2014/main" id="{56B11BE6-C30C-9611-8070-BE36E58E27BC}"/>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3" name="Google Shape;985;p38">
                <a:extLst>
                  <a:ext uri="{FF2B5EF4-FFF2-40B4-BE49-F238E27FC236}">
                    <a16:creationId xmlns="" xmlns:a16="http://schemas.microsoft.com/office/drawing/2014/main" id="{C7736690-DCAE-0FB9-6757-94BD4D71B988}"/>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4" name="Google Shape;986;p38">
                <a:extLst>
                  <a:ext uri="{FF2B5EF4-FFF2-40B4-BE49-F238E27FC236}">
                    <a16:creationId xmlns="" xmlns:a16="http://schemas.microsoft.com/office/drawing/2014/main" id="{B638F4FD-2093-AA1E-EBF0-A76AE5E8BB64}"/>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5" name="Google Shape;987;p38">
                <a:extLst>
                  <a:ext uri="{FF2B5EF4-FFF2-40B4-BE49-F238E27FC236}">
                    <a16:creationId xmlns="" xmlns:a16="http://schemas.microsoft.com/office/drawing/2014/main" id="{F9C50B7D-9629-24DE-F3EC-07D394B7B72E}"/>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6" name="Google Shape;988;p38">
                <a:extLst>
                  <a:ext uri="{FF2B5EF4-FFF2-40B4-BE49-F238E27FC236}">
                    <a16:creationId xmlns="" xmlns:a16="http://schemas.microsoft.com/office/drawing/2014/main" id="{32F8D4B9-DE6B-EB34-4605-73E0F460DCFB}"/>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7" name="Google Shape;989;p38">
                <a:extLst>
                  <a:ext uri="{FF2B5EF4-FFF2-40B4-BE49-F238E27FC236}">
                    <a16:creationId xmlns="" xmlns:a16="http://schemas.microsoft.com/office/drawing/2014/main" id="{606A8BF6-4393-9987-50C6-42AECD0272D7}"/>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8" name="Google Shape;990;p38">
                <a:extLst>
                  <a:ext uri="{FF2B5EF4-FFF2-40B4-BE49-F238E27FC236}">
                    <a16:creationId xmlns="" xmlns:a16="http://schemas.microsoft.com/office/drawing/2014/main" id="{E485E83D-758A-9460-93D6-2C28F21312C3}"/>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9" name="Google Shape;991;p38">
                <a:extLst>
                  <a:ext uri="{FF2B5EF4-FFF2-40B4-BE49-F238E27FC236}">
                    <a16:creationId xmlns="" xmlns:a16="http://schemas.microsoft.com/office/drawing/2014/main" id="{580D9325-4761-87D6-D3B5-29EC79BD3AC9}"/>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0" name="Google Shape;992;p38">
                <a:extLst>
                  <a:ext uri="{FF2B5EF4-FFF2-40B4-BE49-F238E27FC236}">
                    <a16:creationId xmlns="" xmlns:a16="http://schemas.microsoft.com/office/drawing/2014/main" id="{A02F0081-BF83-701E-20FE-25DF6059AC5F}"/>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1" name="Google Shape;993;p38">
                <a:extLst>
                  <a:ext uri="{FF2B5EF4-FFF2-40B4-BE49-F238E27FC236}">
                    <a16:creationId xmlns="" xmlns:a16="http://schemas.microsoft.com/office/drawing/2014/main" id="{AE3FC1C0-9629-B2CA-F5DA-6C0910CAF79A}"/>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2" name="Google Shape;994;p38">
                <a:extLst>
                  <a:ext uri="{FF2B5EF4-FFF2-40B4-BE49-F238E27FC236}">
                    <a16:creationId xmlns="" xmlns:a16="http://schemas.microsoft.com/office/drawing/2014/main" id="{62EE26B5-7B12-0935-3824-1F3E43A7E27F}"/>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3" name="Google Shape;995;p38">
                <a:extLst>
                  <a:ext uri="{FF2B5EF4-FFF2-40B4-BE49-F238E27FC236}">
                    <a16:creationId xmlns="" xmlns:a16="http://schemas.microsoft.com/office/drawing/2014/main" id="{7145D92F-B1EC-ACB2-2E25-40564033D41C}"/>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sp>
        <p:nvSpPr>
          <p:cNvPr id="2" name="Rectangle 1">
            <a:extLst>
              <a:ext uri="{FF2B5EF4-FFF2-40B4-BE49-F238E27FC236}">
                <a16:creationId xmlns="" xmlns:a16="http://schemas.microsoft.com/office/drawing/2014/main" id="{EF065BC3-A5C6-96BA-9199-6CF05B237F20}"/>
              </a:ext>
            </a:extLst>
          </p:cNvPr>
          <p:cNvSpPr/>
          <p:nvPr/>
        </p:nvSpPr>
        <p:spPr>
          <a:xfrm>
            <a:off x="-1" y="0"/>
            <a:ext cx="2690949" cy="51435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7A1324"/>
              </a:solidFill>
            </a:endParaRPr>
          </a:p>
        </p:txBody>
      </p:sp>
      <p:grpSp>
        <p:nvGrpSpPr>
          <p:cNvPr id="4" name="Google Shape;2662;p53">
            <a:extLst>
              <a:ext uri="{FF2B5EF4-FFF2-40B4-BE49-F238E27FC236}">
                <a16:creationId xmlns="" xmlns:a16="http://schemas.microsoft.com/office/drawing/2014/main" id="{E2CAFB9E-7FB4-54EB-DC5F-F00EFBA4CEFA}"/>
              </a:ext>
            </a:extLst>
          </p:cNvPr>
          <p:cNvGrpSpPr/>
          <p:nvPr/>
        </p:nvGrpSpPr>
        <p:grpSpPr>
          <a:xfrm>
            <a:off x="182049" y="1391186"/>
            <a:ext cx="3900600" cy="2361128"/>
            <a:chOff x="4070800" y="1051350"/>
            <a:chExt cx="1096825" cy="400575"/>
          </a:xfrm>
        </p:grpSpPr>
        <p:sp>
          <p:nvSpPr>
            <p:cNvPr id="5" name="Google Shape;2663;p53">
              <a:extLst>
                <a:ext uri="{FF2B5EF4-FFF2-40B4-BE49-F238E27FC236}">
                  <a16:creationId xmlns="" xmlns:a16="http://schemas.microsoft.com/office/drawing/2014/main" id="{64928181-7F6B-9DDD-E4B3-13C8F9B75198}"/>
                </a:ext>
              </a:extLst>
            </p:cNvPr>
            <p:cNvSpPr/>
            <p:nvPr/>
          </p:nvSpPr>
          <p:spPr>
            <a:xfrm>
              <a:off x="4070800" y="1051600"/>
              <a:ext cx="1096825" cy="400075"/>
            </a:xfrm>
            <a:custGeom>
              <a:avLst/>
              <a:gdLst/>
              <a:ahLst/>
              <a:cxnLst/>
              <a:rect l="l" t="t" r="r" b="b"/>
              <a:pathLst>
                <a:path w="43873" h="16003" extrusionOk="0">
                  <a:moveTo>
                    <a:pt x="6009" y="0"/>
                  </a:moveTo>
                  <a:lnTo>
                    <a:pt x="5784" y="693"/>
                  </a:lnTo>
                  <a:cubicBezTo>
                    <a:pt x="5822" y="711"/>
                    <a:pt x="9958" y="2115"/>
                    <a:pt x="13963" y="4211"/>
                  </a:cubicBezTo>
                  <a:cubicBezTo>
                    <a:pt x="17725" y="6139"/>
                    <a:pt x="20158" y="8048"/>
                    <a:pt x="21094" y="9751"/>
                  </a:cubicBezTo>
                  <a:cubicBezTo>
                    <a:pt x="19971" y="8759"/>
                    <a:pt x="17725" y="7356"/>
                    <a:pt x="13327" y="5391"/>
                  </a:cubicBezTo>
                  <a:cubicBezTo>
                    <a:pt x="9003" y="3481"/>
                    <a:pt x="4624" y="1909"/>
                    <a:pt x="4586" y="1909"/>
                  </a:cubicBezTo>
                  <a:lnTo>
                    <a:pt x="4343" y="2583"/>
                  </a:lnTo>
                  <a:cubicBezTo>
                    <a:pt x="9097" y="4268"/>
                    <a:pt x="15854" y="7056"/>
                    <a:pt x="19297" y="9302"/>
                  </a:cubicBezTo>
                  <a:lnTo>
                    <a:pt x="3183" y="3931"/>
                  </a:lnTo>
                  <a:lnTo>
                    <a:pt x="2602" y="5653"/>
                  </a:lnTo>
                  <a:lnTo>
                    <a:pt x="2322" y="6495"/>
                  </a:lnTo>
                  <a:lnTo>
                    <a:pt x="20944" y="12746"/>
                  </a:lnTo>
                  <a:lnTo>
                    <a:pt x="21263" y="12858"/>
                  </a:lnTo>
                  <a:lnTo>
                    <a:pt x="21880" y="13102"/>
                  </a:lnTo>
                  <a:lnTo>
                    <a:pt x="581" y="5952"/>
                  </a:lnTo>
                  <a:lnTo>
                    <a:pt x="76" y="7487"/>
                  </a:lnTo>
                  <a:lnTo>
                    <a:pt x="1" y="7693"/>
                  </a:lnTo>
                  <a:lnTo>
                    <a:pt x="7057" y="10051"/>
                  </a:lnTo>
                  <a:lnTo>
                    <a:pt x="18642" y="13944"/>
                  </a:lnTo>
                  <a:cubicBezTo>
                    <a:pt x="18642" y="14000"/>
                    <a:pt x="18661" y="14075"/>
                    <a:pt x="18699" y="14150"/>
                  </a:cubicBezTo>
                  <a:cubicBezTo>
                    <a:pt x="18717" y="14225"/>
                    <a:pt x="18736" y="14281"/>
                    <a:pt x="18755" y="14337"/>
                  </a:cubicBezTo>
                  <a:lnTo>
                    <a:pt x="18755" y="14356"/>
                  </a:lnTo>
                  <a:cubicBezTo>
                    <a:pt x="18792" y="14431"/>
                    <a:pt x="18811" y="14468"/>
                    <a:pt x="18848" y="14543"/>
                  </a:cubicBezTo>
                  <a:cubicBezTo>
                    <a:pt x="18848" y="14543"/>
                    <a:pt x="18848" y="14562"/>
                    <a:pt x="18886" y="14562"/>
                  </a:cubicBezTo>
                  <a:cubicBezTo>
                    <a:pt x="18904" y="14618"/>
                    <a:pt x="18942" y="14693"/>
                    <a:pt x="18979" y="14730"/>
                  </a:cubicBezTo>
                  <a:cubicBezTo>
                    <a:pt x="18979" y="14749"/>
                    <a:pt x="18998" y="14749"/>
                    <a:pt x="18998" y="14786"/>
                  </a:cubicBezTo>
                  <a:cubicBezTo>
                    <a:pt x="19035" y="14824"/>
                    <a:pt x="19073" y="14880"/>
                    <a:pt x="19110" y="14917"/>
                  </a:cubicBezTo>
                  <a:lnTo>
                    <a:pt x="19166" y="14973"/>
                  </a:lnTo>
                  <a:cubicBezTo>
                    <a:pt x="19204" y="15011"/>
                    <a:pt x="19260" y="15067"/>
                    <a:pt x="19279" y="15104"/>
                  </a:cubicBezTo>
                  <a:lnTo>
                    <a:pt x="19316" y="15161"/>
                  </a:lnTo>
                  <a:cubicBezTo>
                    <a:pt x="19372" y="15198"/>
                    <a:pt x="19410" y="15217"/>
                    <a:pt x="19466" y="15273"/>
                  </a:cubicBezTo>
                  <a:cubicBezTo>
                    <a:pt x="19485" y="15292"/>
                    <a:pt x="19503" y="15292"/>
                    <a:pt x="19541" y="15310"/>
                  </a:cubicBezTo>
                  <a:cubicBezTo>
                    <a:pt x="19578" y="15348"/>
                    <a:pt x="19634" y="15385"/>
                    <a:pt x="19672" y="15404"/>
                  </a:cubicBezTo>
                  <a:cubicBezTo>
                    <a:pt x="19690" y="15441"/>
                    <a:pt x="19728" y="15441"/>
                    <a:pt x="19765" y="15460"/>
                  </a:cubicBezTo>
                  <a:cubicBezTo>
                    <a:pt x="19821" y="15479"/>
                    <a:pt x="19859" y="15497"/>
                    <a:pt x="19915" y="15554"/>
                  </a:cubicBezTo>
                  <a:cubicBezTo>
                    <a:pt x="19934" y="15572"/>
                    <a:pt x="19971" y="15591"/>
                    <a:pt x="20009" y="15591"/>
                  </a:cubicBezTo>
                  <a:lnTo>
                    <a:pt x="20140" y="15666"/>
                  </a:lnTo>
                  <a:cubicBezTo>
                    <a:pt x="20196" y="15685"/>
                    <a:pt x="20215" y="15685"/>
                    <a:pt x="20252" y="15722"/>
                  </a:cubicBezTo>
                  <a:cubicBezTo>
                    <a:pt x="20308" y="15741"/>
                    <a:pt x="20346" y="15759"/>
                    <a:pt x="20402" y="15759"/>
                  </a:cubicBezTo>
                  <a:cubicBezTo>
                    <a:pt x="20439" y="15778"/>
                    <a:pt x="20495" y="15778"/>
                    <a:pt x="20533" y="15816"/>
                  </a:cubicBezTo>
                  <a:cubicBezTo>
                    <a:pt x="20589" y="15834"/>
                    <a:pt x="20626" y="15834"/>
                    <a:pt x="20682" y="15853"/>
                  </a:cubicBezTo>
                  <a:cubicBezTo>
                    <a:pt x="20720" y="15872"/>
                    <a:pt x="20795" y="15872"/>
                    <a:pt x="20851" y="15909"/>
                  </a:cubicBezTo>
                  <a:cubicBezTo>
                    <a:pt x="20888" y="15909"/>
                    <a:pt x="20944" y="15928"/>
                    <a:pt x="20982" y="15928"/>
                  </a:cubicBezTo>
                  <a:cubicBezTo>
                    <a:pt x="21057" y="15947"/>
                    <a:pt x="21094" y="15947"/>
                    <a:pt x="21169" y="15947"/>
                  </a:cubicBezTo>
                  <a:cubicBezTo>
                    <a:pt x="21225" y="15947"/>
                    <a:pt x="21244" y="15965"/>
                    <a:pt x="21281" y="15965"/>
                  </a:cubicBezTo>
                  <a:cubicBezTo>
                    <a:pt x="21356" y="15965"/>
                    <a:pt x="21450" y="16003"/>
                    <a:pt x="21525" y="16003"/>
                  </a:cubicBezTo>
                  <a:lnTo>
                    <a:pt x="22367" y="16003"/>
                  </a:lnTo>
                  <a:cubicBezTo>
                    <a:pt x="22442" y="16003"/>
                    <a:pt x="22535" y="15965"/>
                    <a:pt x="22592" y="15965"/>
                  </a:cubicBezTo>
                  <a:cubicBezTo>
                    <a:pt x="22648" y="15965"/>
                    <a:pt x="22666" y="15947"/>
                    <a:pt x="22723" y="15947"/>
                  </a:cubicBezTo>
                  <a:cubicBezTo>
                    <a:pt x="22779" y="15947"/>
                    <a:pt x="22854" y="15928"/>
                    <a:pt x="22910" y="15928"/>
                  </a:cubicBezTo>
                  <a:cubicBezTo>
                    <a:pt x="22947" y="15928"/>
                    <a:pt x="23003" y="15909"/>
                    <a:pt x="23041" y="15909"/>
                  </a:cubicBezTo>
                  <a:cubicBezTo>
                    <a:pt x="23097" y="15872"/>
                    <a:pt x="23153" y="15872"/>
                    <a:pt x="23209" y="15853"/>
                  </a:cubicBezTo>
                  <a:cubicBezTo>
                    <a:pt x="23247" y="15834"/>
                    <a:pt x="23303" y="15834"/>
                    <a:pt x="23340" y="15816"/>
                  </a:cubicBezTo>
                  <a:cubicBezTo>
                    <a:pt x="23396" y="15778"/>
                    <a:pt x="23434" y="15778"/>
                    <a:pt x="23490" y="15759"/>
                  </a:cubicBezTo>
                  <a:cubicBezTo>
                    <a:pt x="23527" y="15741"/>
                    <a:pt x="23584" y="15722"/>
                    <a:pt x="23621" y="15722"/>
                  </a:cubicBezTo>
                  <a:cubicBezTo>
                    <a:pt x="23677" y="15685"/>
                    <a:pt x="23715" y="15685"/>
                    <a:pt x="23752" y="15666"/>
                  </a:cubicBezTo>
                  <a:lnTo>
                    <a:pt x="23883" y="15591"/>
                  </a:lnTo>
                  <a:cubicBezTo>
                    <a:pt x="23902" y="15572"/>
                    <a:pt x="23958" y="15572"/>
                    <a:pt x="23977" y="15554"/>
                  </a:cubicBezTo>
                  <a:cubicBezTo>
                    <a:pt x="24033" y="15535"/>
                    <a:pt x="24070" y="15497"/>
                    <a:pt x="24126" y="15460"/>
                  </a:cubicBezTo>
                  <a:cubicBezTo>
                    <a:pt x="24145" y="15441"/>
                    <a:pt x="24164" y="15441"/>
                    <a:pt x="24220" y="15404"/>
                  </a:cubicBezTo>
                  <a:cubicBezTo>
                    <a:pt x="24257" y="15385"/>
                    <a:pt x="24313" y="15348"/>
                    <a:pt x="24351" y="15310"/>
                  </a:cubicBezTo>
                  <a:cubicBezTo>
                    <a:pt x="24370" y="15292"/>
                    <a:pt x="24407" y="15292"/>
                    <a:pt x="24426" y="15273"/>
                  </a:cubicBezTo>
                  <a:cubicBezTo>
                    <a:pt x="24463" y="15217"/>
                    <a:pt x="24519" y="15198"/>
                    <a:pt x="24557" y="15161"/>
                  </a:cubicBezTo>
                  <a:cubicBezTo>
                    <a:pt x="24594" y="15123"/>
                    <a:pt x="24613" y="15123"/>
                    <a:pt x="24613" y="15104"/>
                  </a:cubicBezTo>
                  <a:lnTo>
                    <a:pt x="24725" y="14992"/>
                  </a:lnTo>
                  <a:lnTo>
                    <a:pt x="24781" y="14936"/>
                  </a:lnTo>
                  <a:cubicBezTo>
                    <a:pt x="24819" y="14899"/>
                    <a:pt x="24838" y="14842"/>
                    <a:pt x="24894" y="14805"/>
                  </a:cubicBezTo>
                  <a:cubicBezTo>
                    <a:pt x="24894" y="14786"/>
                    <a:pt x="24912" y="14786"/>
                    <a:pt x="24912" y="14749"/>
                  </a:cubicBezTo>
                  <a:cubicBezTo>
                    <a:pt x="24969" y="14711"/>
                    <a:pt x="24987" y="14636"/>
                    <a:pt x="25006" y="14599"/>
                  </a:cubicBezTo>
                  <a:cubicBezTo>
                    <a:pt x="25006" y="14599"/>
                    <a:pt x="25006" y="14562"/>
                    <a:pt x="25025" y="14562"/>
                  </a:cubicBezTo>
                  <a:cubicBezTo>
                    <a:pt x="25062" y="14524"/>
                    <a:pt x="25081" y="14449"/>
                    <a:pt x="25118" y="14374"/>
                  </a:cubicBezTo>
                  <a:lnTo>
                    <a:pt x="25118" y="14356"/>
                  </a:lnTo>
                  <a:cubicBezTo>
                    <a:pt x="25156" y="14281"/>
                    <a:pt x="25174" y="14243"/>
                    <a:pt x="25193" y="14169"/>
                  </a:cubicBezTo>
                  <a:lnTo>
                    <a:pt x="25193" y="14150"/>
                  </a:lnTo>
                  <a:cubicBezTo>
                    <a:pt x="25212" y="14075"/>
                    <a:pt x="25212" y="14000"/>
                    <a:pt x="25249" y="13944"/>
                  </a:cubicBezTo>
                  <a:lnTo>
                    <a:pt x="38669" y="9452"/>
                  </a:lnTo>
                  <a:lnTo>
                    <a:pt x="43872" y="7693"/>
                  </a:lnTo>
                  <a:lnTo>
                    <a:pt x="43648" y="7038"/>
                  </a:lnTo>
                  <a:lnTo>
                    <a:pt x="43311" y="5952"/>
                  </a:lnTo>
                  <a:lnTo>
                    <a:pt x="21993" y="13102"/>
                  </a:lnTo>
                  <a:lnTo>
                    <a:pt x="22535" y="12877"/>
                  </a:lnTo>
                  <a:lnTo>
                    <a:pt x="41570" y="6495"/>
                  </a:lnTo>
                  <a:lnTo>
                    <a:pt x="41570" y="6476"/>
                  </a:lnTo>
                  <a:lnTo>
                    <a:pt x="40709" y="3893"/>
                  </a:lnTo>
                  <a:lnTo>
                    <a:pt x="24332" y="9377"/>
                  </a:lnTo>
                  <a:cubicBezTo>
                    <a:pt x="27739" y="7131"/>
                    <a:pt x="34589" y="4268"/>
                    <a:pt x="39399" y="2583"/>
                  </a:cubicBezTo>
                  <a:lnTo>
                    <a:pt x="39156" y="1909"/>
                  </a:lnTo>
                  <a:cubicBezTo>
                    <a:pt x="39118" y="1928"/>
                    <a:pt x="34739" y="3481"/>
                    <a:pt x="30415" y="5391"/>
                  </a:cubicBezTo>
                  <a:cubicBezTo>
                    <a:pt x="26017" y="7356"/>
                    <a:pt x="23789" y="8759"/>
                    <a:pt x="22648" y="9751"/>
                  </a:cubicBezTo>
                  <a:cubicBezTo>
                    <a:pt x="23602" y="8048"/>
                    <a:pt x="26017" y="6177"/>
                    <a:pt x="29779" y="4211"/>
                  </a:cubicBezTo>
                  <a:cubicBezTo>
                    <a:pt x="33803" y="2115"/>
                    <a:pt x="37939" y="711"/>
                    <a:pt x="37958" y="693"/>
                  </a:cubicBezTo>
                  <a:lnTo>
                    <a:pt x="37733" y="0"/>
                  </a:lnTo>
                  <a:cubicBezTo>
                    <a:pt x="37116" y="206"/>
                    <a:pt x="24388" y="4548"/>
                    <a:pt x="21862" y="9602"/>
                  </a:cubicBezTo>
                  <a:cubicBezTo>
                    <a:pt x="19354" y="4548"/>
                    <a:pt x="6608" y="206"/>
                    <a:pt x="6009"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6" name="Google Shape;2664;p53">
              <a:extLst>
                <a:ext uri="{FF2B5EF4-FFF2-40B4-BE49-F238E27FC236}">
                  <a16:creationId xmlns="" xmlns:a16="http://schemas.microsoft.com/office/drawing/2014/main" id="{DF7CBAC7-F0B8-EE85-04AB-412B45F0ADE7}"/>
                </a:ext>
              </a:extLst>
            </p:cNvPr>
            <p:cNvGrpSpPr/>
            <p:nvPr/>
          </p:nvGrpSpPr>
          <p:grpSpPr>
            <a:xfrm>
              <a:off x="4070813" y="1051350"/>
              <a:ext cx="1096800" cy="400575"/>
              <a:chOff x="4100800" y="2230550"/>
              <a:chExt cx="1096800" cy="400575"/>
            </a:xfrm>
          </p:grpSpPr>
          <p:sp>
            <p:nvSpPr>
              <p:cNvPr id="7" name="Google Shape;2665;p53">
                <a:extLst>
                  <a:ext uri="{FF2B5EF4-FFF2-40B4-BE49-F238E27FC236}">
                    <a16:creationId xmlns="" xmlns:a16="http://schemas.microsoft.com/office/drawing/2014/main" id="{95CB40A1-0E01-B4D7-F55A-17DBCFD309F2}"/>
                  </a:ext>
                </a:extLst>
              </p:cNvPr>
              <p:cNvSpPr/>
              <p:nvPr/>
            </p:nvSpPr>
            <p:spPr>
              <a:xfrm>
                <a:off x="4158825" y="2230550"/>
                <a:ext cx="981700" cy="327100"/>
              </a:xfrm>
              <a:custGeom>
                <a:avLst/>
                <a:gdLst/>
                <a:ahLst/>
                <a:cxnLst/>
                <a:rect l="l" t="t" r="r" b="b"/>
                <a:pathLst>
                  <a:path w="39268" h="13084" extrusionOk="0">
                    <a:moveTo>
                      <a:pt x="3669" y="1"/>
                    </a:moveTo>
                    <a:lnTo>
                      <a:pt x="3444" y="693"/>
                    </a:lnTo>
                    <a:cubicBezTo>
                      <a:pt x="3481" y="731"/>
                      <a:pt x="7636" y="2135"/>
                      <a:pt x="11623" y="4212"/>
                    </a:cubicBezTo>
                    <a:cubicBezTo>
                      <a:pt x="15404" y="6140"/>
                      <a:pt x="17837" y="8049"/>
                      <a:pt x="18773" y="9752"/>
                    </a:cubicBezTo>
                    <a:cubicBezTo>
                      <a:pt x="17650" y="8779"/>
                      <a:pt x="15404" y="7375"/>
                      <a:pt x="11005" y="5410"/>
                    </a:cubicBezTo>
                    <a:cubicBezTo>
                      <a:pt x="6663" y="3482"/>
                      <a:pt x="2302" y="1910"/>
                      <a:pt x="2246" y="1910"/>
                    </a:cubicBezTo>
                    <a:lnTo>
                      <a:pt x="2022" y="2602"/>
                    </a:lnTo>
                    <a:cubicBezTo>
                      <a:pt x="6757" y="4287"/>
                      <a:pt x="13532" y="7057"/>
                      <a:pt x="16957" y="9303"/>
                    </a:cubicBezTo>
                    <a:lnTo>
                      <a:pt x="861" y="3913"/>
                    </a:lnTo>
                    <a:lnTo>
                      <a:pt x="0" y="6496"/>
                    </a:lnTo>
                    <a:lnTo>
                      <a:pt x="19634" y="13084"/>
                    </a:lnTo>
                    <a:lnTo>
                      <a:pt x="39267" y="6496"/>
                    </a:lnTo>
                    <a:lnTo>
                      <a:pt x="38369" y="3913"/>
                    </a:lnTo>
                    <a:lnTo>
                      <a:pt x="21992" y="9378"/>
                    </a:lnTo>
                    <a:cubicBezTo>
                      <a:pt x="25417" y="7132"/>
                      <a:pt x="32267" y="4287"/>
                      <a:pt x="37059" y="2602"/>
                    </a:cubicBezTo>
                    <a:lnTo>
                      <a:pt x="36834" y="1910"/>
                    </a:lnTo>
                    <a:cubicBezTo>
                      <a:pt x="36778" y="1947"/>
                      <a:pt x="32398" y="3482"/>
                      <a:pt x="28075" y="5410"/>
                    </a:cubicBezTo>
                    <a:cubicBezTo>
                      <a:pt x="23676" y="7375"/>
                      <a:pt x="21449" y="8779"/>
                      <a:pt x="20307" y="9752"/>
                    </a:cubicBezTo>
                    <a:cubicBezTo>
                      <a:pt x="21262" y="8049"/>
                      <a:pt x="23676" y="6177"/>
                      <a:pt x="27438" y="4212"/>
                    </a:cubicBezTo>
                    <a:cubicBezTo>
                      <a:pt x="31462" y="2135"/>
                      <a:pt x="35618" y="731"/>
                      <a:pt x="35636" y="693"/>
                    </a:cubicBezTo>
                    <a:lnTo>
                      <a:pt x="35393" y="1"/>
                    </a:lnTo>
                    <a:cubicBezTo>
                      <a:pt x="34794" y="207"/>
                      <a:pt x="22067" y="4568"/>
                      <a:pt x="19540" y="9621"/>
                    </a:cubicBezTo>
                    <a:cubicBezTo>
                      <a:pt x="17013" y="4568"/>
                      <a:pt x="4286" y="207"/>
                      <a:pt x="366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 name="Google Shape;2666;p53">
                <a:extLst>
                  <a:ext uri="{FF2B5EF4-FFF2-40B4-BE49-F238E27FC236}">
                    <a16:creationId xmlns="" xmlns:a16="http://schemas.microsoft.com/office/drawing/2014/main" id="{6ECC379A-1155-1C7E-B3ED-C2FDFEC304AD}"/>
                  </a:ext>
                </a:extLst>
              </p:cNvPr>
              <p:cNvSpPr/>
              <p:nvPr/>
            </p:nvSpPr>
            <p:spPr>
              <a:xfrm>
                <a:off x="4567300" y="2574000"/>
                <a:ext cx="165675" cy="56650"/>
              </a:xfrm>
              <a:custGeom>
                <a:avLst/>
                <a:gdLst/>
                <a:ahLst/>
                <a:cxnLst/>
                <a:rect l="l" t="t" r="r" b="b"/>
                <a:pathLst>
                  <a:path w="6627" h="2266" extrusionOk="0">
                    <a:moveTo>
                      <a:pt x="1" y="1"/>
                    </a:moveTo>
                    <a:cubicBezTo>
                      <a:pt x="1" y="1255"/>
                      <a:pt x="1442" y="2265"/>
                      <a:pt x="3295" y="2265"/>
                    </a:cubicBezTo>
                    <a:cubicBezTo>
                      <a:pt x="5148" y="2265"/>
                      <a:pt x="6589" y="1274"/>
                      <a:pt x="6626" y="1"/>
                    </a:cubicBezTo>
                    <a:lnTo>
                      <a:pt x="5353" y="1"/>
                    </a:lnTo>
                    <a:cubicBezTo>
                      <a:pt x="5353" y="469"/>
                      <a:pt x="4455" y="993"/>
                      <a:pt x="3313" y="993"/>
                    </a:cubicBezTo>
                    <a:cubicBezTo>
                      <a:pt x="2172" y="993"/>
                      <a:pt x="1273" y="469"/>
                      <a:pt x="1273"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 name="Google Shape;2667;p53">
                <a:extLst>
                  <a:ext uri="{FF2B5EF4-FFF2-40B4-BE49-F238E27FC236}">
                    <a16:creationId xmlns="" xmlns:a16="http://schemas.microsoft.com/office/drawing/2014/main" id="{8CADC3D3-A5F4-BC1B-7554-677125C8E11E}"/>
                  </a:ext>
                </a:extLst>
              </p:cNvPr>
              <p:cNvSpPr/>
              <p:nvPr/>
            </p:nvSpPr>
            <p:spPr>
              <a:xfrm>
                <a:off x="4100800" y="2378900"/>
                <a:ext cx="1096800" cy="226950"/>
              </a:xfrm>
              <a:custGeom>
                <a:avLst/>
                <a:gdLst/>
                <a:ahLst/>
                <a:cxnLst/>
                <a:rect l="l" t="t" r="r" b="b"/>
                <a:pathLst>
                  <a:path w="43872" h="9078" extrusionOk="0">
                    <a:moveTo>
                      <a:pt x="599" y="0"/>
                    </a:moveTo>
                    <a:lnTo>
                      <a:pt x="0" y="1741"/>
                    </a:lnTo>
                    <a:lnTo>
                      <a:pt x="21955" y="9078"/>
                    </a:lnTo>
                    <a:lnTo>
                      <a:pt x="43872" y="1741"/>
                    </a:lnTo>
                    <a:lnTo>
                      <a:pt x="43310" y="0"/>
                    </a:lnTo>
                    <a:lnTo>
                      <a:pt x="21955" y="7168"/>
                    </a:lnTo>
                    <a:lnTo>
                      <a:pt x="599"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 name="Google Shape;2668;p53">
                <a:extLst>
                  <a:ext uri="{FF2B5EF4-FFF2-40B4-BE49-F238E27FC236}">
                    <a16:creationId xmlns="" xmlns:a16="http://schemas.microsoft.com/office/drawing/2014/main" id="{CEE6B523-5BB3-8FD6-8B6E-91DC30C2884E}"/>
                  </a:ext>
                </a:extLst>
              </p:cNvPr>
              <p:cNvSpPr/>
              <p:nvPr/>
            </p:nvSpPr>
            <p:spPr>
              <a:xfrm>
                <a:off x="4158825" y="2369050"/>
                <a:ext cx="980750" cy="189075"/>
              </a:xfrm>
              <a:custGeom>
                <a:avLst/>
                <a:gdLst/>
                <a:ahLst/>
                <a:cxnLst/>
                <a:rect l="l" t="t" r="r" b="b"/>
                <a:pathLst>
                  <a:path w="39230" h="7563" extrusionOk="0">
                    <a:moveTo>
                      <a:pt x="281" y="95"/>
                    </a:moveTo>
                    <a:lnTo>
                      <a:pt x="0" y="956"/>
                    </a:lnTo>
                    <a:lnTo>
                      <a:pt x="19262" y="7419"/>
                    </a:lnTo>
                    <a:lnTo>
                      <a:pt x="19262" y="7419"/>
                    </a:lnTo>
                    <a:lnTo>
                      <a:pt x="281" y="95"/>
                    </a:lnTo>
                    <a:close/>
                    <a:moveTo>
                      <a:pt x="38930" y="1"/>
                    </a:moveTo>
                    <a:lnTo>
                      <a:pt x="19970" y="7431"/>
                    </a:lnTo>
                    <a:lnTo>
                      <a:pt x="19970" y="7431"/>
                    </a:lnTo>
                    <a:lnTo>
                      <a:pt x="39230" y="956"/>
                    </a:lnTo>
                    <a:lnTo>
                      <a:pt x="38930" y="1"/>
                    </a:lnTo>
                    <a:close/>
                    <a:moveTo>
                      <a:pt x="19262" y="7419"/>
                    </a:moveTo>
                    <a:lnTo>
                      <a:pt x="19634" y="7562"/>
                    </a:lnTo>
                    <a:lnTo>
                      <a:pt x="19970" y="7431"/>
                    </a:lnTo>
                    <a:lnTo>
                      <a:pt x="19970" y="7431"/>
                    </a:lnTo>
                    <a:lnTo>
                      <a:pt x="19634" y="7544"/>
                    </a:lnTo>
                    <a:lnTo>
                      <a:pt x="19262" y="7419"/>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 name="Google Shape;2669;p53">
                <a:extLst>
                  <a:ext uri="{FF2B5EF4-FFF2-40B4-BE49-F238E27FC236}">
                    <a16:creationId xmlns="" xmlns:a16="http://schemas.microsoft.com/office/drawing/2014/main" id="{5C111D35-5807-3B01-1D42-7E61F67D6C94}"/>
                  </a:ext>
                </a:extLst>
              </p:cNvPr>
              <p:cNvSpPr/>
              <p:nvPr/>
            </p:nvSpPr>
            <p:spPr>
              <a:xfrm>
                <a:off x="4101725" y="2400875"/>
                <a:ext cx="1095875" cy="230250"/>
              </a:xfrm>
              <a:custGeom>
                <a:avLst/>
                <a:gdLst/>
                <a:ahLst/>
                <a:cxnLst/>
                <a:rect l="l" t="t" r="r" b="b"/>
                <a:pathLst>
                  <a:path w="43835" h="9210" extrusionOk="0">
                    <a:moveTo>
                      <a:pt x="281" y="1"/>
                    </a:moveTo>
                    <a:lnTo>
                      <a:pt x="1" y="862"/>
                    </a:lnTo>
                    <a:lnTo>
                      <a:pt x="18642" y="7113"/>
                    </a:lnTo>
                    <a:cubicBezTo>
                      <a:pt x="18773" y="8292"/>
                      <a:pt x="20158" y="9209"/>
                      <a:pt x="21936" y="9209"/>
                    </a:cubicBezTo>
                    <a:cubicBezTo>
                      <a:pt x="23696" y="9209"/>
                      <a:pt x="25099" y="8292"/>
                      <a:pt x="25230" y="7113"/>
                    </a:cubicBezTo>
                    <a:lnTo>
                      <a:pt x="43835" y="862"/>
                    </a:lnTo>
                    <a:lnTo>
                      <a:pt x="43554" y="1"/>
                    </a:lnTo>
                    <a:lnTo>
                      <a:pt x="21918" y="7394"/>
                    </a:lnTo>
                    <a:lnTo>
                      <a:pt x="281"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1609" name="Google Shape;1609;p50"/>
          <p:cNvGrpSpPr/>
          <p:nvPr/>
        </p:nvGrpSpPr>
        <p:grpSpPr>
          <a:xfrm>
            <a:off x="3943676" y="1195579"/>
            <a:ext cx="4816800" cy="2752342"/>
            <a:chOff x="3606792" y="1195579"/>
            <a:chExt cx="4816800" cy="2752342"/>
          </a:xfrm>
        </p:grpSpPr>
        <p:sp>
          <p:nvSpPr>
            <p:cNvPr id="1610" name="Google Shape;1610;p50"/>
            <p:cNvSpPr/>
            <p:nvPr/>
          </p:nvSpPr>
          <p:spPr>
            <a:xfrm>
              <a:off x="4064937" y="1195579"/>
              <a:ext cx="3900600" cy="2610600"/>
            </a:xfrm>
            <a:prstGeom prst="round2SameRect">
              <a:avLst>
                <a:gd name="adj1" fmla="val 5556"/>
                <a:gd name="adj2" fmla="val 1449"/>
              </a:avLst>
            </a:prstGeom>
            <a:solidFill>
              <a:schemeClr val="lt2"/>
            </a:solidFill>
            <a:ln>
              <a:noFill/>
            </a:ln>
          </p:spPr>
          <p:txBody>
            <a:bodyPr spcFirstLastPara="1" wrap="square" lIns="91425" tIns="91425" rIns="91425" bIns="91425" anchor="ctr" anchorCtr="0">
              <a:noAutofit/>
            </a:bodyPr>
            <a:lstStyle/>
            <a:p>
              <a:endParaRPr/>
            </a:p>
          </p:txBody>
        </p:sp>
        <p:sp>
          <p:nvSpPr>
            <p:cNvPr id="1611" name="Google Shape;1611;p50"/>
            <p:cNvSpPr/>
            <p:nvPr/>
          </p:nvSpPr>
          <p:spPr>
            <a:xfrm>
              <a:off x="3606792" y="3806321"/>
              <a:ext cx="4816800" cy="141600"/>
            </a:xfrm>
            <a:prstGeom prst="round2SameRect">
              <a:avLst>
                <a:gd name="adj1" fmla="val 5556"/>
                <a:gd name="adj2" fmla="val 50000"/>
              </a:avLst>
            </a:prstGeom>
            <a:solidFill>
              <a:schemeClr val="dk2"/>
            </a:solidFill>
            <a:ln>
              <a:noFill/>
            </a:ln>
          </p:spPr>
          <p:txBody>
            <a:bodyPr spcFirstLastPara="1" wrap="square" lIns="91425" tIns="91425" rIns="91425" bIns="91425" anchor="ctr" anchorCtr="0">
              <a:noAutofit/>
            </a:bodyPr>
            <a:lstStyle/>
            <a:p>
              <a:endParaRPr/>
            </a:p>
          </p:txBody>
        </p:sp>
        <p:sp>
          <p:nvSpPr>
            <p:cNvPr id="1612" name="Google Shape;1612;p50"/>
            <p:cNvSpPr/>
            <p:nvPr/>
          </p:nvSpPr>
          <p:spPr>
            <a:xfrm>
              <a:off x="5631819" y="3806321"/>
              <a:ext cx="766800" cy="55200"/>
            </a:xfrm>
            <a:prstGeom prst="round2SameRect">
              <a:avLst>
                <a:gd name="adj1" fmla="val 5556"/>
                <a:gd name="adj2" fmla="val 50000"/>
              </a:avLst>
            </a:prstGeom>
            <a:solidFill>
              <a:schemeClr val="lt1"/>
            </a:solidFill>
            <a:ln>
              <a:noFill/>
            </a:ln>
          </p:spPr>
          <p:txBody>
            <a:bodyPr spcFirstLastPara="1" wrap="square" lIns="91425" tIns="91425" rIns="91425" bIns="91425" anchor="ctr" anchorCtr="0">
              <a:noAutofit/>
            </a:bodyPr>
            <a:lstStyle/>
            <a:p>
              <a:endParaRPr/>
            </a:p>
          </p:txBody>
        </p:sp>
      </p:grpSp>
      <p:sp>
        <p:nvSpPr>
          <p:cNvPr id="1614" name="Google Shape;1614;p50"/>
          <p:cNvSpPr txBox="1">
            <a:spLocks noGrp="1"/>
          </p:cNvSpPr>
          <p:nvPr>
            <p:ph type="title"/>
          </p:nvPr>
        </p:nvSpPr>
        <p:spPr>
          <a:xfrm>
            <a:off x="592262" y="2065710"/>
            <a:ext cx="3060833" cy="1125000"/>
          </a:xfrm>
          <a:prstGeom prst="rect">
            <a:avLst/>
          </a:prstGeom>
        </p:spPr>
        <p:txBody>
          <a:bodyPr spcFirstLastPara="1" wrap="square" lIns="0" tIns="91425" rIns="0" bIns="91425" anchor="ctr" anchorCtr="0">
            <a:noAutofit/>
          </a:bodyPr>
          <a:lstStyle/>
          <a:p>
            <a:pPr lvl="0"/>
            <a:r>
              <a:rPr lang="en-US" sz="2800" b="1" dirty="0" err="1">
                <a:latin typeface="#9Slide03 AmpleSoft Bold" panose="02000000000000000000" pitchFamily="2" charset="0"/>
              </a:rPr>
              <a:t>Sự</a:t>
            </a:r>
            <a:r>
              <a:rPr lang="en-US" sz="2800" b="1" dirty="0">
                <a:latin typeface="#9Slide03 AmpleSoft Bold" panose="02000000000000000000" pitchFamily="2" charset="0"/>
              </a:rPr>
              <a:t> </a:t>
            </a:r>
            <a:r>
              <a:rPr lang="en-US" sz="2800" b="1" dirty="0" err="1">
                <a:latin typeface="#9Slide03 AmpleSoft Bold" panose="02000000000000000000" pitchFamily="2" charset="0"/>
              </a:rPr>
              <a:t>khác</a:t>
            </a:r>
            <a:r>
              <a:rPr lang="en-US" sz="2800" b="1" dirty="0">
                <a:latin typeface="#9Slide03 AmpleSoft Bold" panose="02000000000000000000" pitchFamily="2" charset="0"/>
              </a:rPr>
              <a:t> </a:t>
            </a:r>
            <a:r>
              <a:rPr lang="en-US" sz="2800" b="1" dirty="0" err="1">
                <a:latin typeface="#9Slide03 AmpleSoft Bold" panose="02000000000000000000" pitchFamily="2" charset="0"/>
              </a:rPr>
              <a:t>nhau</a:t>
            </a:r>
            <a:r>
              <a:rPr lang="en-US" sz="2800" b="1" dirty="0">
                <a:latin typeface="#9Slide03 AmpleSoft Bold" panose="02000000000000000000" pitchFamily="2" charset="0"/>
              </a:rPr>
              <a:t> </a:t>
            </a:r>
            <a:r>
              <a:rPr lang="en-US" sz="2800" b="1" dirty="0" err="1">
                <a:latin typeface="#9Slide03 AmpleSoft Bold" panose="02000000000000000000" pitchFamily="2" charset="0"/>
              </a:rPr>
              <a:t>giữa</a:t>
            </a:r>
            <a:r>
              <a:rPr lang="en-US" sz="2800" b="1" dirty="0">
                <a:latin typeface="#9Slide03 AmpleSoft Bold" panose="02000000000000000000" pitchFamily="2" charset="0"/>
              </a:rPr>
              <a:t> </a:t>
            </a:r>
            <a:r>
              <a:rPr lang="en-US" sz="2800" b="1" dirty="0" err="1">
                <a:latin typeface="#9Slide03 AmpleSoft Bold" panose="02000000000000000000" pitchFamily="2" charset="0"/>
              </a:rPr>
              <a:t>ngôn</a:t>
            </a:r>
            <a:r>
              <a:rPr lang="en-US" sz="2800" b="1" dirty="0">
                <a:latin typeface="#9Slide03 AmpleSoft Bold" panose="02000000000000000000" pitchFamily="2" charset="0"/>
              </a:rPr>
              <a:t> </a:t>
            </a:r>
            <a:r>
              <a:rPr lang="en-US" sz="2800" b="1" dirty="0" err="1">
                <a:latin typeface="#9Slide03 AmpleSoft Bold" panose="02000000000000000000" pitchFamily="2" charset="0"/>
              </a:rPr>
              <a:t>ngữ</a:t>
            </a:r>
            <a:r>
              <a:rPr lang="en-US" sz="2800" b="1" dirty="0">
                <a:latin typeface="#9Slide03 AmpleSoft Bold" panose="02000000000000000000" pitchFamily="2" charset="0"/>
              </a:rPr>
              <a:t> </a:t>
            </a:r>
            <a:r>
              <a:rPr lang="en-US" sz="2800" b="1" dirty="0" err="1">
                <a:latin typeface="#9Slide03 AmpleSoft Bold" panose="02000000000000000000" pitchFamily="2" charset="0"/>
              </a:rPr>
              <a:t>văn</a:t>
            </a:r>
            <a:r>
              <a:rPr lang="en-US" sz="2800" b="1" dirty="0">
                <a:latin typeface="#9Slide03 AmpleSoft Bold" panose="02000000000000000000" pitchFamily="2" charset="0"/>
              </a:rPr>
              <a:t> </a:t>
            </a:r>
            <a:r>
              <a:rPr lang="en-US" sz="2800" b="1" dirty="0" err="1">
                <a:latin typeface="#9Slide03 AmpleSoft Bold" panose="02000000000000000000" pitchFamily="2" charset="0"/>
              </a:rPr>
              <a:t>bản</a:t>
            </a:r>
            <a:r>
              <a:rPr lang="en-US" sz="2800" b="1" dirty="0">
                <a:latin typeface="#9Slide03 AmpleSoft Bold" panose="02000000000000000000" pitchFamily="2" charset="0"/>
              </a:rPr>
              <a:t> </a:t>
            </a:r>
            <a:r>
              <a:rPr lang="en-US" sz="2800" b="1" dirty="0" err="1">
                <a:latin typeface="#9Slide03 AmpleSoft Bold" panose="02000000000000000000" pitchFamily="2" charset="0"/>
              </a:rPr>
              <a:t>văn</a:t>
            </a:r>
            <a:r>
              <a:rPr lang="en-US" sz="2800" b="1" dirty="0">
                <a:latin typeface="#9Slide03 AmpleSoft Bold" panose="02000000000000000000" pitchFamily="2" charset="0"/>
              </a:rPr>
              <a:t> </a:t>
            </a:r>
            <a:r>
              <a:rPr lang="en-US" sz="2800" b="1" dirty="0" err="1">
                <a:latin typeface="#9Slide03 AmpleSoft Bold" panose="02000000000000000000" pitchFamily="2" charset="0"/>
              </a:rPr>
              <a:t>học</a:t>
            </a:r>
            <a:r>
              <a:rPr lang="en-US" sz="2800" b="1" dirty="0">
                <a:latin typeface="#9Slide03 AmpleSoft Bold" panose="02000000000000000000" pitchFamily="2" charset="0"/>
              </a:rPr>
              <a:t> </a:t>
            </a:r>
            <a:r>
              <a:rPr lang="en-US" sz="2800" b="1" dirty="0" err="1">
                <a:latin typeface="#9Slide03 AmpleSoft Bold" panose="02000000000000000000" pitchFamily="2" charset="0"/>
              </a:rPr>
              <a:t>và</a:t>
            </a:r>
            <a:r>
              <a:rPr lang="en-US" sz="2800" b="1" dirty="0">
                <a:latin typeface="#9Slide03 AmpleSoft Bold" panose="02000000000000000000" pitchFamily="2" charset="0"/>
              </a:rPr>
              <a:t> </a:t>
            </a:r>
            <a:r>
              <a:rPr lang="en-US" sz="2800" b="1" dirty="0" err="1">
                <a:latin typeface="#9Slide03 AmpleSoft Bold" panose="02000000000000000000" pitchFamily="2" charset="0"/>
              </a:rPr>
              <a:t>ngôn</a:t>
            </a:r>
            <a:r>
              <a:rPr lang="en-US" sz="2800" b="1" dirty="0">
                <a:latin typeface="#9Slide03 AmpleSoft Bold" panose="02000000000000000000" pitchFamily="2" charset="0"/>
              </a:rPr>
              <a:t> </a:t>
            </a:r>
            <a:r>
              <a:rPr lang="en-US" sz="2800" b="1" dirty="0" err="1">
                <a:latin typeface="#9Slide03 AmpleSoft Bold" panose="02000000000000000000" pitchFamily="2" charset="0"/>
              </a:rPr>
              <a:t>ngữ</a:t>
            </a:r>
            <a:r>
              <a:rPr lang="en-US" sz="2800" b="1" dirty="0">
                <a:latin typeface="#9Slide03 AmpleSoft Bold" panose="02000000000000000000" pitchFamily="2" charset="0"/>
              </a:rPr>
              <a:t> </a:t>
            </a:r>
            <a:r>
              <a:rPr lang="en-US" sz="2800" b="1" dirty="0" err="1">
                <a:latin typeface="#9Slide03 AmpleSoft Bold" panose="02000000000000000000" pitchFamily="2" charset="0"/>
              </a:rPr>
              <a:t>văn</a:t>
            </a:r>
            <a:r>
              <a:rPr lang="en-US" sz="2800" b="1" dirty="0">
                <a:latin typeface="#9Slide03 AmpleSoft Bold" panose="02000000000000000000" pitchFamily="2" charset="0"/>
              </a:rPr>
              <a:t> </a:t>
            </a:r>
            <a:r>
              <a:rPr lang="en-US" sz="2800" b="1" dirty="0" err="1">
                <a:latin typeface="#9Slide03 AmpleSoft Bold" panose="02000000000000000000" pitchFamily="2" charset="0"/>
              </a:rPr>
              <a:t>bản</a:t>
            </a:r>
            <a:r>
              <a:rPr lang="en-US" sz="2800" b="1" dirty="0">
                <a:latin typeface="#9Slide03 AmpleSoft Bold" panose="02000000000000000000" pitchFamily="2" charset="0"/>
              </a:rPr>
              <a:t> </a:t>
            </a:r>
            <a:r>
              <a:rPr lang="en-US" sz="2800" b="1" dirty="0" err="1">
                <a:latin typeface="#9Slide03 AmpleSoft Bold" panose="02000000000000000000" pitchFamily="2" charset="0"/>
              </a:rPr>
              <a:t>sân</a:t>
            </a:r>
            <a:r>
              <a:rPr lang="en-US" sz="2800" b="1" dirty="0">
                <a:latin typeface="#9Slide03 AmpleSoft Bold" panose="02000000000000000000" pitchFamily="2" charset="0"/>
              </a:rPr>
              <a:t> </a:t>
            </a:r>
            <a:r>
              <a:rPr lang="en-US" sz="2800" b="1" dirty="0" err="1">
                <a:latin typeface="#9Slide03 AmpleSoft Bold" panose="02000000000000000000" pitchFamily="2" charset="0"/>
              </a:rPr>
              <a:t>khấu</a:t>
            </a:r>
            <a:r>
              <a:rPr lang="en-US" sz="2800" b="1" dirty="0">
                <a:latin typeface="#9Slide03 AmpleSoft Bold" panose="02000000000000000000" pitchFamily="2" charset="0"/>
              </a:rPr>
              <a:t> (</a:t>
            </a:r>
            <a:r>
              <a:rPr lang="en-US" sz="2800" b="1" dirty="0" err="1">
                <a:latin typeface="#9Slide03 AmpleSoft Bold" panose="02000000000000000000" pitchFamily="2" charset="0"/>
              </a:rPr>
              <a:t>kịch</a:t>
            </a:r>
            <a:r>
              <a:rPr lang="en-US" sz="2800" b="1" dirty="0">
                <a:latin typeface="#9Slide03 AmpleSoft Bold" panose="02000000000000000000" pitchFamily="2" charset="0"/>
              </a:rPr>
              <a:t> </a:t>
            </a:r>
            <a:r>
              <a:rPr lang="en-US" sz="2800" b="1" dirty="0" err="1">
                <a:latin typeface="#9Slide03 AmpleSoft Bold" panose="02000000000000000000" pitchFamily="2" charset="0"/>
              </a:rPr>
              <a:t>bản</a:t>
            </a:r>
            <a:r>
              <a:rPr lang="en-US" sz="2800" b="1" dirty="0">
                <a:latin typeface="#9Slide03 AmpleSoft Bold" panose="02000000000000000000" pitchFamily="2" charset="0"/>
              </a:rPr>
              <a:t>)?</a:t>
            </a:r>
            <a:endParaRPr sz="2800" b="1" dirty="0">
              <a:latin typeface="#9Slide03 AmpleSoft Bold" panose="02000000000000000000" pitchFamily="2" charset="0"/>
            </a:endParaRPr>
          </a:p>
        </p:txBody>
      </p:sp>
      <p:sp>
        <p:nvSpPr>
          <p:cNvPr id="3" name="Rectangle: Rounded Corners 2">
            <a:extLst>
              <a:ext uri="{FF2B5EF4-FFF2-40B4-BE49-F238E27FC236}">
                <a16:creationId xmlns="" xmlns:a16="http://schemas.microsoft.com/office/drawing/2014/main" id="{FFC48FE7-A17A-D404-F722-2AB814A5235A}"/>
              </a:ext>
            </a:extLst>
          </p:cNvPr>
          <p:cNvSpPr/>
          <p:nvPr/>
        </p:nvSpPr>
        <p:spPr>
          <a:xfrm>
            <a:off x="4510213" y="1303450"/>
            <a:ext cx="3683726" cy="2394857"/>
          </a:xfrm>
          <a:prstGeom prst="roundRect">
            <a:avLst>
              <a:gd name="adj" fmla="val 503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A1324"/>
                </a:solidFill>
                <a:latin typeface="#9Slide01 Tieu de ngan" panose="00000800000000000000" pitchFamily="2" charset="0"/>
              </a:rPr>
              <a:t>TRAO ĐỔI</a:t>
            </a:r>
          </a:p>
        </p:txBody>
      </p:sp>
      <p:grpSp>
        <p:nvGrpSpPr>
          <p:cNvPr id="12" name="Google Shape;1987;p52">
            <a:extLst>
              <a:ext uri="{FF2B5EF4-FFF2-40B4-BE49-F238E27FC236}">
                <a16:creationId xmlns="" xmlns:a16="http://schemas.microsoft.com/office/drawing/2014/main" id="{6B572D85-0A4D-D750-E434-D2FC5BCF4D18}"/>
              </a:ext>
            </a:extLst>
          </p:cNvPr>
          <p:cNvGrpSpPr/>
          <p:nvPr/>
        </p:nvGrpSpPr>
        <p:grpSpPr>
          <a:xfrm>
            <a:off x="302160" y="230098"/>
            <a:ext cx="1315017" cy="1192322"/>
            <a:chOff x="826689" y="2593385"/>
            <a:chExt cx="550625" cy="551596"/>
          </a:xfrm>
        </p:grpSpPr>
        <p:sp>
          <p:nvSpPr>
            <p:cNvPr id="13" name="Google Shape;1988;p52">
              <a:extLst>
                <a:ext uri="{FF2B5EF4-FFF2-40B4-BE49-F238E27FC236}">
                  <a16:creationId xmlns="" xmlns:a16="http://schemas.microsoft.com/office/drawing/2014/main" id="{9583DE04-1777-691D-FC7A-98B9B658DB87}"/>
                </a:ext>
              </a:extLst>
            </p:cNvPr>
            <p:cNvSpPr/>
            <p:nvPr/>
          </p:nvSpPr>
          <p:spPr>
            <a:xfrm>
              <a:off x="1048645" y="2748071"/>
              <a:ext cx="328670" cy="396910"/>
            </a:xfrm>
            <a:custGeom>
              <a:avLst/>
              <a:gdLst/>
              <a:ahLst/>
              <a:cxnLst/>
              <a:rect l="l" t="t" r="r" b="b"/>
              <a:pathLst>
                <a:path w="10832" h="13081" extrusionOk="0">
                  <a:moveTo>
                    <a:pt x="5511" y="1"/>
                  </a:moveTo>
                  <a:cubicBezTo>
                    <a:pt x="3389" y="1"/>
                    <a:pt x="32" y="1616"/>
                    <a:pt x="32" y="1616"/>
                  </a:cubicBezTo>
                  <a:lnTo>
                    <a:pt x="1" y="6620"/>
                  </a:lnTo>
                  <a:cubicBezTo>
                    <a:pt x="1" y="11085"/>
                    <a:pt x="5416" y="13080"/>
                    <a:pt x="5416" y="13080"/>
                  </a:cubicBezTo>
                  <a:cubicBezTo>
                    <a:pt x="5416" y="13080"/>
                    <a:pt x="10800" y="12003"/>
                    <a:pt x="10800" y="6303"/>
                  </a:cubicBezTo>
                  <a:lnTo>
                    <a:pt x="10831" y="1553"/>
                  </a:lnTo>
                  <a:cubicBezTo>
                    <a:pt x="10831" y="1553"/>
                    <a:pt x="7601" y="1"/>
                    <a:pt x="55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89;p52">
              <a:extLst>
                <a:ext uri="{FF2B5EF4-FFF2-40B4-BE49-F238E27FC236}">
                  <a16:creationId xmlns="" xmlns:a16="http://schemas.microsoft.com/office/drawing/2014/main" id="{49FE5A04-5ABB-C643-1D9E-7E93F1F2AA47}"/>
                </a:ext>
              </a:extLst>
            </p:cNvPr>
            <p:cNvSpPr/>
            <p:nvPr/>
          </p:nvSpPr>
          <p:spPr>
            <a:xfrm>
              <a:off x="1107266" y="2950819"/>
              <a:ext cx="210486" cy="61535"/>
            </a:xfrm>
            <a:custGeom>
              <a:avLst/>
              <a:gdLst/>
              <a:ahLst/>
              <a:cxnLst/>
              <a:rect l="l" t="t" r="r" b="b"/>
              <a:pathLst>
                <a:path w="6937" h="2028" extrusionOk="0">
                  <a:moveTo>
                    <a:pt x="3357" y="1"/>
                  </a:moveTo>
                  <a:cubicBezTo>
                    <a:pt x="1711" y="1"/>
                    <a:pt x="0" y="1838"/>
                    <a:pt x="0" y="1838"/>
                  </a:cubicBezTo>
                  <a:cubicBezTo>
                    <a:pt x="0" y="1838"/>
                    <a:pt x="2566" y="1489"/>
                    <a:pt x="3357" y="1489"/>
                  </a:cubicBezTo>
                  <a:cubicBezTo>
                    <a:pt x="4212" y="1489"/>
                    <a:pt x="6936" y="2028"/>
                    <a:pt x="6936" y="2028"/>
                  </a:cubicBezTo>
                  <a:cubicBezTo>
                    <a:pt x="6936" y="2028"/>
                    <a:pt x="5036" y="1"/>
                    <a:pt x="335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 name="Google Shape;1990;p52">
              <a:extLst>
                <a:ext uri="{FF2B5EF4-FFF2-40B4-BE49-F238E27FC236}">
                  <a16:creationId xmlns="" xmlns:a16="http://schemas.microsoft.com/office/drawing/2014/main" id="{550CE117-9147-A98F-9797-910A88CF73D7}"/>
                </a:ext>
              </a:extLst>
            </p:cNvPr>
            <p:cNvSpPr/>
            <p:nvPr/>
          </p:nvSpPr>
          <p:spPr>
            <a:xfrm>
              <a:off x="1242746" y="2880698"/>
              <a:ext cx="100949" cy="36532"/>
            </a:xfrm>
            <a:custGeom>
              <a:avLst/>
              <a:gdLst/>
              <a:ahLst/>
              <a:cxnLst/>
              <a:rect l="l" t="t" r="r" b="b"/>
              <a:pathLst>
                <a:path w="3327" h="1204" extrusionOk="0">
                  <a:moveTo>
                    <a:pt x="1" y="0"/>
                  </a:moveTo>
                  <a:lnTo>
                    <a:pt x="1" y="0"/>
                  </a:lnTo>
                  <a:cubicBezTo>
                    <a:pt x="1" y="0"/>
                    <a:pt x="634" y="1204"/>
                    <a:pt x="1553" y="1204"/>
                  </a:cubicBezTo>
                  <a:cubicBezTo>
                    <a:pt x="2471" y="1204"/>
                    <a:pt x="3326" y="222"/>
                    <a:pt x="3326" y="222"/>
                  </a:cubicBezTo>
                  <a:lnTo>
                    <a:pt x="3326" y="222"/>
                  </a:lnTo>
                  <a:cubicBezTo>
                    <a:pt x="3326" y="222"/>
                    <a:pt x="2218" y="380"/>
                    <a:pt x="1584" y="380"/>
                  </a:cubicBezTo>
                  <a:cubicBezTo>
                    <a:pt x="951" y="380"/>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 name="Google Shape;1991;p52">
              <a:extLst>
                <a:ext uri="{FF2B5EF4-FFF2-40B4-BE49-F238E27FC236}">
                  <a16:creationId xmlns="" xmlns:a16="http://schemas.microsoft.com/office/drawing/2014/main" id="{61728A65-0B88-70F3-1645-45F243DDA646}"/>
                </a:ext>
              </a:extLst>
            </p:cNvPr>
            <p:cNvSpPr/>
            <p:nvPr/>
          </p:nvSpPr>
          <p:spPr>
            <a:xfrm>
              <a:off x="1299456" y="2916229"/>
              <a:ext cx="41357" cy="65388"/>
            </a:xfrm>
            <a:custGeom>
              <a:avLst/>
              <a:gdLst/>
              <a:ahLst/>
              <a:cxnLst/>
              <a:rect l="l" t="t" r="r" b="b"/>
              <a:pathLst>
                <a:path w="1363" h="2155" extrusionOk="0">
                  <a:moveTo>
                    <a:pt x="634" y="1"/>
                  </a:moveTo>
                  <a:cubicBezTo>
                    <a:pt x="634" y="634"/>
                    <a:pt x="0" y="1109"/>
                    <a:pt x="0" y="1521"/>
                  </a:cubicBezTo>
                  <a:cubicBezTo>
                    <a:pt x="0" y="1901"/>
                    <a:pt x="254" y="2154"/>
                    <a:pt x="634" y="2154"/>
                  </a:cubicBezTo>
                  <a:cubicBezTo>
                    <a:pt x="1045" y="2154"/>
                    <a:pt x="1362" y="1838"/>
                    <a:pt x="1362" y="1426"/>
                  </a:cubicBezTo>
                  <a:cubicBezTo>
                    <a:pt x="1362" y="1046"/>
                    <a:pt x="634" y="476"/>
                    <a:pt x="63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 name="Google Shape;1992;p52">
              <a:extLst>
                <a:ext uri="{FF2B5EF4-FFF2-40B4-BE49-F238E27FC236}">
                  <a16:creationId xmlns="" xmlns:a16="http://schemas.microsoft.com/office/drawing/2014/main" id="{C74D2496-F8C3-6D6A-2E4A-0DFFBB397DB9}"/>
                </a:ext>
              </a:extLst>
            </p:cNvPr>
            <p:cNvSpPr/>
            <p:nvPr/>
          </p:nvSpPr>
          <p:spPr>
            <a:xfrm>
              <a:off x="1048645" y="2748071"/>
              <a:ext cx="163394" cy="267166"/>
            </a:xfrm>
            <a:custGeom>
              <a:avLst/>
              <a:gdLst/>
              <a:ahLst/>
              <a:cxnLst/>
              <a:rect l="l" t="t" r="r" b="b"/>
              <a:pathLst>
                <a:path w="5385" h="8805" extrusionOk="0">
                  <a:moveTo>
                    <a:pt x="5384" y="1"/>
                  </a:moveTo>
                  <a:lnTo>
                    <a:pt x="5384" y="1"/>
                  </a:lnTo>
                  <a:cubicBezTo>
                    <a:pt x="3294" y="33"/>
                    <a:pt x="32" y="1616"/>
                    <a:pt x="32" y="1616"/>
                  </a:cubicBezTo>
                  <a:lnTo>
                    <a:pt x="1" y="6620"/>
                  </a:lnTo>
                  <a:cubicBezTo>
                    <a:pt x="1" y="7411"/>
                    <a:pt x="159" y="8171"/>
                    <a:pt x="476" y="8805"/>
                  </a:cubicBezTo>
                  <a:cubicBezTo>
                    <a:pt x="2344" y="8013"/>
                    <a:pt x="5131" y="5860"/>
                    <a:pt x="538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1993;p52">
              <a:extLst>
                <a:ext uri="{FF2B5EF4-FFF2-40B4-BE49-F238E27FC236}">
                  <a16:creationId xmlns="" xmlns:a16="http://schemas.microsoft.com/office/drawing/2014/main" id="{246CE6B5-3485-1A4C-EE92-81B301D641C1}"/>
                </a:ext>
              </a:extLst>
            </p:cNvPr>
            <p:cNvSpPr/>
            <p:nvPr/>
          </p:nvSpPr>
          <p:spPr>
            <a:xfrm>
              <a:off x="826689" y="2593385"/>
              <a:ext cx="341141" cy="407439"/>
            </a:xfrm>
            <a:custGeom>
              <a:avLst/>
              <a:gdLst/>
              <a:ahLst/>
              <a:cxnLst/>
              <a:rect l="l" t="t" r="r" b="b"/>
              <a:pathLst>
                <a:path w="11243" h="13428" extrusionOk="0">
                  <a:moveTo>
                    <a:pt x="5637" y="0"/>
                  </a:moveTo>
                  <a:cubicBezTo>
                    <a:pt x="3484" y="0"/>
                    <a:pt x="32" y="1330"/>
                    <a:pt x="32" y="1330"/>
                  </a:cubicBezTo>
                  <a:lnTo>
                    <a:pt x="0" y="6081"/>
                  </a:lnTo>
                  <a:cubicBezTo>
                    <a:pt x="0" y="11433"/>
                    <a:pt x="5574" y="13428"/>
                    <a:pt x="5574" y="13428"/>
                  </a:cubicBezTo>
                  <a:cubicBezTo>
                    <a:pt x="5574" y="13428"/>
                    <a:pt x="11243" y="11686"/>
                    <a:pt x="11243" y="5764"/>
                  </a:cubicBezTo>
                  <a:lnTo>
                    <a:pt x="11243" y="1267"/>
                  </a:lnTo>
                  <a:cubicBezTo>
                    <a:pt x="11243" y="1267"/>
                    <a:pt x="7854" y="0"/>
                    <a:pt x="56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 name="Google Shape;1994;p52">
              <a:extLst>
                <a:ext uri="{FF2B5EF4-FFF2-40B4-BE49-F238E27FC236}">
                  <a16:creationId xmlns="" xmlns:a16="http://schemas.microsoft.com/office/drawing/2014/main" id="{AB7A88C3-EE84-3C1D-D785-C6A1B7B09F35}"/>
                </a:ext>
              </a:extLst>
            </p:cNvPr>
            <p:cNvSpPr/>
            <p:nvPr/>
          </p:nvSpPr>
          <p:spPr>
            <a:xfrm>
              <a:off x="891046" y="2797074"/>
              <a:ext cx="204721" cy="88448"/>
            </a:xfrm>
            <a:custGeom>
              <a:avLst/>
              <a:gdLst/>
              <a:ahLst/>
              <a:cxnLst/>
              <a:rect l="l" t="t" r="r" b="b"/>
              <a:pathLst>
                <a:path w="6747" h="2915" extrusionOk="0">
                  <a:moveTo>
                    <a:pt x="6746" y="1"/>
                  </a:moveTo>
                  <a:lnTo>
                    <a:pt x="6746" y="1"/>
                  </a:lnTo>
                  <a:cubicBezTo>
                    <a:pt x="6746" y="1"/>
                    <a:pt x="4150" y="698"/>
                    <a:pt x="3295" y="698"/>
                  </a:cubicBezTo>
                  <a:cubicBezTo>
                    <a:pt x="2471" y="698"/>
                    <a:pt x="1" y="159"/>
                    <a:pt x="1" y="159"/>
                  </a:cubicBezTo>
                  <a:lnTo>
                    <a:pt x="1" y="159"/>
                  </a:lnTo>
                  <a:cubicBezTo>
                    <a:pt x="1" y="159"/>
                    <a:pt x="951" y="2915"/>
                    <a:pt x="3358" y="2915"/>
                  </a:cubicBezTo>
                  <a:cubicBezTo>
                    <a:pt x="5416" y="2915"/>
                    <a:pt x="6746" y="1"/>
                    <a:pt x="674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 name="Google Shape;1995;p52">
              <a:extLst>
                <a:ext uri="{FF2B5EF4-FFF2-40B4-BE49-F238E27FC236}">
                  <a16:creationId xmlns="" xmlns:a16="http://schemas.microsoft.com/office/drawing/2014/main" id="{96CA313C-C025-23AD-C510-68446C2AD03B}"/>
                </a:ext>
              </a:extLst>
            </p:cNvPr>
            <p:cNvSpPr/>
            <p:nvPr/>
          </p:nvSpPr>
          <p:spPr>
            <a:xfrm>
              <a:off x="1012143" y="2710598"/>
              <a:ext cx="105713" cy="35592"/>
            </a:xfrm>
            <a:custGeom>
              <a:avLst/>
              <a:gdLst/>
              <a:ahLst/>
              <a:cxnLst/>
              <a:rect l="l" t="t" r="r" b="b"/>
              <a:pathLst>
                <a:path w="3484" h="1173" extrusionOk="0">
                  <a:moveTo>
                    <a:pt x="1679" y="1"/>
                  </a:moveTo>
                  <a:cubicBezTo>
                    <a:pt x="887" y="1"/>
                    <a:pt x="0" y="1078"/>
                    <a:pt x="0" y="1078"/>
                  </a:cubicBezTo>
                  <a:cubicBezTo>
                    <a:pt x="0" y="1078"/>
                    <a:pt x="602" y="919"/>
                    <a:pt x="1679" y="919"/>
                  </a:cubicBezTo>
                  <a:cubicBezTo>
                    <a:pt x="2280" y="919"/>
                    <a:pt x="3484" y="1173"/>
                    <a:pt x="3484" y="1173"/>
                  </a:cubicBezTo>
                  <a:cubicBezTo>
                    <a:pt x="3484" y="1173"/>
                    <a:pt x="2502" y="1"/>
                    <a:pt x="16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 name="Google Shape;1996;p52">
              <a:extLst>
                <a:ext uri="{FF2B5EF4-FFF2-40B4-BE49-F238E27FC236}">
                  <a16:creationId xmlns="" xmlns:a16="http://schemas.microsoft.com/office/drawing/2014/main" id="{CE2C8376-5A98-3C55-A7E9-A7552792EC64}"/>
                </a:ext>
              </a:extLst>
            </p:cNvPr>
            <p:cNvSpPr/>
            <p:nvPr/>
          </p:nvSpPr>
          <p:spPr>
            <a:xfrm>
              <a:off x="862220" y="2710598"/>
              <a:ext cx="106715" cy="36563"/>
            </a:xfrm>
            <a:custGeom>
              <a:avLst/>
              <a:gdLst/>
              <a:ahLst/>
              <a:cxnLst/>
              <a:rect l="l" t="t" r="r" b="b"/>
              <a:pathLst>
                <a:path w="3517" h="1205" extrusionOk="0">
                  <a:moveTo>
                    <a:pt x="1711" y="1"/>
                  </a:moveTo>
                  <a:cubicBezTo>
                    <a:pt x="856" y="1"/>
                    <a:pt x="1" y="1204"/>
                    <a:pt x="1" y="1204"/>
                  </a:cubicBezTo>
                  <a:cubicBezTo>
                    <a:pt x="1" y="1204"/>
                    <a:pt x="1078" y="919"/>
                    <a:pt x="1616" y="919"/>
                  </a:cubicBezTo>
                  <a:cubicBezTo>
                    <a:pt x="2186" y="919"/>
                    <a:pt x="3516" y="1078"/>
                    <a:pt x="3516" y="1078"/>
                  </a:cubicBezTo>
                  <a:cubicBezTo>
                    <a:pt x="3516" y="1078"/>
                    <a:pt x="2534" y="64"/>
                    <a:pt x="171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1997;p52">
              <a:extLst>
                <a:ext uri="{FF2B5EF4-FFF2-40B4-BE49-F238E27FC236}">
                  <a16:creationId xmlns="" xmlns:a16="http://schemas.microsoft.com/office/drawing/2014/main" id="{C8105924-EF92-DDC0-4C6E-5627286C6B17}"/>
                </a:ext>
              </a:extLst>
            </p:cNvPr>
            <p:cNvSpPr/>
            <p:nvPr/>
          </p:nvSpPr>
          <p:spPr>
            <a:xfrm>
              <a:off x="1132238" y="2768248"/>
              <a:ext cx="40386" cy="98067"/>
            </a:xfrm>
            <a:custGeom>
              <a:avLst/>
              <a:gdLst/>
              <a:ahLst/>
              <a:cxnLst/>
              <a:rect l="l" t="t" r="r" b="b"/>
              <a:pathLst>
                <a:path w="1331" h="3232" extrusionOk="0">
                  <a:moveTo>
                    <a:pt x="1331" y="1"/>
                  </a:moveTo>
                  <a:lnTo>
                    <a:pt x="64" y="1331"/>
                  </a:lnTo>
                  <a:lnTo>
                    <a:pt x="1" y="3231"/>
                  </a:lnTo>
                  <a:lnTo>
                    <a:pt x="1204" y="1838"/>
                  </a:lnTo>
                  <a:lnTo>
                    <a:pt x="133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 name="Google Shape;1998;p52">
              <a:extLst>
                <a:ext uri="{FF2B5EF4-FFF2-40B4-BE49-F238E27FC236}">
                  <a16:creationId xmlns="" xmlns:a16="http://schemas.microsoft.com/office/drawing/2014/main" id="{80D9C251-008F-66F0-9DF1-9CDDB3A405FB}"/>
                </a:ext>
              </a:extLst>
            </p:cNvPr>
            <p:cNvSpPr/>
            <p:nvPr/>
          </p:nvSpPr>
          <p:spPr>
            <a:xfrm>
              <a:off x="1112060" y="2797074"/>
              <a:ext cx="73065" cy="37534"/>
            </a:xfrm>
            <a:custGeom>
              <a:avLst/>
              <a:gdLst/>
              <a:ahLst/>
              <a:cxnLst/>
              <a:rect l="l" t="t" r="r" b="b"/>
              <a:pathLst>
                <a:path w="2408" h="1237" extrusionOk="0">
                  <a:moveTo>
                    <a:pt x="1" y="1"/>
                  </a:moveTo>
                  <a:lnTo>
                    <a:pt x="1141" y="1173"/>
                  </a:lnTo>
                  <a:lnTo>
                    <a:pt x="2408" y="1236"/>
                  </a:lnTo>
                  <a:lnTo>
                    <a:pt x="1521" y="159"/>
                  </a:lnTo>
                  <a:lnTo>
                    <a:pt x="1" y="1"/>
                  </a:ln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25" name="Google Shape;1827;p52">
            <a:extLst>
              <a:ext uri="{FF2B5EF4-FFF2-40B4-BE49-F238E27FC236}">
                <a16:creationId xmlns="" xmlns:a16="http://schemas.microsoft.com/office/drawing/2014/main" id="{B9F05C3F-64FC-E9AB-2168-46939D3BFA60}"/>
              </a:ext>
            </a:extLst>
          </p:cNvPr>
          <p:cNvGrpSpPr/>
          <p:nvPr/>
        </p:nvGrpSpPr>
        <p:grpSpPr>
          <a:xfrm>
            <a:off x="342564" y="3967877"/>
            <a:ext cx="1088670" cy="776685"/>
            <a:chOff x="7496426" y="1315359"/>
            <a:chExt cx="551596" cy="551596"/>
          </a:xfrm>
        </p:grpSpPr>
        <p:sp>
          <p:nvSpPr>
            <p:cNvPr id="26" name="Google Shape;1828;p52">
              <a:extLst>
                <a:ext uri="{FF2B5EF4-FFF2-40B4-BE49-F238E27FC236}">
                  <a16:creationId xmlns="" xmlns:a16="http://schemas.microsoft.com/office/drawing/2014/main" id="{0FD37742-DF20-237F-053B-04429ED0F49A}"/>
                </a:ext>
              </a:extLst>
            </p:cNvPr>
            <p:cNvSpPr/>
            <p:nvPr/>
          </p:nvSpPr>
          <p:spPr>
            <a:xfrm>
              <a:off x="7573283" y="1453720"/>
              <a:ext cx="398822" cy="117274"/>
            </a:xfrm>
            <a:custGeom>
              <a:avLst/>
              <a:gdLst/>
              <a:ahLst/>
              <a:cxnLst/>
              <a:rect l="l" t="t" r="r" b="b"/>
              <a:pathLst>
                <a:path w="13144" h="3865" extrusionOk="0">
                  <a:moveTo>
                    <a:pt x="12922" y="1"/>
                  </a:moveTo>
                  <a:cubicBezTo>
                    <a:pt x="12922" y="1"/>
                    <a:pt x="8520" y="2408"/>
                    <a:pt x="6651" y="2408"/>
                  </a:cubicBezTo>
                  <a:cubicBezTo>
                    <a:pt x="4783" y="2408"/>
                    <a:pt x="317" y="159"/>
                    <a:pt x="317" y="159"/>
                  </a:cubicBezTo>
                  <a:lnTo>
                    <a:pt x="1" y="1489"/>
                  </a:lnTo>
                  <a:cubicBezTo>
                    <a:pt x="1" y="1489"/>
                    <a:pt x="4086" y="3864"/>
                    <a:pt x="6588" y="3864"/>
                  </a:cubicBezTo>
                  <a:cubicBezTo>
                    <a:pt x="9121" y="3864"/>
                    <a:pt x="13143" y="1204"/>
                    <a:pt x="13143" y="1204"/>
                  </a:cubicBezTo>
                  <a:lnTo>
                    <a:pt x="1292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829;p52">
              <a:extLst>
                <a:ext uri="{FF2B5EF4-FFF2-40B4-BE49-F238E27FC236}">
                  <a16:creationId xmlns="" xmlns:a16="http://schemas.microsoft.com/office/drawing/2014/main" id="{C8E705F8-7EE0-D8BA-5E06-0265428B18ED}"/>
                </a:ext>
              </a:extLst>
            </p:cNvPr>
            <p:cNvSpPr/>
            <p:nvPr/>
          </p:nvSpPr>
          <p:spPr>
            <a:xfrm>
              <a:off x="7900952" y="1451809"/>
              <a:ext cx="70182" cy="74036"/>
            </a:xfrm>
            <a:custGeom>
              <a:avLst/>
              <a:gdLst/>
              <a:ahLst/>
              <a:cxnLst/>
              <a:rect l="l" t="t" r="r" b="b"/>
              <a:pathLst>
                <a:path w="2313" h="2440" extrusionOk="0">
                  <a:moveTo>
                    <a:pt x="2091" y="1"/>
                  </a:moveTo>
                  <a:cubicBezTo>
                    <a:pt x="2091" y="1"/>
                    <a:pt x="1204" y="539"/>
                    <a:pt x="1" y="1046"/>
                  </a:cubicBezTo>
                  <a:lnTo>
                    <a:pt x="286" y="2439"/>
                  </a:lnTo>
                  <a:cubicBezTo>
                    <a:pt x="1458" y="1837"/>
                    <a:pt x="2313" y="1236"/>
                    <a:pt x="2313" y="1236"/>
                  </a:cubicBezTo>
                  <a:lnTo>
                    <a:pt x="209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 name="Google Shape;1830;p52">
              <a:extLst>
                <a:ext uri="{FF2B5EF4-FFF2-40B4-BE49-F238E27FC236}">
                  <a16:creationId xmlns="" xmlns:a16="http://schemas.microsoft.com/office/drawing/2014/main" id="{E8EAC0D6-7E23-BAD9-D399-7C7223876918}"/>
                </a:ext>
              </a:extLst>
            </p:cNvPr>
            <p:cNvSpPr/>
            <p:nvPr/>
          </p:nvSpPr>
          <p:spPr>
            <a:xfrm>
              <a:off x="7573283" y="1458545"/>
              <a:ext cx="58652" cy="67300"/>
            </a:xfrm>
            <a:custGeom>
              <a:avLst/>
              <a:gdLst/>
              <a:ahLst/>
              <a:cxnLst/>
              <a:rect l="l" t="t" r="r" b="b"/>
              <a:pathLst>
                <a:path w="1933" h="2218" extrusionOk="0">
                  <a:moveTo>
                    <a:pt x="317" y="0"/>
                  </a:moveTo>
                  <a:lnTo>
                    <a:pt x="1" y="1330"/>
                  </a:lnTo>
                  <a:cubicBezTo>
                    <a:pt x="1" y="1330"/>
                    <a:pt x="666" y="1742"/>
                    <a:pt x="1647" y="2217"/>
                  </a:cubicBezTo>
                  <a:lnTo>
                    <a:pt x="1932" y="729"/>
                  </a:lnTo>
                  <a:cubicBezTo>
                    <a:pt x="982" y="317"/>
                    <a:pt x="317"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9" name="Google Shape;1831;p52">
              <a:extLst>
                <a:ext uri="{FF2B5EF4-FFF2-40B4-BE49-F238E27FC236}">
                  <a16:creationId xmlns="" xmlns:a16="http://schemas.microsoft.com/office/drawing/2014/main" id="{DA6B3759-C8DB-5A44-D9ED-988C3CF9AD89}"/>
                </a:ext>
              </a:extLst>
            </p:cNvPr>
            <p:cNvSpPr/>
            <p:nvPr/>
          </p:nvSpPr>
          <p:spPr>
            <a:xfrm>
              <a:off x="7496426" y="1811185"/>
              <a:ext cx="159541" cy="55770"/>
            </a:xfrm>
            <a:custGeom>
              <a:avLst/>
              <a:gdLst/>
              <a:ahLst/>
              <a:cxnLst/>
              <a:rect l="l" t="t" r="r" b="b"/>
              <a:pathLst>
                <a:path w="5258" h="1838" extrusionOk="0">
                  <a:moveTo>
                    <a:pt x="1805" y="1"/>
                  </a:moveTo>
                  <a:lnTo>
                    <a:pt x="127" y="824"/>
                  </a:lnTo>
                  <a:lnTo>
                    <a:pt x="0" y="1837"/>
                  </a:lnTo>
                  <a:lnTo>
                    <a:pt x="5257" y="1774"/>
                  </a:lnTo>
                  <a:lnTo>
                    <a:pt x="5067" y="666"/>
                  </a:lnTo>
                  <a:lnTo>
                    <a:pt x="3547" y="32"/>
                  </a:lnTo>
                  <a:lnTo>
                    <a:pt x="18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1832;p52">
              <a:extLst>
                <a:ext uri="{FF2B5EF4-FFF2-40B4-BE49-F238E27FC236}">
                  <a16:creationId xmlns="" xmlns:a16="http://schemas.microsoft.com/office/drawing/2014/main" id="{C1F2E44D-6037-AC20-D685-5F891454D683}"/>
                </a:ext>
              </a:extLst>
            </p:cNvPr>
            <p:cNvSpPr/>
            <p:nvPr/>
          </p:nvSpPr>
          <p:spPr>
            <a:xfrm>
              <a:off x="7551194" y="1394158"/>
              <a:ext cx="52887" cy="439177"/>
            </a:xfrm>
            <a:custGeom>
              <a:avLst/>
              <a:gdLst/>
              <a:ahLst/>
              <a:cxnLst/>
              <a:rect l="l" t="t" r="r" b="b"/>
              <a:pathLst>
                <a:path w="1743" h="14474" extrusionOk="0">
                  <a:moveTo>
                    <a:pt x="412" y="0"/>
                  </a:moveTo>
                  <a:lnTo>
                    <a:pt x="0" y="13745"/>
                  </a:lnTo>
                  <a:lnTo>
                    <a:pt x="760" y="14473"/>
                  </a:lnTo>
                  <a:lnTo>
                    <a:pt x="1742" y="13776"/>
                  </a:lnTo>
                  <a:lnTo>
                    <a:pt x="15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1833;p52">
              <a:extLst>
                <a:ext uri="{FF2B5EF4-FFF2-40B4-BE49-F238E27FC236}">
                  <a16:creationId xmlns="" xmlns:a16="http://schemas.microsoft.com/office/drawing/2014/main" id="{8436A2D0-195E-79AD-2D07-9B79724F3937}"/>
                </a:ext>
              </a:extLst>
            </p:cNvPr>
            <p:cNvSpPr/>
            <p:nvPr/>
          </p:nvSpPr>
          <p:spPr>
            <a:xfrm>
              <a:off x="7561753" y="1393187"/>
              <a:ext cx="37503" cy="44361"/>
            </a:xfrm>
            <a:custGeom>
              <a:avLst/>
              <a:gdLst/>
              <a:ahLst/>
              <a:cxnLst/>
              <a:rect l="l" t="t" r="r" b="b"/>
              <a:pathLst>
                <a:path w="1236" h="1462" extrusionOk="0">
                  <a:moveTo>
                    <a:pt x="64" y="1"/>
                  </a:moveTo>
                  <a:lnTo>
                    <a:pt x="1" y="1299"/>
                  </a:lnTo>
                  <a:cubicBezTo>
                    <a:pt x="241" y="1399"/>
                    <a:pt x="507" y="1462"/>
                    <a:pt x="774" y="1462"/>
                  </a:cubicBezTo>
                  <a:cubicBezTo>
                    <a:pt x="929" y="1462"/>
                    <a:pt x="1085" y="1441"/>
                    <a:pt x="1236" y="1394"/>
                  </a:cubicBezTo>
                  <a:lnTo>
                    <a:pt x="123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1834;p52">
              <a:extLst>
                <a:ext uri="{FF2B5EF4-FFF2-40B4-BE49-F238E27FC236}">
                  <a16:creationId xmlns="" xmlns:a16="http://schemas.microsoft.com/office/drawing/2014/main" id="{3065D7B1-321E-4EBC-2CED-82B4987A9CC6}"/>
                </a:ext>
              </a:extLst>
            </p:cNvPr>
            <p:cNvSpPr/>
            <p:nvPr/>
          </p:nvSpPr>
          <p:spPr>
            <a:xfrm>
              <a:off x="7527163" y="1315359"/>
              <a:ext cx="113420" cy="100919"/>
            </a:xfrm>
            <a:custGeom>
              <a:avLst/>
              <a:gdLst/>
              <a:ahLst/>
              <a:cxnLst/>
              <a:rect l="l" t="t" r="r" b="b"/>
              <a:pathLst>
                <a:path w="3738" h="3326" extrusionOk="0">
                  <a:moveTo>
                    <a:pt x="1869" y="1"/>
                  </a:moveTo>
                  <a:cubicBezTo>
                    <a:pt x="856" y="1"/>
                    <a:pt x="1" y="761"/>
                    <a:pt x="1" y="1647"/>
                  </a:cubicBezTo>
                  <a:cubicBezTo>
                    <a:pt x="1" y="2566"/>
                    <a:pt x="856" y="3326"/>
                    <a:pt x="1869" y="3326"/>
                  </a:cubicBezTo>
                  <a:cubicBezTo>
                    <a:pt x="2914" y="3326"/>
                    <a:pt x="3737" y="2566"/>
                    <a:pt x="3737" y="1647"/>
                  </a:cubicBezTo>
                  <a:cubicBezTo>
                    <a:pt x="3737" y="761"/>
                    <a:pt x="2914" y="1"/>
                    <a:pt x="18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1835;p52">
              <a:extLst>
                <a:ext uri="{FF2B5EF4-FFF2-40B4-BE49-F238E27FC236}">
                  <a16:creationId xmlns="" xmlns:a16="http://schemas.microsoft.com/office/drawing/2014/main" id="{EF813C99-006C-179B-78AA-30BD9A8911A8}"/>
                </a:ext>
              </a:extLst>
            </p:cNvPr>
            <p:cNvSpPr/>
            <p:nvPr/>
          </p:nvSpPr>
          <p:spPr>
            <a:xfrm>
              <a:off x="7932660" y="1381657"/>
              <a:ext cx="55770" cy="447825"/>
            </a:xfrm>
            <a:custGeom>
              <a:avLst/>
              <a:gdLst/>
              <a:ahLst/>
              <a:cxnLst/>
              <a:rect l="l" t="t" r="r" b="b"/>
              <a:pathLst>
                <a:path w="1838" h="14759" extrusionOk="0">
                  <a:moveTo>
                    <a:pt x="1521" y="1"/>
                  </a:moveTo>
                  <a:lnTo>
                    <a:pt x="476" y="32"/>
                  </a:lnTo>
                  <a:lnTo>
                    <a:pt x="1" y="14188"/>
                  </a:lnTo>
                  <a:lnTo>
                    <a:pt x="1173" y="14758"/>
                  </a:lnTo>
                  <a:lnTo>
                    <a:pt x="1838" y="14157"/>
                  </a:lnTo>
                  <a:lnTo>
                    <a:pt x="15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1836;p52">
              <a:extLst>
                <a:ext uri="{FF2B5EF4-FFF2-40B4-BE49-F238E27FC236}">
                  <a16:creationId xmlns="" xmlns:a16="http://schemas.microsoft.com/office/drawing/2014/main" id="{A3E7B5F2-DB22-AE5E-BC4E-C127C4EBC8EC}"/>
                </a:ext>
              </a:extLst>
            </p:cNvPr>
            <p:cNvSpPr/>
            <p:nvPr/>
          </p:nvSpPr>
          <p:spPr>
            <a:xfrm>
              <a:off x="7881745" y="1811185"/>
              <a:ext cx="166277" cy="55770"/>
            </a:xfrm>
            <a:custGeom>
              <a:avLst/>
              <a:gdLst/>
              <a:ahLst/>
              <a:cxnLst/>
              <a:rect l="l" t="t" r="r" b="b"/>
              <a:pathLst>
                <a:path w="5480" h="1838" extrusionOk="0">
                  <a:moveTo>
                    <a:pt x="3516" y="1"/>
                  </a:moveTo>
                  <a:lnTo>
                    <a:pt x="1679" y="32"/>
                  </a:lnTo>
                  <a:lnTo>
                    <a:pt x="0" y="1046"/>
                  </a:lnTo>
                  <a:lnTo>
                    <a:pt x="0" y="1837"/>
                  </a:lnTo>
                  <a:lnTo>
                    <a:pt x="5479" y="1837"/>
                  </a:lnTo>
                  <a:lnTo>
                    <a:pt x="5353" y="666"/>
                  </a:lnTo>
                  <a:lnTo>
                    <a:pt x="35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1837;p52">
              <a:extLst>
                <a:ext uri="{FF2B5EF4-FFF2-40B4-BE49-F238E27FC236}">
                  <a16:creationId xmlns="" xmlns:a16="http://schemas.microsoft.com/office/drawing/2014/main" id="{5857C10D-BDC6-E2DF-C0F9-44ACC57F5F8B}"/>
                </a:ext>
              </a:extLst>
            </p:cNvPr>
            <p:cNvSpPr/>
            <p:nvPr/>
          </p:nvSpPr>
          <p:spPr>
            <a:xfrm>
              <a:off x="7945161" y="1379745"/>
              <a:ext cx="35592" cy="50915"/>
            </a:xfrm>
            <a:custGeom>
              <a:avLst/>
              <a:gdLst/>
              <a:ahLst/>
              <a:cxnLst/>
              <a:rect l="l" t="t" r="r" b="b"/>
              <a:pathLst>
                <a:path w="1173" h="1678" extrusionOk="0">
                  <a:moveTo>
                    <a:pt x="1109" y="0"/>
                  </a:moveTo>
                  <a:lnTo>
                    <a:pt x="32" y="64"/>
                  </a:lnTo>
                  <a:lnTo>
                    <a:pt x="1" y="1520"/>
                  </a:lnTo>
                  <a:cubicBezTo>
                    <a:pt x="217" y="1629"/>
                    <a:pt x="478" y="1678"/>
                    <a:pt x="763" y="1678"/>
                  </a:cubicBezTo>
                  <a:cubicBezTo>
                    <a:pt x="895" y="1678"/>
                    <a:pt x="1032" y="1667"/>
                    <a:pt x="1172" y="1647"/>
                  </a:cubicBezTo>
                  <a:lnTo>
                    <a:pt x="110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 name="Google Shape;1838;p52">
              <a:extLst>
                <a:ext uri="{FF2B5EF4-FFF2-40B4-BE49-F238E27FC236}">
                  <a16:creationId xmlns="" xmlns:a16="http://schemas.microsoft.com/office/drawing/2014/main" id="{5C699B5E-C212-3140-0253-0B778E7ADA34}"/>
                </a:ext>
              </a:extLst>
            </p:cNvPr>
            <p:cNvSpPr/>
            <p:nvPr/>
          </p:nvSpPr>
          <p:spPr>
            <a:xfrm>
              <a:off x="7913453" y="1315359"/>
              <a:ext cx="102861" cy="93243"/>
            </a:xfrm>
            <a:custGeom>
              <a:avLst/>
              <a:gdLst/>
              <a:ahLst/>
              <a:cxnLst/>
              <a:rect l="l" t="t" r="r" b="b"/>
              <a:pathLst>
                <a:path w="3390" h="3073" extrusionOk="0">
                  <a:moveTo>
                    <a:pt x="1679" y="1"/>
                  </a:moveTo>
                  <a:cubicBezTo>
                    <a:pt x="729" y="1"/>
                    <a:pt x="1" y="697"/>
                    <a:pt x="1" y="1552"/>
                  </a:cubicBezTo>
                  <a:cubicBezTo>
                    <a:pt x="1" y="2376"/>
                    <a:pt x="729" y="3072"/>
                    <a:pt x="1679" y="3072"/>
                  </a:cubicBezTo>
                  <a:cubicBezTo>
                    <a:pt x="2629" y="3072"/>
                    <a:pt x="3389" y="2407"/>
                    <a:pt x="3389" y="1552"/>
                  </a:cubicBezTo>
                  <a:cubicBezTo>
                    <a:pt x="3389" y="697"/>
                    <a:pt x="2629" y="1"/>
                    <a:pt x="16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7" name="Google Shape;1827;p52">
            <a:extLst>
              <a:ext uri="{FF2B5EF4-FFF2-40B4-BE49-F238E27FC236}">
                <a16:creationId xmlns="" xmlns:a16="http://schemas.microsoft.com/office/drawing/2014/main" id="{226D9C92-6294-6120-1CBF-516BFD4D571F}"/>
              </a:ext>
            </a:extLst>
          </p:cNvPr>
          <p:cNvGrpSpPr/>
          <p:nvPr/>
        </p:nvGrpSpPr>
        <p:grpSpPr>
          <a:xfrm>
            <a:off x="1682695" y="3963825"/>
            <a:ext cx="1088670" cy="776685"/>
            <a:chOff x="7496426" y="1315359"/>
            <a:chExt cx="551596" cy="551596"/>
          </a:xfrm>
        </p:grpSpPr>
        <p:sp>
          <p:nvSpPr>
            <p:cNvPr id="38" name="Google Shape;1828;p52">
              <a:extLst>
                <a:ext uri="{FF2B5EF4-FFF2-40B4-BE49-F238E27FC236}">
                  <a16:creationId xmlns="" xmlns:a16="http://schemas.microsoft.com/office/drawing/2014/main" id="{170A8D09-DDBD-A0D1-1E94-7611CA813C3B}"/>
                </a:ext>
              </a:extLst>
            </p:cNvPr>
            <p:cNvSpPr/>
            <p:nvPr/>
          </p:nvSpPr>
          <p:spPr>
            <a:xfrm>
              <a:off x="7573283" y="1453720"/>
              <a:ext cx="398822" cy="117274"/>
            </a:xfrm>
            <a:custGeom>
              <a:avLst/>
              <a:gdLst/>
              <a:ahLst/>
              <a:cxnLst/>
              <a:rect l="l" t="t" r="r" b="b"/>
              <a:pathLst>
                <a:path w="13144" h="3865" extrusionOk="0">
                  <a:moveTo>
                    <a:pt x="12922" y="1"/>
                  </a:moveTo>
                  <a:cubicBezTo>
                    <a:pt x="12922" y="1"/>
                    <a:pt x="8520" y="2408"/>
                    <a:pt x="6651" y="2408"/>
                  </a:cubicBezTo>
                  <a:cubicBezTo>
                    <a:pt x="4783" y="2408"/>
                    <a:pt x="317" y="159"/>
                    <a:pt x="317" y="159"/>
                  </a:cubicBezTo>
                  <a:lnTo>
                    <a:pt x="1" y="1489"/>
                  </a:lnTo>
                  <a:cubicBezTo>
                    <a:pt x="1" y="1489"/>
                    <a:pt x="4086" y="3864"/>
                    <a:pt x="6588" y="3864"/>
                  </a:cubicBezTo>
                  <a:cubicBezTo>
                    <a:pt x="9121" y="3864"/>
                    <a:pt x="13143" y="1204"/>
                    <a:pt x="13143" y="1204"/>
                  </a:cubicBezTo>
                  <a:lnTo>
                    <a:pt x="1292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829;p52">
              <a:extLst>
                <a:ext uri="{FF2B5EF4-FFF2-40B4-BE49-F238E27FC236}">
                  <a16:creationId xmlns="" xmlns:a16="http://schemas.microsoft.com/office/drawing/2014/main" id="{F5565FD4-EC23-0C24-61A3-71C4B7B27EA0}"/>
                </a:ext>
              </a:extLst>
            </p:cNvPr>
            <p:cNvSpPr/>
            <p:nvPr/>
          </p:nvSpPr>
          <p:spPr>
            <a:xfrm>
              <a:off x="7900952" y="1451809"/>
              <a:ext cx="70182" cy="74036"/>
            </a:xfrm>
            <a:custGeom>
              <a:avLst/>
              <a:gdLst/>
              <a:ahLst/>
              <a:cxnLst/>
              <a:rect l="l" t="t" r="r" b="b"/>
              <a:pathLst>
                <a:path w="2313" h="2440" extrusionOk="0">
                  <a:moveTo>
                    <a:pt x="2091" y="1"/>
                  </a:moveTo>
                  <a:cubicBezTo>
                    <a:pt x="2091" y="1"/>
                    <a:pt x="1204" y="539"/>
                    <a:pt x="1" y="1046"/>
                  </a:cubicBezTo>
                  <a:lnTo>
                    <a:pt x="286" y="2439"/>
                  </a:lnTo>
                  <a:cubicBezTo>
                    <a:pt x="1458" y="1837"/>
                    <a:pt x="2313" y="1236"/>
                    <a:pt x="2313" y="1236"/>
                  </a:cubicBezTo>
                  <a:lnTo>
                    <a:pt x="209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1830;p52">
              <a:extLst>
                <a:ext uri="{FF2B5EF4-FFF2-40B4-BE49-F238E27FC236}">
                  <a16:creationId xmlns="" xmlns:a16="http://schemas.microsoft.com/office/drawing/2014/main" id="{2724A303-4B3D-63B8-83B1-7D55CBDAE3EC}"/>
                </a:ext>
              </a:extLst>
            </p:cNvPr>
            <p:cNvSpPr/>
            <p:nvPr/>
          </p:nvSpPr>
          <p:spPr>
            <a:xfrm>
              <a:off x="7573283" y="1458545"/>
              <a:ext cx="58652" cy="67300"/>
            </a:xfrm>
            <a:custGeom>
              <a:avLst/>
              <a:gdLst/>
              <a:ahLst/>
              <a:cxnLst/>
              <a:rect l="l" t="t" r="r" b="b"/>
              <a:pathLst>
                <a:path w="1933" h="2218" extrusionOk="0">
                  <a:moveTo>
                    <a:pt x="317" y="0"/>
                  </a:moveTo>
                  <a:lnTo>
                    <a:pt x="1" y="1330"/>
                  </a:lnTo>
                  <a:cubicBezTo>
                    <a:pt x="1" y="1330"/>
                    <a:pt x="666" y="1742"/>
                    <a:pt x="1647" y="2217"/>
                  </a:cubicBezTo>
                  <a:lnTo>
                    <a:pt x="1932" y="729"/>
                  </a:lnTo>
                  <a:cubicBezTo>
                    <a:pt x="982" y="317"/>
                    <a:pt x="317"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831;p52">
              <a:extLst>
                <a:ext uri="{FF2B5EF4-FFF2-40B4-BE49-F238E27FC236}">
                  <a16:creationId xmlns="" xmlns:a16="http://schemas.microsoft.com/office/drawing/2014/main" id="{93F75FA0-8BCF-4EFB-1525-1F7912BA1FDA}"/>
                </a:ext>
              </a:extLst>
            </p:cNvPr>
            <p:cNvSpPr/>
            <p:nvPr/>
          </p:nvSpPr>
          <p:spPr>
            <a:xfrm>
              <a:off x="7496426" y="1811185"/>
              <a:ext cx="159541" cy="55770"/>
            </a:xfrm>
            <a:custGeom>
              <a:avLst/>
              <a:gdLst/>
              <a:ahLst/>
              <a:cxnLst/>
              <a:rect l="l" t="t" r="r" b="b"/>
              <a:pathLst>
                <a:path w="5258" h="1838" extrusionOk="0">
                  <a:moveTo>
                    <a:pt x="1805" y="1"/>
                  </a:moveTo>
                  <a:lnTo>
                    <a:pt x="127" y="824"/>
                  </a:lnTo>
                  <a:lnTo>
                    <a:pt x="0" y="1837"/>
                  </a:lnTo>
                  <a:lnTo>
                    <a:pt x="5257" y="1774"/>
                  </a:lnTo>
                  <a:lnTo>
                    <a:pt x="5067" y="666"/>
                  </a:lnTo>
                  <a:lnTo>
                    <a:pt x="3547" y="32"/>
                  </a:lnTo>
                  <a:lnTo>
                    <a:pt x="18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1832;p52">
              <a:extLst>
                <a:ext uri="{FF2B5EF4-FFF2-40B4-BE49-F238E27FC236}">
                  <a16:creationId xmlns="" xmlns:a16="http://schemas.microsoft.com/office/drawing/2014/main" id="{57674AAA-25BE-B1FB-6B10-646610B5D4E8}"/>
                </a:ext>
              </a:extLst>
            </p:cNvPr>
            <p:cNvSpPr/>
            <p:nvPr/>
          </p:nvSpPr>
          <p:spPr>
            <a:xfrm>
              <a:off x="7551194" y="1394158"/>
              <a:ext cx="52887" cy="439177"/>
            </a:xfrm>
            <a:custGeom>
              <a:avLst/>
              <a:gdLst/>
              <a:ahLst/>
              <a:cxnLst/>
              <a:rect l="l" t="t" r="r" b="b"/>
              <a:pathLst>
                <a:path w="1743" h="14474" extrusionOk="0">
                  <a:moveTo>
                    <a:pt x="412" y="0"/>
                  </a:moveTo>
                  <a:lnTo>
                    <a:pt x="0" y="13745"/>
                  </a:lnTo>
                  <a:lnTo>
                    <a:pt x="760" y="14473"/>
                  </a:lnTo>
                  <a:lnTo>
                    <a:pt x="1742" y="13776"/>
                  </a:lnTo>
                  <a:lnTo>
                    <a:pt x="15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1833;p52">
              <a:extLst>
                <a:ext uri="{FF2B5EF4-FFF2-40B4-BE49-F238E27FC236}">
                  <a16:creationId xmlns="" xmlns:a16="http://schemas.microsoft.com/office/drawing/2014/main" id="{D5887C0E-1BC1-7AFF-D816-E567883CF737}"/>
                </a:ext>
              </a:extLst>
            </p:cNvPr>
            <p:cNvSpPr/>
            <p:nvPr/>
          </p:nvSpPr>
          <p:spPr>
            <a:xfrm>
              <a:off x="7561753" y="1393187"/>
              <a:ext cx="37503" cy="44361"/>
            </a:xfrm>
            <a:custGeom>
              <a:avLst/>
              <a:gdLst/>
              <a:ahLst/>
              <a:cxnLst/>
              <a:rect l="l" t="t" r="r" b="b"/>
              <a:pathLst>
                <a:path w="1236" h="1462" extrusionOk="0">
                  <a:moveTo>
                    <a:pt x="64" y="1"/>
                  </a:moveTo>
                  <a:lnTo>
                    <a:pt x="1" y="1299"/>
                  </a:lnTo>
                  <a:cubicBezTo>
                    <a:pt x="241" y="1399"/>
                    <a:pt x="507" y="1462"/>
                    <a:pt x="774" y="1462"/>
                  </a:cubicBezTo>
                  <a:cubicBezTo>
                    <a:pt x="929" y="1462"/>
                    <a:pt x="1085" y="1441"/>
                    <a:pt x="1236" y="1394"/>
                  </a:cubicBezTo>
                  <a:lnTo>
                    <a:pt x="123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1834;p52">
              <a:extLst>
                <a:ext uri="{FF2B5EF4-FFF2-40B4-BE49-F238E27FC236}">
                  <a16:creationId xmlns="" xmlns:a16="http://schemas.microsoft.com/office/drawing/2014/main" id="{BF816000-2120-E962-399B-074D7BB8C00D}"/>
                </a:ext>
              </a:extLst>
            </p:cNvPr>
            <p:cNvSpPr/>
            <p:nvPr/>
          </p:nvSpPr>
          <p:spPr>
            <a:xfrm>
              <a:off x="7527163" y="1315359"/>
              <a:ext cx="113420" cy="100919"/>
            </a:xfrm>
            <a:custGeom>
              <a:avLst/>
              <a:gdLst/>
              <a:ahLst/>
              <a:cxnLst/>
              <a:rect l="l" t="t" r="r" b="b"/>
              <a:pathLst>
                <a:path w="3738" h="3326" extrusionOk="0">
                  <a:moveTo>
                    <a:pt x="1869" y="1"/>
                  </a:moveTo>
                  <a:cubicBezTo>
                    <a:pt x="856" y="1"/>
                    <a:pt x="1" y="761"/>
                    <a:pt x="1" y="1647"/>
                  </a:cubicBezTo>
                  <a:cubicBezTo>
                    <a:pt x="1" y="2566"/>
                    <a:pt x="856" y="3326"/>
                    <a:pt x="1869" y="3326"/>
                  </a:cubicBezTo>
                  <a:cubicBezTo>
                    <a:pt x="2914" y="3326"/>
                    <a:pt x="3737" y="2566"/>
                    <a:pt x="3737" y="1647"/>
                  </a:cubicBezTo>
                  <a:cubicBezTo>
                    <a:pt x="3737" y="761"/>
                    <a:pt x="2914" y="1"/>
                    <a:pt x="18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1835;p52">
              <a:extLst>
                <a:ext uri="{FF2B5EF4-FFF2-40B4-BE49-F238E27FC236}">
                  <a16:creationId xmlns="" xmlns:a16="http://schemas.microsoft.com/office/drawing/2014/main" id="{1492CC61-E419-A0C0-91F9-13BAE629DFB9}"/>
                </a:ext>
              </a:extLst>
            </p:cNvPr>
            <p:cNvSpPr/>
            <p:nvPr/>
          </p:nvSpPr>
          <p:spPr>
            <a:xfrm>
              <a:off x="7932660" y="1381657"/>
              <a:ext cx="55770" cy="447825"/>
            </a:xfrm>
            <a:custGeom>
              <a:avLst/>
              <a:gdLst/>
              <a:ahLst/>
              <a:cxnLst/>
              <a:rect l="l" t="t" r="r" b="b"/>
              <a:pathLst>
                <a:path w="1838" h="14759" extrusionOk="0">
                  <a:moveTo>
                    <a:pt x="1521" y="1"/>
                  </a:moveTo>
                  <a:lnTo>
                    <a:pt x="476" y="32"/>
                  </a:lnTo>
                  <a:lnTo>
                    <a:pt x="1" y="14188"/>
                  </a:lnTo>
                  <a:lnTo>
                    <a:pt x="1173" y="14758"/>
                  </a:lnTo>
                  <a:lnTo>
                    <a:pt x="1838" y="14157"/>
                  </a:lnTo>
                  <a:lnTo>
                    <a:pt x="15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1836;p52">
              <a:extLst>
                <a:ext uri="{FF2B5EF4-FFF2-40B4-BE49-F238E27FC236}">
                  <a16:creationId xmlns="" xmlns:a16="http://schemas.microsoft.com/office/drawing/2014/main" id="{CEF97DF2-A689-349C-69FC-452B018498A8}"/>
                </a:ext>
              </a:extLst>
            </p:cNvPr>
            <p:cNvSpPr/>
            <p:nvPr/>
          </p:nvSpPr>
          <p:spPr>
            <a:xfrm>
              <a:off x="7881745" y="1811185"/>
              <a:ext cx="166277" cy="55770"/>
            </a:xfrm>
            <a:custGeom>
              <a:avLst/>
              <a:gdLst/>
              <a:ahLst/>
              <a:cxnLst/>
              <a:rect l="l" t="t" r="r" b="b"/>
              <a:pathLst>
                <a:path w="5480" h="1838" extrusionOk="0">
                  <a:moveTo>
                    <a:pt x="3516" y="1"/>
                  </a:moveTo>
                  <a:lnTo>
                    <a:pt x="1679" y="32"/>
                  </a:lnTo>
                  <a:lnTo>
                    <a:pt x="0" y="1046"/>
                  </a:lnTo>
                  <a:lnTo>
                    <a:pt x="0" y="1837"/>
                  </a:lnTo>
                  <a:lnTo>
                    <a:pt x="5479" y="1837"/>
                  </a:lnTo>
                  <a:lnTo>
                    <a:pt x="5353" y="666"/>
                  </a:lnTo>
                  <a:lnTo>
                    <a:pt x="35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1837;p52">
              <a:extLst>
                <a:ext uri="{FF2B5EF4-FFF2-40B4-BE49-F238E27FC236}">
                  <a16:creationId xmlns="" xmlns:a16="http://schemas.microsoft.com/office/drawing/2014/main" id="{4408B7BF-BD86-9A0D-DBC4-39F3D3BFFFC6}"/>
                </a:ext>
              </a:extLst>
            </p:cNvPr>
            <p:cNvSpPr/>
            <p:nvPr/>
          </p:nvSpPr>
          <p:spPr>
            <a:xfrm>
              <a:off x="7945161" y="1379745"/>
              <a:ext cx="35592" cy="50915"/>
            </a:xfrm>
            <a:custGeom>
              <a:avLst/>
              <a:gdLst/>
              <a:ahLst/>
              <a:cxnLst/>
              <a:rect l="l" t="t" r="r" b="b"/>
              <a:pathLst>
                <a:path w="1173" h="1678" extrusionOk="0">
                  <a:moveTo>
                    <a:pt x="1109" y="0"/>
                  </a:moveTo>
                  <a:lnTo>
                    <a:pt x="32" y="64"/>
                  </a:lnTo>
                  <a:lnTo>
                    <a:pt x="1" y="1520"/>
                  </a:lnTo>
                  <a:cubicBezTo>
                    <a:pt x="217" y="1629"/>
                    <a:pt x="478" y="1678"/>
                    <a:pt x="763" y="1678"/>
                  </a:cubicBezTo>
                  <a:cubicBezTo>
                    <a:pt x="895" y="1678"/>
                    <a:pt x="1032" y="1667"/>
                    <a:pt x="1172" y="1647"/>
                  </a:cubicBezTo>
                  <a:lnTo>
                    <a:pt x="110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 name="Google Shape;1838;p52">
              <a:extLst>
                <a:ext uri="{FF2B5EF4-FFF2-40B4-BE49-F238E27FC236}">
                  <a16:creationId xmlns="" xmlns:a16="http://schemas.microsoft.com/office/drawing/2014/main" id="{7BBE7F98-5D47-0390-7874-56484FCC8952}"/>
                </a:ext>
              </a:extLst>
            </p:cNvPr>
            <p:cNvSpPr/>
            <p:nvPr/>
          </p:nvSpPr>
          <p:spPr>
            <a:xfrm>
              <a:off x="7913453" y="1315359"/>
              <a:ext cx="102861" cy="93243"/>
            </a:xfrm>
            <a:custGeom>
              <a:avLst/>
              <a:gdLst/>
              <a:ahLst/>
              <a:cxnLst/>
              <a:rect l="l" t="t" r="r" b="b"/>
              <a:pathLst>
                <a:path w="3390" h="3073" extrusionOk="0">
                  <a:moveTo>
                    <a:pt x="1679" y="1"/>
                  </a:moveTo>
                  <a:cubicBezTo>
                    <a:pt x="729" y="1"/>
                    <a:pt x="1" y="697"/>
                    <a:pt x="1" y="1552"/>
                  </a:cubicBezTo>
                  <a:cubicBezTo>
                    <a:pt x="1" y="2376"/>
                    <a:pt x="729" y="3072"/>
                    <a:pt x="1679" y="3072"/>
                  </a:cubicBezTo>
                  <a:cubicBezTo>
                    <a:pt x="2629" y="3072"/>
                    <a:pt x="3389" y="2407"/>
                    <a:pt x="3389" y="1552"/>
                  </a:cubicBezTo>
                  <a:cubicBezTo>
                    <a:pt x="3389" y="697"/>
                    <a:pt x="2629" y="1"/>
                    <a:pt x="16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9" name="Google Shape;1827;p52">
            <a:extLst>
              <a:ext uri="{FF2B5EF4-FFF2-40B4-BE49-F238E27FC236}">
                <a16:creationId xmlns="" xmlns:a16="http://schemas.microsoft.com/office/drawing/2014/main" id="{43E7CBDA-9DE9-A2ED-52ED-9AC307CFBFCE}"/>
              </a:ext>
            </a:extLst>
          </p:cNvPr>
          <p:cNvGrpSpPr/>
          <p:nvPr/>
        </p:nvGrpSpPr>
        <p:grpSpPr>
          <a:xfrm>
            <a:off x="2842442" y="3963825"/>
            <a:ext cx="1088670" cy="776685"/>
            <a:chOff x="7496426" y="1315359"/>
            <a:chExt cx="551596" cy="551596"/>
          </a:xfrm>
        </p:grpSpPr>
        <p:sp>
          <p:nvSpPr>
            <p:cNvPr id="50" name="Google Shape;1828;p52">
              <a:extLst>
                <a:ext uri="{FF2B5EF4-FFF2-40B4-BE49-F238E27FC236}">
                  <a16:creationId xmlns="" xmlns:a16="http://schemas.microsoft.com/office/drawing/2014/main" id="{3D8BB377-88C3-C90D-C543-9C75F0E02B29}"/>
                </a:ext>
              </a:extLst>
            </p:cNvPr>
            <p:cNvSpPr/>
            <p:nvPr/>
          </p:nvSpPr>
          <p:spPr>
            <a:xfrm>
              <a:off x="7573283" y="1453720"/>
              <a:ext cx="398822" cy="117274"/>
            </a:xfrm>
            <a:custGeom>
              <a:avLst/>
              <a:gdLst/>
              <a:ahLst/>
              <a:cxnLst/>
              <a:rect l="l" t="t" r="r" b="b"/>
              <a:pathLst>
                <a:path w="13144" h="3865" extrusionOk="0">
                  <a:moveTo>
                    <a:pt x="12922" y="1"/>
                  </a:moveTo>
                  <a:cubicBezTo>
                    <a:pt x="12922" y="1"/>
                    <a:pt x="8520" y="2408"/>
                    <a:pt x="6651" y="2408"/>
                  </a:cubicBezTo>
                  <a:cubicBezTo>
                    <a:pt x="4783" y="2408"/>
                    <a:pt x="317" y="159"/>
                    <a:pt x="317" y="159"/>
                  </a:cubicBezTo>
                  <a:lnTo>
                    <a:pt x="1" y="1489"/>
                  </a:lnTo>
                  <a:cubicBezTo>
                    <a:pt x="1" y="1489"/>
                    <a:pt x="4086" y="3864"/>
                    <a:pt x="6588" y="3864"/>
                  </a:cubicBezTo>
                  <a:cubicBezTo>
                    <a:pt x="9121" y="3864"/>
                    <a:pt x="13143" y="1204"/>
                    <a:pt x="13143" y="1204"/>
                  </a:cubicBezTo>
                  <a:lnTo>
                    <a:pt x="1292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829;p52">
              <a:extLst>
                <a:ext uri="{FF2B5EF4-FFF2-40B4-BE49-F238E27FC236}">
                  <a16:creationId xmlns="" xmlns:a16="http://schemas.microsoft.com/office/drawing/2014/main" id="{600C1E04-8428-C8B7-17D2-E748963F2878}"/>
                </a:ext>
              </a:extLst>
            </p:cNvPr>
            <p:cNvSpPr/>
            <p:nvPr/>
          </p:nvSpPr>
          <p:spPr>
            <a:xfrm>
              <a:off x="7900952" y="1451809"/>
              <a:ext cx="70182" cy="74036"/>
            </a:xfrm>
            <a:custGeom>
              <a:avLst/>
              <a:gdLst/>
              <a:ahLst/>
              <a:cxnLst/>
              <a:rect l="l" t="t" r="r" b="b"/>
              <a:pathLst>
                <a:path w="2313" h="2440" extrusionOk="0">
                  <a:moveTo>
                    <a:pt x="2091" y="1"/>
                  </a:moveTo>
                  <a:cubicBezTo>
                    <a:pt x="2091" y="1"/>
                    <a:pt x="1204" y="539"/>
                    <a:pt x="1" y="1046"/>
                  </a:cubicBezTo>
                  <a:lnTo>
                    <a:pt x="286" y="2439"/>
                  </a:lnTo>
                  <a:cubicBezTo>
                    <a:pt x="1458" y="1837"/>
                    <a:pt x="2313" y="1236"/>
                    <a:pt x="2313" y="1236"/>
                  </a:cubicBezTo>
                  <a:lnTo>
                    <a:pt x="209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 name="Google Shape;1830;p52">
              <a:extLst>
                <a:ext uri="{FF2B5EF4-FFF2-40B4-BE49-F238E27FC236}">
                  <a16:creationId xmlns="" xmlns:a16="http://schemas.microsoft.com/office/drawing/2014/main" id="{03C5B2AA-44CD-DFDA-29D9-ECCC4B03BF34}"/>
                </a:ext>
              </a:extLst>
            </p:cNvPr>
            <p:cNvSpPr/>
            <p:nvPr/>
          </p:nvSpPr>
          <p:spPr>
            <a:xfrm>
              <a:off x="7573283" y="1458545"/>
              <a:ext cx="58652" cy="67300"/>
            </a:xfrm>
            <a:custGeom>
              <a:avLst/>
              <a:gdLst/>
              <a:ahLst/>
              <a:cxnLst/>
              <a:rect l="l" t="t" r="r" b="b"/>
              <a:pathLst>
                <a:path w="1933" h="2218" extrusionOk="0">
                  <a:moveTo>
                    <a:pt x="317" y="0"/>
                  </a:moveTo>
                  <a:lnTo>
                    <a:pt x="1" y="1330"/>
                  </a:lnTo>
                  <a:cubicBezTo>
                    <a:pt x="1" y="1330"/>
                    <a:pt x="666" y="1742"/>
                    <a:pt x="1647" y="2217"/>
                  </a:cubicBezTo>
                  <a:lnTo>
                    <a:pt x="1932" y="729"/>
                  </a:lnTo>
                  <a:cubicBezTo>
                    <a:pt x="982" y="317"/>
                    <a:pt x="317"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3" name="Google Shape;1831;p52">
              <a:extLst>
                <a:ext uri="{FF2B5EF4-FFF2-40B4-BE49-F238E27FC236}">
                  <a16:creationId xmlns="" xmlns:a16="http://schemas.microsoft.com/office/drawing/2014/main" id="{31B373DE-753D-AED9-971F-05B355CC26E7}"/>
                </a:ext>
              </a:extLst>
            </p:cNvPr>
            <p:cNvSpPr/>
            <p:nvPr/>
          </p:nvSpPr>
          <p:spPr>
            <a:xfrm>
              <a:off x="7496426" y="1811185"/>
              <a:ext cx="159541" cy="55770"/>
            </a:xfrm>
            <a:custGeom>
              <a:avLst/>
              <a:gdLst/>
              <a:ahLst/>
              <a:cxnLst/>
              <a:rect l="l" t="t" r="r" b="b"/>
              <a:pathLst>
                <a:path w="5258" h="1838" extrusionOk="0">
                  <a:moveTo>
                    <a:pt x="1805" y="1"/>
                  </a:moveTo>
                  <a:lnTo>
                    <a:pt x="127" y="824"/>
                  </a:lnTo>
                  <a:lnTo>
                    <a:pt x="0" y="1837"/>
                  </a:lnTo>
                  <a:lnTo>
                    <a:pt x="5257" y="1774"/>
                  </a:lnTo>
                  <a:lnTo>
                    <a:pt x="5067" y="666"/>
                  </a:lnTo>
                  <a:lnTo>
                    <a:pt x="3547" y="32"/>
                  </a:lnTo>
                  <a:lnTo>
                    <a:pt x="18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1832;p52">
              <a:extLst>
                <a:ext uri="{FF2B5EF4-FFF2-40B4-BE49-F238E27FC236}">
                  <a16:creationId xmlns="" xmlns:a16="http://schemas.microsoft.com/office/drawing/2014/main" id="{69F7768B-CB43-3194-4B50-DE37A9BEB01C}"/>
                </a:ext>
              </a:extLst>
            </p:cNvPr>
            <p:cNvSpPr/>
            <p:nvPr/>
          </p:nvSpPr>
          <p:spPr>
            <a:xfrm>
              <a:off x="7551194" y="1394158"/>
              <a:ext cx="52887" cy="439177"/>
            </a:xfrm>
            <a:custGeom>
              <a:avLst/>
              <a:gdLst/>
              <a:ahLst/>
              <a:cxnLst/>
              <a:rect l="l" t="t" r="r" b="b"/>
              <a:pathLst>
                <a:path w="1743" h="14474" extrusionOk="0">
                  <a:moveTo>
                    <a:pt x="412" y="0"/>
                  </a:moveTo>
                  <a:lnTo>
                    <a:pt x="0" y="13745"/>
                  </a:lnTo>
                  <a:lnTo>
                    <a:pt x="760" y="14473"/>
                  </a:lnTo>
                  <a:lnTo>
                    <a:pt x="1742" y="13776"/>
                  </a:lnTo>
                  <a:lnTo>
                    <a:pt x="15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1833;p52">
              <a:extLst>
                <a:ext uri="{FF2B5EF4-FFF2-40B4-BE49-F238E27FC236}">
                  <a16:creationId xmlns="" xmlns:a16="http://schemas.microsoft.com/office/drawing/2014/main" id="{6BB30504-D23F-503C-7409-9E635B69624F}"/>
                </a:ext>
              </a:extLst>
            </p:cNvPr>
            <p:cNvSpPr/>
            <p:nvPr/>
          </p:nvSpPr>
          <p:spPr>
            <a:xfrm>
              <a:off x="7561753" y="1393187"/>
              <a:ext cx="37503" cy="44361"/>
            </a:xfrm>
            <a:custGeom>
              <a:avLst/>
              <a:gdLst/>
              <a:ahLst/>
              <a:cxnLst/>
              <a:rect l="l" t="t" r="r" b="b"/>
              <a:pathLst>
                <a:path w="1236" h="1462" extrusionOk="0">
                  <a:moveTo>
                    <a:pt x="64" y="1"/>
                  </a:moveTo>
                  <a:lnTo>
                    <a:pt x="1" y="1299"/>
                  </a:lnTo>
                  <a:cubicBezTo>
                    <a:pt x="241" y="1399"/>
                    <a:pt x="507" y="1462"/>
                    <a:pt x="774" y="1462"/>
                  </a:cubicBezTo>
                  <a:cubicBezTo>
                    <a:pt x="929" y="1462"/>
                    <a:pt x="1085" y="1441"/>
                    <a:pt x="1236" y="1394"/>
                  </a:cubicBezTo>
                  <a:lnTo>
                    <a:pt x="123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 name="Google Shape;1834;p52">
              <a:extLst>
                <a:ext uri="{FF2B5EF4-FFF2-40B4-BE49-F238E27FC236}">
                  <a16:creationId xmlns="" xmlns:a16="http://schemas.microsoft.com/office/drawing/2014/main" id="{DC159922-00D3-316C-047A-FC5EB9C5AA04}"/>
                </a:ext>
              </a:extLst>
            </p:cNvPr>
            <p:cNvSpPr/>
            <p:nvPr/>
          </p:nvSpPr>
          <p:spPr>
            <a:xfrm>
              <a:off x="7527163" y="1315359"/>
              <a:ext cx="113420" cy="100919"/>
            </a:xfrm>
            <a:custGeom>
              <a:avLst/>
              <a:gdLst/>
              <a:ahLst/>
              <a:cxnLst/>
              <a:rect l="l" t="t" r="r" b="b"/>
              <a:pathLst>
                <a:path w="3738" h="3326" extrusionOk="0">
                  <a:moveTo>
                    <a:pt x="1869" y="1"/>
                  </a:moveTo>
                  <a:cubicBezTo>
                    <a:pt x="856" y="1"/>
                    <a:pt x="1" y="761"/>
                    <a:pt x="1" y="1647"/>
                  </a:cubicBezTo>
                  <a:cubicBezTo>
                    <a:pt x="1" y="2566"/>
                    <a:pt x="856" y="3326"/>
                    <a:pt x="1869" y="3326"/>
                  </a:cubicBezTo>
                  <a:cubicBezTo>
                    <a:pt x="2914" y="3326"/>
                    <a:pt x="3737" y="2566"/>
                    <a:pt x="3737" y="1647"/>
                  </a:cubicBezTo>
                  <a:cubicBezTo>
                    <a:pt x="3737" y="761"/>
                    <a:pt x="2914" y="1"/>
                    <a:pt x="18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1835;p52">
              <a:extLst>
                <a:ext uri="{FF2B5EF4-FFF2-40B4-BE49-F238E27FC236}">
                  <a16:creationId xmlns="" xmlns:a16="http://schemas.microsoft.com/office/drawing/2014/main" id="{6039C1C5-169A-2BB6-E40D-1C52E78192E5}"/>
                </a:ext>
              </a:extLst>
            </p:cNvPr>
            <p:cNvSpPr/>
            <p:nvPr/>
          </p:nvSpPr>
          <p:spPr>
            <a:xfrm>
              <a:off x="7932660" y="1381657"/>
              <a:ext cx="55770" cy="447825"/>
            </a:xfrm>
            <a:custGeom>
              <a:avLst/>
              <a:gdLst/>
              <a:ahLst/>
              <a:cxnLst/>
              <a:rect l="l" t="t" r="r" b="b"/>
              <a:pathLst>
                <a:path w="1838" h="14759" extrusionOk="0">
                  <a:moveTo>
                    <a:pt x="1521" y="1"/>
                  </a:moveTo>
                  <a:lnTo>
                    <a:pt x="476" y="32"/>
                  </a:lnTo>
                  <a:lnTo>
                    <a:pt x="1" y="14188"/>
                  </a:lnTo>
                  <a:lnTo>
                    <a:pt x="1173" y="14758"/>
                  </a:lnTo>
                  <a:lnTo>
                    <a:pt x="1838" y="14157"/>
                  </a:lnTo>
                  <a:lnTo>
                    <a:pt x="15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1836;p52">
              <a:extLst>
                <a:ext uri="{FF2B5EF4-FFF2-40B4-BE49-F238E27FC236}">
                  <a16:creationId xmlns="" xmlns:a16="http://schemas.microsoft.com/office/drawing/2014/main" id="{4238A54D-CCBA-2773-590B-04E343DC0BF3}"/>
                </a:ext>
              </a:extLst>
            </p:cNvPr>
            <p:cNvSpPr/>
            <p:nvPr/>
          </p:nvSpPr>
          <p:spPr>
            <a:xfrm>
              <a:off x="7881745" y="1811185"/>
              <a:ext cx="166277" cy="55770"/>
            </a:xfrm>
            <a:custGeom>
              <a:avLst/>
              <a:gdLst/>
              <a:ahLst/>
              <a:cxnLst/>
              <a:rect l="l" t="t" r="r" b="b"/>
              <a:pathLst>
                <a:path w="5480" h="1838" extrusionOk="0">
                  <a:moveTo>
                    <a:pt x="3516" y="1"/>
                  </a:moveTo>
                  <a:lnTo>
                    <a:pt x="1679" y="32"/>
                  </a:lnTo>
                  <a:lnTo>
                    <a:pt x="0" y="1046"/>
                  </a:lnTo>
                  <a:lnTo>
                    <a:pt x="0" y="1837"/>
                  </a:lnTo>
                  <a:lnTo>
                    <a:pt x="5479" y="1837"/>
                  </a:lnTo>
                  <a:lnTo>
                    <a:pt x="5353" y="666"/>
                  </a:lnTo>
                  <a:lnTo>
                    <a:pt x="35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 name="Google Shape;1837;p52">
              <a:extLst>
                <a:ext uri="{FF2B5EF4-FFF2-40B4-BE49-F238E27FC236}">
                  <a16:creationId xmlns="" xmlns:a16="http://schemas.microsoft.com/office/drawing/2014/main" id="{6887E2A0-99EB-AB65-43E7-A3B4A9C1E9D9}"/>
                </a:ext>
              </a:extLst>
            </p:cNvPr>
            <p:cNvSpPr/>
            <p:nvPr/>
          </p:nvSpPr>
          <p:spPr>
            <a:xfrm>
              <a:off x="7945161" y="1379745"/>
              <a:ext cx="35592" cy="50915"/>
            </a:xfrm>
            <a:custGeom>
              <a:avLst/>
              <a:gdLst/>
              <a:ahLst/>
              <a:cxnLst/>
              <a:rect l="l" t="t" r="r" b="b"/>
              <a:pathLst>
                <a:path w="1173" h="1678" extrusionOk="0">
                  <a:moveTo>
                    <a:pt x="1109" y="0"/>
                  </a:moveTo>
                  <a:lnTo>
                    <a:pt x="32" y="64"/>
                  </a:lnTo>
                  <a:lnTo>
                    <a:pt x="1" y="1520"/>
                  </a:lnTo>
                  <a:cubicBezTo>
                    <a:pt x="217" y="1629"/>
                    <a:pt x="478" y="1678"/>
                    <a:pt x="763" y="1678"/>
                  </a:cubicBezTo>
                  <a:cubicBezTo>
                    <a:pt x="895" y="1678"/>
                    <a:pt x="1032" y="1667"/>
                    <a:pt x="1172" y="1647"/>
                  </a:cubicBezTo>
                  <a:lnTo>
                    <a:pt x="110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 name="Google Shape;1838;p52">
              <a:extLst>
                <a:ext uri="{FF2B5EF4-FFF2-40B4-BE49-F238E27FC236}">
                  <a16:creationId xmlns="" xmlns:a16="http://schemas.microsoft.com/office/drawing/2014/main" id="{0EF23865-DA57-ABDA-E421-CF1E7351DCBC}"/>
                </a:ext>
              </a:extLst>
            </p:cNvPr>
            <p:cNvSpPr/>
            <p:nvPr/>
          </p:nvSpPr>
          <p:spPr>
            <a:xfrm>
              <a:off x="7913453" y="1315359"/>
              <a:ext cx="102861" cy="93243"/>
            </a:xfrm>
            <a:custGeom>
              <a:avLst/>
              <a:gdLst/>
              <a:ahLst/>
              <a:cxnLst/>
              <a:rect l="l" t="t" r="r" b="b"/>
              <a:pathLst>
                <a:path w="3390" h="3073" extrusionOk="0">
                  <a:moveTo>
                    <a:pt x="1679" y="1"/>
                  </a:moveTo>
                  <a:cubicBezTo>
                    <a:pt x="729" y="1"/>
                    <a:pt x="1" y="697"/>
                    <a:pt x="1" y="1552"/>
                  </a:cubicBezTo>
                  <a:cubicBezTo>
                    <a:pt x="1" y="2376"/>
                    <a:pt x="729" y="3072"/>
                    <a:pt x="1679" y="3072"/>
                  </a:cubicBezTo>
                  <a:cubicBezTo>
                    <a:pt x="2629" y="3072"/>
                    <a:pt x="3389" y="2407"/>
                    <a:pt x="3389" y="1552"/>
                  </a:cubicBezTo>
                  <a:cubicBezTo>
                    <a:pt x="3389" y="697"/>
                    <a:pt x="2629" y="1"/>
                    <a:pt x="16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13" name="Google Shape;2633;p53">
            <a:extLst>
              <a:ext uri="{FF2B5EF4-FFF2-40B4-BE49-F238E27FC236}">
                <a16:creationId xmlns="" xmlns:a16="http://schemas.microsoft.com/office/drawing/2014/main" id="{A47DE1A6-6183-52CE-202D-B3509FACA192}"/>
              </a:ext>
            </a:extLst>
          </p:cNvPr>
          <p:cNvGrpSpPr/>
          <p:nvPr/>
        </p:nvGrpSpPr>
        <p:grpSpPr>
          <a:xfrm rot="20842718">
            <a:off x="7675225" y="2669481"/>
            <a:ext cx="1145910" cy="2160065"/>
            <a:chOff x="7202005" y="2367243"/>
            <a:chExt cx="1145910" cy="2160065"/>
          </a:xfrm>
        </p:grpSpPr>
        <p:grpSp>
          <p:nvGrpSpPr>
            <p:cNvPr id="1615" name="Google Shape;2634;p53">
              <a:extLst>
                <a:ext uri="{FF2B5EF4-FFF2-40B4-BE49-F238E27FC236}">
                  <a16:creationId xmlns="" xmlns:a16="http://schemas.microsoft.com/office/drawing/2014/main" id="{5116FCFF-FCC5-F251-6B85-777B4EEA6C02}"/>
                </a:ext>
              </a:extLst>
            </p:cNvPr>
            <p:cNvGrpSpPr/>
            <p:nvPr/>
          </p:nvGrpSpPr>
          <p:grpSpPr>
            <a:xfrm>
              <a:off x="7202804" y="2367257"/>
              <a:ext cx="1143939" cy="2160051"/>
              <a:chOff x="6600612" y="1791120"/>
              <a:chExt cx="510147" cy="963660"/>
            </a:xfrm>
          </p:grpSpPr>
          <p:sp>
            <p:nvSpPr>
              <p:cNvPr id="1640" name="Google Shape;2635;p53">
                <a:extLst>
                  <a:ext uri="{FF2B5EF4-FFF2-40B4-BE49-F238E27FC236}">
                    <a16:creationId xmlns="" xmlns:a16="http://schemas.microsoft.com/office/drawing/2014/main" id="{272D9FE2-9EFC-F1B0-02AF-9085F4FD8E72}"/>
                  </a:ext>
                </a:extLst>
              </p:cNvPr>
              <p:cNvSpPr/>
              <p:nvPr/>
            </p:nvSpPr>
            <p:spPr>
              <a:xfrm>
                <a:off x="6714305" y="1998200"/>
                <a:ext cx="142689" cy="151339"/>
              </a:xfrm>
              <a:custGeom>
                <a:avLst/>
                <a:gdLst/>
                <a:ahLst/>
                <a:cxnLst/>
                <a:rect l="l" t="t" r="r" b="b"/>
                <a:pathLst>
                  <a:path w="7357" h="7803" extrusionOk="0">
                    <a:moveTo>
                      <a:pt x="7356" y="1"/>
                    </a:moveTo>
                    <a:lnTo>
                      <a:pt x="2230" y="1472"/>
                    </a:lnTo>
                    <a:lnTo>
                      <a:pt x="2230" y="2943"/>
                    </a:lnTo>
                    <a:lnTo>
                      <a:pt x="2230" y="5796"/>
                    </a:lnTo>
                    <a:cubicBezTo>
                      <a:pt x="2051" y="5729"/>
                      <a:pt x="1851" y="5707"/>
                      <a:pt x="1628" y="5707"/>
                    </a:cubicBezTo>
                    <a:cubicBezTo>
                      <a:pt x="736" y="5707"/>
                      <a:pt x="1" y="6175"/>
                      <a:pt x="1" y="6732"/>
                    </a:cubicBezTo>
                    <a:cubicBezTo>
                      <a:pt x="23" y="7312"/>
                      <a:pt x="736" y="7802"/>
                      <a:pt x="1628" y="7802"/>
                    </a:cubicBezTo>
                    <a:cubicBezTo>
                      <a:pt x="2519" y="7802"/>
                      <a:pt x="3255" y="7312"/>
                      <a:pt x="3255" y="6755"/>
                    </a:cubicBezTo>
                    <a:lnTo>
                      <a:pt x="3255" y="2676"/>
                    </a:lnTo>
                    <a:lnTo>
                      <a:pt x="6376" y="1784"/>
                    </a:lnTo>
                    <a:lnTo>
                      <a:pt x="6376" y="4637"/>
                    </a:lnTo>
                    <a:cubicBezTo>
                      <a:pt x="6175" y="4593"/>
                      <a:pt x="5974" y="4570"/>
                      <a:pt x="5751" y="4570"/>
                    </a:cubicBezTo>
                    <a:cubicBezTo>
                      <a:pt x="4860" y="4570"/>
                      <a:pt x="4147" y="5038"/>
                      <a:pt x="4147" y="5596"/>
                    </a:cubicBezTo>
                    <a:cubicBezTo>
                      <a:pt x="4147" y="6175"/>
                      <a:pt x="4860" y="6621"/>
                      <a:pt x="5751" y="6621"/>
                    </a:cubicBezTo>
                    <a:cubicBezTo>
                      <a:pt x="6643" y="6621"/>
                      <a:pt x="7356" y="6153"/>
                      <a:pt x="7356" y="5596"/>
                    </a:cubicBezTo>
                    <a:lnTo>
                      <a:pt x="7356" y="1472"/>
                    </a:lnTo>
                    <a:lnTo>
                      <a:pt x="7356" y="291"/>
                    </a:lnTo>
                    <a:lnTo>
                      <a:pt x="7356"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41" name="Google Shape;2636;p53">
                <a:extLst>
                  <a:ext uri="{FF2B5EF4-FFF2-40B4-BE49-F238E27FC236}">
                    <a16:creationId xmlns="" xmlns:a16="http://schemas.microsoft.com/office/drawing/2014/main" id="{B7E94AF6-F4E0-BFBB-1195-ACF18DA678D9}"/>
                  </a:ext>
                </a:extLst>
              </p:cNvPr>
              <p:cNvSpPr/>
              <p:nvPr/>
            </p:nvSpPr>
            <p:spPr>
              <a:xfrm>
                <a:off x="6927437" y="1791120"/>
                <a:ext cx="127115" cy="83864"/>
              </a:xfrm>
              <a:custGeom>
                <a:avLst/>
                <a:gdLst/>
                <a:ahLst/>
                <a:cxnLst/>
                <a:rect l="l" t="t" r="r" b="b"/>
                <a:pathLst>
                  <a:path w="6554" h="4324" extrusionOk="0">
                    <a:moveTo>
                      <a:pt x="2787" y="1"/>
                    </a:moveTo>
                    <a:lnTo>
                      <a:pt x="1806" y="2899"/>
                    </a:lnTo>
                    <a:cubicBezTo>
                      <a:pt x="1695" y="2809"/>
                      <a:pt x="1561" y="2765"/>
                      <a:pt x="1427" y="2698"/>
                    </a:cubicBezTo>
                    <a:cubicBezTo>
                      <a:pt x="1255" y="2638"/>
                      <a:pt x="1078" y="2610"/>
                      <a:pt x="912" y="2610"/>
                    </a:cubicBezTo>
                    <a:cubicBezTo>
                      <a:pt x="521" y="2610"/>
                      <a:pt x="190" y="2766"/>
                      <a:pt x="112" y="3032"/>
                    </a:cubicBezTo>
                    <a:cubicBezTo>
                      <a:pt x="1" y="3389"/>
                      <a:pt x="357" y="3902"/>
                      <a:pt x="981" y="4102"/>
                    </a:cubicBezTo>
                    <a:cubicBezTo>
                      <a:pt x="1152" y="4155"/>
                      <a:pt x="1327" y="4180"/>
                      <a:pt x="1492" y="4180"/>
                    </a:cubicBezTo>
                    <a:cubicBezTo>
                      <a:pt x="1885" y="4180"/>
                      <a:pt x="2218" y="4035"/>
                      <a:pt x="2297" y="3768"/>
                    </a:cubicBezTo>
                    <a:lnTo>
                      <a:pt x="3210" y="1004"/>
                    </a:lnTo>
                    <a:lnTo>
                      <a:pt x="5484" y="1115"/>
                    </a:lnTo>
                    <a:lnTo>
                      <a:pt x="4860" y="3032"/>
                    </a:lnTo>
                    <a:cubicBezTo>
                      <a:pt x="4748" y="2943"/>
                      <a:pt x="4592" y="2899"/>
                      <a:pt x="4459" y="2832"/>
                    </a:cubicBezTo>
                    <a:cubicBezTo>
                      <a:pt x="4288" y="2779"/>
                      <a:pt x="4113" y="2754"/>
                      <a:pt x="3948" y="2754"/>
                    </a:cubicBezTo>
                    <a:cubicBezTo>
                      <a:pt x="3555" y="2754"/>
                      <a:pt x="3222" y="2899"/>
                      <a:pt x="3144" y="3166"/>
                    </a:cubicBezTo>
                    <a:cubicBezTo>
                      <a:pt x="3010" y="3567"/>
                      <a:pt x="3411" y="4035"/>
                      <a:pt x="3991" y="4236"/>
                    </a:cubicBezTo>
                    <a:cubicBezTo>
                      <a:pt x="4163" y="4296"/>
                      <a:pt x="4340" y="4324"/>
                      <a:pt x="4506" y="4324"/>
                    </a:cubicBezTo>
                    <a:cubicBezTo>
                      <a:pt x="4896" y="4324"/>
                      <a:pt x="5227" y="4168"/>
                      <a:pt x="5306" y="3902"/>
                    </a:cubicBezTo>
                    <a:lnTo>
                      <a:pt x="6220" y="1138"/>
                    </a:lnTo>
                    <a:lnTo>
                      <a:pt x="6331" y="870"/>
                    </a:lnTo>
                    <a:lnTo>
                      <a:pt x="6487" y="357"/>
                    </a:lnTo>
                    <a:lnTo>
                      <a:pt x="6554" y="157"/>
                    </a:lnTo>
                    <a:lnTo>
                      <a:pt x="2787"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42" name="Google Shape;2637;p53">
                <a:extLst>
                  <a:ext uri="{FF2B5EF4-FFF2-40B4-BE49-F238E27FC236}">
                    <a16:creationId xmlns="" xmlns:a16="http://schemas.microsoft.com/office/drawing/2014/main" id="{1AAB1DEF-D16D-497C-4689-BD3CE793D393}"/>
                  </a:ext>
                </a:extLst>
              </p:cNvPr>
              <p:cNvSpPr/>
              <p:nvPr/>
            </p:nvSpPr>
            <p:spPr>
              <a:xfrm>
                <a:off x="6600612" y="2189745"/>
                <a:ext cx="510147" cy="565035"/>
              </a:xfrm>
              <a:custGeom>
                <a:avLst/>
                <a:gdLst/>
                <a:ahLst/>
                <a:cxnLst/>
                <a:rect l="l" t="t" r="r" b="b"/>
                <a:pathLst>
                  <a:path w="26303" h="29133" extrusionOk="0">
                    <a:moveTo>
                      <a:pt x="19081" y="5951"/>
                    </a:moveTo>
                    <a:cubicBezTo>
                      <a:pt x="19103" y="6976"/>
                      <a:pt x="19304" y="8113"/>
                      <a:pt x="19839" y="9294"/>
                    </a:cubicBezTo>
                    <a:cubicBezTo>
                      <a:pt x="19861" y="9361"/>
                      <a:pt x="19928" y="9450"/>
                      <a:pt x="19950" y="9540"/>
                    </a:cubicBezTo>
                    <a:cubicBezTo>
                      <a:pt x="20061" y="9785"/>
                      <a:pt x="20195" y="10030"/>
                      <a:pt x="20373" y="10320"/>
                    </a:cubicBezTo>
                    <a:cubicBezTo>
                      <a:pt x="20418" y="10453"/>
                      <a:pt x="20530" y="10587"/>
                      <a:pt x="20619" y="10699"/>
                    </a:cubicBezTo>
                    <a:cubicBezTo>
                      <a:pt x="20641" y="10765"/>
                      <a:pt x="20663" y="10788"/>
                      <a:pt x="20708" y="10855"/>
                    </a:cubicBezTo>
                    <a:lnTo>
                      <a:pt x="20886" y="11122"/>
                    </a:lnTo>
                    <a:cubicBezTo>
                      <a:pt x="20953" y="11211"/>
                      <a:pt x="20998" y="11256"/>
                      <a:pt x="21064" y="11345"/>
                    </a:cubicBezTo>
                    <a:lnTo>
                      <a:pt x="21221" y="11546"/>
                    </a:lnTo>
                    <a:lnTo>
                      <a:pt x="21310" y="11657"/>
                    </a:lnTo>
                    <a:lnTo>
                      <a:pt x="21332" y="11702"/>
                    </a:lnTo>
                    <a:lnTo>
                      <a:pt x="21377" y="11746"/>
                    </a:lnTo>
                    <a:lnTo>
                      <a:pt x="21421" y="11791"/>
                    </a:lnTo>
                    <a:cubicBezTo>
                      <a:pt x="21443" y="11880"/>
                      <a:pt x="21510" y="11925"/>
                      <a:pt x="21533" y="12014"/>
                    </a:cubicBezTo>
                    <a:cubicBezTo>
                      <a:pt x="21599" y="12147"/>
                      <a:pt x="21644" y="12326"/>
                      <a:pt x="21666" y="12526"/>
                    </a:cubicBezTo>
                    <a:cubicBezTo>
                      <a:pt x="21711" y="12705"/>
                      <a:pt x="21733" y="12928"/>
                      <a:pt x="21733" y="13151"/>
                    </a:cubicBezTo>
                    <a:cubicBezTo>
                      <a:pt x="21711" y="13418"/>
                      <a:pt x="21711" y="13641"/>
                      <a:pt x="21666" y="13886"/>
                    </a:cubicBezTo>
                    <a:cubicBezTo>
                      <a:pt x="21644" y="14131"/>
                      <a:pt x="21599" y="14421"/>
                      <a:pt x="21510" y="14666"/>
                    </a:cubicBezTo>
                    <a:cubicBezTo>
                      <a:pt x="21421" y="14911"/>
                      <a:pt x="21332" y="15201"/>
                      <a:pt x="21221" y="15446"/>
                    </a:cubicBezTo>
                    <a:cubicBezTo>
                      <a:pt x="20953" y="16137"/>
                      <a:pt x="20530" y="16806"/>
                      <a:pt x="20039" y="17386"/>
                    </a:cubicBezTo>
                    <a:lnTo>
                      <a:pt x="17409" y="6330"/>
                    </a:lnTo>
                    <a:lnTo>
                      <a:pt x="19081" y="5951"/>
                    </a:lnTo>
                    <a:close/>
                    <a:moveTo>
                      <a:pt x="16629" y="6530"/>
                    </a:moveTo>
                    <a:lnTo>
                      <a:pt x="19393" y="18121"/>
                    </a:lnTo>
                    <a:cubicBezTo>
                      <a:pt x="19326" y="18166"/>
                      <a:pt x="19259" y="18233"/>
                      <a:pt x="19192" y="18277"/>
                    </a:cubicBezTo>
                    <a:cubicBezTo>
                      <a:pt x="18925" y="18500"/>
                      <a:pt x="18635" y="18723"/>
                      <a:pt x="18301" y="18924"/>
                    </a:cubicBezTo>
                    <a:lnTo>
                      <a:pt x="15425" y="6798"/>
                    </a:lnTo>
                    <a:lnTo>
                      <a:pt x="16629" y="6530"/>
                    </a:lnTo>
                    <a:close/>
                    <a:moveTo>
                      <a:pt x="8738" y="8358"/>
                    </a:moveTo>
                    <a:lnTo>
                      <a:pt x="11368" y="19459"/>
                    </a:lnTo>
                    <a:cubicBezTo>
                      <a:pt x="10633" y="19169"/>
                      <a:pt x="9964" y="18790"/>
                      <a:pt x="9407" y="18277"/>
                    </a:cubicBezTo>
                    <a:cubicBezTo>
                      <a:pt x="9006" y="17921"/>
                      <a:pt x="8604" y="17497"/>
                      <a:pt x="8337" y="17051"/>
                    </a:cubicBezTo>
                    <a:cubicBezTo>
                      <a:pt x="8159" y="16828"/>
                      <a:pt x="8069" y="16650"/>
                      <a:pt x="7958" y="16427"/>
                    </a:cubicBezTo>
                    <a:cubicBezTo>
                      <a:pt x="7891" y="16227"/>
                      <a:pt x="7780" y="16004"/>
                      <a:pt x="7735" y="15803"/>
                    </a:cubicBezTo>
                    <a:cubicBezTo>
                      <a:pt x="7713" y="15692"/>
                      <a:pt x="7690" y="15602"/>
                      <a:pt x="7690" y="15536"/>
                    </a:cubicBezTo>
                    <a:cubicBezTo>
                      <a:pt x="7690" y="15446"/>
                      <a:pt x="7668" y="15335"/>
                      <a:pt x="7668" y="15335"/>
                    </a:cubicBezTo>
                    <a:cubicBezTo>
                      <a:pt x="7665" y="15336"/>
                      <a:pt x="7663" y="15336"/>
                      <a:pt x="7660" y="15336"/>
                    </a:cubicBezTo>
                    <a:cubicBezTo>
                      <a:pt x="7607" y="15336"/>
                      <a:pt x="7669" y="15106"/>
                      <a:pt x="7690" y="14978"/>
                    </a:cubicBezTo>
                    <a:lnTo>
                      <a:pt x="7690" y="14934"/>
                    </a:lnTo>
                    <a:cubicBezTo>
                      <a:pt x="7690" y="14933"/>
                      <a:pt x="7690" y="14932"/>
                      <a:pt x="7690" y="14932"/>
                    </a:cubicBezTo>
                    <a:cubicBezTo>
                      <a:pt x="7689" y="14932"/>
                      <a:pt x="7685" y="14940"/>
                      <a:pt x="7680" y="14951"/>
                    </a:cubicBezTo>
                    <a:lnTo>
                      <a:pt x="7680" y="14951"/>
                    </a:lnTo>
                    <a:lnTo>
                      <a:pt x="7690" y="14911"/>
                    </a:lnTo>
                    <a:lnTo>
                      <a:pt x="7713" y="14733"/>
                    </a:lnTo>
                    <a:lnTo>
                      <a:pt x="7780" y="14443"/>
                    </a:lnTo>
                    <a:cubicBezTo>
                      <a:pt x="7913" y="13619"/>
                      <a:pt x="7958" y="12816"/>
                      <a:pt x="7913" y="12058"/>
                    </a:cubicBezTo>
                    <a:cubicBezTo>
                      <a:pt x="7846" y="10788"/>
                      <a:pt x="7490" y="9673"/>
                      <a:pt x="7066" y="8759"/>
                    </a:cubicBezTo>
                    <a:lnTo>
                      <a:pt x="8738" y="8358"/>
                    </a:lnTo>
                    <a:close/>
                    <a:moveTo>
                      <a:pt x="14645" y="6976"/>
                    </a:moveTo>
                    <a:lnTo>
                      <a:pt x="17587" y="19325"/>
                    </a:lnTo>
                    <a:lnTo>
                      <a:pt x="17320" y="19436"/>
                    </a:lnTo>
                    <a:cubicBezTo>
                      <a:pt x="17186" y="19481"/>
                      <a:pt x="17052" y="19570"/>
                      <a:pt x="16919" y="19592"/>
                    </a:cubicBezTo>
                    <a:cubicBezTo>
                      <a:pt x="16807" y="19615"/>
                      <a:pt x="16696" y="19682"/>
                      <a:pt x="16540" y="19704"/>
                    </a:cubicBezTo>
                    <a:lnTo>
                      <a:pt x="16406" y="19726"/>
                    </a:lnTo>
                    <a:lnTo>
                      <a:pt x="13464" y="7244"/>
                    </a:lnTo>
                    <a:lnTo>
                      <a:pt x="14645" y="6976"/>
                    </a:lnTo>
                    <a:close/>
                    <a:moveTo>
                      <a:pt x="10700" y="7935"/>
                    </a:moveTo>
                    <a:lnTo>
                      <a:pt x="13575" y="20061"/>
                    </a:lnTo>
                    <a:cubicBezTo>
                      <a:pt x="13196" y="20038"/>
                      <a:pt x="12839" y="19971"/>
                      <a:pt x="12483" y="19904"/>
                    </a:cubicBezTo>
                    <a:cubicBezTo>
                      <a:pt x="12416" y="19838"/>
                      <a:pt x="12349" y="19838"/>
                      <a:pt x="12260" y="19815"/>
                    </a:cubicBezTo>
                    <a:lnTo>
                      <a:pt x="9496" y="8224"/>
                    </a:lnTo>
                    <a:lnTo>
                      <a:pt x="10700" y="7935"/>
                    </a:lnTo>
                    <a:close/>
                    <a:moveTo>
                      <a:pt x="12706" y="7444"/>
                    </a:moveTo>
                    <a:lnTo>
                      <a:pt x="15648" y="19949"/>
                    </a:lnTo>
                    <a:lnTo>
                      <a:pt x="15603" y="19949"/>
                    </a:lnTo>
                    <a:lnTo>
                      <a:pt x="15158" y="20016"/>
                    </a:lnTo>
                    <a:lnTo>
                      <a:pt x="14712" y="20061"/>
                    </a:lnTo>
                    <a:lnTo>
                      <a:pt x="14422" y="20061"/>
                    </a:lnTo>
                    <a:lnTo>
                      <a:pt x="11502" y="7712"/>
                    </a:lnTo>
                    <a:lnTo>
                      <a:pt x="12706" y="7444"/>
                    </a:lnTo>
                    <a:close/>
                    <a:moveTo>
                      <a:pt x="22263" y="0"/>
                    </a:moveTo>
                    <a:cubicBezTo>
                      <a:pt x="22089" y="0"/>
                      <a:pt x="21911" y="22"/>
                      <a:pt x="21733" y="66"/>
                    </a:cubicBezTo>
                    <a:cubicBezTo>
                      <a:pt x="21399" y="133"/>
                      <a:pt x="21087" y="311"/>
                      <a:pt x="20842" y="512"/>
                    </a:cubicBezTo>
                    <a:lnTo>
                      <a:pt x="20842" y="445"/>
                    </a:lnTo>
                    <a:lnTo>
                      <a:pt x="20797" y="467"/>
                    </a:lnTo>
                    <a:cubicBezTo>
                      <a:pt x="20775" y="512"/>
                      <a:pt x="20730" y="557"/>
                      <a:pt x="20663" y="646"/>
                    </a:cubicBezTo>
                    <a:cubicBezTo>
                      <a:pt x="20552" y="757"/>
                      <a:pt x="20440" y="891"/>
                      <a:pt x="20351" y="1025"/>
                    </a:cubicBezTo>
                    <a:cubicBezTo>
                      <a:pt x="20329" y="1092"/>
                      <a:pt x="20284" y="1136"/>
                      <a:pt x="20240" y="1203"/>
                    </a:cubicBezTo>
                    <a:cubicBezTo>
                      <a:pt x="20195" y="1314"/>
                      <a:pt x="20106" y="1426"/>
                      <a:pt x="20017" y="1560"/>
                    </a:cubicBezTo>
                    <a:cubicBezTo>
                      <a:pt x="19950" y="1693"/>
                      <a:pt x="19883" y="1849"/>
                      <a:pt x="19794" y="2005"/>
                    </a:cubicBezTo>
                    <a:cubicBezTo>
                      <a:pt x="19727" y="2184"/>
                      <a:pt x="19638" y="2340"/>
                      <a:pt x="19593" y="2518"/>
                    </a:cubicBezTo>
                    <a:cubicBezTo>
                      <a:pt x="19393" y="3009"/>
                      <a:pt x="19192" y="3588"/>
                      <a:pt x="19081" y="4257"/>
                    </a:cubicBezTo>
                    <a:lnTo>
                      <a:pt x="6063" y="7355"/>
                    </a:lnTo>
                    <a:cubicBezTo>
                      <a:pt x="5662" y="6798"/>
                      <a:pt x="5238" y="6352"/>
                      <a:pt x="4837" y="5995"/>
                    </a:cubicBezTo>
                    <a:cubicBezTo>
                      <a:pt x="4704" y="5862"/>
                      <a:pt x="4547" y="5750"/>
                      <a:pt x="4391" y="5639"/>
                    </a:cubicBezTo>
                    <a:cubicBezTo>
                      <a:pt x="4258" y="5527"/>
                      <a:pt x="4124" y="5438"/>
                      <a:pt x="4013" y="5349"/>
                    </a:cubicBezTo>
                    <a:cubicBezTo>
                      <a:pt x="3879" y="5282"/>
                      <a:pt x="3767" y="5193"/>
                      <a:pt x="3656" y="5126"/>
                    </a:cubicBezTo>
                    <a:cubicBezTo>
                      <a:pt x="3433" y="4970"/>
                      <a:pt x="3166" y="4814"/>
                      <a:pt x="2898" y="4769"/>
                    </a:cubicBezTo>
                    <a:cubicBezTo>
                      <a:pt x="2810" y="4747"/>
                      <a:pt x="2787" y="4725"/>
                      <a:pt x="2787" y="4725"/>
                    </a:cubicBezTo>
                    <a:lnTo>
                      <a:pt x="2787" y="4725"/>
                    </a:lnTo>
                    <a:lnTo>
                      <a:pt x="2809" y="4747"/>
                    </a:lnTo>
                    <a:cubicBezTo>
                      <a:pt x="2642" y="4711"/>
                      <a:pt x="2468" y="4688"/>
                      <a:pt x="2299" y="4688"/>
                    </a:cubicBezTo>
                    <a:cubicBezTo>
                      <a:pt x="2152" y="4688"/>
                      <a:pt x="2007" y="4706"/>
                      <a:pt x="1873" y="4747"/>
                    </a:cubicBezTo>
                    <a:cubicBezTo>
                      <a:pt x="691" y="5015"/>
                      <a:pt x="0" y="6174"/>
                      <a:pt x="268" y="7333"/>
                    </a:cubicBezTo>
                    <a:cubicBezTo>
                      <a:pt x="513" y="8333"/>
                      <a:pt x="1365" y="8981"/>
                      <a:pt x="2337" y="8981"/>
                    </a:cubicBezTo>
                    <a:cubicBezTo>
                      <a:pt x="2514" y="8981"/>
                      <a:pt x="2694" y="8960"/>
                      <a:pt x="2876" y="8915"/>
                    </a:cubicBezTo>
                    <a:cubicBezTo>
                      <a:pt x="3567" y="8759"/>
                      <a:pt x="4124" y="8247"/>
                      <a:pt x="4369" y="7645"/>
                    </a:cubicBezTo>
                    <a:cubicBezTo>
                      <a:pt x="4503" y="8068"/>
                      <a:pt x="4614" y="8514"/>
                      <a:pt x="4704" y="9005"/>
                    </a:cubicBezTo>
                    <a:cubicBezTo>
                      <a:pt x="4726" y="9227"/>
                      <a:pt x="4770" y="9450"/>
                      <a:pt x="4793" y="9696"/>
                    </a:cubicBezTo>
                    <a:cubicBezTo>
                      <a:pt x="4815" y="9918"/>
                      <a:pt x="4815" y="10164"/>
                      <a:pt x="4793" y="10431"/>
                    </a:cubicBezTo>
                    <a:cubicBezTo>
                      <a:pt x="4793" y="10543"/>
                      <a:pt x="4793" y="10676"/>
                      <a:pt x="4748" y="10788"/>
                    </a:cubicBezTo>
                    <a:cubicBezTo>
                      <a:pt x="4748" y="10899"/>
                      <a:pt x="4726" y="11033"/>
                      <a:pt x="4726" y="11144"/>
                    </a:cubicBezTo>
                    <a:cubicBezTo>
                      <a:pt x="4681" y="11412"/>
                      <a:pt x="4681" y="11657"/>
                      <a:pt x="4592" y="11902"/>
                    </a:cubicBezTo>
                    <a:cubicBezTo>
                      <a:pt x="4481" y="12415"/>
                      <a:pt x="4302" y="12905"/>
                      <a:pt x="4102" y="13418"/>
                    </a:cubicBezTo>
                    <a:lnTo>
                      <a:pt x="4013" y="13596"/>
                    </a:lnTo>
                    <a:lnTo>
                      <a:pt x="3946" y="13686"/>
                    </a:lnTo>
                    <a:lnTo>
                      <a:pt x="3923" y="13752"/>
                    </a:lnTo>
                    <a:lnTo>
                      <a:pt x="3923" y="13757"/>
                    </a:lnTo>
                    <a:lnTo>
                      <a:pt x="3923" y="13757"/>
                    </a:lnTo>
                    <a:cubicBezTo>
                      <a:pt x="3911" y="13778"/>
                      <a:pt x="3873" y="13888"/>
                      <a:pt x="3896" y="13888"/>
                    </a:cubicBezTo>
                    <a:cubicBezTo>
                      <a:pt x="3897" y="13888"/>
                      <a:pt x="3899" y="13887"/>
                      <a:pt x="3901" y="13886"/>
                    </a:cubicBezTo>
                    <a:lnTo>
                      <a:pt x="3901" y="13908"/>
                    </a:lnTo>
                    <a:cubicBezTo>
                      <a:pt x="3834" y="14087"/>
                      <a:pt x="3745" y="14154"/>
                      <a:pt x="3678" y="14555"/>
                    </a:cubicBezTo>
                    <a:cubicBezTo>
                      <a:pt x="3589" y="14889"/>
                      <a:pt x="3567" y="15134"/>
                      <a:pt x="3500" y="15424"/>
                    </a:cubicBezTo>
                    <a:cubicBezTo>
                      <a:pt x="3478" y="15669"/>
                      <a:pt x="3455" y="15937"/>
                      <a:pt x="3478" y="16227"/>
                    </a:cubicBezTo>
                    <a:cubicBezTo>
                      <a:pt x="3500" y="17274"/>
                      <a:pt x="3745" y="18277"/>
                      <a:pt x="4169" y="19213"/>
                    </a:cubicBezTo>
                    <a:cubicBezTo>
                      <a:pt x="4570" y="20127"/>
                      <a:pt x="5127" y="20952"/>
                      <a:pt x="5796" y="21710"/>
                    </a:cubicBezTo>
                    <a:cubicBezTo>
                      <a:pt x="7089" y="23248"/>
                      <a:pt x="8872" y="24407"/>
                      <a:pt x="10922" y="25076"/>
                    </a:cubicBezTo>
                    <a:cubicBezTo>
                      <a:pt x="11658" y="25343"/>
                      <a:pt x="12483" y="25499"/>
                      <a:pt x="13285" y="25588"/>
                    </a:cubicBezTo>
                    <a:cubicBezTo>
                      <a:pt x="12639" y="26614"/>
                      <a:pt x="12394" y="27862"/>
                      <a:pt x="12706" y="29133"/>
                    </a:cubicBezTo>
                    <a:lnTo>
                      <a:pt x="23115" y="26636"/>
                    </a:lnTo>
                    <a:cubicBezTo>
                      <a:pt x="22803" y="25388"/>
                      <a:pt x="22023" y="24363"/>
                      <a:pt x="20998" y="23738"/>
                    </a:cubicBezTo>
                    <a:cubicBezTo>
                      <a:pt x="21666" y="23293"/>
                      <a:pt x="22313" y="22802"/>
                      <a:pt x="22892" y="22245"/>
                    </a:cubicBezTo>
                    <a:cubicBezTo>
                      <a:pt x="24430" y="20729"/>
                      <a:pt x="25456" y="18901"/>
                      <a:pt x="25968" y="16940"/>
                    </a:cubicBezTo>
                    <a:cubicBezTo>
                      <a:pt x="26013" y="16695"/>
                      <a:pt x="26080" y="16449"/>
                      <a:pt x="26124" y="16227"/>
                    </a:cubicBezTo>
                    <a:cubicBezTo>
                      <a:pt x="26191" y="15870"/>
                      <a:pt x="26236" y="15469"/>
                      <a:pt x="26258" y="15112"/>
                    </a:cubicBezTo>
                    <a:cubicBezTo>
                      <a:pt x="26303" y="14711"/>
                      <a:pt x="26303" y="14332"/>
                      <a:pt x="26280" y="13975"/>
                    </a:cubicBezTo>
                    <a:cubicBezTo>
                      <a:pt x="26214" y="12950"/>
                      <a:pt x="26013" y="11925"/>
                      <a:pt x="25545" y="10988"/>
                    </a:cubicBezTo>
                    <a:cubicBezTo>
                      <a:pt x="25322" y="10520"/>
                      <a:pt x="25010" y="10030"/>
                      <a:pt x="24653" y="9651"/>
                    </a:cubicBezTo>
                    <a:cubicBezTo>
                      <a:pt x="24475" y="9428"/>
                      <a:pt x="24252" y="9250"/>
                      <a:pt x="24074" y="9049"/>
                    </a:cubicBezTo>
                    <a:lnTo>
                      <a:pt x="24029" y="9027"/>
                    </a:lnTo>
                    <a:lnTo>
                      <a:pt x="23984" y="9005"/>
                    </a:lnTo>
                    <a:lnTo>
                      <a:pt x="23873" y="8915"/>
                    </a:lnTo>
                    <a:lnTo>
                      <a:pt x="23672" y="8759"/>
                    </a:lnTo>
                    <a:cubicBezTo>
                      <a:pt x="23628" y="8693"/>
                      <a:pt x="23539" y="8648"/>
                      <a:pt x="23472" y="8603"/>
                    </a:cubicBezTo>
                    <a:lnTo>
                      <a:pt x="23338" y="8492"/>
                    </a:lnTo>
                    <a:cubicBezTo>
                      <a:pt x="23249" y="8425"/>
                      <a:pt x="23182" y="8358"/>
                      <a:pt x="23071" y="8247"/>
                    </a:cubicBezTo>
                    <a:lnTo>
                      <a:pt x="22781" y="7979"/>
                    </a:lnTo>
                    <a:cubicBezTo>
                      <a:pt x="22692" y="7890"/>
                      <a:pt x="22625" y="7779"/>
                      <a:pt x="22536" y="7667"/>
                    </a:cubicBezTo>
                    <a:cubicBezTo>
                      <a:pt x="22446" y="7578"/>
                      <a:pt x="22357" y="7467"/>
                      <a:pt x="22290" y="7355"/>
                    </a:cubicBezTo>
                    <a:cubicBezTo>
                      <a:pt x="22201" y="7244"/>
                      <a:pt x="22134" y="7154"/>
                      <a:pt x="22068" y="7043"/>
                    </a:cubicBezTo>
                    <a:cubicBezTo>
                      <a:pt x="21912" y="6820"/>
                      <a:pt x="21778" y="6642"/>
                      <a:pt x="21666" y="6419"/>
                    </a:cubicBezTo>
                    <a:cubicBezTo>
                      <a:pt x="21555" y="6196"/>
                      <a:pt x="21443" y="5973"/>
                      <a:pt x="21354" y="5772"/>
                    </a:cubicBezTo>
                    <a:cubicBezTo>
                      <a:pt x="21243" y="5550"/>
                      <a:pt x="21198" y="5327"/>
                      <a:pt x="21109" y="5126"/>
                    </a:cubicBezTo>
                    <a:cubicBezTo>
                      <a:pt x="20953" y="4658"/>
                      <a:pt x="20842" y="4190"/>
                      <a:pt x="20775" y="3744"/>
                    </a:cubicBezTo>
                    <a:lnTo>
                      <a:pt x="20775" y="3744"/>
                    </a:lnTo>
                    <a:cubicBezTo>
                      <a:pt x="21162" y="4098"/>
                      <a:pt x="21664" y="4299"/>
                      <a:pt x="22204" y="4299"/>
                    </a:cubicBezTo>
                    <a:cubicBezTo>
                      <a:pt x="22379" y="4299"/>
                      <a:pt x="22557" y="4278"/>
                      <a:pt x="22736" y="4234"/>
                    </a:cubicBezTo>
                    <a:cubicBezTo>
                      <a:pt x="23895" y="3967"/>
                      <a:pt x="24586" y="2808"/>
                      <a:pt x="24319" y="1649"/>
                    </a:cubicBezTo>
                    <a:cubicBezTo>
                      <a:pt x="24074" y="649"/>
                      <a:pt x="23222" y="0"/>
                      <a:pt x="22263"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grpSp>
          <p:nvGrpSpPr>
            <p:cNvPr id="1616" name="Google Shape;2638;p53">
              <a:extLst>
                <a:ext uri="{FF2B5EF4-FFF2-40B4-BE49-F238E27FC236}">
                  <a16:creationId xmlns="" xmlns:a16="http://schemas.microsoft.com/office/drawing/2014/main" id="{90AD59FB-916D-9870-6C42-5881841BBF0C}"/>
                </a:ext>
              </a:extLst>
            </p:cNvPr>
            <p:cNvGrpSpPr/>
            <p:nvPr/>
          </p:nvGrpSpPr>
          <p:grpSpPr>
            <a:xfrm>
              <a:off x="7931050" y="2367243"/>
              <a:ext cx="286961" cy="188939"/>
              <a:chOff x="7931050" y="2367243"/>
              <a:chExt cx="286961" cy="188939"/>
            </a:xfrm>
          </p:grpSpPr>
          <p:sp>
            <p:nvSpPr>
              <p:cNvPr id="1635" name="Google Shape;2639;p53">
                <a:extLst>
                  <a:ext uri="{FF2B5EF4-FFF2-40B4-BE49-F238E27FC236}">
                    <a16:creationId xmlns="" xmlns:a16="http://schemas.microsoft.com/office/drawing/2014/main" id="{5E2B175B-35D6-0144-C365-CB4B11301E80}"/>
                  </a:ext>
                </a:extLst>
              </p:cNvPr>
              <p:cNvSpPr/>
              <p:nvPr/>
            </p:nvSpPr>
            <p:spPr>
              <a:xfrm>
                <a:off x="7931050" y="2481449"/>
                <a:ext cx="104730" cy="68517"/>
              </a:xfrm>
              <a:custGeom>
                <a:avLst/>
                <a:gdLst/>
                <a:ahLst/>
                <a:cxnLst/>
                <a:rect l="l" t="t" r="r" b="b"/>
                <a:pathLst>
                  <a:path w="2408" h="1576" extrusionOk="0">
                    <a:moveTo>
                      <a:pt x="909" y="1"/>
                    </a:moveTo>
                    <a:cubicBezTo>
                      <a:pt x="531" y="1"/>
                      <a:pt x="226" y="150"/>
                      <a:pt x="134" y="427"/>
                    </a:cubicBezTo>
                    <a:cubicBezTo>
                      <a:pt x="0" y="828"/>
                      <a:pt x="379" y="1297"/>
                      <a:pt x="958" y="1497"/>
                    </a:cubicBezTo>
                    <a:cubicBezTo>
                      <a:pt x="1129" y="1550"/>
                      <a:pt x="1302" y="1575"/>
                      <a:pt x="1465" y="1575"/>
                    </a:cubicBezTo>
                    <a:cubicBezTo>
                      <a:pt x="1852" y="1575"/>
                      <a:pt x="2179" y="1430"/>
                      <a:pt x="2274" y="1163"/>
                    </a:cubicBezTo>
                    <a:cubicBezTo>
                      <a:pt x="2407" y="762"/>
                      <a:pt x="2028" y="294"/>
                      <a:pt x="1449" y="93"/>
                    </a:cubicBezTo>
                    <a:cubicBezTo>
                      <a:pt x="1263" y="31"/>
                      <a:pt x="1078" y="1"/>
                      <a:pt x="90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6" name="Google Shape;2640;p53">
                <a:extLst>
                  <a:ext uri="{FF2B5EF4-FFF2-40B4-BE49-F238E27FC236}">
                    <a16:creationId xmlns="" xmlns:a16="http://schemas.microsoft.com/office/drawing/2014/main" id="{7652EAA6-FC56-A9B2-B7B0-1FFB986DBB87}"/>
                  </a:ext>
                </a:extLst>
              </p:cNvPr>
              <p:cNvSpPr/>
              <p:nvPr/>
            </p:nvSpPr>
            <p:spPr>
              <a:xfrm>
                <a:off x="8001811" y="2367243"/>
                <a:ext cx="81461" cy="163814"/>
              </a:xfrm>
              <a:custGeom>
                <a:avLst/>
                <a:gdLst/>
                <a:ahLst/>
                <a:cxnLst/>
                <a:rect l="l" t="t" r="r" b="b"/>
                <a:pathLst>
                  <a:path w="1873" h="3768" extrusionOk="0">
                    <a:moveTo>
                      <a:pt x="1182" y="1"/>
                    </a:moveTo>
                    <a:lnTo>
                      <a:pt x="0" y="3545"/>
                    </a:lnTo>
                    <a:lnTo>
                      <a:pt x="669" y="3768"/>
                    </a:lnTo>
                    <a:lnTo>
                      <a:pt x="1873" y="223"/>
                    </a:lnTo>
                    <a:lnTo>
                      <a:pt x="118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7" name="Google Shape;2641;p53">
                <a:extLst>
                  <a:ext uri="{FF2B5EF4-FFF2-40B4-BE49-F238E27FC236}">
                    <a16:creationId xmlns="" xmlns:a16="http://schemas.microsoft.com/office/drawing/2014/main" id="{E0D41DB6-B0A7-53D3-BEEC-05BDDA484C9B}"/>
                  </a:ext>
                </a:extLst>
              </p:cNvPr>
              <p:cNvSpPr/>
              <p:nvPr/>
            </p:nvSpPr>
            <p:spPr>
              <a:xfrm>
                <a:off x="8062873" y="2487449"/>
                <a:ext cx="105730" cy="68734"/>
              </a:xfrm>
              <a:custGeom>
                <a:avLst/>
                <a:gdLst/>
                <a:ahLst/>
                <a:cxnLst/>
                <a:rect l="l" t="t" r="r" b="b"/>
                <a:pathLst>
                  <a:path w="2431" h="1581" extrusionOk="0">
                    <a:moveTo>
                      <a:pt x="938" y="1"/>
                    </a:moveTo>
                    <a:cubicBezTo>
                      <a:pt x="553" y="1"/>
                      <a:pt x="228" y="157"/>
                      <a:pt x="134" y="423"/>
                    </a:cubicBezTo>
                    <a:cubicBezTo>
                      <a:pt x="0" y="824"/>
                      <a:pt x="379" y="1292"/>
                      <a:pt x="981" y="1493"/>
                    </a:cubicBezTo>
                    <a:cubicBezTo>
                      <a:pt x="1154" y="1553"/>
                      <a:pt x="1327" y="1581"/>
                      <a:pt x="1487" y="1581"/>
                    </a:cubicBezTo>
                    <a:cubicBezTo>
                      <a:pt x="1866" y="1581"/>
                      <a:pt x="2180" y="1425"/>
                      <a:pt x="2274" y="1159"/>
                    </a:cubicBezTo>
                    <a:cubicBezTo>
                      <a:pt x="2430" y="757"/>
                      <a:pt x="2029" y="289"/>
                      <a:pt x="1449" y="89"/>
                    </a:cubicBezTo>
                    <a:cubicBezTo>
                      <a:pt x="1277" y="29"/>
                      <a:pt x="1102" y="1"/>
                      <a:pt x="93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8" name="Google Shape;2642;p53">
                <a:extLst>
                  <a:ext uri="{FF2B5EF4-FFF2-40B4-BE49-F238E27FC236}">
                    <a16:creationId xmlns="" xmlns:a16="http://schemas.microsoft.com/office/drawing/2014/main" id="{531F1E6D-BE44-BE5A-7039-1516C4CA0E19}"/>
                  </a:ext>
                </a:extLst>
              </p:cNvPr>
              <p:cNvSpPr/>
              <p:nvPr/>
            </p:nvSpPr>
            <p:spPr>
              <a:xfrm>
                <a:off x="8132676" y="2374982"/>
                <a:ext cx="82418" cy="163814"/>
              </a:xfrm>
              <a:custGeom>
                <a:avLst/>
                <a:gdLst/>
                <a:ahLst/>
                <a:cxnLst/>
                <a:rect l="l" t="t" r="r" b="b"/>
                <a:pathLst>
                  <a:path w="1895" h="3768" extrusionOk="0">
                    <a:moveTo>
                      <a:pt x="1204" y="1"/>
                    </a:moveTo>
                    <a:lnTo>
                      <a:pt x="0" y="3545"/>
                    </a:lnTo>
                    <a:lnTo>
                      <a:pt x="691" y="3768"/>
                    </a:lnTo>
                    <a:lnTo>
                      <a:pt x="1895" y="224"/>
                    </a:lnTo>
                    <a:lnTo>
                      <a:pt x="120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9" name="Google Shape;2643;p53">
                <a:extLst>
                  <a:ext uri="{FF2B5EF4-FFF2-40B4-BE49-F238E27FC236}">
                    <a16:creationId xmlns="" xmlns:a16="http://schemas.microsoft.com/office/drawing/2014/main" id="{2234B876-0E3A-F66E-A6ED-35896261343E}"/>
                  </a:ext>
                </a:extLst>
              </p:cNvPr>
              <p:cNvSpPr/>
              <p:nvPr/>
            </p:nvSpPr>
            <p:spPr>
              <a:xfrm>
                <a:off x="8038648" y="2368200"/>
                <a:ext cx="179363" cy="49475"/>
              </a:xfrm>
              <a:custGeom>
                <a:avLst/>
                <a:gdLst/>
                <a:ahLst/>
                <a:cxnLst/>
                <a:rect l="l" t="t" r="r" b="b"/>
                <a:pathLst>
                  <a:path w="4124" h="1138" extrusionOk="0">
                    <a:moveTo>
                      <a:pt x="335" y="1"/>
                    </a:moveTo>
                    <a:lnTo>
                      <a:pt x="0" y="982"/>
                    </a:lnTo>
                    <a:lnTo>
                      <a:pt x="3790" y="1138"/>
                    </a:lnTo>
                    <a:lnTo>
                      <a:pt x="4124" y="157"/>
                    </a:lnTo>
                    <a:lnTo>
                      <a:pt x="335"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617" name="Google Shape;2644;p53">
              <a:extLst>
                <a:ext uri="{FF2B5EF4-FFF2-40B4-BE49-F238E27FC236}">
                  <a16:creationId xmlns="" xmlns:a16="http://schemas.microsoft.com/office/drawing/2014/main" id="{E8D00C25-5D33-F26C-33DC-1735FE8D916F}"/>
                </a:ext>
              </a:extLst>
            </p:cNvPr>
            <p:cNvGrpSpPr/>
            <p:nvPr/>
          </p:nvGrpSpPr>
          <p:grpSpPr>
            <a:xfrm>
              <a:off x="7453081" y="2832370"/>
              <a:ext cx="319972" cy="337273"/>
              <a:chOff x="7453081" y="2832370"/>
              <a:chExt cx="319972" cy="337273"/>
            </a:xfrm>
          </p:grpSpPr>
          <p:sp>
            <p:nvSpPr>
              <p:cNvPr id="1630" name="Google Shape;2645;p53">
                <a:extLst>
                  <a:ext uri="{FF2B5EF4-FFF2-40B4-BE49-F238E27FC236}">
                    <a16:creationId xmlns="" xmlns:a16="http://schemas.microsoft.com/office/drawing/2014/main" id="{66ADD0EA-BD23-5E49-F320-C9C85563C6F3}"/>
                  </a:ext>
                </a:extLst>
              </p:cNvPr>
              <p:cNvSpPr/>
              <p:nvPr/>
            </p:nvSpPr>
            <p:spPr>
              <a:xfrm>
                <a:off x="7453081" y="3080476"/>
                <a:ext cx="140655" cy="89167"/>
              </a:xfrm>
              <a:custGeom>
                <a:avLst/>
                <a:gdLst/>
                <a:ahLst/>
                <a:cxnLst/>
                <a:rect l="l" t="t" r="r" b="b"/>
                <a:pathLst>
                  <a:path w="3234" h="2051" extrusionOk="0">
                    <a:moveTo>
                      <a:pt x="1628" y="0"/>
                    </a:moveTo>
                    <a:cubicBezTo>
                      <a:pt x="714" y="0"/>
                      <a:pt x="1" y="446"/>
                      <a:pt x="1" y="1025"/>
                    </a:cubicBezTo>
                    <a:cubicBezTo>
                      <a:pt x="1" y="1605"/>
                      <a:pt x="714" y="2051"/>
                      <a:pt x="1628" y="2051"/>
                    </a:cubicBezTo>
                    <a:cubicBezTo>
                      <a:pt x="2520" y="2051"/>
                      <a:pt x="3233" y="1605"/>
                      <a:pt x="3233" y="1025"/>
                    </a:cubicBezTo>
                    <a:cubicBezTo>
                      <a:pt x="3233" y="446"/>
                      <a:pt x="2520" y="0"/>
                      <a:pt x="16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1" name="Google Shape;2646;p53">
                <a:extLst>
                  <a:ext uri="{FF2B5EF4-FFF2-40B4-BE49-F238E27FC236}">
                    <a16:creationId xmlns="" xmlns:a16="http://schemas.microsoft.com/office/drawing/2014/main" id="{F60C4F88-4056-1402-92AB-345B6BC50644}"/>
                  </a:ext>
                </a:extLst>
              </p:cNvPr>
              <p:cNvSpPr/>
              <p:nvPr/>
            </p:nvSpPr>
            <p:spPr>
              <a:xfrm>
                <a:off x="7550023" y="2896321"/>
                <a:ext cx="43710" cy="229722"/>
              </a:xfrm>
              <a:custGeom>
                <a:avLst/>
                <a:gdLst/>
                <a:ahLst/>
                <a:cxnLst/>
                <a:rect l="l" t="t" r="r" b="b"/>
                <a:pathLst>
                  <a:path w="1005" h="5284" extrusionOk="0">
                    <a:moveTo>
                      <a:pt x="1" y="1"/>
                    </a:moveTo>
                    <a:lnTo>
                      <a:pt x="1" y="5284"/>
                    </a:lnTo>
                    <a:lnTo>
                      <a:pt x="1004" y="5284"/>
                    </a:lnTo>
                    <a:lnTo>
                      <a:pt x="100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2" name="Google Shape;2647;p53">
                <a:extLst>
                  <a:ext uri="{FF2B5EF4-FFF2-40B4-BE49-F238E27FC236}">
                    <a16:creationId xmlns="" xmlns:a16="http://schemas.microsoft.com/office/drawing/2014/main" id="{CE0FFB65-70A0-2A04-4880-377A5B9B0899}"/>
                  </a:ext>
                </a:extLst>
              </p:cNvPr>
              <p:cNvSpPr/>
              <p:nvPr/>
            </p:nvSpPr>
            <p:spPr>
              <a:xfrm>
                <a:off x="7632439" y="3029090"/>
                <a:ext cx="140611" cy="90167"/>
              </a:xfrm>
              <a:custGeom>
                <a:avLst/>
                <a:gdLst/>
                <a:ahLst/>
                <a:cxnLst/>
                <a:rect l="l" t="t" r="r" b="b"/>
                <a:pathLst>
                  <a:path w="3233" h="2074" extrusionOk="0">
                    <a:moveTo>
                      <a:pt x="1628" y="1"/>
                    </a:moveTo>
                    <a:cubicBezTo>
                      <a:pt x="736" y="1"/>
                      <a:pt x="1" y="446"/>
                      <a:pt x="1" y="1048"/>
                    </a:cubicBezTo>
                    <a:cubicBezTo>
                      <a:pt x="1" y="1606"/>
                      <a:pt x="736" y="2074"/>
                      <a:pt x="1628" y="2074"/>
                    </a:cubicBezTo>
                    <a:cubicBezTo>
                      <a:pt x="2519" y="2074"/>
                      <a:pt x="3233" y="1628"/>
                      <a:pt x="3233" y="1048"/>
                    </a:cubicBezTo>
                    <a:cubicBezTo>
                      <a:pt x="3233" y="491"/>
                      <a:pt x="2519" y="1"/>
                      <a:pt x="16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3" name="Google Shape;2648;p53">
                <a:extLst>
                  <a:ext uri="{FF2B5EF4-FFF2-40B4-BE49-F238E27FC236}">
                    <a16:creationId xmlns="" xmlns:a16="http://schemas.microsoft.com/office/drawing/2014/main" id="{6554D9E9-D200-E1CF-EDE3-FBAD04090920}"/>
                  </a:ext>
                </a:extLst>
              </p:cNvPr>
              <p:cNvSpPr/>
              <p:nvPr/>
            </p:nvSpPr>
            <p:spPr>
              <a:xfrm>
                <a:off x="7729381" y="2844978"/>
                <a:ext cx="43666" cy="230678"/>
              </a:xfrm>
              <a:custGeom>
                <a:avLst/>
                <a:gdLst/>
                <a:ahLst/>
                <a:cxnLst/>
                <a:rect l="l" t="t" r="r" b="b"/>
                <a:pathLst>
                  <a:path w="1004" h="5306" extrusionOk="0">
                    <a:moveTo>
                      <a:pt x="1" y="1"/>
                    </a:moveTo>
                    <a:lnTo>
                      <a:pt x="1" y="5306"/>
                    </a:lnTo>
                    <a:lnTo>
                      <a:pt x="1004" y="5306"/>
                    </a:lnTo>
                    <a:lnTo>
                      <a:pt x="100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4" name="Google Shape;2649;p53">
                <a:extLst>
                  <a:ext uri="{FF2B5EF4-FFF2-40B4-BE49-F238E27FC236}">
                    <a16:creationId xmlns="" xmlns:a16="http://schemas.microsoft.com/office/drawing/2014/main" id="{B0EF8EA5-4C7A-45CD-87E2-8989E483363D}"/>
                  </a:ext>
                </a:extLst>
              </p:cNvPr>
              <p:cNvSpPr/>
              <p:nvPr/>
            </p:nvSpPr>
            <p:spPr>
              <a:xfrm>
                <a:off x="7550023" y="2832370"/>
                <a:ext cx="223030" cy="127990"/>
              </a:xfrm>
              <a:custGeom>
                <a:avLst/>
                <a:gdLst/>
                <a:ahLst/>
                <a:cxnLst/>
                <a:rect l="l" t="t" r="r" b="b"/>
                <a:pathLst>
                  <a:path w="5128" h="2944" extrusionOk="0">
                    <a:moveTo>
                      <a:pt x="5128" y="1"/>
                    </a:moveTo>
                    <a:lnTo>
                      <a:pt x="1" y="1472"/>
                    </a:lnTo>
                    <a:lnTo>
                      <a:pt x="1" y="2943"/>
                    </a:lnTo>
                    <a:lnTo>
                      <a:pt x="5128" y="1472"/>
                    </a:lnTo>
                    <a:lnTo>
                      <a:pt x="5128" y="1"/>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18" name="Google Shape;2650;p53">
              <a:extLst>
                <a:ext uri="{FF2B5EF4-FFF2-40B4-BE49-F238E27FC236}">
                  <a16:creationId xmlns="" xmlns:a16="http://schemas.microsoft.com/office/drawing/2014/main" id="{50D36AFD-6E55-EE8F-8781-BE4772B73FE7}"/>
                </a:ext>
              </a:extLst>
            </p:cNvPr>
            <p:cNvGrpSpPr/>
            <p:nvPr/>
          </p:nvGrpSpPr>
          <p:grpSpPr>
            <a:xfrm>
              <a:off x="7202005" y="3261458"/>
              <a:ext cx="1145910" cy="1265829"/>
              <a:chOff x="7202005" y="3261458"/>
              <a:chExt cx="1145910" cy="1265829"/>
            </a:xfrm>
          </p:grpSpPr>
          <p:sp>
            <p:nvSpPr>
              <p:cNvPr id="1619" name="Google Shape;2651;p53">
                <a:extLst>
                  <a:ext uri="{FF2B5EF4-FFF2-40B4-BE49-F238E27FC236}">
                    <a16:creationId xmlns="" xmlns:a16="http://schemas.microsoft.com/office/drawing/2014/main" id="{7F22E4D7-8478-EA28-3DAB-0F68DD86D84C}"/>
                  </a:ext>
                </a:extLst>
              </p:cNvPr>
              <p:cNvSpPr/>
              <p:nvPr/>
            </p:nvSpPr>
            <p:spPr>
              <a:xfrm>
                <a:off x="7323215" y="3282021"/>
                <a:ext cx="1024700" cy="1094107"/>
              </a:xfrm>
              <a:custGeom>
                <a:avLst/>
                <a:gdLst/>
                <a:ahLst/>
                <a:cxnLst/>
                <a:rect l="l" t="t" r="r" b="b"/>
                <a:pathLst>
                  <a:path w="23561" h="25167" extrusionOk="0">
                    <a:moveTo>
                      <a:pt x="13143" y="19432"/>
                    </a:moveTo>
                    <a:cubicBezTo>
                      <a:pt x="13140" y="19432"/>
                      <a:pt x="13122" y="19436"/>
                      <a:pt x="13126" y="19437"/>
                    </a:cubicBezTo>
                    <a:lnTo>
                      <a:pt x="13126" y="19437"/>
                    </a:lnTo>
                    <a:cubicBezTo>
                      <a:pt x="13141" y="19433"/>
                      <a:pt x="13144" y="19432"/>
                      <a:pt x="13143" y="19432"/>
                    </a:cubicBezTo>
                    <a:close/>
                    <a:moveTo>
                      <a:pt x="13126" y="19437"/>
                    </a:moveTo>
                    <a:lnTo>
                      <a:pt x="13126" y="19437"/>
                    </a:lnTo>
                    <a:cubicBezTo>
                      <a:pt x="13126" y="19437"/>
                      <a:pt x="13126" y="19437"/>
                      <a:pt x="13126" y="19437"/>
                    </a:cubicBezTo>
                    <a:lnTo>
                      <a:pt x="13129" y="19437"/>
                    </a:lnTo>
                    <a:cubicBezTo>
                      <a:pt x="13128" y="19437"/>
                      <a:pt x="13127" y="19437"/>
                      <a:pt x="13126" y="19437"/>
                    </a:cubicBezTo>
                    <a:close/>
                    <a:moveTo>
                      <a:pt x="14511" y="24878"/>
                    </a:moveTo>
                    <a:cubicBezTo>
                      <a:pt x="14511" y="24879"/>
                      <a:pt x="14511" y="24880"/>
                      <a:pt x="14512" y="24880"/>
                    </a:cubicBezTo>
                    <a:cubicBezTo>
                      <a:pt x="14513" y="24880"/>
                      <a:pt x="14514" y="24879"/>
                      <a:pt x="14511" y="24878"/>
                    </a:cubicBezTo>
                    <a:close/>
                    <a:moveTo>
                      <a:pt x="18100" y="0"/>
                    </a:moveTo>
                    <a:cubicBezTo>
                      <a:pt x="18100" y="1"/>
                      <a:pt x="17944" y="179"/>
                      <a:pt x="17698" y="513"/>
                    </a:cubicBezTo>
                    <a:cubicBezTo>
                      <a:pt x="17565" y="669"/>
                      <a:pt x="17453" y="892"/>
                      <a:pt x="17275" y="1160"/>
                    </a:cubicBezTo>
                    <a:cubicBezTo>
                      <a:pt x="17208" y="1293"/>
                      <a:pt x="17141" y="1427"/>
                      <a:pt x="17052" y="1605"/>
                    </a:cubicBezTo>
                    <a:cubicBezTo>
                      <a:pt x="16985" y="1739"/>
                      <a:pt x="16896" y="1895"/>
                      <a:pt x="16829" y="2096"/>
                    </a:cubicBezTo>
                    <a:cubicBezTo>
                      <a:pt x="16539" y="2831"/>
                      <a:pt x="16250" y="3790"/>
                      <a:pt x="16227" y="4971"/>
                    </a:cubicBezTo>
                    <a:cubicBezTo>
                      <a:pt x="16205" y="6108"/>
                      <a:pt x="16361" y="7468"/>
                      <a:pt x="16985" y="8872"/>
                    </a:cubicBezTo>
                    <a:cubicBezTo>
                      <a:pt x="17119" y="9229"/>
                      <a:pt x="17320" y="9563"/>
                      <a:pt x="17498" y="9897"/>
                    </a:cubicBezTo>
                    <a:cubicBezTo>
                      <a:pt x="17587" y="10076"/>
                      <a:pt x="17721" y="10232"/>
                      <a:pt x="17832" y="10432"/>
                    </a:cubicBezTo>
                    <a:lnTo>
                      <a:pt x="18033" y="10700"/>
                    </a:lnTo>
                    <a:cubicBezTo>
                      <a:pt x="18122" y="10811"/>
                      <a:pt x="18144" y="10856"/>
                      <a:pt x="18211" y="10923"/>
                    </a:cubicBezTo>
                    <a:lnTo>
                      <a:pt x="18367" y="11123"/>
                    </a:lnTo>
                    <a:lnTo>
                      <a:pt x="18456" y="11235"/>
                    </a:lnTo>
                    <a:lnTo>
                      <a:pt x="18479" y="11302"/>
                    </a:lnTo>
                    <a:lnTo>
                      <a:pt x="18501" y="11324"/>
                    </a:lnTo>
                    <a:cubicBezTo>
                      <a:pt x="18501" y="11322"/>
                      <a:pt x="18502" y="11321"/>
                      <a:pt x="18503" y="11321"/>
                    </a:cubicBezTo>
                    <a:cubicBezTo>
                      <a:pt x="18512" y="11321"/>
                      <a:pt x="18555" y="11369"/>
                      <a:pt x="18572" y="11383"/>
                    </a:cubicBezTo>
                    <a:lnTo>
                      <a:pt x="18572" y="11383"/>
                    </a:lnTo>
                    <a:cubicBezTo>
                      <a:pt x="18597" y="11465"/>
                      <a:pt x="18658" y="11528"/>
                      <a:pt x="18679" y="11591"/>
                    </a:cubicBezTo>
                    <a:cubicBezTo>
                      <a:pt x="18724" y="11747"/>
                      <a:pt x="18791" y="11903"/>
                      <a:pt x="18813" y="12104"/>
                    </a:cubicBezTo>
                    <a:cubicBezTo>
                      <a:pt x="18835" y="12305"/>
                      <a:pt x="18880" y="12528"/>
                      <a:pt x="18880" y="12750"/>
                    </a:cubicBezTo>
                    <a:cubicBezTo>
                      <a:pt x="18880" y="12973"/>
                      <a:pt x="18835" y="13219"/>
                      <a:pt x="18813" y="13464"/>
                    </a:cubicBezTo>
                    <a:cubicBezTo>
                      <a:pt x="18791" y="13731"/>
                      <a:pt x="18702" y="13999"/>
                      <a:pt x="18657" y="14244"/>
                    </a:cubicBezTo>
                    <a:cubicBezTo>
                      <a:pt x="18568" y="14511"/>
                      <a:pt x="18479" y="14779"/>
                      <a:pt x="18367" y="15024"/>
                    </a:cubicBezTo>
                    <a:cubicBezTo>
                      <a:pt x="17944" y="16094"/>
                      <a:pt x="17230" y="17097"/>
                      <a:pt x="16339" y="17855"/>
                    </a:cubicBezTo>
                    <a:cubicBezTo>
                      <a:pt x="15893" y="18234"/>
                      <a:pt x="15380" y="18546"/>
                      <a:pt x="14868" y="18813"/>
                    </a:cubicBezTo>
                    <a:lnTo>
                      <a:pt x="14444" y="19014"/>
                    </a:lnTo>
                    <a:lnTo>
                      <a:pt x="14021" y="19192"/>
                    </a:lnTo>
                    <a:cubicBezTo>
                      <a:pt x="13887" y="19215"/>
                      <a:pt x="13798" y="19237"/>
                      <a:pt x="13664" y="19304"/>
                    </a:cubicBezTo>
                    <a:lnTo>
                      <a:pt x="13040" y="19460"/>
                    </a:lnTo>
                    <a:cubicBezTo>
                      <a:pt x="13084" y="19449"/>
                      <a:pt x="13111" y="19442"/>
                      <a:pt x="13126" y="19437"/>
                    </a:cubicBezTo>
                    <a:lnTo>
                      <a:pt x="13018" y="19437"/>
                    </a:lnTo>
                    <a:lnTo>
                      <a:pt x="12906" y="19460"/>
                    </a:lnTo>
                    <a:lnTo>
                      <a:pt x="12683" y="19527"/>
                    </a:lnTo>
                    <a:lnTo>
                      <a:pt x="12237" y="19571"/>
                    </a:lnTo>
                    <a:lnTo>
                      <a:pt x="11792" y="19638"/>
                    </a:lnTo>
                    <a:lnTo>
                      <a:pt x="11346" y="19660"/>
                    </a:lnTo>
                    <a:cubicBezTo>
                      <a:pt x="10744" y="19660"/>
                      <a:pt x="10142" y="19571"/>
                      <a:pt x="9585" y="19437"/>
                    </a:cubicBezTo>
                    <a:cubicBezTo>
                      <a:pt x="8448" y="19148"/>
                      <a:pt x="7356" y="18590"/>
                      <a:pt x="6509" y="17855"/>
                    </a:cubicBezTo>
                    <a:cubicBezTo>
                      <a:pt x="6085" y="17454"/>
                      <a:pt x="5684" y="17030"/>
                      <a:pt x="5417" y="16629"/>
                    </a:cubicBezTo>
                    <a:cubicBezTo>
                      <a:pt x="5283" y="16406"/>
                      <a:pt x="5171" y="16183"/>
                      <a:pt x="5060" y="15982"/>
                    </a:cubicBezTo>
                    <a:cubicBezTo>
                      <a:pt x="4971" y="15760"/>
                      <a:pt x="4882" y="15559"/>
                      <a:pt x="4837" y="15358"/>
                    </a:cubicBezTo>
                    <a:cubicBezTo>
                      <a:pt x="4792" y="15247"/>
                      <a:pt x="4792" y="15180"/>
                      <a:pt x="4770" y="15091"/>
                    </a:cubicBezTo>
                    <a:cubicBezTo>
                      <a:pt x="4770" y="15002"/>
                      <a:pt x="4748" y="14890"/>
                      <a:pt x="4748" y="14890"/>
                    </a:cubicBezTo>
                    <a:cubicBezTo>
                      <a:pt x="4745" y="14891"/>
                      <a:pt x="4742" y="14892"/>
                      <a:pt x="4739" y="14892"/>
                    </a:cubicBezTo>
                    <a:cubicBezTo>
                      <a:pt x="4687" y="14892"/>
                      <a:pt x="4749" y="14682"/>
                      <a:pt x="4770" y="14534"/>
                    </a:cubicBezTo>
                    <a:lnTo>
                      <a:pt x="4770" y="14511"/>
                    </a:lnTo>
                    <a:cubicBezTo>
                      <a:pt x="4770" y="14507"/>
                      <a:pt x="4769" y="14505"/>
                      <a:pt x="4768" y="14505"/>
                    </a:cubicBezTo>
                    <a:cubicBezTo>
                      <a:pt x="4766" y="14505"/>
                      <a:pt x="4761" y="14514"/>
                      <a:pt x="4755" y="14527"/>
                    </a:cubicBezTo>
                    <a:lnTo>
                      <a:pt x="4755" y="14527"/>
                    </a:lnTo>
                    <a:lnTo>
                      <a:pt x="4770" y="14467"/>
                    </a:lnTo>
                    <a:lnTo>
                      <a:pt x="4792" y="14311"/>
                    </a:lnTo>
                    <a:lnTo>
                      <a:pt x="4859" y="13999"/>
                    </a:lnTo>
                    <a:cubicBezTo>
                      <a:pt x="4993" y="13152"/>
                      <a:pt x="5060" y="12371"/>
                      <a:pt x="4993" y="11636"/>
                    </a:cubicBezTo>
                    <a:cubicBezTo>
                      <a:pt x="4904" y="10120"/>
                      <a:pt x="4458" y="8850"/>
                      <a:pt x="3901" y="7802"/>
                    </a:cubicBezTo>
                    <a:cubicBezTo>
                      <a:pt x="3344" y="6777"/>
                      <a:pt x="2675" y="6063"/>
                      <a:pt x="2073" y="5528"/>
                    </a:cubicBezTo>
                    <a:cubicBezTo>
                      <a:pt x="1895" y="5395"/>
                      <a:pt x="1761" y="5283"/>
                      <a:pt x="1627" y="5172"/>
                    </a:cubicBezTo>
                    <a:cubicBezTo>
                      <a:pt x="1494" y="5083"/>
                      <a:pt x="1382" y="4971"/>
                      <a:pt x="1226" y="4882"/>
                    </a:cubicBezTo>
                    <a:cubicBezTo>
                      <a:pt x="959" y="4726"/>
                      <a:pt x="758" y="4570"/>
                      <a:pt x="557" y="4503"/>
                    </a:cubicBezTo>
                    <a:cubicBezTo>
                      <a:pt x="201" y="4325"/>
                      <a:pt x="0" y="4258"/>
                      <a:pt x="0" y="4258"/>
                    </a:cubicBezTo>
                    <a:lnTo>
                      <a:pt x="0" y="4258"/>
                    </a:lnTo>
                    <a:cubicBezTo>
                      <a:pt x="0" y="4258"/>
                      <a:pt x="156" y="4414"/>
                      <a:pt x="379" y="4748"/>
                    </a:cubicBezTo>
                    <a:cubicBezTo>
                      <a:pt x="490" y="4927"/>
                      <a:pt x="624" y="5149"/>
                      <a:pt x="758" y="5372"/>
                    </a:cubicBezTo>
                    <a:cubicBezTo>
                      <a:pt x="847" y="5484"/>
                      <a:pt x="892" y="5618"/>
                      <a:pt x="981" y="5751"/>
                    </a:cubicBezTo>
                    <a:cubicBezTo>
                      <a:pt x="1070" y="5885"/>
                      <a:pt x="1159" y="6041"/>
                      <a:pt x="1204" y="6197"/>
                    </a:cubicBezTo>
                    <a:cubicBezTo>
                      <a:pt x="1516" y="6844"/>
                      <a:pt x="1761" y="7646"/>
                      <a:pt x="1895" y="8538"/>
                    </a:cubicBezTo>
                    <a:cubicBezTo>
                      <a:pt x="1939" y="8760"/>
                      <a:pt x="1984" y="8983"/>
                      <a:pt x="1984" y="9229"/>
                    </a:cubicBezTo>
                    <a:lnTo>
                      <a:pt x="1984" y="9964"/>
                    </a:lnTo>
                    <a:cubicBezTo>
                      <a:pt x="1984" y="10076"/>
                      <a:pt x="1962" y="10209"/>
                      <a:pt x="1962" y="10321"/>
                    </a:cubicBezTo>
                    <a:cubicBezTo>
                      <a:pt x="1962" y="10432"/>
                      <a:pt x="1962" y="10544"/>
                      <a:pt x="1939" y="10677"/>
                    </a:cubicBezTo>
                    <a:cubicBezTo>
                      <a:pt x="1872" y="10945"/>
                      <a:pt x="1872" y="11190"/>
                      <a:pt x="1783" y="11435"/>
                    </a:cubicBezTo>
                    <a:cubicBezTo>
                      <a:pt x="1672" y="11948"/>
                      <a:pt x="1516" y="12461"/>
                      <a:pt x="1293" y="12951"/>
                    </a:cubicBezTo>
                    <a:lnTo>
                      <a:pt x="1204" y="13129"/>
                    </a:lnTo>
                    <a:lnTo>
                      <a:pt x="1159" y="13219"/>
                    </a:lnTo>
                    <a:lnTo>
                      <a:pt x="1115" y="13285"/>
                    </a:lnTo>
                    <a:lnTo>
                      <a:pt x="1115" y="13308"/>
                    </a:lnTo>
                    <a:cubicBezTo>
                      <a:pt x="1122" y="13293"/>
                      <a:pt x="1126" y="13287"/>
                      <a:pt x="1128" y="13287"/>
                    </a:cubicBezTo>
                    <a:lnTo>
                      <a:pt x="1128" y="13287"/>
                    </a:lnTo>
                    <a:cubicBezTo>
                      <a:pt x="1138" y="13287"/>
                      <a:pt x="1097" y="13421"/>
                      <a:pt x="1093" y="13421"/>
                    </a:cubicBezTo>
                    <a:cubicBezTo>
                      <a:pt x="1092" y="13421"/>
                      <a:pt x="1092" y="13420"/>
                      <a:pt x="1092" y="13419"/>
                    </a:cubicBezTo>
                    <a:lnTo>
                      <a:pt x="1092" y="13441"/>
                    </a:lnTo>
                    <a:cubicBezTo>
                      <a:pt x="1003" y="13620"/>
                      <a:pt x="959" y="13687"/>
                      <a:pt x="869" y="14088"/>
                    </a:cubicBezTo>
                    <a:cubicBezTo>
                      <a:pt x="758" y="14422"/>
                      <a:pt x="736" y="14667"/>
                      <a:pt x="713" y="14957"/>
                    </a:cubicBezTo>
                    <a:cubicBezTo>
                      <a:pt x="669" y="15225"/>
                      <a:pt x="669" y="15514"/>
                      <a:pt x="669" y="15760"/>
                    </a:cubicBezTo>
                    <a:cubicBezTo>
                      <a:pt x="713" y="16807"/>
                      <a:pt x="959" y="17810"/>
                      <a:pt x="1382" y="18746"/>
                    </a:cubicBezTo>
                    <a:cubicBezTo>
                      <a:pt x="1783" y="19660"/>
                      <a:pt x="2318" y="20485"/>
                      <a:pt x="2987" y="21243"/>
                    </a:cubicBezTo>
                    <a:cubicBezTo>
                      <a:pt x="4302" y="22781"/>
                      <a:pt x="6085" y="23940"/>
                      <a:pt x="8114" y="24609"/>
                    </a:cubicBezTo>
                    <a:cubicBezTo>
                      <a:pt x="9139" y="24943"/>
                      <a:pt x="10209" y="25144"/>
                      <a:pt x="11301" y="25166"/>
                    </a:cubicBezTo>
                    <a:lnTo>
                      <a:pt x="12104" y="25166"/>
                    </a:lnTo>
                    <a:cubicBezTo>
                      <a:pt x="12371" y="25144"/>
                      <a:pt x="12639" y="25144"/>
                      <a:pt x="12906" y="25121"/>
                    </a:cubicBezTo>
                    <a:cubicBezTo>
                      <a:pt x="13196" y="25099"/>
                      <a:pt x="13463" y="25032"/>
                      <a:pt x="13709" y="25010"/>
                    </a:cubicBezTo>
                    <a:lnTo>
                      <a:pt x="14110" y="24921"/>
                    </a:lnTo>
                    <a:lnTo>
                      <a:pt x="14310" y="24899"/>
                    </a:lnTo>
                    <a:lnTo>
                      <a:pt x="14422" y="24876"/>
                    </a:lnTo>
                    <a:lnTo>
                      <a:pt x="14489" y="24876"/>
                    </a:lnTo>
                    <a:cubicBezTo>
                      <a:pt x="14503" y="24876"/>
                      <a:pt x="14509" y="24877"/>
                      <a:pt x="14511" y="24878"/>
                    </a:cubicBezTo>
                    <a:lnTo>
                      <a:pt x="14511" y="24878"/>
                    </a:lnTo>
                    <a:cubicBezTo>
                      <a:pt x="14513" y="24874"/>
                      <a:pt x="14529" y="24862"/>
                      <a:pt x="14600" y="24832"/>
                    </a:cubicBezTo>
                    <a:lnTo>
                      <a:pt x="15224" y="24676"/>
                    </a:lnTo>
                    <a:cubicBezTo>
                      <a:pt x="15492" y="24587"/>
                      <a:pt x="15782" y="24475"/>
                      <a:pt x="16049" y="24386"/>
                    </a:cubicBezTo>
                    <a:cubicBezTo>
                      <a:pt x="16316" y="24319"/>
                      <a:pt x="16562" y="24208"/>
                      <a:pt x="16807" y="24096"/>
                    </a:cubicBezTo>
                    <a:cubicBezTo>
                      <a:pt x="17052" y="23985"/>
                      <a:pt x="17275" y="23829"/>
                      <a:pt x="17542" y="23717"/>
                    </a:cubicBezTo>
                    <a:cubicBezTo>
                      <a:pt x="18479" y="23205"/>
                      <a:pt x="19370" y="22558"/>
                      <a:pt x="20128" y="21800"/>
                    </a:cubicBezTo>
                    <a:cubicBezTo>
                      <a:pt x="21666" y="20329"/>
                      <a:pt x="22691" y="18457"/>
                      <a:pt x="23182" y="16517"/>
                    </a:cubicBezTo>
                    <a:cubicBezTo>
                      <a:pt x="23449" y="15537"/>
                      <a:pt x="23561" y="14534"/>
                      <a:pt x="23494" y="13531"/>
                    </a:cubicBezTo>
                    <a:cubicBezTo>
                      <a:pt x="23449" y="12528"/>
                      <a:pt x="23249" y="11502"/>
                      <a:pt x="22781" y="10544"/>
                    </a:cubicBezTo>
                    <a:cubicBezTo>
                      <a:pt x="22513" y="10076"/>
                      <a:pt x="22246" y="9630"/>
                      <a:pt x="21889" y="9206"/>
                    </a:cubicBezTo>
                    <a:cubicBezTo>
                      <a:pt x="21711" y="8983"/>
                      <a:pt x="21488" y="8827"/>
                      <a:pt x="21287" y="8627"/>
                    </a:cubicBezTo>
                    <a:lnTo>
                      <a:pt x="21265" y="8604"/>
                    </a:lnTo>
                    <a:lnTo>
                      <a:pt x="21220" y="8560"/>
                    </a:lnTo>
                    <a:lnTo>
                      <a:pt x="21109" y="8493"/>
                    </a:lnTo>
                    <a:lnTo>
                      <a:pt x="20908" y="8315"/>
                    </a:lnTo>
                    <a:cubicBezTo>
                      <a:pt x="20819" y="8292"/>
                      <a:pt x="20730" y="8203"/>
                      <a:pt x="20708" y="8181"/>
                    </a:cubicBezTo>
                    <a:lnTo>
                      <a:pt x="20574" y="8069"/>
                    </a:lnTo>
                    <a:cubicBezTo>
                      <a:pt x="20462" y="7980"/>
                      <a:pt x="20373" y="7936"/>
                      <a:pt x="20284" y="7824"/>
                    </a:cubicBezTo>
                    <a:cubicBezTo>
                      <a:pt x="20173" y="7735"/>
                      <a:pt x="20106" y="7624"/>
                      <a:pt x="20017" y="7535"/>
                    </a:cubicBezTo>
                    <a:cubicBezTo>
                      <a:pt x="19927" y="7423"/>
                      <a:pt x="19838" y="7312"/>
                      <a:pt x="19771" y="7222"/>
                    </a:cubicBezTo>
                    <a:cubicBezTo>
                      <a:pt x="19571" y="7044"/>
                      <a:pt x="19437" y="6821"/>
                      <a:pt x="19281" y="6621"/>
                    </a:cubicBezTo>
                    <a:cubicBezTo>
                      <a:pt x="19147" y="6398"/>
                      <a:pt x="19014" y="6197"/>
                      <a:pt x="18902" y="5974"/>
                    </a:cubicBezTo>
                    <a:cubicBezTo>
                      <a:pt x="18791" y="5774"/>
                      <a:pt x="18679" y="5551"/>
                      <a:pt x="18590" y="5328"/>
                    </a:cubicBezTo>
                    <a:cubicBezTo>
                      <a:pt x="18479" y="5127"/>
                      <a:pt x="18434" y="4904"/>
                      <a:pt x="18345" y="4681"/>
                    </a:cubicBezTo>
                    <a:cubicBezTo>
                      <a:pt x="18055" y="3834"/>
                      <a:pt x="17944" y="2987"/>
                      <a:pt x="17921" y="2296"/>
                    </a:cubicBezTo>
                    <a:lnTo>
                      <a:pt x="17921" y="1784"/>
                    </a:lnTo>
                    <a:lnTo>
                      <a:pt x="17921" y="1338"/>
                    </a:lnTo>
                    <a:cubicBezTo>
                      <a:pt x="17988" y="1070"/>
                      <a:pt x="17988" y="825"/>
                      <a:pt x="18011" y="625"/>
                    </a:cubicBezTo>
                    <a:cubicBezTo>
                      <a:pt x="18055" y="223"/>
                      <a:pt x="18100" y="1"/>
                      <a:pt x="181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0" name="Google Shape;2652;p53">
                <a:extLst>
                  <a:ext uri="{FF2B5EF4-FFF2-40B4-BE49-F238E27FC236}">
                    <a16:creationId xmlns="" xmlns:a16="http://schemas.microsoft.com/office/drawing/2014/main" id="{5BA62303-BD58-7392-10CF-F0F44FFD3E16}"/>
                  </a:ext>
                </a:extLst>
              </p:cNvPr>
              <p:cNvSpPr/>
              <p:nvPr/>
            </p:nvSpPr>
            <p:spPr>
              <a:xfrm>
                <a:off x="7435640" y="3439962"/>
                <a:ext cx="645673" cy="217109"/>
              </a:xfrm>
              <a:custGeom>
                <a:avLst/>
                <a:gdLst/>
                <a:ahLst/>
                <a:cxnLst/>
                <a:rect l="l" t="t" r="r" b="b"/>
                <a:pathLst>
                  <a:path w="14846" h="4994" extrusionOk="0">
                    <a:moveTo>
                      <a:pt x="14489" y="1"/>
                    </a:moveTo>
                    <a:lnTo>
                      <a:pt x="1" y="3433"/>
                    </a:lnTo>
                    <a:lnTo>
                      <a:pt x="380" y="4994"/>
                    </a:lnTo>
                    <a:lnTo>
                      <a:pt x="14846" y="1561"/>
                    </a:lnTo>
                    <a:lnTo>
                      <a:pt x="1448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1" name="Google Shape;2653;p53">
                <a:extLst>
                  <a:ext uri="{FF2B5EF4-FFF2-40B4-BE49-F238E27FC236}">
                    <a16:creationId xmlns="" xmlns:a16="http://schemas.microsoft.com/office/drawing/2014/main" id="{629DC98A-833F-DCB3-BA4E-D842C14D0AC0}"/>
                  </a:ext>
                </a:extLst>
              </p:cNvPr>
              <p:cNvSpPr/>
              <p:nvPr/>
            </p:nvSpPr>
            <p:spPr>
              <a:xfrm>
                <a:off x="7741037" y="3543647"/>
                <a:ext cx="183229" cy="636719"/>
              </a:xfrm>
              <a:custGeom>
                <a:avLst/>
                <a:gdLst/>
                <a:ahLst/>
                <a:cxnLst/>
                <a:rect l="l" t="t" r="r" b="b"/>
                <a:pathLst>
                  <a:path w="4213" h="14646" extrusionOk="0">
                    <a:moveTo>
                      <a:pt x="780" y="1"/>
                    </a:moveTo>
                    <a:lnTo>
                      <a:pt x="0" y="201"/>
                    </a:lnTo>
                    <a:lnTo>
                      <a:pt x="3433" y="14645"/>
                    </a:lnTo>
                    <a:lnTo>
                      <a:pt x="4213" y="14467"/>
                    </a:lnTo>
                    <a:lnTo>
                      <a:pt x="78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2" name="Google Shape;2654;p53">
                <a:extLst>
                  <a:ext uri="{FF2B5EF4-FFF2-40B4-BE49-F238E27FC236}">
                    <a16:creationId xmlns="" xmlns:a16="http://schemas.microsoft.com/office/drawing/2014/main" id="{2FD3136F-5AB1-7184-C9BE-45D4C78C939B}"/>
                  </a:ext>
                </a:extLst>
              </p:cNvPr>
              <p:cNvSpPr/>
              <p:nvPr/>
            </p:nvSpPr>
            <p:spPr>
              <a:xfrm>
                <a:off x="7654750" y="3564993"/>
                <a:ext cx="183273" cy="635719"/>
              </a:xfrm>
              <a:custGeom>
                <a:avLst/>
                <a:gdLst/>
                <a:ahLst/>
                <a:cxnLst/>
                <a:rect l="l" t="t" r="r" b="b"/>
                <a:pathLst>
                  <a:path w="4214" h="14623" extrusionOk="0">
                    <a:moveTo>
                      <a:pt x="803" y="0"/>
                    </a:moveTo>
                    <a:lnTo>
                      <a:pt x="0" y="178"/>
                    </a:lnTo>
                    <a:lnTo>
                      <a:pt x="3433" y="14623"/>
                    </a:lnTo>
                    <a:lnTo>
                      <a:pt x="4213" y="14444"/>
                    </a:lnTo>
                    <a:lnTo>
                      <a:pt x="80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3" name="Google Shape;2655;p53">
                <a:extLst>
                  <a:ext uri="{FF2B5EF4-FFF2-40B4-BE49-F238E27FC236}">
                    <a16:creationId xmlns="" xmlns:a16="http://schemas.microsoft.com/office/drawing/2014/main" id="{0E2E7733-8F55-183B-CC0A-6503BE6F48CE}"/>
                  </a:ext>
                </a:extLst>
              </p:cNvPr>
              <p:cNvSpPr/>
              <p:nvPr/>
            </p:nvSpPr>
            <p:spPr>
              <a:xfrm>
                <a:off x="7569420" y="3585338"/>
                <a:ext cx="183273" cy="635719"/>
              </a:xfrm>
              <a:custGeom>
                <a:avLst/>
                <a:gdLst/>
                <a:ahLst/>
                <a:cxnLst/>
                <a:rect l="l" t="t" r="r" b="b"/>
                <a:pathLst>
                  <a:path w="4214" h="14623" extrusionOk="0">
                    <a:moveTo>
                      <a:pt x="781" y="0"/>
                    </a:moveTo>
                    <a:lnTo>
                      <a:pt x="1" y="179"/>
                    </a:lnTo>
                    <a:lnTo>
                      <a:pt x="3411" y="14623"/>
                    </a:lnTo>
                    <a:lnTo>
                      <a:pt x="4214" y="14444"/>
                    </a:lnTo>
                    <a:lnTo>
                      <a:pt x="781"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4" name="Google Shape;2656;p53">
                <a:extLst>
                  <a:ext uri="{FF2B5EF4-FFF2-40B4-BE49-F238E27FC236}">
                    <a16:creationId xmlns="" xmlns:a16="http://schemas.microsoft.com/office/drawing/2014/main" id="{0AAF5AD2-7DD0-7B64-7F11-D56A2E27EA87}"/>
                  </a:ext>
                </a:extLst>
              </p:cNvPr>
              <p:cNvSpPr/>
              <p:nvPr/>
            </p:nvSpPr>
            <p:spPr>
              <a:xfrm>
                <a:off x="7915524" y="3510694"/>
                <a:ext cx="183273" cy="636719"/>
              </a:xfrm>
              <a:custGeom>
                <a:avLst/>
                <a:gdLst/>
                <a:ahLst/>
                <a:cxnLst/>
                <a:rect l="l" t="t" r="r" b="b"/>
                <a:pathLst>
                  <a:path w="4214" h="14646" extrusionOk="0">
                    <a:moveTo>
                      <a:pt x="803" y="1"/>
                    </a:moveTo>
                    <a:lnTo>
                      <a:pt x="0" y="202"/>
                    </a:lnTo>
                    <a:lnTo>
                      <a:pt x="3433" y="14646"/>
                    </a:lnTo>
                    <a:lnTo>
                      <a:pt x="4213" y="14467"/>
                    </a:lnTo>
                    <a:lnTo>
                      <a:pt x="80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5" name="Google Shape;2657;p53">
                <a:extLst>
                  <a:ext uri="{FF2B5EF4-FFF2-40B4-BE49-F238E27FC236}">
                    <a16:creationId xmlns="" xmlns:a16="http://schemas.microsoft.com/office/drawing/2014/main" id="{D582B033-B8C9-680F-BD40-9B3D482575D4}"/>
                  </a:ext>
                </a:extLst>
              </p:cNvPr>
              <p:cNvSpPr/>
              <p:nvPr/>
            </p:nvSpPr>
            <p:spPr>
              <a:xfrm>
                <a:off x="7829237" y="3530083"/>
                <a:ext cx="183273" cy="636719"/>
              </a:xfrm>
              <a:custGeom>
                <a:avLst/>
                <a:gdLst/>
                <a:ahLst/>
                <a:cxnLst/>
                <a:rect l="l" t="t" r="r" b="b"/>
                <a:pathLst>
                  <a:path w="4214" h="14646" extrusionOk="0">
                    <a:moveTo>
                      <a:pt x="803" y="1"/>
                    </a:moveTo>
                    <a:lnTo>
                      <a:pt x="1" y="201"/>
                    </a:lnTo>
                    <a:lnTo>
                      <a:pt x="3433" y="14645"/>
                    </a:lnTo>
                    <a:lnTo>
                      <a:pt x="4213" y="14467"/>
                    </a:lnTo>
                    <a:lnTo>
                      <a:pt x="80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6" name="Google Shape;2658;p53">
                <a:extLst>
                  <a:ext uri="{FF2B5EF4-FFF2-40B4-BE49-F238E27FC236}">
                    <a16:creationId xmlns="" xmlns:a16="http://schemas.microsoft.com/office/drawing/2014/main" id="{F7633666-22B3-F8D2-3507-58AFB644CCCE}"/>
                  </a:ext>
                </a:extLst>
              </p:cNvPr>
              <p:cNvSpPr/>
              <p:nvPr/>
            </p:nvSpPr>
            <p:spPr>
              <a:xfrm>
                <a:off x="7725510" y="4264227"/>
                <a:ext cx="478927" cy="263061"/>
              </a:xfrm>
              <a:custGeom>
                <a:avLst/>
                <a:gdLst/>
                <a:ahLst/>
                <a:cxnLst/>
                <a:rect l="l" t="t" r="r" b="b"/>
                <a:pathLst>
                  <a:path w="11012" h="6051" extrusionOk="0">
                    <a:moveTo>
                      <a:pt x="6470" y="0"/>
                    </a:moveTo>
                    <a:cubicBezTo>
                      <a:pt x="6122" y="0"/>
                      <a:pt x="5769" y="39"/>
                      <a:pt x="5417" y="121"/>
                    </a:cubicBezTo>
                    <a:lnTo>
                      <a:pt x="4057" y="455"/>
                    </a:lnTo>
                    <a:cubicBezTo>
                      <a:pt x="1539" y="1080"/>
                      <a:pt x="0" y="3554"/>
                      <a:pt x="602" y="6050"/>
                    </a:cubicBezTo>
                    <a:lnTo>
                      <a:pt x="11012" y="3576"/>
                    </a:lnTo>
                    <a:cubicBezTo>
                      <a:pt x="10514" y="1451"/>
                      <a:pt x="8586" y="0"/>
                      <a:pt x="647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27" name="Google Shape;2659;p53">
                <a:extLst>
                  <a:ext uri="{FF2B5EF4-FFF2-40B4-BE49-F238E27FC236}">
                    <a16:creationId xmlns="" xmlns:a16="http://schemas.microsoft.com/office/drawing/2014/main" id="{2C2A1357-F5BF-5CEC-4F28-366C251F4501}"/>
                  </a:ext>
                </a:extLst>
              </p:cNvPr>
              <p:cNvSpPr/>
              <p:nvPr/>
            </p:nvSpPr>
            <p:spPr>
              <a:xfrm>
                <a:off x="7323215" y="3282021"/>
                <a:ext cx="1024700" cy="1094107"/>
              </a:xfrm>
              <a:custGeom>
                <a:avLst/>
                <a:gdLst/>
                <a:ahLst/>
                <a:cxnLst/>
                <a:rect l="l" t="t" r="r" b="b"/>
                <a:pathLst>
                  <a:path w="23561" h="25167" extrusionOk="0">
                    <a:moveTo>
                      <a:pt x="13143" y="19432"/>
                    </a:moveTo>
                    <a:cubicBezTo>
                      <a:pt x="13140" y="19432"/>
                      <a:pt x="13122" y="19436"/>
                      <a:pt x="13126" y="19437"/>
                    </a:cubicBezTo>
                    <a:lnTo>
                      <a:pt x="13126" y="19437"/>
                    </a:lnTo>
                    <a:cubicBezTo>
                      <a:pt x="13141" y="19433"/>
                      <a:pt x="13144" y="19432"/>
                      <a:pt x="13143" y="19432"/>
                    </a:cubicBezTo>
                    <a:close/>
                    <a:moveTo>
                      <a:pt x="13126" y="19437"/>
                    </a:moveTo>
                    <a:lnTo>
                      <a:pt x="13126" y="19437"/>
                    </a:lnTo>
                    <a:cubicBezTo>
                      <a:pt x="13126" y="19437"/>
                      <a:pt x="13126" y="19437"/>
                      <a:pt x="13126" y="19437"/>
                    </a:cubicBezTo>
                    <a:lnTo>
                      <a:pt x="13129" y="19437"/>
                    </a:lnTo>
                    <a:cubicBezTo>
                      <a:pt x="13128" y="19437"/>
                      <a:pt x="13127" y="19437"/>
                      <a:pt x="13126" y="19437"/>
                    </a:cubicBezTo>
                    <a:close/>
                    <a:moveTo>
                      <a:pt x="14511" y="24878"/>
                    </a:moveTo>
                    <a:cubicBezTo>
                      <a:pt x="14511" y="24879"/>
                      <a:pt x="14511" y="24880"/>
                      <a:pt x="14512" y="24880"/>
                    </a:cubicBezTo>
                    <a:cubicBezTo>
                      <a:pt x="14513" y="24880"/>
                      <a:pt x="14514" y="24879"/>
                      <a:pt x="14511" y="24878"/>
                    </a:cubicBezTo>
                    <a:close/>
                    <a:moveTo>
                      <a:pt x="18100" y="0"/>
                    </a:moveTo>
                    <a:cubicBezTo>
                      <a:pt x="18100" y="1"/>
                      <a:pt x="17944" y="179"/>
                      <a:pt x="17698" y="513"/>
                    </a:cubicBezTo>
                    <a:cubicBezTo>
                      <a:pt x="17565" y="669"/>
                      <a:pt x="17453" y="892"/>
                      <a:pt x="17275" y="1160"/>
                    </a:cubicBezTo>
                    <a:cubicBezTo>
                      <a:pt x="17208" y="1293"/>
                      <a:pt x="17141" y="1427"/>
                      <a:pt x="17052" y="1605"/>
                    </a:cubicBezTo>
                    <a:cubicBezTo>
                      <a:pt x="16985" y="1739"/>
                      <a:pt x="16896" y="1895"/>
                      <a:pt x="16829" y="2096"/>
                    </a:cubicBezTo>
                    <a:cubicBezTo>
                      <a:pt x="16539" y="2831"/>
                      <a:pt x="16250" y="3790"/>
                      <a:pt x="16227" y="4971"/>
                    </a:cubicBezTo>
                    <a:cubicBezTo>
                      <a:pt x="16205" y="6108"/>
                      <a:pt x="16361" y="7468"/>
                      <a:pt x="16985" y="8872"/>
                    </a:cubicBezTo>
                    <a:cubicBezTo>
                      <a:pt x="17119" y="9229"/>
                      <a:pt x="17320" y="9563"/>
                      <a:pt x="17498" y="9897"/>
                    </a:cubicBezTo>
                    <a:cubicBezTo>
                      <a:pt x="17587" y="10076"/>
                      <a:pt x="17721" y="10232"/>
                      <a:pt x="17832" y="10432"/>
                    </a:cubicBezTo>
                    <a:lnTo>
                      <a:pt x="18033" y="10700"/>
                    </a:lnTo>
                    <a:cubicBezTo>
                      <a:pt x="18122" y="10811"/>
                      <a:pt x="18144" y="10856"/>
                      <a:pt x="18211" y="10923"/>
                    </a:cubicBezTo>
                    <a:lnTo>
                      <a:pt x="18367" y="11123"/>
                    </a:lnTo>
                    <a:lnTo>
                      <a:pt x="18456" y="11235"/>
                    </a:lnTo>
                    <a:lnTo>
                      <a:pt x="18479" y="11302"/>
                    </a:lnTo>
                    <a:lnTo>
                      <a:pt x="18501" y="11324"/>
                    </a:lnTo>
                    <a:cubicBezTo>
                      <a:pt x="18501" y="11322"/>
                      <a:pt x="18502" y="11321"/>
                      <a:pt x="18503" y="11321"/>
                    </a:cubicBezTo>
                    <a:cubicBezTo>
                      <a:pt x="18512" y="11321"/>
                      <a:pt x="18555" y="11369"/>
                      <a:pt x="18572" y="11383"/>
                    </a:cubicBezTo>
                    <a:lnTo>
                      <a:pt x="18572" y="11383"/>
                    </a:lnTo>
                    <a:cubicBezTo>
                      <a:pt x="18597" y="11465"/>
                      <a:pt x="18658" y="11528"/>
                      <a:pt x="18679" y="11591"/>
                    </a:cubicBezTo>
                    <a:cubicBezTo>
                      <a:pt x="18724" y="11747"/>
                      <a:pt x="18791" y="11903"/>
                      <a:pt x="18813" y="12104"/>
                    </a:cubicBezTo>
                    <a:cubicBezTo>
                      <a:pt x="18835" y="12305"/>
                      <a:pt x="18880" y="12528"/>
                      <a:pt x="18880" y="12750"/>
                    </a:cubicBezTo>
                    <a:cubicBezTo>
                      <a:pt x="18880" y="12973"/>
                      <a:pt x="18835" y="13219"/>
                      <a:pt x="18813" y="13464"/>
                    </a:cubicBezTo>
                    <a:cubicBezTo>
                      <a:pt x="18791" y="13731"/>
                      <a:pt x="18702" y="13999"/>
                      <a:pt x="18657" y="14244"/>
                    </a:cubicBezTo>
                    <a:cubicBezTo>
                      <a:pt x="18568" y="14511"/>
                      <a:pt x="18479" y="14779"/>
                      <a:pt x="18367" y="15024"/>
                    </a:cubicBezTo>
                    <a:cubicBezTo>
                      <a:pt x="17944" y="16094"/>
                      <a:pt x="17230" y="17097"/>
                      <a:pt x="16339" y="17855"/>
                    </a:cubicBezTo>
                    <a:cubicBezTo>
                      <a:pt x="15893" y="18234"/>
                      <a:pt x="15380" y="18546"/>
                      <a:pt x="14868" y="18813"/>
                    </a:cubicBezTo>
                    <a:lnTo>
                      <a:pt x="14444" y="19014"/>
                    </a:lnTo>
                    <a:lnTo>
                      <a:pt x="14021" y="19192"/>
                    </a:lnTo>
                    <a:cubicBezTo>
                      <a:pt x="13887" y="19215"/>
                      <a:pt x="13798" y="19237"/>
                      <a:pt x="13664" y="19304"/>
                    </a:cubicBezTo>
                    <a:lnTo>
                      <a:pt x="13040" y="19460"/>
                    </a:lnTo>
                    <a:cubicBezTo>
                      <a:pt x="13084" y="19449"/>
                      <a:pt x="13111" y="19442"/>
                      <a:pt x="13126" y="19437"/>
                    </a:cubicBezTo>
                    <a:lnTo>
                      <a:pt x="13018" y="19437"/>
                    </a:lnTo>
                    <a:lnTo>
                      <a:pt x="12906" y="19460"/>
                    </a:lnTo>
                    <a:lnTo>
                      <a:pt x="12683" y="19527"/>
                    </a:lnTo>
                    <a:lnTo>
                      <a:pt x="12237" y="19571"/>
                    </a:lnTo>
                    <a:lnTo>
                      <a:pt x="11792" y="19638"/>
                    </a:lnTo>
                    <a:lnTo>
                      <a:pt x="11346" y="19660"/>
                    </a:lnTo>
                    <a:cubicBezTo>
                      <a:pt x="10744" y="19660"/>
                      <a:pt x="10142" y="19571"/>
                      <a:pt x="9585" y="19437"/>
                    </a:cubicBezTo>
                    <a:cubicBezTo>
                      <a:pt x="8448" y="19148"/>
                      <a:pt x="7356" y="18590"/>
                      <a:pt x="6509" y="17855"/>
                    </a:cubicBezTo>
                    <a:cubicBezTo>
                      <a:pt x="6085" y="17454"/>
                      <a:pt x="5684" y="17030"/>
                      <a:pt x="5417" y="16629"/>
                    </a:cubicBezTo>
                    <a:cubicBezTo>
                      <a:pt x="5283" y="16406"/>
                      <a:pt x="5171" y="16183"/>
                      <a:pt x="5060" y="15982"/>
                    </a:cubicBezTo>
                    <a:cubicBezTo>
                      <a:pt x="4971" y="15760"/>
                      <a:pt x="4882" y="15559"/>
                      <a:pt x="4837" y="15358"/>
                    </a:cubicBezTo>
                    <a:cubicBezTo>
                      <a:pt x="4792" y="15247"/>
                      <a:pt x="4792" y="15180"/>
                      <a:pt x="4770" y="15091"/>
                    </a:cubicBezTo>
                    <a:cubicBezTo>
                      <a:pt x="4770" y="15002"/>
                      <a:pt x="4748" y="14890"/>
                      <a:pt x="4748" y="14890"/>
                    </a:cubicBezTo>
                    <a:cubicBezTo>
                      <a:pt x="4745" y="14891"/>
                      <a:pt x="4742" y="14892"/>
                      <a:pt x="4739" y="14892"/>
                    </a:cubicBezTo>
                    <a:cubicBezTo>
                      <a:pt x="4687" y="14892"/>
                      <a:pt x="4749" y="14682"/>
                      <a:pt x="4770" y="14534"/>
                    </a:cubicBezTo>
                    <a:lnTo>
                      <a:pt x="4770" y="14511"/>
                    </a:lnTo>
                    <a:cubicBezTo>
                      <a:pt x="4770" y="14507"/>
                      <a:pt x="4769" y="14505"/>
                      <a:pt x="4768" y="14505"/>
                    </a:cubicBezTo>
                    <a:cubicBezTo>
                      <a:pt x="4766" y="14505"/>
                      <a:pt x="4761" y="14514"/>
                      <a:pt x="4755" y="14527"/>
                    </a:cubicBezTo>
                    <a:lnTo>
                      <a:pt x="4755" y="14527"/>
                    </a:lnTo>
                    <a:lnTo>
                      <a:pt x="4770" y="14467"/>
                    </a:lnTo>
                    <a:lnTo>
                      <a:pt x="4792" y="14311"/>
                    </a:lnTo>
                    <a:lnTo>
                      <a:pt x="4859" y="13999"/>
                    </a:lnTo>
                    <a:cubicBezTo>
                      <a:pt x="4993" y="13152"/>
                      <a:pt x="5060" y="12371"/>
                      <a:pt x="4993" y="11636"/>
                    </a:cubicBezTo>
                    <a:cubicBezTo>
                      <a:pt x="4904" y="10120"/>
                      <a:pt x="4458" y="8850"/>
                      <a:pt x="3901" y="7802"/>
                    </a:cubicBezTo>
                    <a:cubicBezTo>
                      <a:pt x="3344" y="6777"/>
                      <a:pt x="2675" y="6063"/>
                      <a:pt x="2073" y="5528"/>
                    </a:cubicBezTo>
                    <a:cubicBezTo>
                      <a:pt x="1895" y="5395"/>
                      <a:pt x="1761" y="5283"/>
                      <a:pt x="1627" y="5172"/>
                    </a:cubicBezTo>
                    <a:cubicBezTo>
                      <a:pt x="1494" y="5083"/>
                      <a:pt x="1382" y="4971"/>
                      <a:pt x="1226" y="4882"/>
                    </a:cubicBezTo>
                    <a:cubicBezTo>
                      <a:pt x="959" y="4726"/>
                      <a:pt x="758" y="4570"/>
                      <a:pt x="557" y="4503"/>
                    </a:cubicBezTo>
                    <a:cubicBezTo>
                      <a:pt x="201" y="4325"/>
                      <a:pt x="0" y="4258"/>
                      <a:pt x="0" y="4258"/>
                    </a:cubicBezTo>
                    <a:lnTo>
                      <a:pt x="0" y="4258"/>
                    </a:lnTo>
                    <a:cubicBezTo>
                      <a:pt x="0" y="4258"/>
                      <a:pt x="156" y="4414"/>
                      <a:pt x="379" y="4748"/>
                    </a:cubicBezTo>
                    <a:cubicBezTo>
                      <a:pt x="490" y="4927"/>
                      <a:pt x="624" y="5149"/>
                      <a:pt x="758" y="5372"/>
                    </a:cubicBezTo>
                    <a:cubicBezTo>
                      <a:pt x="847" y="5484"/>
                      <a:pt x="892" y="5618"/>
                      <a:pt x="981" y="5751"/>
                    </a:cubicBezTo>
                    <a:cubicBezTo>
                      <a:pt x="1070" y="5885"/>
                      <a:pt x="1159" y="6041"/>
                      <a:pt x="1204" y="6197"/>
                    </a:cubicBezTo>
                    <a:cubicBezTo>
                      <a:pt x="1516" y="6844"/>
                      <a:pt x="1761" y="7646"/>
                      <a:pt x="1895" y="8538"/>
                    </a:cubicBezTo>
                    <a:cubicBezTo>
                      <a:pt x="1939" y="8760"/>
                      <a:pt x="1984" y="8983"/>
                      <a:pt x="1984" y="9229"/>
                    </a:cubicBezTo>
                    <a:lnTo>
                      <a:pt x="1984" y="9964"/>
                    </a:lnTo>
                    <a:cubicBezTo>
                      <a:pt x="1984" y="10076"/>
                      <a:pt x="1962" y="10209"/>
                      <a:pt x="1962" y="10321"/>
                    </a:cubicBezTo>
                    <a:cubicBezTo>
                      <a:pt x="1962" y="10432"/>
                      <a:pt x="1962" y="10544"/>
                      <a:pt x="1939" y="10677"/>
                    </a:cubicBezTo>
                    <a:cubicBezTo>
                      <a:pt x="1872" y="10945"/>
                      <a:pt x="1872" y="11190"/>
                      <a:pt x="1783" y="11435"/>
                    </a:cubicBezTo>
                    <a:cubicBezTo>
                      <a:pt x="1672" y="11948"/>
                      <a:pt x="1516" y="12461"/>
                      <a:pt x="1293" y="12951"/>
                    </a:cubicBezTo>
                    <a:lnTo>
                      <a:pt x="1204" y="13129"/>
                    </a:lnTo>
                    <a:lnTo>
                      <a:pt x="1159" y="13219"/>
                    </a:lnTo>
                    <a:lnTo>
                      <a:pt x="1115" y="13285"/>
                    </a:lnTo>
                    <a:lnTo>
                      <a:pt x="1115" y="13308"/>
                    </a:lnTo>
                    <a:cubicBezTo>
                      <a:pt x="1122" y="13293"/>
                      <a:pt x="1126" y="13287"/>
                      <a:pt x="1128" y="13287"/>
                    </a:cubicBezTo>
                    <a:lnTo>
                      <a:pt x="1128" y="13287"/>
                    </a:lnTo>
                    <a:cubicBezTo>
                      <a:pt x="1138" y="13287"/>
                      <a:pt x="1097" y="13421"/>
                      <a:pt x="1093" y="13421"/>
                    </a:cubicBezTo>
                    <a:cubicBezTo>
                      <a:pt x="1092" y="13421"/>
                      <a:pt x="1092" y="13420"/>
                      <a:pt x="1092" y="13419"/>
                    </a:cubicBezTo>
                    <a:lnTo>
                      <a:pt x="1092" y="13441"/>
                    </a:lnTo>
                    <a:cubicBezTo>
                      <a:pt x="1003" y="13620"/>
                      <a:pt x="959" y="13687"/>
                      <a:pt x="869" y="14088"/>
                    </a:cubicBezTo>
                    <a:cubicBezTo>
                      <a:pt x="758" y="14422"/>
                      <a:pt x="736" y="14667"/>
                      <a:pt x="713" y="14957"/>
                    </a:cubicBezTo>
                    <a:cubicBezTo>
                      <a:pt x="669" y="15225"/>
                      <a:pt x="669" y="15514"/>
                      <a:pt x="669" y="15760"/>
                    </a:cubicBezTo>
                    <a:cubicBezTo>
                      <a:pt x="713" y="16807"/>
                      <a:pt x="959" y="17810"/>
                      <a:pt x="1382" y="18746"/>
                    </a:cubicBezTo>
                    <a:cubicBezTo>
                      <a:pt x="1783" y="19660"/>
                      <a:pt x="2318" y="20485"/>
                      <a:pt x="2987" y="21243"/>
                    </a:cubicBezTo>
                    <a:cubicBezTo>
                      <a:pt x="4302" y="22781"/>
                      <a:pt x="6085" y="23940"/>
                      <a:pt x="8114" y="24609"/>
                    </a:cubicBezTo>
                    <a:cubicBezTo>
                      <a:pt x="9139" y="24943"/>
                      <a:pt x="10209" y="25144"/>
                      <a:pt x="11301" y="25166"/>
                    </a:cubicBezTo>
                    <a:lnTo>
                      <a:pt x="12104" y="25166"/>
                    </a:lnTo>
                    <a:cubicBezTo>
                      <a:pt x="12371" y="25144"/>
                      <a:pt x="12639" y="25144"/>
                      <a:pt x="12906" y="25121"/>
                    </a:cubicBezTo>
                    <a:cubicBezTo>
                      <a:pt x="13196" y="25099"/>
                      <a:pt x="13463" y="25032"/>
                      <a:pt x="13709" y="25010"/>
                    </a:cubicBezTo>
                    <a:lnTo>
                      <a:pt x="14110" y="24921"/>
                    </a:lnTo>
                    <a:lnTo>
                      <a:pt x="14310" y="24899"/>
                    </a:lnTo>
                    <a:lnTo>
                      <a:pt x="14422" y="24876"/>
                    </a:lnTo>
                    <a:lnTo>
                      <a:pt x="14489" y="24876"/>
                    </a:lnTo>
                    <a:cubicBezTo>
                      <a:pt x="14503" y="24876"/>
                      <a:pt x="14509" y="24877"/>
                      <a:pt x="14511" y="24878"/>
                    </a:cubicBezTo>
                    <a:lnTo>
                      <a:pt x="14511" y="24878"/>
                    </a:lnTo>
                    <a:cubicBezTo>
                      <a:pt x="14513" y="24874"/>
                      <a:pt x="14529" y="24862"/>
                      <a:pt x="14600" y="24832"/>
                    </a:cubicBezTo>
                    <a:lnTo>
                      <a:pt x="15224" y="24676"/>
                    </a:lnTo>
                    <a:cubicBezTo>
                      <a:pt x="15492" y="24587"/>
                      <a:pt x="15782" y="24475"/>
                      <a:pt x="16049" y="24386"/>
                    </a:cubicBezTo>
                    <a:cubicBezTo>
                      <a:pt x="16316" y="24319"/>
                      <a:pt x="16562" y="24208"/>
                      <a:pt x="16807" y="24096"/>
                    </a:cubicBezTo>
                    <a:cubicBezTo>
                      <a:pt x="17052" y="23985"/>
                      <a:pt x="17275" y="23829"/>
                      <a:pt x="17542" y="23717"/>
                    </a:cubicBezTo>
                    <a:cubicBezTo>
                      <a:pt x="18479" y="23205"/>
                      <a:pt x="19370" y="22558"/>
                      <a:pt x="20128" y="21800"/>
                    </a:cubicBezTo>
                    <a:cubicBezTo>
                      <a:pt x="21666" y="20329"/>
                      <a:pt x="22691" y="18457"/>
                      <a:pt x="23182" y="16517"/>
                    </a:cubicBezTo>
                    <a:cubicBezTo>
                      <a:pt x="23449" y="15537"/>
                      <a:pt x="23561" y="14534"/>
                      <a:pt x="23494" y="13531"/>
                    </a:cubicBezTo>
                    <a:cubicBezTo>
                      <a:pt x="23449" y="12528"/>
                      <a:pt x="23249" y="11502"/>
                      <a:pt x="22781" y="10544"/>
                    </a:cubicBezTo>
                    <a:cubicBezTo>
                      <a:pt x="22513" y="10076"/>
                      <a:pt x="22246" y="9630"/>
                      <a:pt x="21889" y="9206"/>
                    </a:cubicBezTo>
                    <a:cubicBezTo>
                      <a:pt x="21711" y="8983"/>
                      <a:pt x="21488" y="8827"/>
                      <a:pt x="21287" y="8627"/>
                    </a:cubicBezTo>
                    <a:lnTo>
                      <a:pt x="21265" y="8604"/>
                    </a:lnTo>
                    <a:lnTo>
                      <a:pt x="21220" y="8560"/>
                    </a:lnTo>
                    <a:lnTo>
                      <a:pt x="21109" y="8493"/>
                    </a:lnTo>
                    <a:lnTo>
                      <a:pt x="20908" y="8315"/>
                    </a:lnTo>
                    <a:cubicBezTo>
                      <a:pt x="20819" y="8292"/>
                      <a:pt x="20730" y="8203"/>
                      <a:pt x="20708" y="8181"/>
                    </a:cubicBezTo>
                    <a:lnTo>
                      <a:pt x="20574" y="8069"/>
                    </a:lnTo>
                    <a:cubicBezTo>
                      <a:pt x="20462" y="7980"/>
                      <a:pt x="20373" y="7936"/>
                      <a:pt x="20284" y="7824"/>
                    </a:cubicBezTo>
                    <a:cubicBezTo>
                      <a:pt x="20173" y="7735"/>
                      <a:pt x="20106" y="7624"/>
                      <a:pt x="20017" y="7535"/>
                    </a:cubicBezTo>
                    <a:cubicBezTo>
                      <a:pt x="19927" y="7423"/>
                      <a:pt x="19838" y="7312"/>
                      <a:pt x="19771" y="7222"/>
                    </a:cubicBezTo>
                    <a:cubicBezTo>
                      <a:pt x="19571" y="7044"/>
                      <a:pt x="19437" y="6821"/>
                      <a:pt x="19281" y="6621"/>
                    </a:cubicBezTo>
                    <a:cubicBezTo>
                      <a:pt x="19147" y="6398"/>
                      <a:pt x="19014" y="6197"/>
                      <a:pt x="18902" y="5974"/>
                    </a:cubicBezTo>
                    <a:cubicBezTo>
                      <a:pt x="18791" y="5774"/>
                      <a:pt x="18679" y="5551"/>
                      <a:pt x="18590" y="5328"/>
                    </a:cubicBezTo>
                    <a:cubicBezTo>
                      <a:pt x="18479" y="5127"/>
                      <a:pt x="18434" y="4904"/>
                      <a:pt x="18345" y="4681"/>
                    </a:cubicBezTo>
                    <a:cubicBezTo>
                      <a:pt x="18055" y="3834"/>
                      <a:pt x="17944" y="2987"/>
                      <a:pt x="17921" y="2296"/>
                    </a:cubicBezTo>
                    <a:lnTo>
                      <a:pt x="17921" y="1784"/>
                    </a:lnTo>
                    <a:lnTo>
                      <a:pt x="17921" y="1338"/>
                    </a:lnTo>
                    <a:cubicBezTo>
                      <a:pt x="17988" y="1070"/>
                      <a:pt x="17988" y="825"/>
                      <a:pt x="18011" y="625"/>
                    </a:cubicBezTo>
                    <a:cubicBezTo>
                      <a:pt x="18055" y="223"/>
                      <a:pt x="18100" y="1"/>
                      <a:pt x="1810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28" name="Google Shape;2660;p53">
                <a:extLst>
                  <a:ext uri="{FF2B5EF4-FFF2-40B4-BE49-F238E27FC236}">
                    <a16:creationId xmlns="" xmlns:a16="http://schemas.microsoft.com/office/drawing/2014/main" id="{1379E1CB-2FBF-A21C-675D-DC890B677552}"/>
                  </a:ext>
                </a:extLst>
              </p:cNvPr>
              <p:cNvSpPr/>
              <p:nvPr/>
            </p:nvSpPr>
            <p:spPr>
              <a:xfrm>
                <a:off x="8067700" y="3261458"/>
                <a:ext cx="205584" cy="187112"/>
              </a:xfrm>
              <a:custGeom>
                <a:avLst/>
                <a:gdLst/>
                <a:ahLst/>
                <a:cxnLst/>
                <a:rect l="l" t="t" r="r" b="b"/>
                <a:pathLst>
                  <a:path w="4727" h="4304" extrusionOk="0">
                    <a:moveTo>
                      <a:pt x="2404" y="0"/>
                    </a:moveTo>
                    <a:cubicBezTo>
                      <a:pt x="2229" y="0"/>
                      <a:pt x="2051" y="23"/>
                      <a:pt x="1873" y="72"/>
                    </a:cubicBezTo>
                    <a:cubicBezTo>
                      <a:pt x="714" y="340"/>
                      <a:pt x="1" y="1499"/>
                      <a:pt x="268" y="2658"/>
                    </a:cubicBezTo>
                    <a:cubicBezTo>
                      <a:pt x="515" y="3626"/>
                      <a:pt x="1377" y="4304"/>
                      <a:pt x="2357" y="4304"/>
                    </a:cubicBezTo>
                    <a:cubicBezTo>
                      <a:pt x="2528" y="4304"/>
                      <a:pt x="2702" y="4283"/>
                      <a:pt x="2876" y="4240"/>
                    </a:cubicBezTo>
                    <a:cubicBezTo>
                      <a:pt x="4013" y="3973"/>
                      <a:pt x="4726" y="2814"/>
                      <a:pt x="4459" y="1655"/>
                    </a:cubicBezTo>
                    <a:cubicBezTo>
                      <a:pt x="4214" y="677"/>
                      <a:pt x="3351" y="0"/>
                      <a:pt x="24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9" name="Google Shape;2661;p53">
                <a:extLst>
                  <a:ext uri="{FF2B5EF4-FFF2-40B4-BE49-F238E27FC236}">
                    <a16:creationId xmlns="" xmlns:a16="http://schemas.microsoft.com/office/drawing/2014/main" id="{16F23550-577D-0285-7F34-BB6AEE8BE209}"/>
                  </a:ext>
                </a:extLst>
              </p:cNvPr>
              <p:cNvSpPr/>
              <p:nvPr/>
            </p:nvSpPr>
            <p:spPr>
              <a:xfrm>
                <a:off x="7202005" y="3466220"/>
                <a:ext cx="206540" cy="187503"/>
              </a:xfrm>
              <a:custGeom>
                <a:avLst/>
                <a:gdLst/>
                <a:ahLst/>
                <a:cxnLst/>
                <a:rect l="l" t="t" r="r" b="b"/>
                <a:pathLst>
                  <a:path w="4749" h="4313" extrusionOk="0">
                    <a:moveTo>
                      <a:pt x="2387" y="1"/>
                    </a:moveTo>
                    <a:cubicBezTo>
                      <a:pt x="2217" y="1"/>
                      <a:pt x="2045" y="22"/>
                      <a:pt x="1873" y="65"/>
                    </a:cubicBezTo>
                    <a:cubicBezTo>
                      <a:pt x="736" y="355"/>
                      <a:pt x="1" y="1492"/>
                      <a:pt x="291" y="2651"/>
                    </a:cubicBezTo>
                    <a:cubicBezTo>
                      <a:pt x="520" y="3646"/>
                      <a:pt x="1406" y="4312"/>
                      <a:pt x="2386" y="4312"/>
                    </a:cubicBezTo>
                    <a:cubicBezTo>
                      <a:pt x="2547" y="4312"/>
                      <a:pt x="2712" y="4294"/>
                      <a:pt x="2876" y="4256"/>
                    </a:cubicBezTo>
                    <a:cubicBezTo>
                      <a:pt x="4013" y="3966"/>
                      <a:pt x="4749" y="2829"/>
                      <a:pt x="4459" y="1648"/>
                    </a:cubicBezTo>
                    <a:cubicBezTo>
                      <a:pt x="4232" y="664"/>
                      <a:pt x="3345" y="1"/>
                      <a:pt x="238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52389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2100"/>
                                        <p:tgtEl>
                                          <p:spTgt spid="1614"/>
                                        </p:tgtEl>
                                      </p:cBhvr>
                                    </p:animEffect>
                                    <p:anim calcmode="lin" valueType="num">
                                      <p:cBhvr>
                                        <p:cTn id="8" dur="2100" fill="hold"/>
                                        <p:tgtEl>
                                          <p:spTgt spid="1614"/>
                                        </p:tgtEl>
                                        <p:attrNameLst>
                                          <p:attrName>ppt_x</p:attrName>
                                        </p:attrNameLst>
                                      </p:cBhvr>
                                      <p:tavLst>
                                        <p:tav tm="0">
                                          <p:val>
                                            <p:strVal val="#ppt_x"/>
                                          </p:val>
                                        </p:tav>
                                        <p:tav tm="100000">
                                          <p:val>
                                            <p:strVal val="#ppt_x"/>
                                          </p:val>
                                        </p:tav>
                                      </p:tavLst>
                                    </p:anim>
                                    <p:anim calcmode="lin" valueType="num">
                                      <p:cBhvr>
                                        <p:cTn id="9" dur="2100" fill="hold"/>
                                        <p:tgtEl>
                                          <p:spTgt spid="16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4"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grpSp>
        <p:nvGrpSpPr>
          <p:cNvPr id="1382" name="Google Shape;1382;p46"/>
          <p:cNvGrpSpPr/>
          <p:nvPr/>
        </p:nvGrpSpPr>
        <p:grpSpPr>
          <a:xfrm rot="-900046">
            <a:off x="135981" y="99606"/>
            <a:ext cx="1552798" cy="1368268"/>
            <a:chOff x="-4669200" y="1539525"/>
            <a:chExt cx="1568750" cy="1382325"/>
          </a:xfrm>
        </p:grpSpPr>
        <p:sp>
          <p:nvSpPr>
            <p:cNvPr id="1383" name="Google Shape;1383;p46"/>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384" name="Google Shape;1384;p46"/>
            <p:cNvGrpSpPr/>
            <p:nvPr/>
          </p:nvGrpSpPr>
          <p:grpSpPr>
            <a:xfrm>
              <a:off x="-4667175" y="1539525"/>
              <a:ext cx="1566725" cy="1382325"/>
              <a:chOff x="-4667175" y="1539525"/>
              <a:chExt cx="1566725" cy="1382325"/>
            </a:xfrm>
          </p:grpSpPr>
          <p:sp>
            <p:nvSpPr>
              <p:cNvPr id="1385" name="Google Shape;1385;p46"/>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86" name="Google Shape;1386;p46"/>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7" name="Google Shape;1387;p46"/>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8" name="Google Shape;1388;p46"/>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9" name="Google Shape;1389;p46"/>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0" name="Google Shape;1390;p46"/>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1" name="Google Shape;1391;p46"/>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2" name="Google Shape;1392;p46"/>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93" name="Google Shape;1393;p46"/>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4" name="Google Shape;1394;p46"/>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5" name="Google Shape;1395;p46"/>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6" name="Google Shape;1396;p46"/>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7" name="Google Shape;1397;p46"/>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8" name="Google Shape;1398;p46"/>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99" name="Google Shape;1399;p46"/>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0" name="Google Shape;1400;p46"/>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1" name="Google Shape;1401;p46"/>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2" name="Google Shape;1402;p46"/>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1403" name="Google Shape;1403;p46"/>
          <p:cNvGrpSpPr/>
          <p:nvPr/>
        </p:nvGrpSpPr>
        <p:grpSpPr>
          <a:xfrm rot="-900046">
            <a:off x="107648" y="3677492"/>
            <a:ext cx="1548987" cy="1260302"/>
            <a:chOff x="-4665350" y="238125"/>
            <a:chExt cx="1564900" cy="1273250"/>
          </a:xfrm>
        </p:grpSpPr>
        <p:sp>
          <p:nvSpPr>
            <p:cNvPr id="1404" name="Google Shape;1404;p46"/>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405" name="Google Shape;1405;p46"/>
            <p:cNvGrpSpPr/>
            <p:nvPr/>
          </p:nvGrpSpPr>
          <p:grpSpPr>
            <a:xfrm>
              <a:off x="-4665350" y="238125"/>
              <a:ext cx="1564900" cy="1273250"/>
              <a:chOff x="-4686175" y="238125"/>
              <a:chExt cx="1564900" cy="1273250"/>
            </a:xfrm>
          </p:grpSpPr>
          <p:sp>
            <p:nvSpPr>
              <p:cNvPr id="1406" name="Google Shape;1406;p46"/>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07" name="Google Shape;1407;p46"/>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8" name="Google Shape;1408;p46"/>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9" name="Google Shape;1409;p46"/>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0" name="Google Shape;1410;p46"/>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11" name="Google Shape;1411;p46"/>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2" name="Google Shape;1412;p46"/>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3" name="Google Shape;1413;p46"/>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14" name="Google Shape;1414;p46"/>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5" name="Google Shape;1415;p46"/>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6" name="Google Shape;1416;p46"/>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7" name="Google Shape;1417;p46"/>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8" name="Google Shape;1418;p46"/>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9" name="Google Shape;1419;p46"/>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20" name="Google Shape;1420;p46"/>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21" name="Google Shape;1421;p46"/>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2" name="Google Shape;1422;p46"/>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3" name="Google Shape;1423;p46"/>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24" name="Google Shape;1424;p46"/>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25" name="Google Shape;1425;p46"/>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426" name="Google Shape;1426;p46"/>
          <p:cNvGrpSpPr/>
          <p:nvPr/>
        </p:nvGrpSpPr>
        <p:grpSpPr>
          <a:xfrm rot="900046">
            <a:off x="7450331" y="34847"/>
            <a:ext cx="1548987" cy="1260921"/>
            <a:chOff x="-4665350" y="2921200"/>
            <a:chExt cx="1564900" cy="1273875"/>
          </a:xfrm>
        </p:grpSpPr>
        <p:sp>
          <p:nvSpPr>
            <p:cNvPr id="1427" name="Google Shape;1427;p46"/>
            <p:cNvSpPr/>
            <p:nvPr/>
          </p:nvSpPr>
          <p:spPr>
            <a:xfrm>
              <a:off x="-4657550" y="2924275"/>
              <a:ext cx="1551425" cy="1141050"/>
            </a:xfrm>
            <a:custGeom>
              <a:avLst/>
              <a:gdLst/>
              <a:ahLst/>
              <a:cxnLst/>
              <a:rect l="l" t="t" r="r" b="b"/>
              <a:pathLst>
                <a:path w="62057" h="45642" extrusionOk="0">
                  <a:moveTo>
                    <a:pt x="14607" y="1"/>
                  </a:moveTo>
                  <a:cubicBezTo>
                    <a:pt x="14240" y="1153"/>
                    <a:pt x="13921" y="2354"/>
                    <a:pt x="13651" y="3579"/>
                  </a:cubicBezTo>
                  <a:cubicBezTo>
                    <a:pt x="13382" y="4560"/>
                    <a:pt x="13137" y="5564"/>
                    <a:pt x="12916" y="6618"/>
                  </a:cubicBezTo>
                  <a:cubicBezTo>
                    <a:pt x="12372" y="6356"/>
                    <a:pt x="11785" y="6208"/>
                    <a:pt x="11166" y="6208"/>
                  </a:cubicBezTo>
                  <a:cubicBezTo>
                    <a:pt x="10977" y="6208"/>
                    <a:pt x="10784" y="6222"/>
                    <a:pt x="10588" y="6251"/>
                  </a:cubicBezTo>
                  <a:lnTo>
                    <a:pt x="10465" y="6275"/>
                  </a:lnTo>
                  <a:cubicBezTo>
                    <a:pt x="8358" y="6618"/>
                    <a:pt x="6887" y="8579"/>
                    <a:pt x="7181" y="10711"/>
                  </a:cubicBezTo>
                  <a:lnTo>
                    <a:pt x="7426" y="12427"/>
                  </a:lnTo>
                  <a:lnTo>
                    <a:pt x="6250" y="12427"/>
                  </a:lnTo>
                  <a:cubicBezTo>
                    <a:pt x="5539" y="12427"/>
                    <a:pt x="4951" y="13015"/>
                    <a:pt x="4951" y="13726"/>
                  </a:cubicBezTo>
                  <a:cubicBezTo>
                    <a:pt x="4951" y="13848"/>
                    <a:pt x="4975" y="13971"/>
                    <a:pt x="5024" y="14093"/>
                  </a:cubicBezTo>
                  <a:cubicBezTo>
                    <a:pt x="0" y="15932"/>
                    <a:pt x="760" y="23946"/>
                    <a:pt x="7500" y="27157"/>
                  </a:cubicBezTo>
                  <a:cubicBezTo>
                    <a:pt x="9632" y="28186"/>
                    <a:pt x="11813" y="28088"/>
                    <a:pt x="14362" y="28382"/>
                  </a:cubicBezTo>
                  <a:cubicBezTo>
                    <a:pt x="17818" y="38284"/>
                    <a:pt x="24925" y="45097"/>
                    <a:pt x="33160" y="45097"/>
                  </a:cubicBezTo>
                  <a:lnTo>
                    <a:pt x="33209" y="45097"/>
                  </a:lnTo>
                  <a:cubicBezTo>
                    <a:pt x="34876" y="45097"/>
                    <a:pt x="36518" y="44803"/>
                    <a:pt x="38062" y="44264"/>
                  </a:cubicBezTo>
                  <a:cubicBezTo>
                    <a:pt x="40199" y="45230"/>
                    <a:pt x="42206" y="45642"/>
                    <a:pt x="44017" y="45642"/>
                  </a:cubicBezTo>
                  <a:cubicBezTo>
                    <a:pt x="49143" y="45642"/>
                    <a:pt x="52701" y="42345"/>
                    <a:pt x="53209" y="38994"/>
                  </a:cubicBezTo>
                  <a:cubicBezTo>
                    <a:pt x="54042" y="33504"/>
                    <a:pt x="51517" y="32034"/>
                    <a:pt x="52130" y="28063"/>
                  </a:cubicBezTo>
                  <a:cubicBezTo>
                    <a:pt x="52449" y="27108"/>
                    <a:pt x="52743" y="26152"/>
                    <a:pt x="52988" y="25171"/>
                  </a:cubicBezTo>
                  <a:cubicBezTo>
                    <a:pt x="54728" y="21029"/>
                    <a:pt x="60169" y="20417"/>
                    <a:pt x="61394" y="18039"/>
                  </a:cubicBezTo>
                  <a:cubicBezTo>
                    <a:pt x="62056" y="16765"/>
                    <a:pt x="61517" y="15564"/>
                    <a:pt x="60929" y="14731"/>
                  </a:cubicBezTo>
                  <a:cubicBezTo>
                    <a:pt x="61223" y="14486"/>
                    <a:pt x="61443" y="14118"/>
                    <a:pt x="61443" y="13726"/>
                  </a:cubicBezTo>
                  <a:cubicBezTo>
                    <a:pt x="61443" y="13015"/>
                    <a:pt x="60855" y="12427"/>
                    <a:pt x="60169" y="12427"/>
                  </a:cubicBezTo>
                  <a:lnTo>
                    <a:pt x="58968" y="12427"/>
                  </a:lnTo>
                  <a:lnTo>
                    <a:pt x="59213" y="10711"/>
                  </a:lnTo>
                  <a:cubicBezTo>
                    <a:pt x="59507" y="8579"/>
                    <a:pt x="58037" y="6618"/>
                    <a:pt x="55929" y="6275"/>
                  </a:cubicBezTo>
                  <a:lnTo>
                    <a:pt x="55806" y="6251"/>
                  </a:lnTo>
                  <a:cubicBezTo>
                    <a:pt x="55613" y="6222"/>
                    <a:pt x="55421" y="6208"/>
                    <a:pt x="55231" y="6208"/>
                  </a:cubicBezTo>
                  <a:cubicBezTo>
                    <a:pt x="54603" y="6208"/>
                    <a:pt x="53999" y="6361"/>
                    <a:pt x="53454" y="6643"/>
                  </a:cubicBezTo>
                  <a:cubicBezTo>
                    <a:pt x="53233" y="5613"/>
                    <a:pt x="52988" y="4560"/>
                    <a:pt x="52718" y="3555"/>
                  </a:cubicBezTo>
                  <a:cubicBezTo>
                    <a:pt x="52449" y="2329"/>
                    <a:pt x="52130" y="1128"/>
                    <a:pt x="51787" y="1"/>
                  </a:cubicBezTo>
                  <a:cubicBezTo>
                    <a:pt x="45954" y="785"/>
                    <a:pt x="39704" y="1251"/>
                    <a:pt x="33209" y="1251"/>
                  </a:cubicBezTo>
                  <a:cubicBezTo>
                    <a:pt x="26715" y="1251"/>
                    <a:pt x="20465" y="785"/>
                    <a:pt x="14607"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428" name="Google Shape;1428;p46"/>
            <p:cNvGrpSpPr/>
            <p:nvPr/>
          </p:nvGrpSpPr>
          <p:grpSpPr>
            <a:xfrm>
              <a:off x="-4665350" y="2921200"/>
              <a:ext cx="1564900" cy="1273875"/>
              <a:chOff x="-4712525" y="2921200"/>
              <a:chExt cx="1564900" cy="1273875"/>
            </a:xfrm>
          </p:grpSpPr>
          <p:sp>
            <p:nvSpPr>
              <p:cNvPr id="1429" name="Google Shape;1429;p46"/>
              <p:cNvSpPr/>
              <p:nvPr/>
            </p:nvSpPr>
            <p:spPr>
              <a:xfrm>
                <a:off x="-4712525" y="3264950"/>
                <a:ext cx="1564900" cy="930125"/>
              </a:xfrm>
              <a:custGeom>
                <a:avLst/>
                <a:gdLst/>
                <a:ahLst/>
                <a:cxnLst/>
                <a:rect l="l" t="t" r="r" b="b"/>
                <a:pathLst>
                  <a:path w="62596" h="37205" fill="none" extrusionOk="0">
                    <a:moveTo>
                      <a:pt x="6373" y="25"/>
                    </a:moveTo>
                    <a:cubicBezTo>
                      <a:pt x="0" y="932"/>
                      <a:pt x="344" y="9951"/>
                      <a:pt x="7598" y="13431"/>
                    </a:cubicBezTo>
                    <a:cubicBezTo>
                      <a:pt x="12941" y="15956"/>
                      <a:pt x="18455" y="11544"/>
                      <a:pt x="29411" y="23749"/>
                    </a:cubicBezTo>
                    <a:cubicBezTo>
                      <a:pt x="41518" y="37205"/>
                      <a:pt x="52400" y="31323"/>
                      <a:pt x="53307" y="25244"/>
                    </a:cubicBezTo>
                    <a:cubicBezTo>
                      <a:pt x="54287" y="18652"/>
                      <a:pt x="50488" y="17892"/>
                      <a:pt x="53037" y="11544"/>
                    </a:cubicBezTo>
                    <a:cubicBezTo>
                      <a:pt x="54728" y="7304"/>
                      <a:pt x="60267" y="6691"/>
                      <a:pt x="61493" y="4265"/>
                    </a:cubicBezTo>
                    <a:cubicBezTo>
                      <a:pt x="62596" y="2084"/>
                      <a:pt x="60120" y="0"/>
                      <a:pt x="60120" y="0"/>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0" name="Google Shape;1430;p46"/>
              <p:cNvSpPr/>
              <p:nvPr/>
            </p:nvSpPr>
            <p:spPr>
              <a:xfrm>
                <a:off x="-4585700" y="3231850"/>
                <a:ext cx="126875" cy="64375"/>
              </a:xfrm>
              <a:custGeom>
                <a:avLst/>
                <a:gdLst/>
                <a:ahLst/>
                <a:cxnLst/>
                <a:rect l="l" t="t" r="r" b="b"/>
                <a:pathLst>
                  <a:path w="5075" h="2575" extrusionOk="0">
                    <a:moveTo>
                      <a:pt x="1275" y="1"/>
                    </a:moveTo>
                    <a:cubicBezTo>
                      <a:pt x="564" y="1"/>
                      <a:pt x="1" y="589"/>
                      <a:pt x="1" y="1300"/>
                    </a:cubicBezTo>
                    <a:cubicBezTo>
                      <a:pt x="1" y="2011"/>
                      <a:pt x="564" y="2574"/>
                      <a:pt x="1275" y="2574"/>
                    </a:cubicBezTo>
                    <a:lnTo>
                      <a:pt x="3800" y="2574"/>
                    </a:lnTo>
                    <a:cubicBezTo>
                      <a:pt x="4486" y="2574"/>
                      <a:pt x="5074" y="2011"/>
                      <a:pt x="5074" y="1300"/>
                    </a:cubicBezTo>
                    <a:cubicBezTo>
                      <a:pt x="5074" y="589"/>
                      <a:pt x="4486"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31" name="Google Shape;1431;p46"/>
              <p:cNvSpPr/>
              <p:nvPr/>
            </p:nvSpPr>
            <p:spPr>
              <a:xfrm>
                <a:off x="-3301450" y="3231850"/>
                <a:ext cx="126875" cy="64375"/>
              </a:xfrm>
              <a:custGeom>
                <a:avLst/>
                <a:gdLst/>
                <a:ahLst/>
                <a:cxnLst/>
                <a:rect l="l" t="t" r="r" b="b"/>
                <a:pathLst>
                  <a:path w="5075" h="2575" extrusionOk="0">
                    <a:moveTo>
                      <a:pt x="1275" y="1"/>
                    </a:moveTo>
                    <a:cubicBezTo>
                      <a:pt x="589" y="1"/>
                      <a:pt x="1" y="589"/>
                      <a:pt x="1" y="1300"/>
                    </a:cubicBezTo>
                    <a:cubicBezTo>
                      <a:pt x="1" y="2011"/>
                      <a:pt x="589" y="2574"/>
                      <a:pt x="1275" y="2574"/>
                    </a:cubicBezTo>
                    <a:lnTo>
                      <a:pt x="3800" y="2574"/>
                    </a:lnTo>
                    <a:cubicBezTo>
                      <a:pt x="4511" y="2574"/>
                      <a:pt x="5074" y="2011"/>
                      <a:pt x="5074" y="1300"/>
                    </a:cubicBezTo>
                    <a:cubicBezTo>
                      <a:pt x="5074" y="589"/>
                      <a:pt x="4511"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32" name="Google Shape;1432;p46"/>
              <p:cNvSpPr/>
              <p:nvPr/>
            </p:nvSpPr>
            <p:spPr>
              <a:xfrm>
                <a:off x="-4537900" y="3076375"/>
                <a:ext cx="232850" cy="339800"/>
              </a:xfrm>
              <a:custGeom>
                <a:avLst/>
                <a:gdLst/>
                <a:ahLst/>
                <a:cxnLst/>
                <a:rect l="l" t="t" r="r" b="b"/>
                <a:pathLst>
                  <a:path w="9314" h="13592" extrusionOk="0">
                    <a:moveTo>
                      <a:pt x="4307" y="0"/>
                    </a:moveTo>
                    <a:cubicBezTo>
                      <a:pt x="4115" y="0"/>
                      <a:pt x="3921" y="14"/>
                      <a:pt x="3726" y="44"/>
                    </a:cubicBezTo>
                    <a:lnTo>
                      <a:pt x="3603" y="68"/>
                    </a:lnTo>
                    <a:cubicBezTo>
                      <a:pt x="1471" y="411"/>
                      <a:pt x="0" y="2372"/>
                      <a:pt x="319" y="4504"/>
                    </a:cubicBezTo>
                    <a:lnTo>
                      <a:pt x="1177" y="10264"/>
                    </a:lnTo>
                    <a:cubicBezTo>
                      <a:pt x="1488" y="12201"/>
                      <a:pt x="3135" y="13591"/>
                      <a:pt x="5032" y="13591"/>
                    </a:cubicBezTo>
                    <a:cubicBezTo>
                      <a:pt x="5223" y="13591"/>
                      <a:pt x="5417" y="13577"/>
                      <a:pt x="5613" y="13548"/>
                    </a:cubicBezTo>
                    <a:lnTo>
                      <a:pt x="5735" y="13523"/>
                    </a:lnTo>
                    <a:cubicBezTo>
                      <a:pt x="7843" y="13180"/>
                      <a:pt x="9314" y="11220"/>
                      <a:pt x="9020" y="9087"/>
                    </a:cubicBezTo>
                    <a:lnTo>
                      <a:pt x="8162" y="3328"/>
                    </a:lnTo>
                    <a:cubicBezTo>
                      <a:pt x="7850" y="1391"/>
                      <a:pt x="6204" y="0"/>
                      <a:pt x="430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33" name="Google Shape;1433;p46"/>
              <p:cNvSpPr/>
              <p:nvPr/>
            </p:nvSpPr>
            <p:spPr>
              <a:xfrm>
                <a:off x="-4510325" y="3117050"/>
                <a:ext cx="177100" cy="237600"/>
              </a:xfrm>
              <a:custGeom>
                <a:avLst/>
                <a:gdLst/>
                <a:ahLst/>
                <a:cxnLst/>
                <a:rect l="l" t="t" r="r" b="b"/>
                <a:pathLst>
                  <a:path w="7084" h="9504" extrusionOk="0">
                    <a:moveTo>
                      <a:pt x="3268" y="1"/>
                    </a:moveTo>
                    <a:cubicBezTo>
                      <a:pt x="3120" y="1"/>
                      <a:pt x="2970" y="12"/>
                      <a:pt x="2819" y="34"/>
                    </a:cubicBezTo>
                    <a:lnTo>
                      <a:pt x="2745" y="34"/>
                    </a:lnTo>
                    <a:cubicBezTo>
                      <a:pt x="1152" y="279"/>
                      <a:pt x="0" y="1774"/>
                      <a:pt x="245" y="3416"/>
                    </a:cubicBezTo>
                    <a:lnTo>
                      <a:pt x="907" y="6995"/>
                    </a:lnTo>
                    <a:cubicBezTo>
                      <a:pt x="1130" y="8441"/>
                      <a:pt x="2383" y="9504"/>
                      <a:pt x="3822" y="9504"/>
                    </a:cubicBezTo>
                    <a:cubicBezTo>
                      <a:pt x="3968" y="9504"/>
                      <a:pt x="4116" y="9493"/>
                      <a:pt x="4265" y="9470"/>
                    </a:cubicBezTo>
                    <a:lnTo>
                      <a:pt x="4363" y="9470"/>
                    </a:lnTo>
                    <a:cubicBezTo>
                      <a:pt x="5956" y="9225"/>
                      <a:pt x="7083" y="7730"/>
                      <a:pt x="6838" y="6112"/>
                    </a:cubicBezTo>
                    <a:lnTo>
                      <a:pt x="6201" y="2510"/>
                    </a:lnTo>
                    <a:cubicBezTo>
                      <a:pt x="5978" y="1063"/>
                      <a:pt x="4726" y="1"/>
                      <a:pt x="32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34" name="Google Shape;1434;p46"/>
              <p:cNvSpPr/>
              <p:nvPr/>
            </p:nvSpPr>
            <p:spPr>
              <a:xfrm>
                <a:off x="-4449675" y="3233675"/>
                <a:ext cx="83350" cy="53350"/>
              </a:xfrm>
              <a:custGeom>
                <a:avLst/>
                <a:gdLst/>
                <a:ahLst/>
                <a:cxnLst/>
                <a:rect l="l" t="t" r="r" b="b"/>
                <a:pathLst>
                  <a:path w="3334" h="2134" extrusionOk="0">
                    <a:moveTo>
                      <a:pt x="2320" y="1"/>
                    </a:moveTo>
                    <a:cubicBezTo>
                      <a:pt x="2307" y="1"/>
                      <a:pt x="2294" y="1"/>
                      <a:pt x="2280" y="1"/>
                    </a:cubicBezTo>
                    <a:lnTo>
                      <a:pt x="1079" y="1"/>
                    </a:lnTo>
                    <a:cubicBezTo>
                      <a:pt x="491" y="1"/>
                      <a:pt x="1" y="492"/>
                      <a:pt x="1" y="1080"/>
                    </a:cubicBezTo>
                    <a:cubicBezTo>
                      <a:pt x="1" y="1643"/>
                      <a:pt x="491" y="2134"/>
                      <a:pt x="1079" y="2134"/>
                    </a:cubicBezTo>
                    <a:lnTo>
                      <a:pt x="2280" y="2134"/>
                    </a:lnTo>
                    <a:cubicBezTo>
                      <a:pt x="2844" y="2134"/>
                      <a:pt x="3334" y="1643"/>
                      <a:pt x="3334" y="1080"/>
                    </a:cubicBezTo>
                    <a:cubicBezTo>
                      <a:pt x="3334" y="482"/>
                      <a:pt x="2867" y="1"/>
                      <a:pt x="23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35" name="Google Shape;1435;p46"/>
              <p:cNvSpPr/>
              <p:nvPr/>
            </p:nvSpPr>
            <p:spPr>
              <a:xfrm>
                <a:off x="-3455225" y="3076375"/>
                <a:ext cx="232850" cy="339800"/>
              </a:xfrm>
              <a:custGeom>
                <a:avLst/>
                <a:gdLst/>
                <a:ahLst/>
                <a:cxnLst/>
                <a:rect l="l" t="t" r="r" b="b"/>
                <a:pathLst>
                  <a:path w="9314" h="13592" extrusionOk="0">
                    <a:moveTo>
                      <a:pt x="5007" y="0"/>
                    </a:moveTo>
                    <a:cubicBezTo>
                      <a:pt x="3110" y="0"/>
                      <a:pt x="1464" y="1391"/>
                      <a:pt x="1152" y="3328"/>
                    </a:cubicBezTo>
                    <a:lnTo>
                      <a:pt x="294" y="9087"/>
                    </a:lnTo>
                    <a:cubicBezTo>
                      <a:pt x="0" y="11220"/>
                      <a:pt x="1471" y="13180"/>
                      <a:pt x="3579" y="13523"/>
                    </a:cubicBezTo>
                    <a:lnTo>
                      <a:pt x="3701" y="13548"/>
                    </a:lnTo>
                    <a:cubicBezTo>
                      <a:pt x="3897" y="13577"/>
                      <a:pt x="4091" y="13591"/>
                      <a:pt x="4282" y="13591"/>
                    </a:cubicBezTo>
                    <a:cubicBezTo>
                      <a:pt x="6179" y="13591"/>
                      <a:pt x="7825" y="12201"/>
                      <a:pt x="8137" y="10264"/>
                    </a:cubicBezTo>
                    <a:lnTo>
                      <a:pt x="8995" y="4504"/>
                    </a:lnTo>
                    <a:cubicBezTo>
                      <a:pt x="9314" y="2372"/>
                      <a:pt x="7843" y="411"/>
                      <a:pt x="5711" y="68"/>
                    </a:cubicBezTo>
                    <a:lnTo>
                      <a:pt x="5588" y="44"/>
                    </a:lnTo>
                    <a:cubicBezTo>
                      <a:pt x="5393" y="14"/>
                      <a:pt x="5199" y="0"/>
                      <a:pt x="500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36" name="Google Shape;1436;p46"/>
              <p:cNvSpPr/>
              <p:nvPr/>
            </p:nvSpPr>
            <p:spPr>
              <a:xfrm>
                <a:off x="-3427050" y="3117050"/>
                <a:ext cx="177100" cy="237600"/>
              </a:xfrm>
              <a:custGeom>
                <a:avLst/>
                <a:gdLst/>
                <a:ahLst/>
                <a:cxnLst/>
                <a:rect l="l" t="t" r="r" b="b"/>
                <a:pathLst>
                  <a:path w="7084" h="9504" extrusionOk="0">
                    <a:moveTo>
                      <a:pt x="3816" y="1"/>
                    </a:moveTo>
                    <a:cubicBezTo>
                      <a:pt x="2358" y="1"/>
                      <a:pt x="1105" y="1063"/>
                      <a:pt x="883" y="2510"/>
                    </a:cubicBezTo>
                    <a:lnTo>
                      <a:pt x="246" y="6112"/>
                    </a:lnTo>
                    <a:cubicBezTo>
                      <a:pt x="1" y="7730"/>
                      <a:pt x="1128" y="9225"/>
                      <a:pt x="2721" y="9470"/>
                    </a:cubicBezTo>
                    <a:lnTo>
                      <a:pt x="2819" y="9470"/>
                    </a:lnTo>
                    <a:cubicBezTo>
                      <a:pt x="2968" y="9493"/>
                      <a:pt x="3116" y="9504"/>
                      <a:pt x="3262" y="9504"/>
                    </a:cubicBezTo>
                    <a:cubicBezTo>
                      <a:pt x="4701" y="9504"/>
                      <a:pt x="5954" y="8441"/>
                      <a:pt x="6177" y="6995"/>
                    </a:cubicBezTo>
                    <a:lnTo>
                      <a:pt x="6839" y="3416"/>
                    </a:lnTo>
                    <a:cubicBezTo>
                      <a:pt x="7084" y="1774"/>
                      <a:pt x="5932" y="279"/>
                      <a:pt x="4339" y="34"/>
                    </a:cubicBezTo>
                    <a:lnTo>
                      <a:pt x="4265" y="34"/>
                    </a:lnTo>
                    <a:cubicBezTo>
                      <a:pt x="4114" y="12"/>
                      <a:pt x="3964" y="1"/>
                      <a:pt x="38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37" name="Google Shape;1437;p46"/>
              <p:cNvSpPr/>
              <p:nvPr/>
            </p:nvSpPr>
            <p:spPr>
              <a:xfrm>
                <a:off x="-3393950" y="3233675"/>
                <a:ext cx="83350" cy="53350"/>
              </a:xfrm>
              <a:custGeom>
                <a:avLst/>
                <a:gdLst/>
                <a:ahLst/>
                <a:cxnLst/>
                <a:rect l="l" t="t" r="r" b="b"/>
                <a:pathLst>
                  <a:path w="3334" h="2134" extrusionOk="0">
                    <a:moveTo>
                      <a:pt x="1010" y="1"/>
                    </a:moveTo>
                    <a:cubicBezTo>
                      <a:pt x="420" y="1"/>
                      <a:pt x="0" y="482"/>
                      <a:pt x="0" y="1080"/>
                    </a:cubicBezTo>
                    <a:cubicBezTo>
                      <a:pt x="0" y="1643"/>
                      <a:pt x="490" y="2134"/>
                      <a:pt x="1054" y="2134"/>
                    </a:cubicBezTo>
                    <a:lnTo>
                      <a:pt x="2255" y="2134"/>
                    </a:lnTo>
                    <a:cubicBezTo>
                      <a:pt x="2843" y="2134"/>
                      <a:pt x="3333" y="1643"/>
                      <a:pt x="3333" y="1080"/>
                    </a:cubicBezTo>
                    <a:cubicBezTo>
                      <a:pt x="3333" y="492"/>
                      <a:pt x="2843" y="1"/>
                      <a:pt x="2255" y="1"/>
                    </a:cubicBezTo>
                    <a:lnTo>
                      <a:pt x="1054" y="1"/>
                    </a:lnTo>
                    <a:cubicBezTo>
                      <a:pt x="1039" y="1"/>
                      <a:pt x="1025" y="1"/>
                      <a:pt x="10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38" name="Google Shape;1438;p46"/>
              <p:cNvSpPr/>
              <p:nvPr/>
            </p:nvSpPr>
            <p:spPr>
              <a:xfrm>
                <a:off x="-4406775" y="2921200"/>
                <a:ext cx="1052675" cy="1127450"/>
              </a:xfrm>
              <a:custGeom>
                <a:avLst/>
                <a:gdLst/>
                <a:ahLst/>
                <a:cxnLst/>
                <a:rect l="l" t="t" r="r" b="b"/>
                <a:pathLst>
                  <a:path w="42107" h="45098" extrusionOk="0">
                    <a:moveTo>
                      <a:pt x="2451" y="1"/>
                    </a:moveTo>
                    <a:cubicBezTo>
                      <a:pt x="2084" y="1153"/>
                      <a:pt x="1765" y="2354"/>
                      <a:pt x="1495" y="3579"/>
                    </a:cubicBezTo>
                    <a:cubicBezTo>
                      <a:pt x="515" y="7035"/>
                      <a:pt x="0" y="10858"/>
                      <a:pt x="0" y="14853"/>
                    </a:cubicBezTo>
                    <a:cubicBezTo>
                      <a:pt x="0" y="31544"/>
                      <a:pt x="9412" y="45097"/>
                      <a:pt x="21053" y="45097"/>
                    </a:cubicBezTo>
                    <a:cubicBezTo>
                      <a:pt x="32646" y="45097"/>
                      <a:pt x="42106" y="31544"/>
                      <a:pt x="42106" y="14853"/>
                    </a:cubicBezTo>
                    <a:cubicBezTo>
                      <a:pt x="42106" y="10834"/>
                      <a:pt x="41542" y="7035"/>
                      <a:pt x="40562" y="3555"/>
                    </a:cubicBezTo>
                    <a:cubicBezTo>
                      <a:pt x="40293" y="2329"/>
                      <a:pt x="39974" y="1128"/>
                      <a:pt x="39655" y="1"/>
                    </a:cubicBezTo>
                    <a:cubicBezTo>
                      <a:pt x="33798" y="785"/>
                      <a:pt x="27548" y="1251"/>
                      <a:pt x="21053" y="1251"/>
                    </a:cubicBezTo>
                    <a:cubicBezTo>
                      <a:pt x="14558" y="1251"/>
                      <a:pt x="8309" y="785"/>
                      <a:pt x="24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39" name="Google Shape;1439;p46"/>
              <p:cNvSpPr/>
              <p:nvPr/>
            </p:nvSpPr>
            <p:spPr>
              <a:xfrm>
                <a:off x="-4170875" y="3522300"/>
                <a:ext cx="582700" cy="294725"/>
              </a:xfrm>
              <a:custGeom>
                <a:avLst/>
                <a:gdLst/>
                <a:ahLst/>
                <a:cxnLst/>
                <a:rect l="l" t="t" r="r" b="b"/>
                <a:pathLst>
                  <a:path w="23308" h="11789" extrusionOk="0">
                    <a:moveTo>
                      <a:pt x="11642" y="0"/>
                    </a:moveTo>
                    <a:cubicBezTo>
                      <a:pt x="5515" y="25"/>
                      <a:pt x="466" y="5220"/>
                      <a:pt x="0" y="11789"/>
                    </a:cubicBezTo>
                    <a:cubicBezTo>
                      <a:pt x="1747" y="11062"/>
                      <a:pt x="7089" y="10693"/>
                      <a:pt x="12279" y="10693"/>
                    </a:cubicBezTo>
                    <a:cubicBezTo>
                      <a:pt x="17065" y="10693"/>
                      <a:pt x="21721" y="11007"/>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40" name="Google Shape;1440;p46"/>
              <p:cNvSpPr/>
              <p:nvPr/>
            </p:nvSpPr>
            <p:spPr>
              <a:xfrm>
                <a:off x="-4116350" y="3522900"/>
                <a:ext cx="471825" cy="131150"/>
              </a:xfrm>
              <a:custGeom>
                <a:avLst/>
                <a:gdLst/>
                <a:ahLst/>
                <a:cxnLst/>
                <a:rect l="l" t="t" r="r" b="b"/>
                <a:pathLst>
                  <a:path w="18873" h="5246" extrusionOk="0">
                    <a:moveTo>
                      <a:pt x="9436" y="1"/>
                    </a:moveTo>
                    <a:cubicBezTo>
                      <a:pt x="5564" y="1"/>
                      <a:pt x="2133" y="2059"/>
                      <a:pt x="0" y="5245"/>
                    </a:cubicBezTo>
                    <a:cubicBezTo>
                      <a:pt x="2623" y="3652"/>
                      <a:pt x="5907" y="2696"/>
                      <a:pt x="9436" y="2696"/>
                    </a:cubicBezTo>
                    <a:cubicBezTo>
                      <a:pt x="12965" y="2696"/>
                      <a:pt x="16225" y="3652"/>
                      <a:pt x="18872" y="5221"/>
                    </a:cubicBezTo>
                    <a:cubicBezTo>
                      <a:pt x="16715" y="2059"/>
                      <a:pt x="13333" y="1"/>
                      <a:pt x="943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1" name="Google Shape;1441;p46"/>
              <p:cNvSpPr/>
              <p:nvPr/>
            </p:nvSpPr>
            <p:spPr>
              <a:xfrm>
                <a:off x="-4002375" y="3275975"/>
                <a:ext cx="245100" cy="301475"/>
              </a:xfrm>
              <a:custGeom>
                <a:avLst/>
                <a:gdLst/>
                <a:ahLst/>
                <a:cxnLst/>
                <a:rect l="l" t="t" r="r" b="b"/>
                <a:pathLst>
                  <a:path w="9804" h="12059" extrusionOk="0">
                    <a:moveTo>
                      <a:pt x="4877" y="0"/>
                    </a:moveTo>
                    <a:cubicBezTo>
                      <a:pt x="3578" y="0"/>
                      <a:pt x="2549" y="1030"/>
                      <a:pt x="2549" y="2329"/>
                    </a:cubicBezTo>
                    <a:lnTo>
                      <a:pt x="2549" y="5956"/>
                    </a:lnTo>
                    <a:cubicBezTo>
                      <a:pt x="1127" y="5956"/>
                      <a:pt x="0" y="7108"/>
                      <a:pt x="0" y="8505"/>
                    </a:cubicBezTo>
                    <a:cubicBezTo>
                      <a:pt x="0" y="9927"/>
                      <a:pt x="1127" y="11054"/>
                      <a:pt x="2549" y="11054"/>
                    </a:cubicBezTo>
                    <a:cubicBezTo>
                      <a:pt x="2671" y="11054"/>
                      <a:pt x="2819" y="11054"/>
                      <a:pt x="2941" y="11029"/>
                    </a:cubicBezTo>
                    <a:cubicBezTo>
                      <a:pt x="3382" y="11642"/>
                      <a:pt x="4068" y="12059"/>
                      <a:pt x="4877" y="12059"/>
                    </a:cubicBezTo>
                    <a:cubicBezTo>
                      <a:pt x="5711" y="12059"/>
                      <a:pt x="6397" y="11642"/>
                      <a:pt x="6838" y="11029"/>
                    </a:cubicBezTo>
                    <a:cubicBezTo>
                      <a:pt x="6985" y="11054"/>
                      <a:pt x="7132" y="11054"/>
                      <a:pt x="7255" y="11054"/>
                    </a:cubicBezTo>
                    <a:cubicBezTo>
                      <a:pt x="8676" y="11054"/>
                      <a:pt x="9803" y="9927"/>
                      <a:pt x="9803" y="8505"/>
                    </a:cubicBezTo>
                    <a:cubicBezTo>
                      <a:pt x="9803" y="7108"/>
                      <a:pt x="8652" y="5956"/>
                      <a:pt x="7255" y="5956"/>
                    </a:cubicBezTo>
                    <a:lnTo>
                      <a:pt x="7206" y="5956"/>
                    </a:lnTo>
                    <a:lnTo>
                      <a:pt x="7206" y="2329"/>
                    </a:lnTo>
                    <a:cubicBezTo>
                      <a:pt x="7206" y="1030"/>
                      <a:pt x="6152" y="0"/>
                      <a:pt x="487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42" name="Google Shape;1442;p46"/>
              <p:cNvSpPr/>
              <p:nvPr/>
            </p:nvSpPr>
            <p:spPr>
              <a:xfrm>
                <a:off x="-4235225" y="3061825"/>
                <a:ext cx="223050" cy="101425"/>
              </a:xfrm>
              <a:custGeom>
                <a:avLst/>
                <a:gdLst/>
                <a:ahLst/>
                <a:cxnLst/>
                <a:rect l="l" t="t" r="r" b="b"/>
                <a:pathLst>
                  <a:path w="8922" h="4057" extrusionOk="0">
                    <a:moveTo>
                      <a:pt x="8140" y="1"/>
                    </a:moveTo>
                    <a:cubicBezTo>
                      <a:pt x="8066" y="1"/>
                      <a:pt x="7991" y="13"/>
                      <a:pt x="7917" y="37"/>
                    </a:cubicBezTo>
                    <a:lnTo>
                      <a:pt x="564" y="2709"/>
                    </a:lnTo>
                    <a:cubicBezTo>
                      <a:pt x="197" y="2831"/>
                      <a:pt x="1" y="3224"/>
                      <a:pt x="123" y="3591"/>
                    </a:cubicBezTo>
                    <a:cubicBezTo>
                      <a:pt x="218" y="3875"/>
                      <a:pt x="474" y="4057"/>
                      <a:pt x="755" y="4057"/>
                    </a:cubicBezTo>
                    <a:cubicBezTo>
                      <a:pt x="837" y="4057"/>
                      <a:pt x="922" y="4041"/>
                      <a:pt x="1006" y="4008"/>
                    </a:cubicBezTo>
                    <a:lnTo>
                      <a:pt x="8358" y="1361"/>
                    </a:lnTo>
                    <a:cubicBezTo>
                      <a:pt x="8726" y="1238"/>
                      <a:pt x="8922" y="846"/>
                      <a:pt x="8799" y="479"/>
                    </a:cubicBezTo>
                    <a:cubicBezTo>
                      <a:pt x="8701" y="185"/>
                      <a:pt x="8432" y="1"/>
                      <a:pt x="814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43" name="Google Shape;1443;p46"/>
              <p:cNvSpPr/>
              <p:nvPr/>
            </p:nvSpPr>
            <p:spPr>
              <a:xfrm>
                <a:off x="-3741375" y="3029200"/>
                <a:ext cx="216325" cy="117100"/>
              </a:xfrm>
              <a:custGeom>
                <a:avLst/>
                <a:gdLst/>
                <a:ahLst/>
                <a:cxnLst/>
                <a:rect l="l" t="t" r="r" b="b"/>
                <a:pathLst>
                  <a:path w="8653" h="4684" extrusionOk="0">
                    <a:moveTo>
                      <a:pt x="791" y="0"/>
                    </a:moveTo>
                    <a:cubicBezTo>
                      <a:pt x="530" y="0"/>
                      <a:pt x="279" y="154"/>
                      <a:pt x="172" y="387"/>
                    </a:cubicBezTo>
                    <a:cubicBezTo>
                      <a:pt x="1" y="730"/>
                      <a:pt x="172" y="1171"/>
                      <a:pt x="491" y="1318"/>
                    </a:cubicBezTo>
                    <a:lnTo>
                      <a:pt x="7574" y="4627"/>
                    </a:lnTo>
                    <a:cubicBezTo>
                      <a:pt x="7664" y="4665"/>
                      <a:pt x="7758" y="4683"/>
                      <a:pt x="7852" y="4683"/>
                    </a:cubicBezTo>
                    <a:cubicBezTo>
                      <a:pt x="8118" y="4683"/>
                      <a:pt x="8379" y="4537"/>
                      <a:pt x="8505" y="4283"/>
                    </a:cubicBezTo>
                    <a:cubicBezTo>
                      <a:pt x="8652" y="3940"/>
                      <a:pt x="8505" y="3524"/>
                      <a:pt x="8162" y="3377"/>
                    </a:cubicBezTo>
                    <a:lnTo>
                      <a:pt x="1079" y="68"/>
                    </a:lnTo>
                    <a:cubicBezTo>
                      <a:pt x="986" y="21"/>
                      <a:pt x="888" y="0"/>
                      <a:pt x="7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44" name="Google Shape;1444;p46"/>
              <p:cNvSpPr/>
              <p:nvPr/>
            </p:nvSpPr>
            <p:spPr>
              <a:xfrm>
                <a:off x="-4234600" y="3156500"/>
                <a:ext cx="226725" cy="214475"/>
              </a:xfrm>
              <a:custGeom>
                <a:avLst/>
                <a:gdLst/>
                <a:ahLst/>
                <a:cxnLst/>
                <a:rect l="l" t="t" r="r" b="b"/>
                <a:pathLst>
                  <a:path w="9069" h="8579" extrusionOk="0">
                    <a:moveTo>
                      <a:pt x="4534" y="0"/>
                    </a:moveTo>
                    <a:cubicBezTo>
                      <a:pt x="2034" y="0"/>
                      <a:pt x="0" y="1912"/>
                      <a:pt x="0" y="4289"/>
                    </a:cubicBezTo>
                    <a:cubicBezTo>
                      <a:pt x="0" y="6642"/>
                      <a:pt x="2034" y="8578"/>
                      <a:pt x="4534" y="8578"/>
                    </a:cubicBezTo>
                    <a:cubicBezTo>
                      <a:pt x="7034" y="8578"/>
                      <a:pt x="9068" y="6642"/>
                      <a:pt x="9068" y="4289"/>
                    </a:cubicBezTo>
                    <a:cubicBezTo>
                      <a:pt x="9068" y="1912"/>
                      <a:pt x="7034"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45" name="Google Shape;1445;p46"/>
              <p:cNvSpPr/>
              <p:nvPr/>
            </p:nvSpPr>
            <p:spPr>
              <a:xfrm>
                <a:off x="-3753625" y="3156500"/>
                <a:ext cx="226725" cy="214475"/>
              </a:xfrm>
              <a:custGeom>
                <a:avLst/>
                <a:gdLst/>
                <a:ahLst/>
                <a:cxnLst/>
                <a:rect l="l" t="t" r="r" b="b"/>
                <a:pathLst>
                  <a:path w="9069" h="8579" extrusionOk="0">
                    <a:moveTo>
                      <a:pt x="4535" y="0"/>
                    </a:moveTo>
                    <a:cubicBezTo>
                      <a:pt x="2035" y="0"/>
                      <a:pt x="1" y="1912"/>
                      <a:pt x="1" y="4289"/>
                    </a:cubicBezTo>
                    <a:cubicBezTo>
                      <a:pt x="1" y="6642"/>
                      <a:pt x="2035" y="8578"/>
                      <a:pt x="4535" y="8578"/>
                    </a:cubicBezTo>
                    <a:cubicBezTo>
                      <a:pt x="7035" y="8578"/>
                      <a:pt x="9069" y="6642"/>
                      <a:pt x="9069" y="4289"/>
                    </a:cubicBezTo>
                    <a:cubicBezTo>
                      <a:pt x="9069" y="1912"/>
                      <a:pt x="7035"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46" name="Google Shape;1446;p46"/>
              <p:cNvSpPr/>
              <p:nvPr/>
            </p:nvSpPr>
            <p:spPr>
              <a:xfrm>
                <a:off x="-4171500" y="3746550"/>
                <a:ext cx="582725" cy="71700"/>
              </a:xfrm>
              <a:custGeom>
                <a:avLst/>
                <a:gdLst/>
                <a:ahLst/>
                <a:cxnLst/>
                <a:rect l="l" t="t" r="r" b="b"/>
                <a:pathLst>
                  <a:path w="23309" h="2868" extrusionOk="0">
                    <a:moveTo>
                      <a:pt x="11667" y="0"/>
                    </a:moveTo>
                    <a:cubicBezTo>
                      <a:pt x="7010" y="0"/>
                      <a:pt x="2868" y="319"/>
                      <a:pt x="295" y="834"/>
                    </a:cubicBezTo>
                    <a:cubicBezTo>
                      <a:pt x="148" y="1471"/>
                      <a:pt x="50" y="2157"/>
                      <a:pt x="1" y="2868"/>
                    </a:cubicBezTo>
                    <a:cubicBezTo>
                      <a:pt x="1748" y="2128"/>
                      <a:pt x="7090" y="1760"/>
                      <a:pt x="12280" y="1760"/>
                    </a:cubicBezTo>
                    <a:cubicBezTo>
                      <a:pt x="17065" y="1760"/>
                      <a:pt x="21721" y="2073"/>
                      <a:pt x="23308" y="2696"/>
                    </a:cubicBezTo>
                    <a:cubicBezTo>
                      <a:pt x="23259" y="2059"/>
                      <a:pt x="23161" y="1446"/>
                      <a:pt x="23039" y="834"/>
                    </a:cubicBezTo>
                    <a:cubicBezTo>
                      <a:pt x="20465" y="343"/>
                      <a:pt x="16323" y="0"/>
                      <a:pt x="116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7" name="Google Shape;1447;p46"/>
              <p:cNvSpPr/>
              <p:nvPr/>
            </p:nvSpPr>
            <p:spPr>
              <a:xfrm>
                <a:off x="-3492600" y="3009450"/>
                <a:ext cx="95600" cy="171775"/>
              </a:xfrm>
              <a:custGeom>
                <a:avLst/>
                <a:gdLst/>
                <a:ahLst/>
                <a:cxnLst/>
                <a:rect l="l" t="t" r="r" b="b"/>
                <a:pathLst>
                  <a:path w="3824" h="6871" extrusionOk="0">
                    <a:moveTo>
                      <a:pt x="662" y="0"/>
                    </a:moveTo>
                    <a:cubicBezTo>
                      <a:pt x="662" y="0"/>
                      <a:pt x="0" y="4657"/>
                      <a:pt x="221" y="5564"/>
                    </a:cubicBezTo>
                    <a:cubicBezTo>
                      <a:pt x="406" y="6348"/>
                      <a:pt x="1113" y="6871"/>
                      <a:pt x="1873" y="6871"/>
                    </a:cubicBezTo>
                    <a:cubicBezTo>
                      <a:pt x="2016" y="6871"/>
                      <a:pt x="2160" y="6852"/>
                      <a:pt x="2304" y="6814"/>
                    </a:cubicBezTo>
                    <a:cubicBezTo>
                      <a:pt x="3235" y="6618"/>
                      <a:pt x="3824" y="5662"/>
                      <a:pt x="3578" y="4730"/>
                    </a:cubicBezTo>
                    <a:cubicBezTo>
                      <a:pt x="3358" y="3824"/>
                      <a:pt x="662" y="0"/>
                      <a:pt x="662"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448" name="Google Shape;1448;p46"/>
          <p:cNvGrpSpPr/>
          <p:nvPr/>
        </p:nvGrpSpPr>
        <p:grpSpPr>
          <a:xfrm rot="900046">
            <a:off x="7591113" y="3665817"/>
            <a:ext cx="1551412" cy="1368244"/>
            <a:chOff x="-4667800" y="4223250"/>
            <a:chExt cx="1567350" cy="1382300"/>
          </a:xfrm>
        </p:grpSpPr>
        <p:sp>
          <p:nvSpPr>
            <p:cNvPr id="1449" name="Google Shape;1449;p46"/>
            <p:cNvSpPr/>
            <p:nvPr/>
          </p:nvSpPr>
          <p:spPr>
            <a:xfrm>
              <a:off x="-4664275" y="4226325"/>
              <a:ext cx="1558150" cy="1221400"/>
            </a:xfrm>
            <a:custGeom>
              <a:avLst/>
              <a:gdLst/>
              <a:ahLst/>
              <a:cxnLst/>
              <a:rect l="l" t="t" r="r" b="b"/>
              <a:pathLst>
                <a:path w="62326" h="48856" extrusionOk="0">
                  <a:moveTo>
                    <a:pt x="13063" y="0"/>
                  </a:moveTo>
                  <a:cubicBezTo>
                    <a:pt x="12696" y="1152"/>
                    <a:pt x="12377" y="2353"/>
                    <a:pt x="12107" y="3578"/>
                  </a:cubicBezTo>
                  <a:cubicBezTo>
                    <a:pt x="11838" y="4559"/>
                    <a:pt x="11593" y="5564"/>
                    <a:pt x="11372" y="6617"/>
                  </a:cubicBezTo>
                  <a:cubicBezTo>
                    <a:pt x="10828" y="6355"/>
                    <a:pt x="10241" y="6207"/>
                    <a:pt x="9622" y="6207"/>
                  </a:cubicBezTo>
                  <a:cubicBezTo>
                    <a:pt x="9432" y="6207"/>
                    <a:pt x="9239" y="6221"/>
                    <a:pt x="9044" y="6250"/>
                  </a:cubicBezTo>
                  <a:lnTo>
                    <a:pt x="8921" y="6274"/>
                  </a:lnTo>
                  <a:cubicBezTo>
                    <a:pt x="6813" y="6617"/>
                    <a:pt x="5343" y="8578"/>
                    <a:pt x="5637" y="10710"/>
                  </a:cubicBezTo>
                  <a:lnTo>
                    <a:pt x="5882" y="12426"/>
                  </a:lnTo>
                  <a:lnTo>
                    <a:pt x="4706" y="12426"/>
                  </a:lnTo>
                  <a:cubicBezTo>
                    <a:pt x="3995" y="12426"/>
                    <a:pt x="3407" y="13014"/>
                    <a:pt x="3407" y="13725"/>
                  </a:cubicBezTo>
                  <a:cubicBezTo>
                    <a:pt x="3407" y="14093"/>
                    <a:pt x="3554" y="14411"/>
                    <a:pt x="3848" y="14656"/>
                  </a:cubicBezTo>
                  <a:cubicBezTo>
                    <a:pt x="0" y="17695"/>
                    <a:pt x="1642" y="27107"/>
                    <a:pt x="7941" y="30097"/>
                  </a:cubicBezTo>
                  <a:cubicBezTo>
                    <a:pt x="10220" y="31175"/>
                    <a:pt x="11813" y="30930"/>
                    <a:pt x="14044" y="31396"/>
                  </a:cubicBezTo>
                  <a:cubicBezTo>
                    <a:pt x="17818" y="39631"/>
                    <a:pt x="24264" y="45096"/>
                    <a:pt x="31665" y="45096"/>
                  </a:cubicBezTo>
                  <a:lnTo>
                    <a:pt x="31690" y="45096"/>
                  </a:lnTo>
                  <a:cubicBezTo>
                    <a:pt x="32057" y="45096"/>
                    <a:pt x="32425" y="45096"/>
                    <a:pt x="32817" y="45072"/>
                  </a:cubicBezTo>
                  <a:cubicBezTo>
                    <a:pt x="36460" y="47794"/>
                    <a:pt x="39981" y="48855"/>
                    <a:pt x="43137" y="48855"/>
                  </a:cubicBezTo>
                  <a:cubicBezTo>
                    <a:pt x="50237" y="48855"/>
                    <a:pt x="55482" y="43484"/>
                    <a:pt x="56076" y="39582"/>
                  </a:cubicBezTo>
                  <a:cubicBezTo>
                    <a:pt x="57056" y="33013"/>
                    <a:pt x="52816" y="32254"/>
                    <a:pt x="55365" y="25906"/>
                  </a:cubicBezTo>
                  <a:cubicBezTo>
                    <a:pt x="57081" y="21617"/>
                    <a:pt x="62326" y="20563"/>
                    <a:pt x="62252" y="17818"/>
                  </a:cubicBezTo>
                  <a:cubicBezTo>
                    <a:pt x="62179" y="14754"/>
                    <a:pt x="60389" y="13921"/>
                    <a:pt x="59899" y="13749"/>
                  </a:cubicBezTo>
                  <a:lnTo>
                    <a:pt x="59899" y="13725"/>
                  </a:lnTo>
                  <a:cubicBezTo>
                    <a:pt x="59899" y="13014"/>
                    <a:pt x="59311" y="12426"/>
                    <a:pt x="58625" y="12426"/>
                  </a:cubicBezTo>
                  <a:lnTo>
                    <a:pt x="57424" y="12426"/>
                  </a:lnTo>
                  <a:lnTo>
                    <a:pt x="57669" y="10710"/>
                  </a:lnTo>
                  <a:cubicBezTo>
                    <a:pt x="57963" y="8578"/>
                    <a:pt x="56493" y="6617"/>
                    <a:pt x="54385" y="6274"/>
                  </a:cubicBezTo>
                  <a:lnTo>
                    <a:pt x="54262" y="6250"/>
                  </a:lnTo>
                  <a:cubicBezTo>
                    <a:pt x="54069" y="6221"/>
                    <a:pt x="53877" y="6207"/>
                    <a:pt x="53687" y="6207"/>
                  </a:cubicBezTo>
                  <a:cubicBezTo>
                    <a:pt x="53059" y="6207"/>
                    <a:pt x="52455" y="6360"/>
                    <a:pt x="51909" y="6642"/>
                  </a:cubicBezTo>
                  <a:cubicBezTo>
                    <a:pt x="51689" y="5588"/>
                    <a:pt x="51444" y="4559"/>
                    <a:pt x="51174" y="3554"/>
                  </a:cubicBezTo>
                  <a:cubicBezTo>
                    <a:pt x="50905" y="2328"/>
                    <a:pt x="50586" y="1127"/>
                    <a:pt x="50243" y="0"/>
                  </a:cubicBezTo>
                  <a:cubicBezTo>
                    <a:pt x="44410" y="784"/>
                    <a:pt x="38160" y="1250"/>
                    <a:pt x="31665" y="1250"/>
                  </a:cubicBezTo>
                  <a:cubicBezTo>
                    <a:pt x="25170" y="1250"/>
                    <a:pt x="18921" y="784"/>
                    <a:pt x="13063"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450" name="Google Shape;1450;p46"/>
            <p:cNvGrpSpPr/>
            <p:nvPr/>
          </p:nvGrpSpPr>
          <p:grpSpPr>
            <a:xfrm>
              <a:off x="-4667800" y="4223250"/>
              <a:ext cx="1567350" cy="1382300"/>
              <a:chOff x="-4733975" y="4223250"/>
              <a:chExt cx="1567350" cy="1382300"/>
            </a:xfrm>
          </p:grpSpPr>
          <p:sp>
            <p:nvSpPr>
              <p:cNvPr id="1451" name="Google Shape;1451;p46"/>
              <p:cNvSpPr/>
              <p:nvPr/>
            </p:nvSpPr>
            <p:spPr>
              <a:xfrm>
                <a:off x="-4733975" y="4566350"/>
                <a:ext cx="1567350" cy="1039200"/>
              </a:xfrm>
              <a:custGeom>
                <a:avLst/>
                <a:gdLst/>
                <a:ahLst/>
                <a:cxnLst/>
                <a:rect l="l" t="t" r="r" b="b"/>
                <a:pathLst>
                  <a:path w="62694" h="41568" fill="none" extrusionOk="0">
                    <a:moveTo>
                      <a:pt x="6422" y="25"/>
                    </a:moveTo>
                    <a:cubicBezTo>
                      <a:pt x="1" y="908"/>
                      <a:pt x="1079" y="12917"/>
                      <a:pt x="8334" y="16397"/>
                    </a:cubicBezTo>
                    <a:cubicBezTo>
                      <a:pt x="13676" y="18922"/>
                      <a:pt x="15319" y="14069"/>
                      <a:pt x="30367" y="28897"/>
                    </a:cubicBezTo>
                    <a:cubicBezTo>
                      <a:pt x="43258" y="41568"/>
                      <a:pt x="55513" y="31911"/>
                      <a:pt x="56444" y="25858"/>
                    </a:cubicBezTo>
                    <a:cubicBezTo>
                      <a:pt x="57424" y="19289"/>
                      <a:pt x="53184" y="18530"/>
                      <a:pt x="55733" y="12182"/>
                    </a:cubicBezTo>
                    <a:cubicBezTo>
                      <a:pt x="57449" y="7893"/>
                      <a:pt x="62694" y="6839"/>
                      <a:pt x="62620" y="4094"/>
                    </a:cubicBezTo>
                    <a:cubicBezTo>
                      <a:pt x="62547" y="516"/>
                      <a:pt x="60145" y="1"/>
                      <a:pt x="60145" y="1"/>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2" name="Google Shape;1452;p46"/>
              <p:cNvSpPr/>
              <p:nvPr/>
            </p:nvSpPr>
            <p:spPr>
              <a:xfrm>
                <a:off x="-4637775" y="4533900"/>
                <a:ext cx="126850" cy="64350"/>
              </a:xfrm>
              <a:custGeom>
                <a:avLst/>
                <a:gdLst/>
                <a:ahLst/>
                <a:cxnLst/>
                <a:rect l="l" t="t" r="r" b="b"/>
                <a:pathLst>
                  <a:path w="5074" h="2574" extrusionOk="0">
                    <a:moveTo>
                      <a:pt x="1275" y="0"/>
                    </a:moveTo>
                    <a:cubicBezTo>
                      <a:pt x="564" y="0"/>
                      <a:pt x="1" y="588"/>
                      <a:pt x="1" y="1299"/>
                    </a:cubicBezTo>
                    <a:cubicBezTo>
                      <a:pt x="1" y="2010"/>
                      <a:pt x="564" y="2573"/>
                      <a:pt x="1275" y="2573"/>
                    </a:cubicBezTo>
                    <a:lnTo>
                      <a:pt x="3799" y="2573"/>
                    </a:lnTo>
                    <a:cubicBezTo>
                      <a:pt x="4486" y="2573"/>
                      <a:pt x="5074" y="2010"/>
                      <a:pt x="5074" y="1299"/>
                    </a:cubicBezTo>
                    <a:cubicBezTo>
                      <a:pt x="5074" y="588"/>
                      <a:pt x="4486"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53" name="Google Shape;1453;p46"/>
              <p:cNvSpPr/>
              <p:nvPr/>
            </p:nvSpPr>
            <p:spPr>
              <a:xfrm>
                <a:off x="-3353525" y="4533900"/>
                <a:ext cx="126850" cy="64350"/>
              </a:xfrm>
              <a:custGeom>
                <a:avLst/>
                <a:gdLst/>
                <a:ahLst/>
                <a:cxnLst/>
                <a:rect l="l" t="t" r="r" b="b"/>
                <a:pathLst>
                  <a:path w="5074" h="2574" extrusionOk="0">
                    <a:moveTo>
                      <a:pt x="1275" y="0"/>
                    </a:moveTo>
                    <a:cubicBezTo>
                      <a:pt x="589" y="0"/>
                      <a:pt x="1" y="588"/>
                      <a:pt x="1" y="1299"/>
                    </a:cubicBezTo>
                    <a:cubicBezTo>
                      <a:pt x="1" y="2010"/>
                      <a:pt x="589" y="2573"/>
                      <a:pt x="1275" y="2573"/>
                    </a:cubicBezTo>
                    <a:lnTo>
                      <a:pt x="3800" y="2573"/>
                    </a:lnTo>
                    <a:cubicBezTo>
                      <a:pt x="4510" y="2573"/>
                      <a:pt x="5074" y="2010"/>
                      <a:pt x="5074" y="1299"/>
                    </a:cubicBezTo>
                    <a:cubicBezTo>
                      <a:pt x="5074" y="588"/>
                      <a:pt x="4510" y="0"/>
                      <a:pt x="380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54" name="Google Shape;1454;p46"/>
              <p:cNvSpPr/>
              <p:nvPr/>
            </p:nvSpPr>
            <p:spPr>
              <a:xfrm>
                <a:off x="-4589975" y="4378400"/>
                <a:ext cx="232850" cy="339800"/>
              </a:xfrm>
              <a:custGeom>
                <a:avLst/>
                <a:gdLst/>
                <a:ahLst/>
                <a:cxnLst/>
                <a:rect l="l" t="t" r="r" b="b"/>
                <a:pathLst>
                  <a:path w="9314" h="13592" extrusionOk="0">
                    <a:moveTo>
                      <a:pt x="4288" y="0"/>
                    </a:moveTo>
                    <a:cubicBezTo>
                      <a:pt x="4095" y="0"/>
                      <a:pt x="3899" y="15"/>
                      <a:pt x="3701" y="44"/>
                    </a:cubicBezTo>
                    <a:lnTo>
                      <a:pt x="3603" y="68"/>
                    </a:lnTo>
                    <a:cubicBezTo>
                      <a:pt x="1471" y="411"/>
                      <a:pt x="0" y="2372"/>
                      <a:pt x="319" y="4504"/>
                    </a:cubicBezTo>
                    <a:lnTo>
                      <a:pt x="1177" y="10264"/>
                    </a:lnTo>
                    <a:cubicBezTo>
                      <a:pt x="1488" y="12201"/>
                      <a:pt x="3134" y="13592"/>
                      <a:pt x="5032" y="13592"/>
                    </a:cubicBezTo>
                    <a:cubicBezTo>
                      <a:pt x="5223" y="13592"/>
                      <a:pt x="5417" y="13577"/>
                      <a:pt x="5613" y="13548"/>
                    </a:cubicBezTo>
                    <a:lnTo>
                      <a:pt x="5735" y="13524"/>
                    </a:lnTo>
                    <a:cubicBezTo>
                      <a:pt x="7843" y="13180"/>
                      <a:pt x="9313" y="11220"/>
                      <a:pt x="9019" y="9088"/>
                    </a:cubicBezTo>
                    <a:lnTo>
                      <a:pt x="8162" y="3328"/>
                    </a:lnTo>
                    <a:cubicBezTo>
                      <a:pt x="7850" y="1391"/>
                      <a:pt x="6204" y="0"/>
                      <a:pt x="4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5" name="Google Shape;1455;p46"/>
              <p:cNvSpPr/>
              <p:nvPr/>
            </p:nvSpPr>
            <p:spPr>
              <a:xfrm>
                <a:off x="-4562400" y="4419075"/>
                <a:ext cx="177100" cy="237600"/>
              </a:xfrm>
              <a:custGeom>
                <a:avLst/>
                <a:gdLst/>
                <a:ahLst/>
                <a:cxnLst/>
                <a:rect l="l" t="t" r="r" b="b"/>
                <a:pathLst>
                  <a:path w="7084" h="9504" extrusionOk="0">
                    <a:moveTo>
                      <a:pt x="3268" y="1"/>
                    </a:moveTo>
                    <a:cubicBezTo>
                      <a:pt x="3120" y="1"/>
                      <a:pt x="2970" y="12"/>
                      <a:pt x="2819" y="34"/>
                    </a:cubicBezTo>
                    <a:lnTo>
                      <a:pt x="2745" y="34"/>
                    </a:lnTo>
                    <a:cubicBezTo>
                      <a:pt x="1152" y="279"/>
                      <a:pt x="0" y="1774"/>
                      <a:pt x="245" y="3417"/>
                    </a:cubicBezTo>
                    <a:lnTo>
                      <a:pt x="882" y="6995"/>
                    </a:lnTo>
                    <a:cubicBezTo>
                      <a:pt x="1105" y="8441"/>
                      <a:pt x="2378" y="9504"/>
                      <a:pt x="3821" y="9504"/>
                    </a:cubicBezTo>
                    <a:cubicBezTo>
                      <a:pt x="3968" y="9504"/>
                      <a:pt x="4116" y="9493"/>
                      <a:pt x="4265" y="9470"/>
                    </a:cubicBezTo>
                    <a:lnTo>
                      <a:pt x="4363" y="9470"/>
                    </a:lnTo>
                    <a:cubicBezTo>
                      <a:pt x="5956" y="9225"/>
                      <a:pt x="7083" y="7730"/>
                      <a:pt x="6838" y="6088"/>
                    </a:cubicBezTo>
                    <a:lnTo>
                      <a:pt x="6201" y="2510"/>
                    </a:lnTo>
                    <a:cubicBezTo>
                      <a:pt x="5978" y="1063"/>
                      <a:pt x="4725" y="1"/>
                      <a:pt x="326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56" name="Google Shape;1456;p46"/>
              <p:cNvSpPr/>
              <p:nvPr/>
            </p:nvSpPr>
            <p:spPr>
              <a:xfrm>
                <a:off x="-4501750" y="4535700"/>
                <a:ext cx="83350" cy="53350"/>
              </a:xfrm>
              <a:custGeom>
                <a:avLst/>
                <a:gdLst/>
                <a:ahLst/>
                <a:cxnLst/>
                <a:rect l="l" t="t" r="r" b="b"/>
                <a:pathLst>
                  <a:path w="3334" h="2134" extrusionOk="0">
                    <a:moveTo>
                      <a:pt x="2297" y="1"/>
                    </a:moveTo>
                    <a:cubicBezTo>
                      <a:pt x="2283" y="1"/>
                      <a:pt x="2269" y="1"/>
                      <a:pt x="2255" y="2"/>
                    </a:cubicBezTo>
                    <a:lnTo>
                      <a:pt x="1079" y="2"/>
                    </a:lnTo>
                    <a:cubicBezTo>
                      <a:pt x="491" y="2"/>
                      <a:pt x="0" y="492"/>
                      <a:pt x="0" y="1080"/>
                    </a:cubicBezTo>
                    <a:cubicBezTo>
                      <a:pt x="0" y="1644"/>
                      <a:pt x="491" y="2134"/>
                      <a:pt x="1079" y="2134"/>
                    </a:cubicBezTo>
                    <a:lnTo>
                      <a:pt x="2255" y="2134"/>
                    </a:lnTo>
                    <a:cubicBezTo>
                      <a:pt x="2843" y="2134"/>
                      <a:pt x="3334" y="1644"/>
                      <a:pt x="3334" y="1080"/>
                    </a:cubicBezTo>
                    <a:cubicBezTo>
                      <a:pt x="3334" y="482"/>
                      <a:pt x="2867" y="1"/>
                      <a:pt x="22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57" name="Google Shape;1457;p46"/>
              <p:cNvSpPr/>
              <p:nvPr/>
            </p:nvSpPr>
            <p:spPr>
              <a:xfrm>
                <a:off x="-3507925" y="4378400"/>
                <a:ext cx="233475" cy="339800"/>
              </a:xfrm>
              <a:custGeom>
                <a:avLst/>
                <a:gdLst/>
                <a:ahLst/>
                <a:cxnLst/>
                <a:rect l="l" t="t" r="r" b="b"/>
                <a:pathLst>
                  <a:path w="9339" h="13592" extrusionOk="0">
                    <a:moveTo>
                      <a:pt x="5032" y="0"/>
                    </a:moveTo>
                    <a:cubicBezTo>
                      <a:pt x="3135" y="0"/>
                      <a:pt x="1489" y="1391"/>
                      <a:pt x="1177" y="3328"/>
                    </a:cubicBezTo>
                    <a:lnTo>
                      <a:pt x="319" y="9088"/>
                    </a:lnTo>
                    <a:cubicBezTo>
                      <a:pt x="1" y="11220"/>
                      <a:pt x="1496" y="13180"/>
                      <a:pt x="3603" y="13524"/>
                    </a:cubicBezTo>
                    <a:lnTo>
                      <a:pt x="3726" y="13548"/>
                    </a:lnTo>
                    <a:cubicBezTo>
                      <a:pt x="3921" y="13577"/>
                      <a:pt x="4115" y="13592"/>
                      <a:pt x="4307" y="13592"/>
                    </a:cubicBezTo>
                    <a:cubicBezTo>
                      <a:pt x="6204" y="13592"/>
                      <a:pt x="7850" y="12201"/>
                      <a:pt x="8162" y="10264"/>
                    </a:cubicBezTo>
                    <a:lnTo>
                      <a:pt x="9020" y="4504"/>
                    </a:lnTo>
                    <a:cubicBezTo>
                      <a:pt x="9338" y="2372"/>
                      <a:pt x="7868" y="411"/>
                      <a:pt x="5736" y="68"/>
                    </a:cubicBezTo>
                    <a:lnTo>
                      <a:pt x="5613" y="44"/>
                    </a:lnTo>
                    <a:cubicBezTo>
                      <a:pt x="5417" y="15"/>
                      <a:pt x="5223" y="0"/>
                      <a:pt x="50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8" name="Google Shape;1458;p46"/>
              <p:cNvSpPr/>
              <p:nvPr/>
            </p:nvSpPr>
            <p:spPr>
              <a:xfrm>
                <a:off x="-3479125" y="4419075"/>
                <a:ext cx="177100" cy="237600"/>
              </a:xfrm>
              <a:custGeom>
                <a:avLst/>
                <a:gdLst/>
                <a:ahLst/>
                <a:cxnLst/>
                <a:rect l="l" t="t" r="r" b="b"/>
                <a:pathLst>
                  <a:path w="7084" h="9504" extrusionOk="0">
                    <a:moveTo>
                      <a:pt x="3816" y="1"/>
                    </a:moveTo>
                    <a:cubicBezTo>
                      <a:pt x="2358" y="1"/>
                      <a:pt x="1105" y="1063"/>
                      <a:pt x="883" y="2510"/>
                    </a:cubicBezTo>
                    <a:lnTo>
                      <a:pt x="246" y="6088"/>
                    </a:lnTo>
                    <a:cubicBezTo>
                      <a:pt x="0" y="7730"/>
                      <a:pt x="1128" y="9225"/>
                      <a:pt x="2721" y="9470"/>
                    </a:cubicBezTo>
                    <a:lnTo>
                      <a:pt x="2819" y="9470"/>
                    </a:lnTo>
                    <a:cubicBezTo>
                      <a:pt x="2968" y="9493"/>
                      <a:pt x="3116" y="9504"/>
                      <a:pt x="3262" y="9504"/>
                    </a:cubicBezTo>
                    <a:cubicBezTo>
                      <a:pt x="4701" y="9504"/>
                      <a:pt x="5954" y="8441"/>
                      <a:pt x="6177" y="6995"/>
                    </a:cubicBezTo>
                    <a:lnTo>
                      <a:pt x="6838" y="3392"/>
                    </a:lnTo>
                    <a:cubicBezTo>
                      <a:pt x="7083" y="1774"/>
                      <a:pt x="5932" y="279"/>
                      <a:pt x="4338" y="34"/>
                    </a:cubicBezTo>
                    <a:lnTo>
                      <a:pt x="4265" y="34"/>
                    </a:lnTo>
                    <a:cubicBezTo>
                      <a:pt x="4114" y="12"/>
                      <a:pt x="3964" y="1"/>
                      <a:pt x="381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59" name="Google Shape;1459;p46"/>
              <p:cNvSpPr/>
              <p:nvPr/>
            </p:nvSpPr>
            <p:spPr>
              <a:xfrm>
                <a:off x="-3446650" y="4535700"/>
                <a:ext cx="83975" cy="53350"/>
              </a:xfrm>
              <a:custGeom>
                <a:avLst/>
                <a:gdLst/>
                <a:ahLst/>
                <a:cxnLst/>
                <a:rect l="l" t="t" r="r" b="b"/>
                <a:pathLst>
                  <a:path w="3359" h="2134" extrusionOk="0">
                    <a:moveTo>
                      <a:pt x="1038" y="1"/>
                    </a:moveTo>
                    <a:cubicBezTo>
                      <a:pt x="491" y="1"/>
                      <a:pt x="0" y="482"/>
                      <a:pt x="0" y="1080"/>
                    </a:cubicBezTo>
                    <a:cubicBezTo>
                      <a:pt x="0" y="1644"/>
                      <a:pt x="491" y="2134"/>
                      <a:pt x="1079" y="2134"/>
                    </a:cubicBezTo>
                    <a:lnTo>
                      <a:pt x="2280" y="2134"/>
                    </a:lnTo>
                    <a:cubicBezTo>
                      <a:pt x="2868" y="2134"/>
                      <a:pt x="3358" y="1644"/>
                      <a:pt x="3358" y="1080"/>
                    </a:cubicBezTo>
                    <a:cubicBezTo>
                      <a:pt x="3358" y="492"/>
                      <a:pt x="2868" y="2"/>
                      <a:pt x="2280" y="2"/>
                    </a:cubicBezTo>
                    <a:lnTo>
                      <a:pt x="1079" y="2"/>
                    </a:lnTo>
                    <a:cubicBezTo>
                      <a:pt x="1065" y="1"/>
                      <a:pt x="1052" y="1"/>
                      <a:pt x="10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60" name="Google Shape;1460;p46"/>
              <p:cNvSpPr/>
              <p:nvPr/>
            </p:nvSpPr>
            <p:spPr>
              <a:xfrm>
                <a:off x="-4458850" y="4223250"/>
                <a:ext cx="1052650" cy="1127425"/>
              </a:xfrm>
              <a:custGeom>
                <a:avLst/>
                <a:gdLst/>
                <a:ahLst/>
                <a:cxnLst/>
                <a:rect l="l" t="t" r="r" b="b"/>
                <a:pathLst>
                  <a:path w="42106" h="45097" extrusionOk="0">
                    <a:moveTo>
                      <a:pt x="2451" y="0"/>
                    </a:moveTo>
                    <a:cubicBezTo>
                      <a:pt x="2083" y="1152"/>
                      <a:pt x="1765" y="2353"/>
                      <a:pt x="1495" y="3578"/>
                    </a:cubicBezTo>
                    <a:cubicBezTo>
                      <a:pt x="515" y="7034"/>
                      <a:pt x="0" y="10857"/>
                      <a:pt x="0" y="14852"/>
                    </a:cubicBezTo>
                    <a:cubicBezTo>
                      <a:pt x="0" y="31543"/>
                      <a:pt x="9411" y="45096"/>
                      <a:pt x="21053" y="45096"/>
                    </a:cubicBezTo>
                    <a:cubicBezTo>
                      <a:pt x="32670" y="45096"/>
                      <a:pt x="42106" y="31543"/>
                      <a:pt x="42106" y="14852"/>
                    </a:cubicBezTo>
                    <a:cubicBezTo>
                      <a:pt x="42106" y="10833"/>
                      <a:pt x="41542" y="7034"/>
                      <a:pt x="40562" y="3554"/>
                    </a:cubicBezTo>
                    <a:cubicBezTo>
                      <a:pt x="40292" y="2328"/>
                      <a:pt x="39974" y="1127"/>
                      <a:pt x="39655" y="0"/>
                    </a:cubicBezTo>
                    <a:cubicBezTo>
                      <a:pt x="33798" y="784"/>
                      <a:pt x="27548" y="1250"/>
                      <a:pt x="21053" y="1250"/>
                    </a:cubicBezTo>
                    <a:cubicBezTo>
                      <a:pt x="14558" y="1250"/>
                      <a:pt x="8308" y="784"/>
                      <a:pt x="24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1" name="Google Shape;1461;p46"/>
              <p:cNvSpPr/>
              <p:nvPr/>
            </p:nvSpPr>
            <p:spPr>
              <a:xfrm>
                <a:off x="-4054475" y="4578000"/>
                <a:ext cx="245125" cy="301475"/>
              </a:xfrm>
              <a:custGeom>
                <a:avLst/>
                <a:gdLst/>
                <a:ahLst/>
                <a:cxnLst/>
                <a:rect l="l" t="t" r="r" b="b"/>
                <a:pathLst>
                  <a:path w="9805" h="12059" extrusionOk="0">
                    <a:moveTo>
                      <a:pt x="4903" y="1"/>
                    </a:moveTo>
                    <a:cubicBezTo>
                      <a:pt x="3628" y="1"/>
                      <a:pt x="2574" y="1030"/>
                      <a:pt x="2574" y="2329"/>
                    </a:cubicBezTo>
                    <a:lnTo>
                      <a:pt x="2574" y="5956"/>
                    </a:lnTo>
                    <a:lnTo>
                      <a:pt x="2550" y="5956"/>
                    </a:lnTo>
                    <a:cubicBezTo>
                      <a:pt x="1128" y="5956"/>
                      <a:pt x="1" y="7108"/>
                      <a:pt x="1" y="8505"/>
                    </a:cubicBezTo>
                    <a:cubicBezTo>
                      <a:pt x="1" y="9902"/>
                      <a:pt x="1128" y="11054"/>
                      <a:pt x="2550" y="11054"/>
                    </a:cubicBezTo>
                    <a:cubicBezTo>
                      <a:pt x="2697" y="11054"/>
                      <a:pt x="2819" y="11054"/>
                      <a:pt x="2966" y="11005"/>
                    </a:cubicBezTo>
                    <a:cubicBezTo>
                      <a:pt x="3407" y="11667"/>
                      <a:pt x="4118" y="12059"/>
                      <a:pt x="4903" y="12059"/>
                    </a:cubicBezTo>
                    <a:cubicBezTo>
                      <a:pt x="5736" y="12059"/>
                      <a:pt x="6447" y="11618"/>
                      <a:pt x="6839" y="11005"/>
                    </a:cubicBezTo>
                    <a:cubicBezTo>
                      <a:pt x="6961" y="11054"/>
                      <a:pt x="7108" y="11054"/>
                      <a:pt x="7255" y="11054"/>
                    </a:cubicBezTo>
                    <a:cubicBezTo>
                      <a:pt x="8677" y="11054"/>
                      <a:pt x="9804" y="9902"/>
                      <a:pt x="9804" y="8505"/>
                    </a:cubicBezTo>
                    <a:cubicBezTo>
                      <a:pt x="9804" y="7108"/>
                      <a:pt x="8677" y="5956"/>
                      <a:pt x="7255" y="5956"/>
                    </a:cubicBezTo>
                    <a:lnTo>
                      <a:pt x="7231" y="2329"/>
                    </a:lnTo>
                    <a:cubicBezTo>
                      <a:pt x="7231" y="1030"/>
                      <a:pt x="6201" y="1"/>
                      <a:pt x="49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62" name="Google Shape;1462;p46"/>
              <p:cNvSpPr/>
              <p:nvPr/>
            </p:nvSpPr>
            <p:spPr>
              <a:xfrm>
                <a:off x="-4287300" y="4365775"/>
                <a:ext cx="207125" cy="139075"/>
              </a:xfrm>
              <a:custGeom>
                <a:avLst/>
                <a:gdLst/>
                <a:ahLst/>
                <a:cxnLst/>
                <a:rect l="l" t="t" r="r" b="b"/>
                <a:pathLst>
                  <a:path w="8285" h="5563" extrusionOk="0">
                    <a:moveTo>
                      <a:pt x="811" y="1"/>
                    </a:moveTo>
                    <a:cubicBezTo>
                      <a:pt x="581" y="1"/>
                      <a:pt x="361" y="110"/>
                      <a:pt x="221" y="328"/>
                    </a:cubicBezTo>
                    <a:cubicBezTo>
                      <a:pt x="0" y="696"/>
                      <a:pt x="123" y="1088"/>
                      <a:pt x="442" y="1309"/>
                    </a:cubicBezTo>
                    <a:lnTo>
                      <a:pt x="7083" y="5451"/>
                    </a:lnTo>
                    <a:cubicBezTo>
                      <a:pt x="7211" y="5527"/>
                      <a:pt x="7342" y="5562"/>
                      <a:pt x="7467" y="5562"/>
                    </a:cubicBezTo>
                    <a:cubicBezTo>
                      <a:pt x="7703" y="5562"/>
                      <a:pt x="7920" y="5438"/>
                      <a:pt x="8064" y="5230"/>
                    </a:cubicBezTo>
                    <a:cubicBezTo>
                      <a:pt x="8284" y="4862"/>
                      <a:pt x="8162" y="4470"/>
                      <a:pt x="7843" y="4250"/>
                    </a:cubicBezTo>
                    <a:lnTo>
                      <a:pt x="1201" y="108"/>
                    </a:lnTo>
                    <a:cubicBezTo>
                      <a:pt x="1077" y="36"/>
                      <a:pt x="942" y="1"/>
                      <a:pt x="81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63" name="Google Shape;1463;p46"/>
              <p:cNvSpPr/>
              <p:nvPr/>
            </p:nvSpPr>
            <p:spPr>
              <a:xfrm>
                <a:off x="-3794075" y="4366025"/>
                <a:ext cx="201000" cy="145625"/>
              </a:xfrm>
              <a:custGeom>
                <a:avLst/>
                <a:gdLst/>
                <a:ahLst/>
                <a:cxnLst/>
                <a:rect l="l" t="t" r="r" b="b"/>
                <a:pathLst>
                  <a:path w="8040" h="5825" extrusionOk="0">
                    <a:moveTo>
                      <a:pt x="7225" y="1"/>
                    </a:moveTo>
                    <a:cubicBezTo>
                      <a:pt x="7080" y="1"/>
                      <a:pt x="6933" y="48"/>
                      <a:pt x="6814" y="147"/>
                    </a:cubicBezTo>
                    <a:lnTo>
                      <a:pt x="369" y="4534"/>
                    </a:lnTo>
                    <a:cubicBezTo>
                      <a:pt x="99" y="4754"/>
                      <a:pt x="1" y="5146"/>
                      <a:pt x="222" y="5539"/>
                    </a:cubicBezTo>
                    <a:cubicBezTo>
                      <a:pt x="356" y="5718"/>
                      <a:pt x="573" y="5825"/>
                      <a:pt x="794" y="5825"/>
                    </a:cubicBezTo>
                    <a:cubicBezTo>
                      <a:pt x="935" y="5825"/>
                      <a:pt x="1078" y="5781"/>
                      <a:pt x="1202" y="5686"/>
                    </a:cubicBezTo>
                    <a:lnTo>
                      <a:pt x="7623" y="1274"/>
                    </a:lnTo>
                    <a:cubicBezTo>
                      <a:pt x="7942" y="1053"/>
                      <a:pt x="8040" y="588"/>
                      <a:pt x="7770" y="294"/>
                    </a:cubicBezTo>
                    <a:cubicBezTo>
                      <a:pt x="7653" y="104"/>
                      <a:pt x="7440" y="1"/>
                      <a:pt x="722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64" name="Google Shape;1464;p46"/>
              <p:cNvSpPr/>
              <p:nvPr/>
            </p:nvSpPr>
            <p:spPr>
              <a:xfrm>
                <a:off x="-4284850" y="4502025"/>
                <a:ext cx="226725" cy="101725"/>
              </a:xfrm>
              <a:custGeom>
                <a:avLst/>
                <a:gdLst/>
                <a:ahLst/>
                <a:cxnLst/>
                <a:rect l="l" t="t" r="r" b="b"/>
                <a:pathLst>
                  <a:path w="9069" h="4069" extrusionOk="0">
                    <a:moveTo>
                      <a:pt x="4510" y="0"/>
                    </a:moveTo>
                    <a:cubicBezTo>
                      <a:pt x="4494" y="0"/>
                      <a:pt x="4478" y="0"/>
                      <a:pt x="4461" y="1"/>
                    </a:cubicBezTo>
                    <a:cubicBezTo>
                      <a:pt x="2133" y="25"/>
                      <a:pt x="246" y="1814"/>
                      <a:pt x="1" y="4069"/>
                    </a:cubicBezTo>
                    <a:cubicBezTo>
                      <a:pt x="1146" y="3341"/>
                      <a:pt x="2831" y="2866"/>
                      <a:pt x="4635" y="2866"/>
                    </a:cubicBezTo>
                    <a:cubicBezTo>
                      <a:pt x="6112" y="2866"/>
                      <a:pt x="7667" y="3185"/>
                      <a:pt x="9069" y="3946"/>
                    </a:cubicBezTo>
                    <a:cubicBezTo>
                      <a:pt x="8752" y="1708"/>
                      <a:pt x="6817" y="0"/>
                      <a:pt x="45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65" name="Google Shape;1465;p46"/>
              <p:cNvSpPr/>
              <p:nvPr/>
            </p:nvSpPr>
            <p:spPr>
              <a:xfrm>
                <a:off x="-3805700" y="4502025"/>
                <a:ext cx="226725" cy="100500"/>
              </a:xfrm>
              <a:custGeom>
                <a:avLst/>
                <a:gdLst/>
                <a:ahLst/>
                <a:cxnLst/>
                <a:rect l="l" t="t" r="r" b="b"/>
                <a:pathLst>
                  <a:path w="9069" h="4020" extrusionOk="0">
                    <a:moveTo>
                      <a:pt x="4559" y="1"/>
                    </a:moveTo>
                    <a:cubicBezTo>
                      <a:pt x="2255" y="1"/>
                      <a:pt x="319" y="1716"/>
                      <a:pt x="0" y="3971"/>
                    </a:cubicBezTo>
                    <a:cubicBezTo>
                      <a:pt x="1298" y="3221"/>
                      <a:pt x="2891" y="2864"/>
                      <a:pt x="4469" y="2864"/>
                    </a:cubicBezTo>
                    <a:cubicBezTo>
                      <a:pt x="6140" y="2864"/>
                      <a:pt x="7796" y="3264"/>
                      <a:pt x="9069" y="4020"/>
                    </a:cubicBezTo>
                    <a:cubicBezTo>
                      <a:pt x="8799" y="1765"/>
                      <a:pt x="6936" y="1"/>
                      <a:pt x="455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66" name="Google Shape;1466;p46"/>
              <p:cNvSpPr/>
              <p:nvPr/>
            </p:nvSpPr>
            <p:spPr>
              <a:xfrm>
                <a:off x="-4311075" y="4760775"/>
                <a:ext cx="759175" cy="302675"/>
              </a:xfrm>
              <a:custGeom>
                <a:avLst/>
                <a:gdLst/>
                <a:ahLst/>
                <a:cxnLst/>
                <a:rect l="l" t="t" r="r" b="b"/>
                <a:pathLst>
                  <a:path w="30367" h="12107" extrusionOk="0">
                    <a:moveTo>
                      <a:pt x="333" y="1"/>
                    </a:moveTo>
                    <a:cubicBezTo>
                      <a:pt x="166" y="1"/>
                      <a:pt x="1" y="142"/>
                      <a:pt x="45" y="361"/>
                    </a:cubicBezTo>
                    <a:cubicBezTo>
                      <a:pt x="1295" y="8191"/>
                      <a:pt x="8237" y="12107"/>
                      <a:pt x="15182" y="12107"/>
                    </a:cubicBezTo>
                    <a:cubicBezTo>
                      <a:pt x="22127" y="12107"/>
                      <a:pt x="29075" y="8191"/>
                      <a:pt x="30337" y="361"/>
                    </a:cubicBezTo>
                    <a:cubicBezTo>
                      <a:pt x="30367" y="142"/>
                      <a:pt x="30195" y="1"/>
                      <a:pt x="30026" y="1"/>
                    </a:cubicBezTo>
                    <a:cubicBezTo>
                      <a:pt x="29912" y="1"/>
                      <a:pt x="29799" y="65"/>
                      <a:pt x="29749" y="214"/>
                    </a:cubicBezTo>
                    <a:cubicBezTo>
                      <a:pt x="27690" y="5900"/>
                      <a:pt x="21931" y="10017"/>
                      <a:pt x="15167" y="10017"/>
                    </a:cubicBezTo>
                    <a:cubicBezTo>
                      <a:pt x="8402" y="10017"/>
                      <a:pt x="2667" y="5924"/>
                      <a:pt x="608" y="214"/>
                    </a:cubicBezTo>
                    <a:cubicBezTo>
                      <a:pt x="559" y="65"/>
                      <a:pt x="445" y="1"/>
                      <a:pt x="333"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3985931063"/>
              </p:ext>
            </p:extLst>
          </p:nvPr>
        </p:nvGraphicFramePr>
        <p:xfrm>
          <a:off x="460055" y="1058348"/>
          <a:ext cx="8246178" cy="3925142"/>
        </p:xfrm>
        <a:graphic>
          <a:graphicData uri="http://schemas.openxmlformats.org/drawingml/2006/table">
            <a:tbl>
              <a:tblPr firstRow="1" bandRow="1"/>
              <a:tblGrid>
                <a:gridCol w="4046362">
                  <a:extLst>
                    <a:ext uri="{9D8B030D-6E8A-4147-A177-3AD203B41FA5}">
                      <a16:colId xmlns="" xmlns:a16="http://schemas.microsoft.com/office/drawing/2014/main" val="20000"/>
                    </a:ext>
                  </a:extLst>
                </a:gridCol>
                <a:gridCol w="4199816">
                  <a:extLst>
                    <a:ext uri="{9D8B030D-6E8A-4147-A177-3AD203B41FA5}">
                      <a16:colId xmlns="" xmlns:a16="http://schemas.microsoft.com/office/drawing/2014/main" val="20001"/>
                    </a:ext>
                  </a:extLst>
                </a:gridCol>
              </a:tblGrid>
              <a:tr h="389462">
                <a:tc>
                  <a:txBody>
                    <a:bodyPr/>
                    <a:lstStyle/>
                    <a:p>
                      <a:pPr algn="ctr"/>
                      <a:r>
                        <a:rPr lang="en-US" sz="1800" b="1" dirty="0" err="1">
                          <a:solidFill>
                            <a:schemeClr val="accent6"/>
                          </a:solidFill>
                        </a:rPr>
                        <a:t>Ngôn</a:t>
                      </a:r>
                      <a:r>
                        <a:rPr lang="en-US" sz="1800" b="1" dirty="0">
                          <a:solidFill>
                            <a:schemeClr val="accent6"/>
                          </a:solidFill>
                        </a:rPr>
                        <a:t> </a:t>
                      </a:r>
                      <a:r>
                        <a:rPr lang="en-US" sz="1800" b="1" dirty="0" err="1">
                          <a:solidFill>
                            <a:schemeClr val="accent6"/>
                          </a:solidFill>
                        </a:rPr>
                        <a:t>ngữ</a:t>
                      </a:r>
                      <a:r>
                        <a:rPr lang="en-US" sz="1800" b="1" dirty="0">
                          <a:solidFill>
                            <a:schemeClr val="accent6"/>
                          </a:solidFill>
                        </a:rPr>
                        <a:t> </a:t>
                      </a:r>
                      <a:r>
                        <a:rPr lang="en-US" sz="1800" b="1" dirty="0" err="1">
                          <a:solidFill>
                            <a:schemeClr val="accent6"/>
                          </a:solidFill>
                        </a:rPr>
                        <a:t>văn</a:t>
                      </a:r>
                      <a:r>
                        <a:rPr lang="en-US" sz="1800" b="1" dirty="0">
                          <a:solidFill>
                            <a:schemeClr val="accent6"/>
                          </a:solidFill>
                        </a:rPr>
                        <a:t> </a:t>
                      </a:r>
                      <a:r>
                        <a:rPr lang="en-US" sz="1800" b="1" dirty="0" err="1">
                          <a:solidFill>
                            <a:schemeClr val="accent6"/>
                          </a:solidFill>
                        </a:rPr>
                        <a:t>bản</a:t>
                      </a:r>
                      <a:r>
                        <a:rPr lang="en-US" sz="1800" b="1" dirty="0">
                          <a:solidFill>
                            <a:schemeClr val="accent6"/>
                          </a:solidFill>
                        </a:rPr>
                        <a:t> </a:t>
                      </a:r>
                      <a:r>
                        <a:rPr lang="en-US" sz="1800" b="1" dirty="0" err="1">
                          <a:solidFill>
                            <a:schemeClr val="accent6"/>
                          </a:solidFill>
                        </a:rPr>
                        <a:t>văn</a:t>
                      </a:r>
                      <a:r>
                        <a:rPr lang="en-US" sz="1800" b="1" dirty="0">
                          <a:solidFill>
                            <a:schemeClr val="accent6"/>
                          </a:solidFill>
                        </a:rPr>
                        <a:t> </a:t>
                      </a:r>
                      <a:r>
                        <a:rPr lang="en-US" sz="1800" b="1" dirty="0" err="1">
                          <a:solidFill>
                            <a:schemeClr val="accent6"/>
                          </a:solidFill>
                        </a:rPr>
                        <a:t>học</a:t>
                      </a:r>
                      <a:r>
                        <a:rPr lang="en-US" sz="1800" b="1" dirty="0">
                          <a:solidFill>
                            <a:schemeClr val="accent6"/>
                          </a:solidFill>
                        </a:rPr>
                        <a:t> </a:t>
                      </a:r>
                    </a:p>
                  </a:txBody>
                  <a:tcPr>
                    <a:solidFill>
                      <a:schemeClr val="accent1">
                        <a:lumMod val="50000"/>
                      </a:schemeClr>
                    </a:solidFill>
                  </a:tcPr>
                </a:tc>
                <a:tc>
                  <a:txBody>
                    <a:bodyPr/>
                    <a:lstStyle/>
                    <a:p>
                      <a:pPr algn="ctr"/>
                      <a:r>
                        <a:rPr lang="en-US" sz="1800" b="1" dirty="0" err="1">
                          <a:solidFill>
                            <a:schemeClr val="accent6"/>
                          </a:solidFill>
                        </a:rPr>
                        <a:t>Ngôn</a:t>
                      </a:r>
                      <a:r>
                        <a:rPr lang="en-US" sz="1800" b="1" dirty="0">
                          <a:solidFill>
                            <a:schemeClr val="accent6"/>
                          </a:solidFill>
                        </a:rPr>
                        <a:t> </a:t>
                      </a:r>
                      <a:r>
                        <a:rPr lang="en-US" sz="1800" b="1" dirty="0" err="1">
                          <a:solidFill>
                            <a:schemeClr val="accent6"/>
                          </a:solidFill>
                        </a:rPr>
                        <a:t>ngữ</a:t>
                      </a:r>
                      <a:r>
                        <a:rPr lang="en-US" sz="1800" b="1" dirty="0">
                          <a:solidFill>
                            <a:schemeClr val="accent6"/>
                          </a:solidFill>
                        </a:rPr>
                        <a:t> </a:t>
                      </a:r>
                      <a:r>
                        <a:rPr lang="en-US" sz="1800" b="1" dirty="0" err="1">
                          <a:solidFill>
                            <a:schemeClr val="accent6"/>
                          </a:solidFill>
                        </a:rPr>
                        <a:t>kịch</a:t>
                      </a:r>
                      <a:r>
                        <a:rPr lang="en-US" sz="1800" b="1" dirty="0">
                          <a:solidFill>
                            <a:schemeClr val="accent6"/>
                          </a:solidFill>
                        </a:rPr>
                        <a:t> </a:t>
                      </a:r>
                      <a:r>
                        <a:rPr lang="en-US" sz="1800" b="1" dirty="0" err="1">
                          <a:solidFill>
                            <a:schemeClr val="accent6"/>
                          </a:solidFill>
                        </a:rPr>
                        <a:t>bản</a:t>
                      </a:r>
                      <a:r>
                        <a:rPr lang="en-US" sz="1800" b="1" dirty="0">
                          <a:solidFill>
                            <a:schemeClr val="accent6"/>
                          </a:solidFill>
                        </a:rPr>
                        <a:t> </a:t>
                      </a:r>
                      <a:r>
                        <a:rPr lang="en-US" sz="1800" b="1" dirty="0" err="1">
                          <a:solidFill>
                            <a:schemeClr val="accent6"/>
                          </a:solidFill>
                        </a:rPr>
                        <a:t>sân</a:t>
                      </a:r>
                      <a:r>
                        <a:rPr lang="en-US" sz="1800" b="1" dirty="0">
                          <a:solidFill>
                            <a:schemeClr val="accent6"/>
                          </a:solidFill>
                        </a:rPr>
                        <a:t> </a:t>
                      </a:r>
                      <a:r>
                        <a:rPr lang="en-US" sz="1800" b="1" dirty="0" err="1">
                          <a:solidFill>
                            <a:schemeClr val="accent6"/>
                          </a:solidFill>
                        </a:rPr>
                        <a:t>khấu</a:t>
                      </a:r>
                      <a:r>
                        <a:rPr lang="en-US" sz="1800" b="1" dirty="0">
                          <a:solidFill>
                            <a:schemeClr val="accent6"/>
                          </a:solidFill>
                        </a:rPr>
                        <a:t> </a:t>
                      </a:r>
                    </a:p>
                  </a:txBody>
                  <a:tcPr>
                    <a:solidFill>
                      <a:schemeClr val="accent1">
                        <a:lumMod val="50000"/>
                      </a:schemeClr>
                    </a:solidFill>
                  </a:tcPr>
                </a:tc>
                <a:extLst>
                  <a:ext uri="{0D108BD9-81ED-4DB2-BD59-A6C34878D82A}">
                    <a16:rowId xmlns="" xmlns:a16="http://schemas.microsoft.com/office/drawing/2014/main" val="10000"/>
                  </a:ext>
                </a:extLst>
              </a:tr>
              <a:tr h="1557846">
                <a:tc>
                  <a:txBody>
                    <a:bodyPr/>
                    <a:lstStyle/>
                    <a:p>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Là</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ngôn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ngữ</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văn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học</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thuần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nhất</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mang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tính</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tự</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sự</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được</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ghi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lại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bằng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chữ</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viết</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trên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trang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giấy</a:t>
                      </a:r>
                      <a:endParaRPr lang="en-US" sz="2000" dirty="0">
                        <a:latin typeface="#9Slide02 Noi dung rat dai" panose="02000000000000000000" pitchFamily="2" charset="0"/>
                        <a:ea typeface="#9Slide02 Noi dung rat dai" panose="02000000000000000000" pitchFamily="2" charset="0"/>
                      </a:endParaRPr>
                    </a:p>
                  </a:txBody>
                  <a:tcPr>
                    <a:solidFill>
                      <a:schemeClr val="accent1">
                        <a:lumMod val="20000"/>
                        <a:lumOff val="80000"/>
                      </a:schemeClr>
                    </a:solidFill>
                  </a:tcPr>
                </a:tc>
                <a:tc>
                  <a:txBody>
                    <a:bodyPr/>
                    <a:lstStyle/>
                    <a:p>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Là</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ngôn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ngữ</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tổng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hợp</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sống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động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trong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giao</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tiếp</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sân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khấu</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bao</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gồm</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ngôn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từ</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độc</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thoại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đối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thoại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bàng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thoại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kết</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hợp</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với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ngôn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ngữ</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cơ</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thể</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như</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cử</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chỉ</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điệu</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bộ</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ánh</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mắt</a:t>
                      </a:r>
                      <a:r>
                        <a:rPr lang="en-US" sz="2000" baseline="0" dirty="0">
                          <a:latin typeface="#9Slide02 Noi dung rat dai" panose="02000000000000000000" pitchFamily="2" charset="0"/>
                          <a:ea typeface="#9Slide02 Noi dung rat dai" panose="02000000000000000000" pitchFamily="2" charset="0"/>
                        </a:rPr>
                        <a:t>,…</a:t>
                      </a:r>
                      <a:endParaRPr lang="en-US" sz="2000" dirty="0">
                        <a:latin typeface="#9Slide02 Noi dung rat dai" panose="02000000000000000000" pitchFamily="2" charset="0"/>
                        <a:ea typeface="#9Slide02 Noi dung rat dai" panose="02000000000000000000" pitchFamily="2" charset="0"/>
                      </a:endParaRPr>
                    </a:p>
                  </a:txBody>
                  <a:tcPr>
                    <a:solidFill>
                      <a:schemeClr val="accent1">
                        <a:lumMod val="20000"/>
                        <a:lumOff val="80000"/>
                      </a:schemeClr>
                    </a:solidFill>
                  </a:tcPr>
                </a:tc>
                <a:extLst>
                  <a:ext uri="{0D108BD9-81ED-4DB2-BD59-A6C34878D82A}">
                    <a16:rowId xmlns="" xmlns:a16="http://schemas.microsoft.com/office/drawing/2014/main" val="10001"/>
                  </a:ext>
                </a:extLst>
              </a:tr>
              <a:tr h="1849942">
                <a:tc>
                  <a:txBody>
                    <a:bodyPr/>
                    <a:lstStyle/>
                    <a:p>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Ngôn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ngữ</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kể</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chuyện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chủ</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yếu</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là</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lời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của</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người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kẻ</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chuyện</a:t>
                      </a:r>
                      <a:r>
                        <a:rPr lang="en-US" sz="2000" baseline="0" dirty="0">
                          <a:latin typeface="#9Slide02 Noi dung rat dai" panose="02000000000000000000" pitchFamily="2" charset="0"/>
                          <a:ea typeface="#9Slide02 Noi dung rat dai" panose="02000000000000000000" pitchFamily="2" charset="0"/>
                        </a:rPr>
                        <a:t>;</a:t>
                      </a:r>
                    </a:p>
                    <a:p>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Thiên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về</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trần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thuật</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miêu</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tả</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diễn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giải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khơi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gợi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trí</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tưởng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tượng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liên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tưởng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nơi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người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đọc</a:t>
                      </a:r>
                      <a:endParaRPr lang="en-US" sz="2000" dirty="0">
                        <a:latin typeface="#9Slide02 Noi dung rat dai" panose="02000000000000000000" pitchFamily="2" charset="0"/>
                        <a:ea typeface="#9Slide02 Noi dung rat dai" panose="02000000000000000000" pitchFamily="2" charset="0"/>
                      </a:endParaRPr>
                    </a:p>
                  </a:txBody>
                  <a:tcPr>
                    <a:solidFill>
                      <a:schemeClr val="accent2">
                        <a:lumMod val="60000"/>
                        <a:lumOff val="40000"/>
                      </a:schemeClr>
                    </a:solidFill>
                  </a:tcPr>
                </a:tc>
                <a:tc>
                  <a:txBody>
                    <a:bodyPr/>
                    <a:lstStyle/>
                    <a:p>
                      <a:pPr marL="0" indent="0">
                        <a:buFontTx/>
                        <a:buNone/>
                      </a:pPr>
                      <a:r>
                        <a:rPr lang="en-US" sz="2000" dirty="0">
                          <a:latin typeface="#9Slide02 Noi dung rat dai" panose="02000000000000000000" pitchFamily="2" charset="0"/>
                          <a:ea typeface="#9Slide02 Noi dung rat dai" panose="02000000000000000000" pitchFamily="2" charset="0"/>
                        </a:rPr>
                        <a:t>- </a:t>
                      </a:r>
                      <a:r>
                        <a:rPr lang="en-US" sz="2000" dirty="0" err="1">
                          <a:latin typeface="#9Slide02 Noi dung rat dai" panose="02000000000000000000" pitchFamily="2" charset="0"/>
                          <a:ea typeface="#9Slide02 Noi dung rat dai" panose="02000000000000000000" pitchFamily="2" charset="0"/>
                        </a:rPr>
                        <a:t>Ngôn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ngữ</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kịch</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hoàn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toàn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là</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lời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của</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nhân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vật</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mang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sắc</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thái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khẩu</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ngữ</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đời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thường</a:t>
                      </a:r>
                      <a:r>
                        <a:rPr lang="en-US" sz="2000" baseline="0" dirty="0">
                          <a:latin typeface="#9Slide02 Noi dung rat dai" panose="02000000000000000000" pitchFamily="2" charset="0"/>
                          <a:ea typeface="#9Slide02 Noi dung rat dai" panose="02000000000000000000" pitchFamily="2" charset="0"/>
                        </a:rPr>
                        <a:t>;</a:t>
                      </a:r>
                    </a:p>
                    <a:p>
                      <a:pPr marL="0" indent="0">
                        <a:buFontTx/>
                        <a:buNone/>
                      </a:pP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Giàu</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tính</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hành</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động</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và</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được</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cá</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tính</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hóa</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cao</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bởi</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kịch</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bản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và</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cách</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xử</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lí</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diễn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xuất</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của</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diễn</a:t>
                      </a:r>
                      <a:r>
                        <a:rPr lang="en-US" sz="2000" baseline="0" dirty="0">
                          <a:latin typeface="#9Slide02 Noi dung rat dai" panose="02000000000000000000" pitchFamily="2" charset="0"/>
                          <a:ea typeface="#9Slide02 Noi dung rat dai" panose="02000000000000000000" pitchFamily="2" charset="0"/>
                        </a:rPr>
                        <a:t> </a:t>
                      </a:r>
                      <a:r>
                        <a:rPr lang="en-US" sz="2000" baseline="0" dirty="0" err="1">
                          <a:latin typeface="#9Slide02 Noi dung rat dai" panose="02000000000000000000" pitchFamily="2" charset="0"/>
                          <a:ea typeface="#9Slide02 Noi dung rat dai" panose="02000000000000000000" pitchFamily="2" charset="0"/>
                        </a:rPr>
                        <a:t>viên</a:t>
                      </a:r>
                      <a:r>
                        <a:rPr lang="en-US" sz="2000" baseline="0" dirty="0">
                          <a:latin typeface="#9Slide02 Noi dung rat dai" panose="02000000000000000000" pitchFamily="2" charset="0"/>
                          <a:ea typeface="#9Slide02 Noi dung rat dai" panose="02000000000000000000" pitchFamily="2" charset="0"/>
                        </a:rPr>
                        <a:t>.</a:t>
                      </a:r>
                      <a:endParaRPr lang="en-US" sz="2000" dirty="0">
                        <a:latin typeface="#9Slide02 Noi dung rat dai" panose="02000000000000000000" pitchFamily="2" charset="0"/>
                        <a:ea typeface="#9Slide02 Noi dung rat dai" panose="02000000000000000000" pitchFamily="2" charset="0"/>
                      </a:endParaRPr>
                    </a:p>
                  </a:txBody>
                  <a:tcPr>
                    <a:solidFill>
                      <a:schemeClr val="accent2">
                        <a:lumMod val="60000"/>
                        <a:lumOff val="40000"/>
                      </a:schemeClr>
                    </a:solidFill>
                  </a:tcPr>
                </a:tc>
                <a:extLst>
                  <a:ext uri="{0D108BD9-81ED-4DB2-BD59-A6C34878D82A}">
                    <a16:rowId xmlns="" xmlns:a16="http://schemas.microsoft.com/office/drawing/2014/main" val="10002"/>
                  </a:ext>
                </a:extLst>
              </a:tr>
            </a:tbl>
          </a:graphicData>
        </a:graphic>
      </p:graphicFrame>
      <p:sp>
        <p:nvSpPr>
          <p:cNvPr id="3" name="TextBox 2">
            <a:extLst>
              <a:ext uri="{FF2B5EF4-FFF2-40B4-BE49-F238E27FC236}">
                <a16:creationId xmlns="" xmlns:a16="http://schemas.microsoft.com/office/drawing/2014/main" id="{FED36643-8EF5-1251-9725-D20A6436DC2E}"/>
              </a:ext>
            </a:extLst>
          </p:cNvPr>
          <p:cNvSpPr txBox="1"/>
          <p:nvPr/>
        </p:nvSpPr>
        <p:spPr>
          <a:xfrm>
            <a:off x="2173925" y="101672"/>
            <a:ext cx="4840913" cy="892552"/>
          </a:xfrm>
          <a:prstGeom prst="rect">
            <a:avLst/>
          </a:prstGeom>
          <a:noFill/>
        </p:spPr>
        <p:txBody>
          <a:bodyPr wrap="square" rtlCol="0">
            <a:spAutoFit/>
          </a:bodyPr>
          <a:lstStyle/>
          <a:p>
            <a:pPr algn="ctr"/>
            <a:r>
              <a:rPr lang="en-US" sz="2600" dirty="0">
                <a:latin typeface="#9Slide02 Tieu de rat dai 01" panose="02000000000000000000" pitchFamily="2" charset="0"/>
                <a:ea typeface="#9Slide02 Tieu de rat dai 01" panose="02000000000000000000" pitchFamily="2" charset="0"/>
              </a:rPr>
              <a:t>So </a:t>
            </a:r>
            <a:r>
              <a:rPr lang="en-US" sz="2600" dirty="0" err="1">
                <a:latin typeface="#9Slide02 Tieu de rat dai 01" panose="02000000000000000000" pitchFamily="2" charset="0"/>
                <a:ea typeface="#9Slide02 Tieu de rat dai 01" panose="02000000000000000000" pitchFamily="2" charset="0"/>
              </a:rPr>
              <a:t>sánh</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ngôn</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ngữ</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văn</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bản</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văn</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học</a:t>
            </a:r>
            <a:r>
              <a:rPr lang="en-US" sz="2600" dirty="0">
                <a:latin typeface="#9Slide02 Tieu de rat dai 01" panose="02000000000000000000" pitchFamily="2" charset="0"/>
                <a:ea typeface="#9Slide02 Tieu de rat dai 01" panose="02000000000000000000" pitchFamily="2" charset="0"/>
              </a:rPr>
              <a:t> </a:t>
            </a:r>
          </a:p>
          <a:p>
            <a:pPr algn="ctr"/>
            <a:r>
              <a:rPr lang="en-US" sz="2600" dirty="0" err="1">
                <a:latin typeface="#9Slide02 Tieu de rat dai 01" panose="02000000000000000000" pitchFamily="2" charset="0"/>
                <a:ea typeface="#9Slide02 Tieu de rat dai 01" panose="02000000000000000000" pitchFamily="2" charset="0"/>
              </a:rPr>
              <a:t>và</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kịch</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bản</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sân</a:t>
            </a:r>
            <a:r>
              <a:rPr lang="en-US" sz="2600" dirty="0">
                <a:latin typeface="#9Slide02 Tieu de rat dai 01" panose="02000000000000000000" pitchFamily="2" charset="0"/>
                <a:ea typeface="#9Slide02 Tieu de rat dai 01" panose="02000000000000000000" pitchFamily="2" charset="0"/>
              </a:rPr>
              <a:t> </a:t>
            </a:r>
            <a:r>
              <a:rPr lang="en-US" sz="2600" dirty="0" err="1">
                <a:latin typeface="#9Slide02 Tieu de rat dai 01" panose="02000000000000000000" pitchFamily="2" charset="0"/>
                <a:ea typeface="#9Slide02 Tieu de rat dai 01" panose="02000000000000000000" pitchFamily="2" charset="0"/>
              </a:rPr>
              <a:t>khấu</a:t>
            </a:r>
            <a:endParaRPr lang="en-US" sz="2600" dirty="0">
              <a:latin typeface="#9Slide02 Tieu de rat dai 01" panose="02000000000000000000" pitchFamily="2" charset="0"/>
              <a:ea typeface="#9Slide02 Tieu de rat dai 01" panose="02000000000000000000" pitchFamily="2" charset="0"/>
            </a:endParaRPr>
          </a:p>
        </p:txBody>
      </p:sp>
    </p:spTree>
    <p:extLst>
      <p:ext uri="{BB962C8B-B14F-4D97-AF65-F5344CB8AC3E}">
        <p14:creationId xmlns:p14="http://schemas.microsoft.com/office/powerpoint/2010/main" val="215877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grpSp>
        <p:nvGrpSpPr>
          <p:cNvPr id="1664" name="Google Shape;975;p38">
            <a:extLst>
              <a:ext uri="{FF2B5EF4-FFF2-40B4-BE49-F238E27FC236}">
                <a16:creationId xmlns="" xmlns:a16="http://schemas.microsoft.com/office/drawing/2014/main" id="{40C8D36B-CFD8-BCA2-3C4C-89951DE08595}"/>
              </a:ext>
            </a:extLst>
          </p:cNvPr>
          <p:cNvGrpSpPr/>
          <p:nvPr/>
        </p:nvGrpSpPr>
        <p:grpSpPr>
          <a:xfrm rot="-900046">
            <a:off x="4971541" y="2915009"/>
            <a:ext cx="2919048" cy="2226748"/>
            <a:chOff x="-4669200" y="1539525"/>
            <a:chExt cx="1568750" cy="1382325"/>
          </a:xfrm>
        </p:grpSpPr>
        <p:sp>
          <p:nvSpPr>
            <p:cNvPr id="1665" name="Google Shape;976;p38">
              <a:extLst>
                <a:ext uri="{FF2B5EF4-FFF2-40B4-BE49-F238E27FC236}">
                  <a16:creationId xmlns="" xmlns:a16="http://schemas.microsoft.com/office/drawing/2014/main" id="{78AE6EE8-500B-04C3-33B9-6CE85EE61231}"/>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1666" name="Google Shape;977;p38">
              <a:extLst>
                <a:ext uri="{FF2B5EF4-FFF2-40B4-BE49-F238E27FC236}">
                  <a16:creationId xmlns="" xmlns:a16="http://schemas.microsoft.com/office/drawing/2014/main" id="{7362F1BA-13ED-A02A-C500-688FDA412ED1}"/>
                </a:ext>
              </a:extLst>
            </p:cNvPr>
            <p:cNvGrpSpPr/>
            <p:nvPr/>
          </p:nvGrpSpPr>
          <p:grpSpPr>
            <a:xfrm>
              <a:off x="-4667175" y="1539525"/>
              <a:ext cx="1566725" cy="1382325"/>
              <a:chOff x="-4667175" y="1539525"/>
              <a:chExt cx="1566725" cy="1382325"/>
            </a:xfrm>
          </p:grpSpPr>
          <p:sp>
            <p:nvSpPr>
              <p:cNvPr id="1667" name="Google Shape;978;p38">
                <a:extLst>
                  <a:ext uri="{FF2B5EF4-FFF2-40B4-BE49-F238E27FC236}">
                    <a16:creationId xmlns="" xmlns:a16="http://schemas.microsoft.com/office/drawing/2014/main" id="{0761EE3B-7553-394A-180F-71F166DAB85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8" name="Google Shape;979;p38">
                <a:extLst>
                  <a:ext uri="{FF2B5EF4-FFF2-40B4-BE49-F238E27FC236}">
                    <a16:creationId xmlns="" xmlns:a16="http://schemas.microsoft.com/office/drawing/2014/main" id="{82C0AEEB-A1E9-C66A-0007-B87D4F1D7BC9}"/>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9" name="Google Shape;980;p38">
                <a:extLst>
                  <a:ext uri="{FF2B5EF4-FFF2-40B4-BE49-F238E27FC236}">
                    <a16:creationId xmlns="" xmlns:a16="http://schemas.microsoft.com/office/drawing/2014/main" id="{6A902DFC-7959-E4B4-CB65-8D57542C43B9}"/>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0" name="Google Shape;981;p38">
                <a:extLst>
                  <a:ext uri="{FF2B5EF4-FFF2-40B4-BE49-F238E27FC236}">
                    <a16:creationId xmlns="" xmlns:a16="http://schemas.microsoft.com/office/drawing/2014/main" id="{DE0118BA-4F14-C27C-0DDB-51C63C6318FB}"/>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1" name="Google Shape;982;p38">
                <a:extLst>
                  <a:ext uri="{FF2B5EF4-FFF2-40B4-BE49-F238E27FC236}">
                    <a16:creationId xmlns="" xmlns:a16="http://schemas.microsoft.com/office/drawing/2014/main" id="{9C3704EC-6449-AE9A-D7F8-34071885E295}"/>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2" name="Google Shape;983;p38">
                <a:extLst>
                  <a:ext uri="{FF2B5EF4-FFF2-40B4-BE49-F238E27FC236}">
                    <a16:creationId xmlns="" xmlns:a16="http://schemas.microsoft.com/office/drawing/2014/main" id="{D91B488F-79C4-D610-FC91-950DCE94A4B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3" name="Google Shape;984;p38">
                <a:extLst>
                  <a:ext uri="{FF2B5EF4-FFF2-40B4-BE49-F238E27FC236}">
                    <a16:creationId xmlns="" xmlns:a16="http://schemas.microsoft.com/office/drawing/2014/main" id="{BA9561D6-26ED-48F1-5405-93A2FEFEAAAA}"/>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4" name="Google Shape;985;p38">
                <a:extLst>
                  <a:ext uri="{FF2B5EF4-FFF2-40B4-BE49-F238E27FC236}">
                    <a16:creationId xmlns="" xmlns:a16="http://schemas.microsoft.com/office/drawing/2014/main" id="{453329EB-2209-5782-1894-A655176C38E7}"/>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5" name="Google Shape;986;p38">
                <a:extLst>
                  <a:ext uri="{FF2B5EF4-FFF2-40B4-BE49-F238E27FC236}">
                    <a16:creationId xmlns="" xmlns:a16="http://schemas.microsoft.com/office/drawing/2014/main" id="{9D2A1CC2-3E85-65AE-0421-4C1D8C18641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6" name="Google Shape;987;p38">
                <a:extLst>
                  <a:ext uri="{FF2B5EF4-FFF2-40B4-BE49-F238E27FC236}">
                    <a16:creationId xmlns="" xmlns:a16="http://schemas.microsoft.com/office/drawing/2014/main" id="{55FFE3E3-E6B1-1039-D51D-8F5540CC59F5}"/>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7" name="Google Shape;988;p38">
                <a:extLst>
                  <a:ext uri="{FF2B5EF4-FFF2-40B4-BE49-F238E27FC236}">
                    <a16:creationId xmlns="" xmlns:a16="http://schemas.microsoft.com/office/drawing/2014/main" id="{31C83DF7-6FE5-A073-3F60-8D2DF079BEB2}"/>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8" name="Google Shape;989;p38">
                <a:extLst>
                  <a:ext uri="{FF2B5EF4-FFF2-40B4-BE49-F238E27FC236}">
                    <a16:creationId xmlns="" xmlns:a16="http://schemas.microsoft.com/office/drawing/2014/main" id="{21357782-9167-1F60-9FE4-5F2F76B9A415}"/>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79" name="Google Shape;990;p38">
                <a:extLst>
                  <a:ext uri="{FF2B5EF4-FFF2-40B4-BE49-F238E27FC236}">
                    <a16:creationId xmlns="" xmlns:a16="http://schemas.microsoft.com/office/drawing/2014/main" id="{839CE654-1A67-81A7-40CF-9333F5318B6B}"/>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0" name="Google Shape;991;p38">
                <a:extLst>
                  <a:ext uri="{FF2B5EF4-FFF2-40B4-BE49-F238E27FC236}">
                    <a16:creationId xmlns="" xmlns:a16="http://schemas.microsoft.com/office/drawing/2014/main" id="{C6F9A749-0978-BBB1-6F43-DE3133F8F8FF}"/>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1" name="Google Shape;992;p38">
                <a:extLst>
                  <a:ext uri="{FF2B5EF4-FFF2-40B4-BE49-F238E27FC236}">
                    <a16:creationId xmlns="" xmlns:a16="http://schemas.microsoft.com/office/drawing/2014/main" id="{7572C961-3E12-FDF1-378E-F204744444CD}"/>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2" name="Google Shape;993;p38">
                <a:extLst>
                  <a:ext uri="{FF2B5EF4-FFF2-40B4-BE49-F238E27FC236}">
                    <a16:creationId xmlns="" xmlns:a16="http://schemas.microsoft.com/office/drawing/2014/main" id="{1528B26A-DF04-9B01-08E5-2E7E6CB81980}"/>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3" name="Google Shape;994;p38">
                <a:extLst>
                  <a:ext uri="{FF2B5EF4-FFF2-40B4-BE49-F238E27FC236}">
                    <a16:creationId xmlns="" xmlns:a16="http://schemas.microsoft.com/office/drawing/2014/main" id="{50C3ADA7-6E9B-6EC6-CDC7-060393A4C96B}"/>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84" name="Google Shape;995;p38">
                <a:extLst>
                  <a:ext uri="{FF2B5EF4-FFF2-40B4-BE49-F238E27FC236}">
                    <a16:creationId xmlns="" xmlns:a16="http://schemas.microsoft.com/office/drawing/2014/main" id="{66DA464E-8C52-446E-5E28-278E639BCCED}"/>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1643" name="Google Shape;975;p38">
            <a:extLst>
              <a:ext uri="{FF2B5EF4-FFF2-40B4-BE49-F238E27FC236}">
                <a16:creationId xmlns="" xmlns:a16="http://schemas.microsoft.com/office/drawing/2014/main" id="{FA8C963D-F5F5-E93F-DE28-86E7539EA891}"/>
              </a:ext>
            </a:extLst>
          </p:cNvPr>
          <p:cNvGrpSpPr/>
          <p:nvPr/>
        </p:nvGrpSpPr>
        <p:grpSpPr>
          <a:xfrm rot="-900046">
            <a:off x="4736829" y="211560"/>
            <a:ext cx="2919048" cy="2226748"/>
            <a:chOff x="-4669200" y="1539525"/>
            <a:chExt cx="1568750" cy="1382325"/>
          </a:xfrm>
        </p:grpSpPr>
        <p:sp>
          <p:nvSpPr>
            <p:cNvPr id="1644" name="Google Shape;976;p38">
              <a:extLst>
                <a:ext uri="{FF2B5EF4-FFF2-40B4-BE49-F238E27FC236}">
                  <a16:creationId xmlns="" xmlns:a16="http://schemas.microsoft.com/office/drawing/2014/main" id="{32C3B832-D1E1-8ACD-A48F-6E14A5BE6899}"/>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1645" name="Google Shape;977;p38">
              <a:extLst>
                <a:ext uri="{FF2B5EF4-FFF2-40B4-BE49-F238E27FC236}">
                  <a16:creationId xmlns="" xmlns:a16="http://schemas.microsoft.com/office/drawing/2014/main" id="{4E5840F9-A42F-DF7B-EA16-259FD99B41CE}"/>
                </a:ext>
              </a:extLst>
            </p:cNvPr>
            <p:cNvGrpSpPr/>
            <p:nvPr/>
          </p:nvGrpSpPr>
          <p:grpSpPr>
            <a:xfrm>
              <a:off x="-4667175" y="1539525"/>
              <a:ext cx="1566725" cy="1382325"/>
              <a:chOff x="-4667175" y="1539525"/>
              <a:chExt cx="1566725" cy="1382325"/>
            </a:xfrm>
          </p:grpSpPr>
          <p:sp>
            <p:nvSpPr>
              <p:cNvPr id="1646" name="Google Shape;978;p38">
                <a:extLst>
                  <a:ext uri="{FF2B5EF4-FFF2-40B4-BE49-F238E27FC236}">
                    <a16:creationId xmlns="" xmlns:a16="http://schemas.microsoft.com/office/drawing/2014/main" id="{330EE0A9-AEC4-6AF1-A322-70C3BD8949C3}"/>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47" name="Google Shape;979;p38">
                <a:extLst>
                  <a:ext uri="{FF2B5EF4-FFF2-40B4-BE49-F238E27FC236}">
                    <a16:creationId xmlns="" xmlns:a16="http://schemas.microsoft.com/office/drawing/2014/main" id="{3243A615-CC71-077E-4BAF-A84A26506186}"/>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48" name="Google Shape;980;p38">
                <a:extLst>
                  <a:ext uri="{FF2B5EF4-FFF2-40B4-BE49-F238E27FC236}">
                    <a16:creationId xmlns="" xmlns:a16="http://schemas.microsoft.com/office/drawing/2014/main" id="{0D9CAF03-C538-D2BF-2D43-828DD6A52A05}"/>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49" name="Google Shape;981;p38">
                <a:extLst>
                  <a:ext uri="{FF2B5EF4-FFF2-40B4-BE49-F238E27FC236}">
                    <a16:creationId xmlns="" xmlns:a16="http://schemas.microsoft.com/office/drawing/2014/main" id="{D76B0495-FD9E-395E-B1B3-BFA6E2170A71}"/>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0" name="Google Shape;982;p38">
                <a:extLst>
                  <a:ext uri="{FF2B5EF4-FFF2-40B4-BE49-F238E27FC236}">
                    <a16:creationId xmlns="" xmlns:a16="http://schemas.microsoft.com/office/drawing/2014/main" id="{C87197D8-7F00-2E37-6F09-58203D196F81}"/>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1" name="Google Shape;983;p38">
                <a:extLst>
                  <a:ext uri="{FF2B5EF4-FFF2-40B4-BE49-F238E27FC236}">
                    <a16:creationId xmlns="" xmlns:a16="http://schemas.microsoft.com/office/drawing/2014/main" id="{1A35693A-B6E5-5FC7-5B14-93B8936AE58C}"/>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2" name="Google Shape;984;p38">
                <a:extLst>
                  <a:ext uri="{FF2B5EF4-FFF2-40B4-BE49-F238E27FC236}">
                    <a16:creationId xmlns="" xmlns:a16="http://schemas.microsoft.com/office/drawing/2014/main" id="{56B11BE6-C30C-9611-8070-BE36E58E27BC}"/>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3" name="Google Shape;985;p38">
                <a:extLst>
                  <a:ext uri="{FF2B5EF4-FFF2-40B4-BE49-F238E27FC236}">
                    <a16:creationId xmlns="" xmlns:a16="http://schemas.microsoft.com/office/drawing/2014/main" id="{C7736690-DCAE-0FB9-6757-94BD4D71B988}"/>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4" name="Google Shape;986;p38">
                <a:extLst>
                  <a:ext uri="{FF2B5EF4-FFF2-40B4-BE49-F238E27FC236}">
                    <a16:creationId xmlns="" xmlns:a16="http://schemas.microsoft.com/office/drawing/2014/main" id="{B638F4FD-2093-AA1E-EBF0-A76AE5E8BB64}"/>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5" name="Google Shape;987;p38">
                <a:extLst>
                  <a:ext uri="{FF2B5EF4-FFF2-40B4-BE49-F238E27FC236}">
                    <a16:creationId xmlns="" xmlns:a16="http://schemas.microsoft.com/office/drawing/2014/main" id="{F9C50B7D-9629-24DE-F3EC-07D394B7B72E}"/>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6" name="Google Shape;988;p38">
                <a:extLst>
                  <a:ext uri="{FF2B5EF4-FFF2-40B4-BE49-F238E27FC236}">
                    <a16:creationId xmlns="" xmlns:a16="http://schemas.microsoft.com/office/drawing/2014/main" id="{32F8D4B9-DE6B-EB34-4605-73E0F460DCFB}"/>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7" name="Google Shape;989;p38">
                <a:extLst>
                  <a:ext uri="{FF2B5EF4-FFF2-40B4-BE49-F238E27FC236}">
                    <a16:creationId xmlns="" xmlns:a16="http://schemas.microsoft.com/office/drawing/2014/main" id="{606A8BF6-4393-9987-50C6-42AECD0272D7}"/>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8" name="Google Shape;990;p38">
                <a:extLst>
                  <a:ext uri="{FF2B5EF4-FFF2-40B4-BE49-F238E27FC236}">
                    <a16:creationId xmlns="" xmlns:a16="http://schemas.microsoft.com/office/drawing/2014/main" id="{E485E83D-758A-9460-93D6-2C28F21312C3}"/>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59" name="Google Shape;991;p38">
                <a:extLst>
                  <a:ext uri="{FF2B5EF4-FFF2-40B4-BE49-F238E27FC236}">
                    <a16:creationId xmlns="" xmlns:a16="http://schemas.microsoft.com/office/drawing/2014/main" id="{580D9325-4761-87D6-D3B5-29EC79BD3AC9}"/>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0" name="Google Shape;992;p38">
                <a:extLst>
                  <a:ext uri="{FF2B5EF4-FFF2-40B4-BE49-F238E27FC236}">
                    <a16:creationId xmlns="" xmlns:a16="http://schemas.microsoft.com/office/drawing/2014/main" id="{A02F0081-BF83-701E-20FE-25DF6059AC5F}"/>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1" name="Google Shape;993;p38">
                <a:extLst>
                  <a:ext uri="{FF2B5EF4-FFF2-40B4-BE49-F238E27FC236}">
                    <a16:creationId xmlns="" xmlns:a16="http://schemas.microsoft.com/office/drawing/2014/main" id="{AE3FC1C0-9629-B2CA-F5DA-6C0910CAF79A}"/>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2" name="Google Shape;994;p38">
                <a:extLst>
                  <a:ext uri="{FF2B5EF4-FFF2-40B4-BE49-F238E27FC236}">
                    <a16:creationId xmlns="" xmlns:a16="http://schemas.microsoft.com/office/drawing/2014/main" id="{62EE26B5-7B12-0935-3824-1F3E43A7E27F}"/>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663" name="Google Shape;995;p38">
                <a:extLst>
                  <a:ext uri="{FF2B5EF4-FFF2-40B4-BE49-F238E27FC236}">
                    <a16:creationId xmlns="" xmlns:a16="http://schemas.microsoft.com/office/drawing/2014/main" id="{7145D92F-B1EC-ACB2-2E25-40564033D41C}"/>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sp>
        <p:nvSpPr>
          <p:cNvPr id="2" name="Rectangle 1">
            <a:extLst>
              <a:ext uri="{FF2B5EF4-FFF2-40B4-BE49-F238E27FC236}">
                <a16:creationId xmlns="" xmlns:a16="http://schemas.microsoft.com/office/drawing/2014/main" id="{EF065BC3-A5C6-96BA-9199-6CF05B237F20}"/>
              </a:ext>
            </a:extLst>
          </p:cNvPr>
          <p:cNvSpPr/>
          <p:nvPr/>
        </p:nvSpPr>
        <p:spPr>
          <a:xfrm>
            <a:off x="-137123" y="0"/>
            <a:ext cx="2690949" cy="51435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7A1324"/>
              </a:solidFill>
            </a:endParaRPr>
          </a:p>
        </p:txBody>
      </p:sp>
      <p:grpSp>
        <p:nvGrpSpPr>
          <p:cNvPr id="4" name="Google Shape;2662;p53">
            <a:extLst>
              <a:ext uri="{FF2B5EF4-FFF2-40B4-BE49-F238E27FC236}">
                <a16:creationId xmlns="" xmlns:a16="http://schemas.microsoft.com/office/drawing/2014/main" id="{E2CAFB9E-7FB4-54EB-DC5F-F00EFBA4CEFA}"/>
              </a:ext>
            </a:extLst>
          </p:cNvPr>
          <p:cNvGrpSpPr/>
          <p:nvPr/>
        </p:nvGrpSpPr>
        <p:grpSpPr>
          <a:xfrm>
            <a:off x="182049" y="1391186"/>
            <a:ext cx="3900600" cy="2361128"/>
            <a:chOff x="4070800" y="1051350"/>
            <a:chExt cx="1096825" cy="400575"/>
          </a:xfrm>
        </p:grpSpPr>
        <p:sp>
          <p:nvSpPr>
            <p:cNvPr id="5" name="Google Shape;2663;p53">
              <a:extLst>
                <a:ext uri="{FF2B5EF4-FFF2-40B4-BE49-F238E27FC236}">
                  <a16:creationId xmlns="" xmlns:a16="http://schemas.microsoft.com/office/drawing/2014/main" id="{64928181-7F6B-9DDD-E4B3-13C8F9B75198}"/>
                </a:ext>
              </a:extLst>
            </p:cNvPr>
            <p:cNvSpPr/>
            <p:nvPr/>
          </p:nvSpPr>
          <p:spPr>
            <a:xfrm>
              <a:off x="4070800" y="1051600"/>
              <a:ext cx="1096825" cy="400075"/>
            </a:xfrm>
            <a:custGeom>
              <a:avLst/>
              <a:gdLst/>
              <a:ahLst/>
              <a:cxnLst/>
              <a:rect l="l" t="t" r="r" b="b"/>
              <a:pathLst>
                <a:path w="43873" h="16003" extrusionOk="0">
                  <a:moveTo>
                    <a:pt x="6009" y="0"/>
                  </a:moveTo>
                  <a:lnTo>
                    <a:pt x="5784" y="693"/>
                  </a:lnTo>
                  <a:cubicBezTo>
                    <a:pt x="5822" y="711"/>
                    <a:pt x="9958" y="2115"/>
                    <a:pt x="13963" y="4211"/>
                  </a:cubicBezTo>
                  <a:cubicBezTo>
                    <a:pt x="17725" y="6139"/>
                    <a:pt x="20158" y="8048"/>
                    <a:pt x="21094" y="9751"/>
                  </a:cubicBezTo>
                  <a:cubicBezTo>
                    <a:pt x="19971" y="8759"/>
                    <a:pt x="17725" y="7356"/>
                    <a:pt x="13327" y="5391"/>
                  </a:cubicBezTo>
                  <a:cubicBezTo>
                    <a:pt x="9003" y="3481"/>
                    <a:pt x="4624" y="1909"/>
                    <a:pt x="4586" y="1909"/>
                  </a:cubicBezTo>
                  <a:lnTo>
                    <a:pt x="4343" y="2583"/>
                  </a:lnTo>
                  <a:cubicBezTo>
                    <a:pt x="9097" y="4268"/>
                    <a:pt x="15854" y="7056"/>
                    <a:pt x="19297" y="9302"/>
                  </a:cubicBezTo>
                  <a:lnTo>
                    <a:pt x="3183" y="3931"/>
                  </a:lnTo>
                  <a:lnTo>
                    <a:pt x="2602" y="5653"/>
                  </a:lnTo>
                  <a:lnTo>
                    <a:pt x="2322" y="6495"/>
                  </a:lnTo>
                  <a:lnTo>
                    <a:pt x="20944" y="12746"/>
                  </a:lnTo>
                  <a:lnTo>
                    <a:pt x="21263" y="12858"/>
                  </a:lnTo>
                  <a:lnTo>
                    <a:pt x="21880" y="13102"/>
                  </a:lnTo>
                  <a:lnTo>
                    <a:pt x="581" y="5952"/>
                  </a:lnTo>
                  <a:lnTo>
                    <a:pt x="76" y="7487"/>
                  </a:lnTo>
                  <a:lnTo>
                    <a:pt x="1" y="7693"/>
                  </a:lnTo>
                  <a:lnTo>
                    <a:pt x="7057" y="10051"/>
                  </a:lnTo>
                  <a:lnTo>
                    <a:pt x="18642" y="13944"/>
                  </a:lnTo>
                  <a:cubicBezTo>
                    <a:pt x="18642" y="14000"/>
                    <a:pt x="18661" y="14075"/>
                    <a:pt x="18699" y="14150"/>
                  </a:cubicBezTo>
                  <a:cubicBezTo>
                    <a:pt x="18717" y="14225"/>
                    <a:pt x="18736" y="14281"/>
                    <a:pt x="18755" y="14337"/>
                  </a:cubicBezTo>
                  <a:lnTo>
                    <a:pt x="18755" y="14356"/>
                  </a:lnTo>
                  <a:cubicBezTo>
                    <a:pt x="18792" y="14431"/>
                    <a:pt x="18811" y="14468"/>
                    <a:pt x="18848" y="14543"/>
                  </a:cubicBezTo>
                  <a:cubicBezTo>
                    <a:pt x="18848" y="14543"/>
                    <a:pt x="18848" y="14562"/>
                    <a:pt x="18886" y="14562"/>
                  </a:cubicBezTo>
                  <a:cubicBezTo>
                    <a:pt x="18904" y="14618"/>
                    <a:pt x="18942" y="14693"/>
                    <a:pt x="18979" y="14730"/>
                  </a:cubicBezTo>
                  <a:cubicBezTo>
                    <a:pt x="18979" y="14749"/>
                    <a:pt x="18998" y="14749"/>
                    <a:pt x="18998" y="14786"/>
                  </a:cubicBezTo>
                  <a:cubicBezTo>
                    <a:pt x="19035" y="14824"/>
                    <a:pt x="19073" y="14880"/>
                    <a:pt x="19110" y="14917"/>
                  </a:cubicBezTo>
                  <a:lnTo>
                    <a:pt x="19166" y="14973"/>
                  </a:lnTo>
                  <a:cubicBezTo>
                    <a:pt x="19204" y="15011"/>
                    <a:pt x="19260" y="15067"/>
                    <a:pt x="19279" y="15104"/>
                  </a:cubicBezTo>
                  <a:lnTo>
                    <a:pt x="19316" y="15161"/>
                  </a:lnTo>
                  <a:cubicBezTo>
                    <a:pt x="19372" y="15198"/>
                    <a:pt x="19410" y="15217"/>
                    <a:pt x="19466" y="15273"/>
                  </a:cubicBezTo>
                  <a:cubicBezTo>
                    <a:pt x="19485" y="15292"/>
                    <a:pt x="19503" y="15292"/>
                    <a:pt x="19541" y="15310"/>
                  </a:cubicBezTo>
                  <a:cubicBezTo>
                    <a:pt x="19578" y="15348"/>
                    <a:pt x="19634" y="15385"/>
                    <a:pt x="19672" y="15404"/>
                  </a:cubicBezTo>
                  <a:cubicBezTo>
                    <a:pt x="19690" y="15441"/>
                    <a:pt x="19728" y="15441"/>
                    <a:pt x="19765" y="15460"/>
                  </a:cubicBezTo>
                  <a:cubicBezTo>
                    <a:pt x="19821" y="15479"/>
                    <a:pt x="19859" y="15497"/>
                    <a:pt x="19915" y="15554"/>
                  </a:cubicBezTo>
                  <a:cubicBezTo>
                    <a:pt x="19934" y="15572"/>
                    <a:pt x="19971" y="15591"/>
                    <a:pt x="20009" y="15591"/>
                  </a:cubicBezTo>
                  <a:lnTo>
                    <a:pt x="20140" y="15666"/>
                  </a:lnTo>
                  <a:cubicBezTo>
                    <a:pt x="20196" y="15685"/>
                    <a:pt x="20215" y="15685"/>
                    <a:pt x="20252" y="15722"/>
                  </a:cubicBezTo>
                  <a:cubicBezTo>
                    <a:pt x="20308" y="15741"/>
                    <a:pt x="20346" y="15759"/>
                    <a:pt x="20402" y="15759"/>
                  </a:cubicBezTo>
                  <a:cubicBezTo>
                    <a:pt x="20439" y="15778"/>
                    <a:pt x="20495" y="15778"/>
                    <a:pt x="20533" y="15816"/>
                  </a:cubicBezTo>
                  <a:cubicBezTo>
                    <a:pt x="20589" y="15834"/>
                    <a:pt x="20626" y="15834"/>
                    <a:pt x="20682" y="15853"/>
                  </a:cubicBezTo>
                  <a:cubicBezTo>
                    <a:pt x="20720" y="15872"/>
                    <a:pt x="20795" y="15872"/>
                    <a:pt x="20851" y="15909"/>
                  </a:cubicBezTo>
                  <a:cubicBezTo>
                    <a:pt x="20888" y="15909"/>
                    <a:pt x="20944" y="15928"/>
                    <a:pt x="20982" y="15928"/>
                  </a:cubicBezTo>
                  <a:cubicBezTo>
                    <a:pt x="21057" y="15947"/>
                    <a:pt x="21094" y="15947"/>
                    <a:pt x="21169" y="15947"/>
                  </a:cubicBezTo>
                  <a:cubicBezTo>
                    <a:pt x="21225" y="15947"/>
                    <a:pt x="21244" y="15965"/>
                    <a:pt x="21281" y="15965"/>
                  </a:cubicBezTo>
                  <a:cubicBezTo>
                    <a:pt x="21356" y="15965"/>
                    <a:pt x="21450" y="16003"/>
                    <a:pt x="21525" y="16003"/>
                  </a:cubicBezTo>
                  <a:lnTo>
                    <a:pt x="22367" y="16003"/>
                  </a:lnTo>
                  <a:cubicBezTo>
                    <a:pt x="22442" y="16003"/>
                    <a:pt x="22535" y="15965"/>
                    <a:pt x="22592" y="15965"/>
                  </a:cubicBezTo>
                  <a:cubicBezTo>
                    <a:pt x="22648" y="15965"/>
                    <a:pt x="22666" y="15947"/>
                    <a:pt x="22723" y="15947"/>
                  </a:cubicBezTo>
                  <a:cubicBezTo>
                    <a:pt x="22779" y="15947"/>
                    <a:pt x="22854" y="15928"/>
                    <a:pt x="22910" y="15928"/>
                  </a:cubicBezTo>
                  <a:cubicBezTo>
                    <a:pt x="22947" y="15928"/>
                    <a:pt x="23003" y="15909"/>
                    <a:pt x="23041" y="15909"/>
                  </a:cubicBezTo>
                  <a:cubicBezTo>
                    <a:pt x="23097" y="15872"/>
                    <a:pt x="23153" y="15872"/>
                    <a:pt x="23209" y="15853"/>
                  </a:cubicBezTo>
                  <a:cubicBezTo>
                    <a:pt x="23247" y="15834"/>
                    <a:pt x="23303" y="15834"/>
                    <a:pt x="23340" y="15816"/>
                  </a:cubicBezTo>
                  <a:cubicBezTo>
                    <a:pt x="23396" y="15778"/>
                    <a:pt x="23434" y="15778"/>
                    <a:pt x="23490" y="15759"/>
                  </a:cubicBezTo>
                  <a:cubicBezTo>
                    <a:pt x="23527" y="15741"/>
                    <a:pt x="23584" y="15722"/>
                    <a:pt x="23621" y="15722"/>
                  </a:cubicBezTo>
                  <a:cubicBezTo>
                    <a:pt x="23677" y="15685"/>
                    <a:pt x="23715" y="15685"/>
                    <a:pt x="23752" y="15666"/>
                  </a:cubicBezTo>
                  <a:lnTo>
                    <a:pt x="23883" y="15591"/>
                  </a:lnTo>
                  <a:cubicBezTo>
                    <a:pt x="23902" y="15572"/>
                    <a:pt x="23958" y="15572"/>
                    <a:pt x="23977" y="15554"/>
                  </a:cubicBezTo>
                  <a:cubicBezTo>
                    <a:pt x="24033" y="15535"/>
                    <a:pt x="24070" y="15497"/>
                    <a:pt x="24126" y="15460"/>
                  </a:cubicBezTo>
                  <a:cubicBezTo>
                    <a:pt x="24145" y="15441"/>
                    <a:pt x="24164" y="15441"/>
                    <a:pt x="24220" y="15404"/>
                  </a:cubicBezTo>
                  <a:cubicBezTo>
                    <a:pt x="24257" y="15385"/>
                    <a:pt x="24313" y="15348"/>
                    <a:pt x="24351" y="15310"/>
                  </a:cubicBezTo>
                  <a:cubicBezTo>
                    <a:pt x="24370" y="15292"/>
                    <a:pt x="24407" y="15292"/>
                    <a:pt x="24426" y="15273"/>
                  </a:cubicBezTo>
                  <a:cubicBezTo>
                    <a:pt x="24463" y="15217"/>
                    <a:pt x="24519" y="15198"/>
                    <a:pt x="24557" y="15161"/>
                  </a:cubicBezTo>
                  <a:cubicBezTo>
                    <a:pt x="24594" y="15123"/>
                    <a:pt x="24613" y="15123"/>
                    <a:pt x="24613" y="15104"/>
                  </a:cubicBezTo>
                  <a:lnTo>
                    <a:pt x="24725" y="14992"/>
                  </a:lnTo>
                  <a:lnTo>
                    <a:pt x="24781" y="14936"/>
                  </a:lnTo>
                  <a:cubicBezTo>
                    <a:pt x="24819" y="14899"/>
                    <a:pt x="24838" y="14842"/>
                    <a:pt x="24894" y="14805"/>
                  </a:cubicBezTo>
                  <a:cubicBezTo>
                    <a:pt x="24894" y="14786"/>
                    <a:pt x="24912" y="14786"/>
                    <a:pt x="24912" y="14749"/>
                  </a:cubicBezTo>
                  <a:cubicBezTo>
                    <a:pt x="24969" y="14711"/>
                    <a:pt x="24987" y="14636"/>
                    <a:pt x="25006" y="14599"/>
                  </a:cubicBezTo>
                  <a:cubicBezTo>
                    <a:pt x="25006" y="14599"/>
                    <a:pt x="25006" y="14562"/>
                    <a:pt x="25025" y="14562"/>
                  </a:cubicBezTo>
                  <a:cubicBezTo>
                    <a:pt x="25062" y="14524"/>
                    <a:pt x="25081" y="14449"/>
                    <a:pt x="25118" y="14374"/>
                  </a:cubicBezTo>
                  <a:lnTo>
                    <a:pt x="25118" y="14356"/>
                  </a:lnTo>
                  <a:cubicBezTo>
                    <a:pt x="25156" y="14281"/>
                    <a:pt x="25174" y="14243"/>
                    <a:pt x="25193" y="14169"/>
                  </a:cubicBezTo>
                  <a:lnTo>
                    <a:pt x="25193" y="14150"/>
                  </a:lnTo>
                  <a:cubicBezTo>
                    <a:pt x="25212" y="14075"/>
                    <a:pt x="25212" y="14000"/>
                    <a:pt x="25249" y="13944"/>
                  </a:cubicBezTo>
                  <a:lnTo>
                    <a:pt x="38669" y="9452"/>
                  </a:lnTo>
                  <a:lnTo>
                    <a:pt x="43872" y="7693"/>
                  </a:lnTo>
                  <a:lnTo>
                    <a:pt x="43648" y="7038"/>
                  </a:lnTo>
                  <a:lnTo>
                    <a:pt x="43311" y="5952"/>
                  </a:lnTo>
                  <a:lnTo>
                    <a:pt x="21993" y="13102"/>
                  </a:lnTo>
                  <a:lnTo>
                    <a:pt x="22535" y="12877"/>
                  </a:lnTo>
                  <a:lnTo>
                    <a:pt x="41570" y="6495"/>
                  </a:lnTo>
                  <a:lnTo>
                    <a:pt x="41570" y="6476"/>
                  </a:lnTo>
                  <a:lnTo>
                    <a:pt x="40709" y="3893"/>
                  </a:lnTo>
                  <a:lnTo>
                    <a:pt x="24332" y="9377"/>
                  </a:lnTo>
                  <a:cubicBezTo>
                    <a:pt x="27739" y="7131"/>
                    <a:pt x="34589" y="4268"/>
                    <a:pt x="39399" y="2583"/>
                  </a:cubicBezTo>
                  <a:lnTo>
                    <a:pt x="39156" y="1909"/>
                  </a:lnTo>
                  <a:cubicBezTo>
                    <a:pt x="39118" y="1928"/>
                    <a:pt x="34739" y="3481"/>
                    <a:pt x="30415" y="5391"/>
                  </a:cubicBezTo>
                  <a:cubicBezTo>
                    <a:pt x="26017" y="7356"/>
                    <a:pt x="23789" y="8759"/>
                    <a:pt x="22648" y="9751"/>
                  </a:cubicBezTo>
                  <a:cubicBezTo>
                    <a:pt x="23602" y="8048"/>
                    <a:pt x="26017" y="6177"/>
                    <a:pt x="29779" y="4211"/>
                  </a:cubicBezTo>
                  <a:cubicBezTo>
                    <a:pt x="33803" y="2115"/>
                    <a:pt x="37939" y="711"/>
                    <a:pt x="37958" y="693"/>
                  </a:cubicBezTo>
                  <a:lnTo>
                    <a:pt x="37733" y="0"/>
                  </a:lnTo>
                  <a:cubicBezTo>
                    <a:pt x="37116" y="206"/>
                    <a:pt x="24388" y="4548"/>
                    <a:pt x="21862" y="9602"/>
                  </a:cubicBezTo>
                  <a:cubicBezTo>
                    <a:pt x="19354" y="4548"/>
                    <a:pt x="6608" y="206"/>
                    <a:pt x="6009"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nvGrpSpPr>
            <p:cNvPr id="6" name="Google Shape;2664;p53">
              <a:extLst>
                <a:ext uri="{FF2B5EF4-FFF2-40B4-BE49-F238E27FC236}">
                  <a16:creationId xmlns="" xmlns:a16="http://schemas.microsoft.com/office/drawing/2014/main" id="{DF7CBAC7-F0B8-EE85-04AB-412B45F0ADE7}"/>
                </a:ext>
              </a:extLst>
            </p:cNvPr>
            <p:cNvGrpSpPr/>
            <p:nvPr/>
          </p:nvGrpSpPr>
          <p:grpSpPr>
            <a:xfrm>
              <a:off x="4070813" y="1051350"/>
              <a:ext cx="1096800" cy="400575"/>
              <a:chOff x="4100800" y="2230550"/>
              <a:chExt cx="1096800" cy="400575"/>
            </a:xfrm>
          </p:grpSpPr>
          <p:sp>
            <p:nvSpPr>
              <p:cNvPr id="7" name="Google Shape;2665;p53">
                <a:extLst>
                  <a:ext uri="{FF2B5EF4-FFF2-40B4-BE49-F238E27FC236}">
                    <a16:creationId xmlns="" xmlns:a16="http://schemas.microsoft.com/office/drawing/2014/main" id="{95CB40A1-0E01-B4D7-F55A-17DBCFD309F2}"/>
                  </a:ext>
                </a:extLst>
              </p:cNvPr>
              <p:cNvSpPr/>
              <p:nvPr/>
            </p:nvSpPr>
            <p:spPr>
              <a:xfrm>
                <a:off x="4158825" y="2230550"/>
                <a:ext cx="981700" cy="327100"/>
              </a:xfrm>
              <a:custGeom>
                <a:avLst/>
                <a:gdLst/>
                <a:ahLst/>
                <a:cxnLst/>
                <a:rect l="l" t="t" r="r" b="b"/>
                <a:pathLst>
                  <a:path w="39268" h="13084" extrusionOk="0">
                    <a:moveTo>
                      <a:pt x="3669" y="1"/>
                    </a:moveTo>
                    <a:lnTo>
                      <a:pt x="3444" y="693"/>
                    </a:lnTo>
                    <a:cubicBezTo>
                      <a:pt x="3481" y="731"/>
                      <a:pt x="7636" y="2135"/>
                      <a:pt x="11623" y="4212"/>
                    </a:cubicBezTo>
                    <a:cubicBezTo>
                      <a:pt x="15404" y="6140"/>
                      <a:pt x="17837" y="8049"/>
                      <a:pt x="18773" y="9752"/>
                    </a:cubicBezTo>
                    <a:cubicBezTo>
                      <a:pt x="17650" y="8779"/>
                      <a:pt x="15404" y="7375"/>
                      <a:pt x="11005" y="5410"/>
                    </a:cubicBezTo>
                    <a:cubicBezTo>
                      <a:pt x="6663" y="3482"/>
                      <a:pt x="2302" y="1910"/>
                      <a:pt x="2246" y="1910"/>
                    </a:cubicBezTo>
                    <a:lnTo>
                      <a:pt x="2022" y="2602"/>
                    </a:lnTo>
                    <a:cubicBezTo>
                      <a:pt x="6757" y="4287"/>
                      <a:pt x="13532" y="7057"/>
                      <a:pt x="16957" y="9303"/>
                    </a:cubicBezTo>
                    <a:lnTo>
                      <a:pt x="861" y="3913"/>
                    </a:lnTo>
                    <a:lnTo>
                      <a:pt x="0" y="6496"/>
                    </a:lnTo>
                    <a:lnTo>
                      <a:pt x="19634" y="13084"/>
                    </a:lnTo>
                    <a:lnTo>
                      <a:pt x="39267" y="6496"/>
                    </a:lnTo>
                    <a:lnTo>
                      <a:pt x="38369" y="3913"/>
                    </a:lnTo>
                    <a:lnTo>
                      <a:pt x="21992" y="9378"/>
                    </a:lnTo>
                    <a:cubicBezTo>
                      <a:pt x="25417" y="7132"/>
                      <a:pt x="32267" y="4287"/>
                      <a:pt x="37059" y="2602"/>
                    </a:cubicBezTo>
                    <a:lnTo>
                      <a:pt x="36834" y="1910"/>
                    </a:lnTo>
                    <a:cubicBezTo>
                      <a:pt x="36778" y="1947"/>
                      <a:pt x="32398" y="3482"/>
                      <a:pt x="28075" y="5410"/>
                    </a:cubicBezTo>
                    <a:cubicBezTo>
                      <a:pt x="23676" y="7375"/>
                      <a:pt x="21449" y="8779"/>
                      <a:pt x="20307" y="9752"/>
                    </a:cubicBezTo>
                    <a:cubicBezTo>
                      <a:pt x="21262" y="8049"/>
                      <a:pt x="23676" y="6177"/>
                      <a:pt x="27438" y="4212"/>
                    </a:cubicBezTo>
                    <a:cubicBezTo>
                      <a:pt x="31462" y="2135"/>
                      <a:pt x="35618" y="731"/>
                      <a:pt x="35636" y="693"/>
                    </a:cubicBezTo>
                    <a:lnTo>
                      <a:pt x="35393" y="1"/>
                    </a:lnTo>
                    <a:cubicBezTo>
                      <a:pt x="34794" y="207"/>
                      <a:pt x="22067" y="4568"/>
                      <a:pt x="19540" y="9621"/>
                    </a:cubicBezTo>
                    <a:cubicBezTo>
                      <a:pt x="17013" y="4568"/>
                      <a:pt x="4286" y="207"/>
                      <a:pt x="366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8" name="Google Shape;2666;p53">
                <a:extLst>
                  <a:ext uri="{FF2B5EF4-FFF2-40B4-BE49-F238E27FC236}">
                    <a16:creationId xmlns="" xmlns:a16="http://schemas.microsoft.com/office/drawing/2014/main" id="{6ECC379A-1155-1C7E-B3ED-C2FDFEC304AD}"/>
                  </a:ext>
                </a:extLst>
              </p:cNvPr>
              <p:cNvSpPr/>
              <p:nvPr/>
            </p:nvSpPr>
            <p:spPr>
              <a:xfrm>
                <a:off x="4567300" y="2574000"/>
                <a:ext cx="165675" cy="56650"/>
              </a:xfrm>
              <a:custGeom>
                <a:avLst/>
                <a:gdLst/>
                <a:ahLst/>
                <a:cxnLst/>
                <a:rect l="l" t="t" r="r" b="b"/>
                <a:pathLst>
                  <a:path w="6627" h="2266" extrusionOk="0">
                    <a:moveTo>
                      <a:pt x="1" y="1"/>
                    </a:moveTo>
                    <a:cubicBezTo>
                      <a:pt x="1" y="1255"/>
                      <a:pt x="1442" y="2265"/>
                      <a:pt x="3295" y="2265"/>
                    </a:cubicBezTo>
                    <a:cubicBezTo>
                      <a:pt x="5148" y="2265"/>
                      <a:pt x="6589" y="1274"/>
                      <a:pt x="6626" y="1"/>
                    </a:cubicBezTo>
                    <a:lnTo>
                      <a:pt x="5353" y="1"/>
                    </a:lnTo>
                    <a:cubicBezTo>
                      <a:pt x="5353" y="469"/>
                      <a:pt x="4455" y="993"/>
                      <a:pt x="3313" y="993"/>
                    </a:cubicBezTo>
                    <a:cubicBezTo>
                      <a:pt x="2172" y="993"/>
                      <a:pt x="1273" y="469"/>
                      <a:pt x="1273"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9" name="Google Shape;2667;p53">
                <a:extLst>
                  <a:ext uri="{FF2B5EF4-FFF2-40B4-BE49-F238E27FC236}">
                    <a16:creationId xmlns="" xmlns:a16="http://schemas.microsoft.com/office/drawing/2014/main" id="{8CADC3D3-A5F4-BC1B-7554-677125C8E11E}"/>
                  </a:ext>
                </a:extLst>
              </p:cNvPr>
              <p:cNvSpPr/>
              <p:nvPr/>
            </p:nvSpPr>
            <p:spPr>
              <a:xfrm>
                <a:off x="4100800" y="2378900"/>
                <a:ext cx="1096800" cy="226950"/>
              </a:xfrm>
              <a:custGeom>
                <a:avLst/>
                <a:gdLst/>
                <a:ahLst/>
                <a:cxnLst/>
                <a:rect l="l" t="t" r="r" b="b"/>
                <a:pathLst>
                  <a:path w="43872" h="9078" extrusionOk="0">
                    <a:moveTo>
                      <a:pt x="599" y="0"/>
                    </a:moveTo>
                    <a:lnTo>
                      <a:pt x="0" y="1741"/>
                    </a:lnTo>
                    <a:lnTo>
                      <a:pt x="21955" y="9078"/>
                    </a:lnTo>
                    <a:lnTo>
                      <a:pt x="43872" y="1741"/>
                    </a:lnTo>
                    <a:lnTo>
                      <a:pt x="43310" y="0"/>
                    </a:lnTo>
                    <a:lnTo>
                      <a:pt x="21955" y="7168"/>
                    </a:lnTo>
                    <a:lnTo>
                      <a:pt x="599"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0" name="Google Shape;2668;p53">
                <a:extLst>
                  <a:ext uri="{FF2B5EF4-FFF2-40B4-BE49-F238E27FC236}">
                    <a16:creationId xmlns="" xmlns:a16="http://schemas.microsoft.com/office/drawing/2014/main" id="{CEE6B523-5BB3-8FD6-8B6E-91DC30C2884E}"/>
                  </a:ext>
                </a:extLst>
              </p:cNvPr>
              <p:cNvSpPr/>
              <p:nvPr/>
            </p:nvSpPr>
            <p:spPr>
              <a:xfrm>
                <a:off x="4158825" y="2369050"/>
                <a:ext cx="980750" cy="189075"/>
              </a:xfrm>
              <a:custGeom>
                <a:avLst/>
                <a:gdLst/>
                <a:ahLst/>
                <a:cxnLst/>
                <a:rect l="l" t="t" r="r" b="b"/>
                <a:pathLst>
                  <a:path w="39230" h="7563" extrusionOk="0">
                    <a:moveTo>
                      <a:pt x="281" y="95"/>
                    </a:moveTo>
                    <a:lnTo>
                      <a:pt x="0" y="956"/>
                    </a:lnTo>
                    <a:lnTo>
                      <a:pt x="19262" y="7419"/>
                    </a:lnTo>
                    <a:lnTo>
                      <a:pt x="19262" y="7419"/>
                    </a:lnTo>
                    <a:lnTo>
                      <a:pt x="281" y="95"/>
                    </a:lnTo>
                    <a:close/>
                    <a:moveTo>
                      <a:pt x="38930" y="1"/>
                    </a:moveTo>
                    <a:lnTo>
                      <a:pt x="19970" y="7431"/>
                    </a:lnTo>
                    <a:lnTo>
                      <a:pt x="19970" y="7431"/>
                    </a:lnTo>
                    <a:lnTo>
                      <a:pt x="39230" y="956"/>
                    </a:lnTo>
                    <a:lnTo>
                      <a:pt x="38930" y="1"/>
                    </a:lnTo>
                    <a:close/>
                    <a:moveTo>
                      <a:pt x="19262" y="7419"/>
                    </a:moveTo>
                    <a:lnTo>
                      <a:pt x="19634" y="7562"/>
                    </a:lnTo>
                    <a:lnTo>
                      <a:pt x="19970" y="7431"/>
                    </a:lnTo>
                    <a:lnTo>
                      <a:pt x="19970" y="7431"/>
                    </a:lnTo>
                    <a:lnTo>
                      <a:pt x="19634" y="7544"/>
                    </a:lnTo>
                    <a:lnTo>
                      <a:pt x="19262" y="7419"/>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11" name="Google Shape;2669;p53">
                <a:extLst>
                  <a:ext uri="{FF2B5EF4-FFF2-40B4-BE49-F238E27FC236}">
                    <a16:creationId xmlns="" xmlns:a16="http://schemas.microsoft.com/office/drawing/2014/main" id="{5C111D35-5807-3B01-1D42-7E61F67D6C94}"/>
                  </a:ext>
                </a:extLst>
              </p:cNvPr>
              <p:cNvSpPr/>
              <p:nvPr/>
            </p:nvSpPr>
            <p:spPr>
              <a:xfrm>
                <a:off x="4101725" y="2400875"/>
                <a:ext cx="1095875" cy="230250"/>
              </a:xfrm>
              <a:custGeom>
                <a:avLst/>
                <a:gdLst/>
                <a:ahLst/>
                <a:cxnLst/>
                <a:rect l="l" t="t" r="r" b="b"/>
                <a:pathLst>
                  <a:path w="43835" h="9210" extrusionOk="0">
                    <a:moveTo>
                      <a:pt x="281" y="1"/>
                    </a:moveTo>
                    <a:lnTo>
                      <a:pt x="1" y="862"/>
                    </a:lnTo>
                    <a:lnTo>
                      <a:pt x="18642" y="7113"/>
                    </a:lnTo>
                    <a:cubicBezTo>
                      <a:pt x="18773" y="8292"/>
                      <a:pt x="20158" y="9209"/>
                      <a:pt x="21936" y="9209"/>
                    </a:cubicBezTo>
                    <a:cubicBezTo>
                      <a:pt x="23696" y="9209"/>
                      <a:pt x="25099" y="8292"/>
                      <a:pt x="25230" y="7113"/>
                    </a:cubicBezTo>
                    <a:lnTo>
                      <a:pt x="43835" y="862"/>
                    </a:lnTo>
                    <a:lnTo>
                      <a:pt x="43554" y="1"/>
                    </a:lnTo>
                    <a:lnTo>
                      <a:pt x="21918" y="7394"/>
                    </a:lnTo>
                    <a:lnTo>
                      <a:pt x="281"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grpSp>
        <p:nvGrpSpPr>
          <p:cNvPr id="1609" name="Google Shape;1609;p50"/>
          <p:cNvGrpSpPr/>
          <p:nvPr/>
        </p:nvGrpSpPr>
        <p:grpSpPr>
          <a:xfrm>
            <a:off x="4083011" y="1195579"/>
            <a:ext cx="4816800" cy="2752342"/>
            <a:chOff x="3606792" y="1195579"/>
            <a:chExt cx="4816800" cy="2752342"/>
          </a:xfrm>
        </p:grpSpPr>
        <p:sp>
          <p:nvSpPr>
            <p:cNvPr id="1610" name="Google Shape;1610;p50"/>
            <p:cNvSpPr/>
            <p:nvPr/>
          </p:nvSpPr>
          <p:spPr>
            <a:xfrm>
              <a:off x="4064937" y="1195579"/>
              <a:ext cx="3900600" cy="2610600"/>
            </a:xfrm>
            <a:prstGeom prst="round2SameRect">
              <a:avLst>
                <a:gd name="adj1" fmla="val 5556"/>
                <a:gd name="adj2" fmla="val 1449"/>
              </a:avLst>
            </a:prstGeom>
            <a:solidFill>
              <a:schemeClr val="lt2"/>
            </a:solidFill>
            <a:ln>
              <a:noFill/>
            </a:ln>
          </p:spPr>
          <p:txBody>
            <a:bodyPr spcFirstLastPara="1" wrap="square" lIns="91425" tIns="91425" rIns="91425" bIns="91425" anchor="ctr" anchorCtr="0">
              <a:noAutofit/>
            </a:bodyPr>
            <a:lstStyle/>
            <a:p>
              <a:endParaRPr/>
            </a:p>
          </p:txBody>
        </p:sp>
        <p:sp>
          <p:nvSpPr>
            <p:cNvPr id="1611" name="Google Shape;1611;p50"/>
            <p:cNvSpPr/>
            <p:nvPr/>
          </p:nvSpPr>
          <p:spPr>
            <a:xfrm>
              <a:off x="3606792" y="3806321"/>
              <a:ext cx="4816800" cy="141600"/>
            </a:xfrm>
            <a:prstGeom prst="round2SameRect">
              <a:avLst>
                <a:gd name="adj1" fmla="val 5556"/>
                <a:gd name="adj2" fmla="val 50000"/>
              </a:avLst>
            </a:prstGeom>
            <a:solidFill>
              <a:schemeClr val="dk2"/>
            </a:solidFill>
            <a:ln>
              <a:noFill/>
            </a:ln>
          </p:spPr>
          <p:txBody>
            <a:bodyPr spcFirstLastPara="1" wrap="square" lIns="91425" tIns="91425" rIns="91425" bIns="91425" anchor="ctr" anchorCtr="0">
              <a:noAutofit/>
            </a:bodyPr>
            <a:lstStyle/>
            <a:p>
              <a:endParaRPr/>
            </a:p>
          </p:txBody>
        </p:sp>
        <p:sp>
          <p:nvSpPr>
            <p:cNvPr id="1612" name="Google Shape;1612;p50"/>
            <p:cNvSpPr/>
            <p:nvPr/>
          </p:nvSpPr>
          <p:spPr>
            <a:xfrm>
              <a:off x="5631819" y="3806321"/>
              <a:ext cx="766800" cy="55200"/>
            </a:xfrm>
            <a:prstGeom prst="round2SameRect">
              <a:avLst>
                <a:gd name="adj1" fmla="val 5556"/>
                <a:gd name="adj2" fmla="val 50000"/>
              </a:avLst>
            </a:prstGeom>
            <a:solidFill>
              <a:schemeClr val="lt1"/>
            </a:solidFill>
            <a:ln>
              <a:noFill/>
            </a:ln>
          </p:spPr>
          <p:txBody>
            <a:bodyPr spcFirstLastPara="1" wrap="square" lIns="91425" tIns="91425" rIns="91425" bIns="91425" anchor="ctr" anchorCtr="0">
              <a:noAutofit/>
            </a:bodyPr>
            <a:lstStyle/>
            <a:p>
              <a:endParaRPr/>
            </a:p>
          </p:txBody>
        </p:sp>
      </p:grpSp>
      <p:sp>
        <p:nvSpPr>
          <p:cNvPr id="1614" name="Google Shape;1614;p50"/>
          <p:cNvSpPr txBox="1">
            <a:spLocks noGrp="1"/>
          </p:cNvSpPr>
          <p:nvPr>
            <p:ph type="title"/>
          </p:nvPr>
        </p:nvSpPr>
        <p:spPr>
          <a:xfrm>
            <a:off x="-44987" y="1970773"/>
            <a:ext cx="4306467" cy="1705845"/>
          </a:xfrm>
          <a:prstGeom prst="rect">
            <a:avLst/>
          </a:prstGeom>
        </p:spPr>
        <p:txBody>
          <a:bodyPr spcFirstLastPara="1" wrap="square" lIns="0" tIns="91425" rIns="0" bIns="91425" anchor="ctr" anchorCtr="0">
            <a:noAutofit/>
          </a:bodyPr>
          <a:lstStyle/>
          <a:p>
            <a:pPr fontAlgn="base"/>
            <a:r>
              <a:rPr lang="de-DE" sz="2400" dirty="0">
                <a:latin typeface="#9Slide02 Noi dung rat dai" panose="02000000000000000000" pitchFamily="2" charset="0"/>
                <a:ea typeface="#9Slide02 Noi dung rat dai" panose="02000000000000000000" pitchFamily="2" charset="0"/>
              </a:rPr>
              <a:t>‘‘</a:t>
            </a:r>
            <a:r>
              <a:rPr lang="en-US" sz="2400" i="1" dirty="0" err="1">
                <a:latin typeface="#9Slide02 Noi dung rat dai" panose="02000000000000000000" pitchFamily="2" charset="0"/>
                <a:ea typeface="#9Slide02 Noi dung rat dai" panose="02000000000000000000" pitchFamily="2" charset="0"/>
              </a:rPr>
              <a:t>Hôm</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sau</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lão</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Hạc</a:t>
            </a:r>
            <a:r>
              <a:rPr lang="en-US" sz="2400" i="1" dirty="0">
                <a:latin typeface="#9Slide02 Noi dung rat dai" panose="02000000000000000000" pitchFamily="2" charset="0"/>
                <a:ea typeface="#9Slide02 Noi dung rat dai" panose="02000000000000000000" pitchFamily="2" charset="0"/>
              </a:rPr>
              <a:t> sang </a:t>
            </a:r>
            <a:r>
              <a:rPr lang="en-US" sz="2400" i="1" dirty="0" err="1">
                <a:latin typeface="#9Slide02 Noi dung rat dai" panose="02000000000000000000" pitchFamily="2" charset="0"/>
                <a:ea typeface="#9Slide02 Noi dung rat dai" panose="02000000000000000000" pitchFamily="2" charset="0"/>
              </a:rPr>
              <a:t>nhà</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tôi</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Vừa</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thấy</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tôi</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lão</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báo</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ngay</a:t>
            </a:r>
            <a:r>
              <a:rPr lang="en-US" sz="2400" i="1" dirty="0">
                <a:latin typeface="#9Slide02 Noi dung rat dai" panose="02000000000000000000" pitchFamily="2" charset="0"/>
                <a:ea typeface="#9Slide02 Noi dung rat dai" panose="02000000000000000000" pitchFamily="2" charset="0"/>
              </a:rPr>
              <a:t>:</a:t>
            </a:r>
            <a:r>
              <a:rPr lang="en-US" sz="2400" dirty="0">
                <a:latin typeface="#9Slide02 Noi dung rat dai" panose="02000000000000000000" pitchFamily="2" charset="0"/>
                <a:ea typeface="#9Slide02 Noi dung rat dai" panose="02000000000000000000" pitchFamily="2" charset="0"/>
              </a:rPr>
              <a:t/>
            </a:r>
            <a:br>
              <a:rPr lang="en-US" sz="2400" dirty="0">
                <a:latin typeface="#9Slide02 Noi dung rat dai" panose="02000000000000000000" pitchFamily="2" charset="0"/>
                <a:ea typeface="#9Slide02 Noi dung rat dai" panose="02000000000000000000" pitchFamily="2" charset="0"/>
              </a:rPr>
            </a:br>
            <a:r>
              <a:rPr lang="en-US" sz="2400" i="1" dirty="0">
                <a:latin typeface="#9Slide02 Noi dung rat dai" panose="02000000000000000000" pitchFamily="2" charset="0"/>
                <a:ea typeface="#9Slide02 Noi dung rat dai" panose="02000000000000000000" pitchFamily="2" charset="0"/>
              </a:rPr>
              <a:t>     - </a:t>
            </a:r>
            <a:r>
              <a:rPr lang="en-US" sz="2400" i="1" dirty="0" err="1">
                <a:latin typeface="#9Slide02 Noi dung rat dai" panose="02000000000000000000" pitchFamily="2" charset="0"/>
                <a:ea typeface="#9Slide02 Noi dung rat dai" panose="02000000000000000000" pitchFamily="2" charset="0"/>
              </a:rPr>
              <a:t>Cậu</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Vàng</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đi</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đời</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rồi</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ông</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giáo</a:t>
            </a:r>
            <a:r>
              <a:rPr lang="en-US" sz="2400" i="1" dirty="0">
                <a:latin typeface="#9Slide02 Noi dung rat dai" panose="02000000000000000000" pitchFamily="2" charset="0"/>
                <a:ea typeface="#9Slide02 Noi dung rat dai" panose="02000000000000000000" pitchFamily="2" charset="0"/>
              </a:rPr>
              <a:t> ạ!</a:t>
            </a:r>
            <a:r>
              <a:rPr lang="en-US" sz="2400" dirty="0">
                <a:latin typeface="#9Slide02 Noi dung rat dai" panose="02000000000000000000" pitchFamily="2" charset="0"/>
                <a:ea typeface="#9Slide02 Noi dung rat dai" panose="02000000000000000000" pitchFamily="2" charset="0"/>
              </a:rPr>
              <a:t/>
            </a:r>
            <a:br>
              <a:rPr lang="en-US" sz="2400" dirty="0">
                <a:latin typeface="#9Slide02 Noi dung rat dai" panose="02000000000000000000" pitchFamily="2" charset="0"/>
                <a:ea typeface="#9Slide02 Noi dung rat dai" panose="02000000000000000000" pitchFamily="2" charset="0"/>
              </a:rPr>
            </a:br>
            <a:r>
              <a:rPr lang="en-US" sz="2400" i="1" dirty="0">
                <a:latin typeface="#9Slide02 Noi dung rat dai" panose="02000000000000000000" pitchFamily="2" charset="0"/>
                <a:ea typeface="#9Slide02 Noi dung rat dai" panose="02000000000000000000" pitchFamily="2" charset="0"/>
              </a:rPr>
              <a:t>      … </a:t>
            </a:r>
            <a:r>
              <a:rPr lang="en-US" sz="2400" i="1" dirty="0" err="1">
                <a:latin typeface="#9Slide02 Noi dung rat dai" panose="02000000000000000000" pitchFamily="2" charset="0"/>
                <a:ea typeface="#9Slide02 Noi dung rat dai" panose="02000000000000000000" pitchFamily="2" charset="0"/>
              </a:rPr>
              <a:t>Cuộc</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đời</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quả</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thật</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cứ</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một</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ngày</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một</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thêm</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đáng</a:t>
            </a:r>
            <a:r>
              <a:rPr lang="en-US" sz="2400" i="1" dirty="0">
                <a:latin typeface="#9Slide02 Noi dung rat dai" panose="02000000000000000000" pitchFamily="2" charset="0"/>
                <a:ea typeface="#9Slide02 Noi dung rat dai" panose="02000000000000000000" pitchFamily="2" charset="0"/>
              </a:rPr>
              <a:t> </a:t>
            </a:r>
            <a:r>
              <a:rPr lang="en-US" sz="2400" i="1" dirty="0" err="1">
                <a:latin typeface="#9Slide02 Noi dung rat dai" panose="02000000000000000000" pitchFamily="2" charset="0"/>
                <a:ea typeface="#9Slide02 Noi dung rat dai" panose="02000000000000000000" pitchFamily="2" charset="0"/>
              </a:rPr>
              <a:t>buồn</a:t>
            </a:r>
            <a:r>
              <a:rPr lang="en-US" sz="2400" i="1" dirty="0">
                <a:latin typeface="#9Slide02 Noi dung rat dai" panose="02000000000000000000" pitchFamily="2" charset="0"/>
                <a:ea typeface="#9Slide02 Noi dung rat dai" panose="02000000000000000000" pitchFamily="2" charset="0"/>
              </a:rPr>
              <a:t>...”</a:t>
            </a:r>
            <a:r>
              <a:rPr lang="en-US" sz="2400" dirty="0">
                <a:latin typeface="#9Slide02 Noi dung rat dai" panose="02000000000000000000" pitchFamily="2" charset="0"/>
                <a:ea typeface="#9Slide02 Noi dung rat dai" panose="02000000000000000000" pitchFamily="2" charset="0"/>
              </a:rPr>
              <a:t/>
            </a:r>
            <a:br>
              <a:rPr lang="en-US" sz="2400" dirty="0">
                <a:latin typeface="#9Slide02 Noi dung rat dai" panose="02000000000000000000" pitchFamily="2" charset="0"/>
                <a:ea typeface="#9Slide02 Noi dung rat dai" panose="02000000000000000000" pitchFamily="2" charset="0"/>
              </a:rPr>
            </a:br>
            <a:endParaRPr sz="2400" b="1" dirty="0">
              <a:latin typeface="#9Slide02 Noi dung rat dai" panose="02000000000000000000" pitchFamily="2" charset="0"/>
              <a:ea typeface="#9Slide02 Noi dung rat dai" panose="02000000000000000000" pitchFamily="2" charset="0"/>
            </a:endParaRPr>
          </a:p>
        </p:txBody>
      </p:sp>
      <p:sp>
        <p:nvSpPr>
          <p:cNvPr id="3" name="Rectangle: Rounded Corners 2">
            <a:extLst>
              <a:ext uri="{FF2B5EF4-FFF2-40B4-BE49-F238E27FC236}">
                <a16:creationId xmlns="" xmlns:a16="http://schemas.microsoft.com/office/drawing/2014/main" id="{FFC48FE7-A17A-D404-F722-2AB814A5235A}"/>
              </a:ext>
            </a:extLst>
          </p:cNvPr>
          <p:cNvSpPr/>
          <p:nvPr/>
        </p:nvSpPr>
        <p:spPr>
          <a:xfrm>
            <a:off x="4651449" y="1330126"/>
            <a:ext cx="3683726" cy="2394857"/>
          </a:xfrm>
          <a:prstGeom prst="roundRect">
            <a:avLst>
              <a:gd name="adj" fmla="val 503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000" b="1" dirty="0">
                <a:solidFill>
                  <a:srgbClr val="7A1324"/>
                </a:solidFill>
                <a:latin typeface="#9Slide02 Tieu de rat dai 01" panose="02000000000000000000" pitchFamily="2" charset="0"/>
                <a:ea typeface="#9Slide02 Tieu de rat dai 01" panose="02000000000000000000" pitchFamily="2" charset="0"/>
              </a:rPr>
              <a:t>Viết kịch bản sân khấu hóa cho đoạn trích lão Hạc sang nhà ông giáo nói chuyện đã bán Cậu Vàng?</a:t>
            </a:r>
            <a:endParaRPr lang="en-US" sz="3000" b="1" dirty="0">
              <a:solidFill>
                <a:srgbClr val="7A1324"/>
              </a:solidFill>
              <a:latin typeface="#9Slide02 Tieu de rat dai 01" panose="02000000000000000000" pitchFamily="2" charset="0"/>
              <a:ea typeface="#9Slide02 Tieu de rat dai 01" panose="02000000000000000000" pitchFamily="2" charset="0"/>
            </a:endParaRPr>
          </a:p>
        </p:txBody>
      </p:sp>
      <p:grpSp>
        <p:nvGrpSpPr>
          <p:cNvPr id="12" name="Google Shape;1987;p52">
            <a:extLst>
              <a:ext uri="{FF2B5EF4-FFF2-40B4-BE49-F238E27FC236}">
                <a16:creationId xmlns="" xmlns:a16="http://schemas.microsoft.com/office/drawing/2014/main" id="{6B572D85-0A4D-D750-E434-D2FC5BCF4D18}"/>
              </a:ext>
            </a:extLst>
          </p:cNvPr>
          <p:cNvGrpSpPr/>
          <p:nvPr/>
        </p:nvGrpSpPr>
        <p:grpSpPr>
          <a:xfrm>
            <a:off x="302161" y="230098"/>
            <a:ext cx="1129074" cy="945525"/>
            <a:chOff x="826689" y="2593385"/>
            <a:chExt cx="550625" cy="551596"/>
          </a:xfrm>
        </p:grpSpPr>
        <p:sp>
          <p:nvSpPr>
            <p:cNvPr id="13" name="Google Shape;1988;p52">
              <a:extLst>
                <a:ext uri="{FF2B5EF4-FFF2-40B4-BE49-F238E27FC236}">
                  <a16:creationId xmlns="" xmlns:a16="http://schemas.microsoft.com/office/drawing/2014/main" id="{9583DE04-1777-691D-FC7A-98B9B658DB87}"/>
                </a:ext>
              </a:extLst>
            </p:cNvPr>
            <p:cNvSpPr/>
            <p:nvPr/>
          </p:nvSpPr>
          <p:spPr>
            <a:xfrm>
              <a:off x="1048645" y="2748071"/>
              <a:ext cx="328670" cy="396910"/>
            </a:xfrm>
            <a:custGeom>
              <a:avLst/>
              <a:gdLst/>
              <a:ahLst/>
              <a:cxnLst/>
              <a:rect l="l" t="t" r="r" b="b"/>
              <a:pathLst>
                <a:path w="10832" h="13081" extrusionOk="0">
                  <a:moveTo>
                    <a:pt x="5511" y="1"/>
                  </a:moveTo>
                  <a:cubicBezTo>
                    <a:pt x="3389" y="1"/>
                    <a:pt x="32" y="1616"/>
                    <a:pt x="32" y="1616"/>
                  </a:cubicBezTo>
                  <a:lnTo>
                    <a:pt x="1" y="6620"/>
                  </a:lnTo>
                  <a:cubicBezTo>
                    <a:pt x="1" y="11085"/>
                    <a:pt x="5416" y="13080"/>
                    <a:pt x="5416" y="13080"/>
                  </a:cubicBezTo>
                  <a:cubicBezTo>
                    <a:pt x="5416" y="13080"/>
                    <a:pt x="10800" y="12003"/>
                    <a:pt x="10800" y="6303"/>
                  </a:cubicBezTo>
                  <a:lnTo>
                    <a:pt x="10831" y="1553"/>
                  </a:lnTo>
                  <a:cubicBezTo>
                    <a:pt x="10831" y="1553"/>
                    <a:pt x="7601" y="1"/>
                    <a:pt x="55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989;p52">
              <a:extLst>
                <a:ext uri="{FF2B5EF4-FFF2-40B4-BE49-F238E27FC236}">
                  <a16:creationId xmlns="" xmlns:a16="http://schemas.microsoft.com/office/drawing/2014/main" id="{49FE5A04-5ABB-C643-1D9E-7E93F1F2AA47}"/>
                </a:ext>
              </a:extLst>
            </p:cNvPr>
            <p:cNvSpPr/>
            <p:nvPr/>
          </p:nvSpPr>
          <p:spPr>
            <a:xfrm>
              <a:off x="1107266" y="2950819"/>
              <a:ext cx="210486" cy="61535"/>
            </a:xfrm>
            <a:custGeom>
              <a:avLst/>
              <a:gdLst/>
              <a:ahLst/>
              <a:cxnLst/>
              <a:rect l="l" t="t" r="r" b="b"/>
              <a:pathLst>
                <a:path w="6937" h="2028" extrusionOk="0">
                  <a:moveTo>
                    <a:pt x="3357" y="1"/>
                  </a:moveTo>
                  <a:cubicBezTo>
                    <a:pt x="1711" y="1"/>
                    <a:pt x="0" y="1838"/>
                    <a:pt x="0" y="1838"/>
                  </a:cubicBezTo>
                  <a:cubicBezTo>
                    <a:pt x="0" y="1838"/>
                    <a:pt x="2566" y="1489"/>
                    <a:pt x="3357" y="1489"/>
                  </a:cubicBezTo>
                  <a:cubicBezTo>
                    <a:pt x="4212" y="1489"/>
                    <a:pt x="6936" y="2028"/>
                    <a:pt x="6936" y="2028"/>
                  </a:cubicBezTo>
                  <a:cubicBezTo>
                    <a:pt x="6936" y="2028"/>
                    <a:pt x="5036" y="1"/>
                    <a:pt x="335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 name="Google Shape;1990;p52">
              <a:extLst>
                <a:ext uri="{FF2B5EF4-FFF2-40B4-BE49-F238E27FC236}">
                  <a16:creationId xmlns="" xmlns:a16="http://schemas.microsoft.com/office/drawing/2014/main" id="{550CE117-9147-A98F-9797-910A88CF73D7}"/>
                </a:ext>
              </a:extLst>
            </p:cNvPr>
            <p:cNvSpPr/>
            <p:nvPr/>
          </p:nvSpPr>
          <p:spPr>
            <a:xfrm>
              <a:off x="1242746" y="2880698"/>
              <a:ext cx="100949" cy="36532"/>
            </a:xfrm>
            <a:custGeom>
              <a:avLst/>
              <a:gdLst/>
              <a:ahLst/>
              <a:cxnLst/>
              <a:rect l="l" t="t" r="r" b="b"/>
              <a:pathLst>
                <a:path w="3327" h="1204" extrusionOk="0">
                  <a:moveTo>
                    <a:pt x="1" y="0"/>
                  </a:moveTo>
                  <a:lnTo>
                    <a:pt x="1" y="0"/>
                  </a:lnTo>
                  <a:cubicBezTo>
                    <a:pt x="1" y="0"/>
                    <a:pt x="634" y="1204"/>
                    <a:pt x="1553" y="1204"/>
                  </a:cubicBezTo>
                  <a:cubicBezTo>
                    <a:pt x="2471" y="1204"/>
                    <a:pt x="3326" y="222"/>
                    <a:pt x="3326" y="222"/>
                  </a:cubicBezTo>
                  <a:lnTo>
                    <a:pt x="3326" y="222"/>
                  </a:lnTo>
                  <a:cubicBezTo>
                    <a:pt x="3326" y="222"/>
                    <a:pt x="2218" y="380"/>
                    <a:pt x="1584" y="380"/>
                  </a:cubicBezTo>
                  <a:cubicBezTo>
                    <a:pt x="951" y="380"/>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 name="Google Shape;1991;p52">
              <a:extLst>
                <a:ext uri="{FF2B5EF4-FFF2-40B4-BE49-F238E27FC236}">
                  <a16:creationId xmlns="" xmlns:a16="http://schemas.microsoft.com/office/drawing/2014/main" id="{61728A65-0B88-70F3-1645-45F243DDA646}"/>
                </a:ext>
              </a:extLst>
            </p:cNvPr>
            <p:cNvSpPr/>
            <p:nvPr/>
          </p:nvSpPr>
          <p:spPr>
            <a:xfrm>
              <a:off x="1299456" y="2916229"/>
              <a:ext cx="41357" cy="65388"/>
            </a:xfrm>
            <a:custGeom>
              <a:avLst/>
              <a:gdLst/>
              <a:ahLst/>
              <a:cxnLst/>
              <a:rect l="l" t="t" r="r" b="b"/>
              <a:pathLst>
                <a:path w="1363" h="2155" extrusionOk="0">
                  <a:moveTo>
                    <a:pt x="634" y="1"/>
                  </a:moveTo>
                  <a:cubicBezTo>
                    <a:pt x="634" y="634"/>
                    <a:pt x="0" y="1109"/>
                    <a:pt x="0" y="1521"/>
                  </a:cubicBezTo>
                  <a:cubicBezTo>
                    <a:pt x="0" y="1901"/>
                    <a:pt x="254" y="2154"/>
                    <a:pt x="634" y="2154"/>
                  </a:cubicBezTo>
                  <a:cubicBezTo>
                    <a:pt x="1045" y="2154"/>
                    <a:pt x="1362" y="1838"/>
                    <a:pt x="1362" y="1426"/>
                  </a:cubicBezTo>
                  <a:cubicBezTo>
                    <a:pt x="1362" y="1046"/>
                    <a:pt x="634" y="476"/>
                    <a:pt x="63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 name="Google Shape;1992;p52">
              <a:extLst>
                <a:ext uri="{FF2B5EF4-FFF2-40B4-BE49-F238E27FC236}">
                  <a16:creationId xmlns="" xmlns:a16="http://schemas.microsoft.com/office/drawing/2014/main" id="{C74D2496-F8C3-6D6A-2E4A-0DFFBB397DB9}"/>
                </a:ext>
              </a:extLst>
            </p:cNvPr>
            <p:cNvSpPr/>
            <p:nvPr/>
          </p:nvSpPr>
          <p:spPr>
            <a:xfrm>
              <a:off x="1048645" y="2748071"/>
              <a:ext cx="163394" cy="267166"/>
            </a:xfrm>
            <a:custGeom>
              <a:avLst/>
              <a:gdLst/>
              <a:ahLst/>
              <a:cxnLst/>
              <a:rect l="l" t="t" r="r" b="b"/>
              <a:pathLst>
                <a:path w="5385" h="8805" extrusionOk="0">
                  <a:moveTo>
                    <a:pt x="5384" y="1"/>
                  </a:moveTo>
                  <a:lnTo>
                    <a:pt x="5384" y="1"/>
                  </a:lnTo>
                  <a:cubicBezTo>
                    <a:pt x="3294" y="33"/>
                    <a:pt x="32" y="1616"/>
                    <a:pt x="32" y="1616"/>
                  </a:cubicBezTo>
                  <a:lnTo>
                    <a:pt x="1" y="6620"/>
                  </a:lnTo>
                  <a:cubicBezTo>
                    <a:pt x="1" y="7411"/>
                    <a:pt x="159" y="8171"/>
                    <a:pt x="476" y="8805"/>
                  </a:cubicBezTo>
                  <a:cubicBezTo>
                    <a:pt x="2344" y="8013"/>
                    <a:pt x="5131" y="5860"/>
                    <a:pt x="538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1993;p52">
              <a:extLst>
                <a:ext uri="{FF2B5EF4-FFF2-40B4-BE49-F238E27FC236}">
                  <a16:creationId xmlns="" xmlns:a16="http://schemas.microsoft.com/office/drawing/2014/main" id="{246CE6B5-3485-1A4C-EE92-81B301D641C1}"/>
                </a:ext>
              </a:extLst>
            </p:cNvPr>
            <p:cNvSpPr/>
            <p:nvPr/>
          </p:nvSpPr>
          <p:spPr>
            <a:xfrm>
              <a:off x="826689" y="2593385"/>
              <a:ext cx="341141" cy="407439"/>
            </a:xfrm>
            <a:custGeom>
              <a:avLst/>
              <a:gdLst/>
              <a:ahLst/>
              <a:cxnLst/>
              <a:rect l="l" t="t" r="r" b="b"/>
              <a:pathLst>
                <a:path w="11243" h="13428" extrusionOk="0">
                  <a:moveTo>
                    <a:pt x="5637" y="0"/>
                  </a:moveTo>
                  <a:cubicBezTo>
                    <a:pt x="3484" y="0"/>
                    <a:pt x="32" y="1330"/>
                    <a:pt x="32" y="1330"/>
                  </a:cubicBezTo>
                  <a:lnTo>
                    <a:pt x="0" y="6081"/>
                  </a:lnTo>
                  <a:cubicBezTo>
                    <a:pt x="0" y="11433"/>
                    <a:pt x="5574" y="13428"/>
                    <a:pt x="5574" y="13428"/>
                  </a:cubicBezTo>
                  <a:cubicBezTo>
                    <a:pt x="5574" y="13428"/>
                    <a:pt x="11243" y="11686"/>
                    <a:pt x="11243" y="5764"/>
                  </a:cubicBezTo>
                  <a:lnTo>
                    <a:pt x="11243" y="1267"/>
                  </a:lnTo>
                  <a:cubicBezTo>
                    <a:pt x="11243" y="1267"/>
                    <a:pt x="7854" y="0"/>
                    <a:pt x="56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 name="Google Shape;1994;p52">
              <a:extLst>
                <a:ext uri="{FF2B5EF4-FFF2-40B4-BE49-F238E27FC236}">
                  <a16:creationId xmlns="" xmlns:a16="http://schemas.microsoft.com/office/drawing/2014/main" id="{AB7A88C3-EE84-3C1D-D785-C6A1B7B09F35}"/>
                </a:ext>
              </a:extLst>
            </p:cNvPr>
            <p:cNvSpPr/>
            <p:nvPr/>
          </p:nvSpPr>
          <p:spPr>
            <a:xfrm>
              <a:off x="891046" y="2797074"/>
              <a:ext cx="204721" cy="88448"/>
            </a:xfrm>
            <a:custGeom>
              <a:avLst/>
              <a:gdLst/>
              <a:ahLst/>
              <a:cxnLst/>
              <a:rect l="l" t="t" r="r" b="b"/>
              <a:pathLst>
                <a:path w="6747" h="2915" extrusionOk="0">
                  <a:moveTo>
                    <a:pt x="6746" y="1"/>
                  </a:moveTo>
                  <a:lnTo>
                    <a:pt x="6746" y="1"/>
                  </a:lnTo>
                  <a:cubicBezTo>
                    <a:pt x="6746" y="1"/>
                    <a:pt x="4150" y="698"/>
                    <a:pt x="3295" y="698"/>
                  </a:cubicBezTo>
                  <a:cubicBezTo>
                    <a:pt x="2471" y="698"/>
                    <a:pt x="1" y="159"/>
                    <a:pt x="1" y="159"/>
                  </a:cubicBezTo>
                  <a:lnTo>
                    <a:pt x="1" y="159"/>
                  </a:lnTo>
                  <a:cubicBezTo>
                    <a:pt x="1" y="159"/>
                    <a:pt x="951" y="2915"/>
                    <a:pt x="3358" y="2915"/>
                  </a:cubicBezTo>
                  <a:cubicBezTo>
                    <a:pt x="5416" y="2915"/>
                    <a:pt x="6746" y="1"/>
                    <a:pt x="674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 name="Google Shape;1995;p52">
              <a:extLst>
                <a:ext uri="{FF2B5EF4-FFF2-40B4-BE49-F238E27FC236}">
                  <a16:creationId xmlns="" xmlns:a16="http://schemas.microsoft.com/office/drawing/2014/main" id="{96CA313C-C025-23AD-C510-68446C2AD03B}"/>
                </a:ext>
              </a:extLst>
            </p:cNvPr>
            <p:cNvSpPr/>
            <p:nvPr/>
          </p:nvSpPr>
          <p:spPr>
            <a:xfrm>
              <a:off x="1012143" y="2710598"/>
              <a:ext cx="105713" cy="35592"/>
            </a:xfrm>
            <a:custGeom>
              <a:avLst/>
              <a:gdLst/>
              <a:ahLst/>
              <a:cxnLst/>
              <a:rect l="l" t="t" r="r" b="b"/>
              <a:pathLst>
                <a:path w="3484" h="1173" extrusionOk="0">
                  <a:moveTo>
                    <a:pt x="1679" y="1"/>
                  </a:moveTo>
                  <a:cubicBezTo>
                    <a:pt x="887" y="1"/>
                    <a:pt x="0" y="1078"/>
                    <a:pt x="0" y="1078"/>
                  </a:cubicBezTo>
                  <a:cubicBezTo>
                    <a:pt x="0" y="1078"/>
                    <a:pt x="602" y="919"/>
                    <a:pt x="1679" y="919"/>
                  </a:cubicBezTo>
                  <a:cubicBezTo>
                    <a:pt x="2280" y="919"/>
                    <a:pt x="3484" y="1173"/>
                    <a:pt x="3484" y="1173"/>
                  </a:cubicBezTo>
                  <a:cubicBezTo>
                    <a:pt x="3484" y="1173"/>
                    <a:pt x="2502" y="1"/>
                    <a:pt x="16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 name="Google Shape;1996;p52">
              <a:extLst>
                <a:ext uri="{FF2B5EF4-FFF2-40B4-BE49-F238E27FC236}">
                  <a16:creationId xmlns="" xmlns:a16="http://schemas.microsoft.com/office/drawing/2014/main" id="{CE2C8376-5A98-3C55-A7E9-A7552792EC64}"/>
                </a:ext>
              </a:extLst>
            </p:cNvPr>
            <p:cNvSpPr/>
            <p:nvPr/>
          </p:nvSpPr>
          <p:spPr>
            <a:xfrm>
              <a:off x="862220" y="2710598"/>
              <a:ext cx="106715" cy="36563"/>
            </a:xfrm>
            <a:custGeom>
              <a:avLst/>
              <a:gdLst/>
              <a:ahLst/>
              <a:cxnLst/>
              <a:rect l="l" t="t" r="r" b="b"/>
              <a:pathLst>
                <a:path w="3517" h="1205" extrusionOk="0">
                  <a:moveTo>
                    <a:pt x="1711" y="1"/>
                  </a:moveTo>
                  <a:cubicBezTo>
                    <a:pt x="856" y="1"/>
                    <a:pt x="1" y="1204"/>
                    <a:pt x="1" y="1204"/>
                  </a:cubicBezTo>
                  <a:cubicBezTo>
                    <a:pt x="1" y="1204"/>
                    <a:pt x="1078" y="919"/>
                    <a:pt x="1616" y="919"/>
                  </a:cubicBezTo>
                  <a:cubicBezTo>
                    <a:pt x="2186" y="919"/>
                    <a:pt x="3516" y="1078"/>
                    <a:pt x="3516" y="1078"/>
                  </a:cubicBezTo>
                  <a:cubicBezTo>
                    <a:pt x="3516" y="1078"/>
                    <a:pt x="2534" y="64"/>
                    <a:pt x="171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1997;p52">
              <a:extLst>
                <a:ext uri="{FF2B5EF4-FFF2-40B4-BE49-F238E27FC236}">
                  <a16:creationId xmlns="" xmlns:a16="http://schemas.microsoft.com/office/drawing/2014/main" id="{C8105924-EF92-DDC0-4C6E-5627286C6B17}"/>
                </a:ext>
              </a:extLst>
            </p:cNvPr>
            <p:cNvSpPr/>
            <p:nvPr/>
          </p:nvSpPr>
          <p:spPr>
            <a:xfrm>
              <a:off x="1132238" y="2768248"/>
              <a:ext cx="40386" cy="98067"/>
            </a:xfrm>
            <a:custGeom>
              <a:avLst/>
              <a:gdLst/>
              <a:ahLst/>
              <a:cxnLst/>
              <a:rect l="l" t="t" r="r" b="b"/>
              <a:pathLst>
                <a:path w="1331" h="3232" extrusionOk="0">
                  <a:moveTo>
                    <a:pt x="1331" y="1"/>
                  </a:moveTo>
                  <a:lnTo>
                    <a:pt x="64" y="1331"/>
                  </a:lnTo>
                  <a:lnTo>
                    <a:pt x="1" y="3231"/>
                  </a:lnTo>
                  <a:lnTo>
                    <a:pt x="1204" y="1838"/>
                  </a:lnTo>
                  <a:lnTo>
                    <a:pt x="133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 name="Google Shape;1998;p52">
              <a:extLst>
                <a:ext uri="{FF2B5EF4-FFF2-40B4-BE49-F238E27FC236}">
                  <a16:creationId xmlns="" xmlns:a16="http://schemas.microsoft.com/office/drawing/2014/main" id="{80D9C251-008F-66F0-9DF1-9CDDB3A405FB}"/>
                </a:ext>
              </a:extLst>
            </p:cNvPr>
            <p:cNvSpPr/>
            <p:nvPr/>
          </p:nvSpPr>
          <p:spPr>
            <a:xfrm>
              <a:off x="1112060" y="2797074"/>
              <a:ext cx="73065" cy="37534"/>
            </a:xfrm>
            <a:custGeom>
              <a:avLst/>
              <a:gdLst/>
              <a:ahLst/>
              <a:cxnLst/>
              <a:rect l="l" t="t" r="r" b="b"/>
              <a:pathLst>
                <a:path w="2408" h="1237" extrusionOk="0">
                  <a:moveTo>
                    <a:pt x="1" y="1"/>
                  </a:moveTo>
                  <a:lnTo>
                    <a:pt x="1141" y="1173"/>
                  </a:lnTo>
                  <a:lnTo>
                    <a:pt x="2408" y="1236"/>
                  </a:lnTo>
                  <a:lnTo>
                    <a:pt x="1521" y="159"/>
                  </a:lnTo>
                  <a:lnTo>
                    <a:pt x="1" y="1"/>
                  </a:ln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25" name="Google Shape;1827;p52">
            <a:extLst>
              <a:ext uri="{FF2B5EF4-FFF2-40B4-BE49-F238E27FC236}">
                <a16:creationId xmlns="" xmlns:a16="http://schemas.microsoft.com/office/drawing/2014/main" id="{B9F05C3F-64FC-E9AB-2168-46939D3BFA60}"/>
              </a:ext>
            </a:extLst>
          </p:cNvPr>
          <p:cNvGrpSpPr/>
          <p:nvPr/>
        </p:nvGrpSpPr>
        <p:grpSpPr>
          <a:xfrm>
            <a:off x="342564" y="3967877"/>
            <a:ext cx="1088670" cy="776685"/>
            <a:chOff x="7496426" y="1315359"/>
            <a:chExt cx="551596" cy="551596"/>
          </a:xfrm>
        </p:grpSpPr>
        <p:sp>
          <p:nvSpPr>
            <p:cNvPr id="26" name="Google Shape;1828;p52">
              <a:extLst>
                <a:ext uri="{FF2B5EF4-FFF2-40B4-BE49-F238E27FC236}">
                  <a16:creationId xmlns="" xmlns:a16="http://schemas.microsoft.com/office/drawing/2014/main" id="{0FD37742-DF20-237F-053B-04429ED0F49A}"/>
                </a:ext>
              </a:extLst>
            </p:cNvPr>
            <p:cNvSpPr/>
            <p:nvPr/>
          </p:nvSpPr>
          <p:spPr>
            <a:xfrm>
              <a:off x="7573283" y="1453720"/>
              <a:ext cx="398822" cy="117274"/>
            </a:xfrm>
            <a:custGeom>
              <a:avLst/>
              <a:gdLst/>
              <a:ahLst/>
              <a:cxnLst/>
              <a:rect l="l" t="t" r="r" b="b"/>
              <a:pathLst>
                <a:path w="13144" h="3865" extrusionOk="0">
                  <a:moveTo>
                    <a:pt x="12922" y="1"/>
                  </a:moveTo>
                  <a:cubicBezTo>
                    <a:pt x="12922" y="1"/>
                    <a:pt x="8520" y="2408"/>
                    <a:pt x="6651" y="2408"/>
                  </a:cubicBezTo>
                  <a:cubicBezTo>
                    <a:pt x="4783" y="2408"/>
                    <a:pt x="317" y="159"/>
                    <a:pt x="317" y="159"/>
                  </a:cubicBezTo>
                  <a:lnTo>
                    <a:pt x="1" y="1489"/>
                  </a:lnTo>
                  <a:cubicBezTo>
                    <a:pt x="1" y="1489"/>
                    <a:pt x="4086" y="3864"/>
                    <a:pt x="6588" y="3864"/>
                  </a:cubicBezTo>
                  <a:cubicBezTo>
                    <a:pt x="9121" y="3864"/>
                    <a:pt x="13143" y="1204"/>
                    <a:pt x="13143" y="1204"/>
                  </a:cubicBezTo>
                  <a:lnTo>
                    <a:pt x="1292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 name="Google Shape;1829;p52">
              <a:extLst>
                <a:ext uri="{FF2B5EF4-FFF2-40B4-BE49-F238E27FC236}">
                  <a16:creationId xmlns="" xmlns:a16="http://schemas.microsoft.com/office/drawing/2014/main" id="{C8E705F8-7EE0-D8BA-5E06-0265428B18ED}"/>
                </a:ext>
              </a:extLst>
            </p:cNvPr>
            <p:cNvSpPr/>
            <p:nvPr/>
          </p:nvSpPr>
          <p:spPr>
            <a:xfrm>
              <a:off x="7900952" y="1451809"/>
              <a:ext cx="70182" cy="74036"/>
            </a:xfrm>
            <a:custGeom>
              <a:avLst/>
              <a:gdLst/>
              <a:ahLst/>
              <a:cxnLst/>
              <a:rect l="l" t="t" r="r" b="b"/>
              <a:pathLst>
                <a:path w="2313" h="2440" extrusionOk="0">
                  <a:moveTo>
                    <a:pt x="2091" y="1"/>
                  </a:moveTo>
                  <a:cubicBezTo>
                    <a:pt x="2091" y="1"/>
                    <a:pt x="1204" y="539"/>
                    <a:pt x="1" y="1046"/>
                  </a:cubicBezTo>
                  <a:lnTo>
                    <a:pt x="286" y="2439"/>
                  </a:lnTo>
                  <a:cubicBezTo>
                    <a:pt x="1458" y="1837"/>
                    <a:pt x="2313" y="1236"/>
                    <a:pt x="2313" y="1236"/>
                  </a:cubicBezTo>
                  <a:lnTo>
                    <a:pt x="209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 name="Google Shape;1830;p52">
              <a:extLst>
                <a:ext uri="{FF2B5EF4-FFF2-40B4-BE49-F238E27FC236}">
                  <a16:creationId xmlns="" xmlns:a16="http://schemas.microsoft.com/office/drawing/2014/main" id="{E8EAC0D6-7E23-BAD9-D399-7C7223876918}"/>
                </a:ext>
              </a:extLst>
            </p:cNvPr>
            <p:cNvSpPr/>
            <p:nvPr/>
          </p:nvSpPr>
          <p:spPr>
            <a:xfrm>
              <a:off x="7573283" y="1458545"/>
              <a:ext cx="58652" cy="67300"/>
            </a:xfrm>
            <a:custGeom>
              <a:avLst/>
              <a:gdLst/>
              <a:ahLst/>
              <a:cxnLst/>
              <a:rect l="l" t="t" r="r" b="b"/>
              <a:pathLst>
                <a:path w="1933" h="2218" extrusionOk="0">
                  <a:moveTo>
                    <a:pt x="317" y="0"/>
                  </a:moveTo>
                  <a:lnTo>
                    <a:pt x="1" y="1330"/>
                  </a:lnTo>
                  <a:cubicBezTo>
                    <a:pt x="1" y="1330"/>
                    <a:pt x="666" y="1742"/>
                    <a:pt x="1647" y="2217"/>
                  </a:cubicBezTo>
                  <a:lnTo>
                    <a:pt x="1932" y="729"/>
                  </a:lnTo>
                  <a:cubicBezTo>
                    <a:pt x="982" y="317"/>
                    <a:pt x="317"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9" name="Google Shape;1831;p52">
              <a:extLst>
                <a:ext uri="{FF2B5EF4-FFF2-40B4-BE49-F238E27FC236}">
                  <a16:creationId xmlns="" xmlns:a16="http://schemas.microsoft.com/office/drawing/2014/main" id="{DA6B3759-C8DB-5A44-D9ED-988C3CF9AD89}"/>
                </a:ext>
              </a:extLst>
            </p:cNvPr>
            <p:cNvSpPr/>
            <p:nvPr/>
          </p:nvSpPr>
          <p:spPr>
            <a:xfrm>
              <a:off x="7496426" y="1811185"/>
              <a:ext cx="159541" cy="55770"/>
            </a:xfrm>
            <a:custGeom>
              <a:avLst/>
              <a:gdLst/>
              <a:ahLst/>
              <a:cxnLst/>
              <a:rect l="l" t="t" r="r" b="b"/>
              <a:pathLst>
                <a:path w="5258" h="1838" extrusionOk="0">
                  <a:moveTo>
                    <a:pt x="1805" y="1"/>
                  </a:moveTo>
                  <a:lnTo>
                    <a:pt x="127" y="824"/>
                  </a:lnTo>
                  <a:lnTo>
                    <a:pt x="0" y="1837"/>
                  </a:lnTo>
                  <a:lnTo>
                    <a:pt x="5257" y="1774"/>
                  </a:lnTo>
                  <a:lnTo>
                    <a:pt x="5067" y="666"/>
                  </a:lnTo>
                  <a:lnTo>
                    <a:pt x="3547" y="32"/>
                  </a:lnTo>
                  <a:lnTo>
                    <a:pt x="18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1832;p52">
              <a:extLst>
                <a:ext uri="{FF2B5EF4-FFF2-40B4-BE49-F238E27FC236}">
                  <a16:creationId xmlns="" xmlns:a16="http://schemas.microsoft.com/office/drawing/2014/main" id="{C1F2E44D-6037-AC20-D685-5F891454D683}"/>
                </a:ext>
              </a:extLst>
            </p:cNvPr>
            <p:cNvSpPr/>
            <p:nvPr/>
          </p:nvSpPr>
          <p:spPr>
            <a:xfrm>
              <a:off x="7551194" y="1394158"/>
              <a:ext cx="52887" cy="439177"/>
            </a:xfrm>
            <a:custGeom>
              <a:avLst/>
              <a:gdLst/>
              <a:ahLst/>
              <a:cxnLst/>
              <a:rect l="l" t="t" r="r" b="b"/>
              <a:pathLst>
                <a:path w="1743" h="14474" extrusionOk="0">
                  <a:moveTo>
                    <a:pt x="412" y="0"/>
                  </a:moveTo>
                  <a:lnTo>
                    <a:pt x="0" y="13745"/>
                  </a:lnTo>
                  <a:lnTo>
                    <a:pt x="760" y="14473"/>
                  </a:lnTo>
                  <a:lnTo>
                    <a:pt x="1742" y="13776"/>
                  </a:lnTo>
                  <a:lnTo>
                    <a:pt x="15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1833;p52">
              <a:extLst>
                <a:ext uri="{FF2B5EF4-FFF2-40B4-BE49-F238E27FC236}">
                  <a16:creationId xmlns="" xmlns:a16="http://schemas.microsoft.com/office/drawing/2014/main" id="{8436A2D0-195E-79AD-2D07-9B79724F3937}"/>
                </a:ext>
              </a:extLst>
            </p:cNvPr>
            <p:cNvSpPr/>
            <p:nvPr/>
          </p:nvSpPr>
          <p:spPr>
            <a:xfrm>
              <a:off x="7561753" y="1393187"/>
              <a:ext cx="37503" cy="44361"/>
            </a:xfrm>
            <a:custGeom>
              <a:avLst/>
              <a:gdLst/>
              <a:ahLst/>
              <a:cxnLst/>
              <a:rect l="l" t="t" r="r" b="b"/>
              <a:pathLst>
                <a:path w="1236" h="1462" extrusionOk="0">
                  <a:moveTo>
                    <a:pt x="64" y="1"/>
                  </a:moveTo>
                  <a:lnTo>
                    <a:pt x="1" y="1299"/>
                  </a:lnTo>
                  <a:cubicBezTo>
                    <a:pt x="241" y="1399"/>
                    <a:pt x="507" y="1462"/>
                    <a:pt x="774" y="1462"/>
                  </a:cubicBezTo>
                  <a:cubicBezTo>
                    <a:pt x="929" y="1462"/>
                    <a:pt x="1085" y="1441"/>
                    <a:pt x="1236" y="1394"/>
                  </a:cubicBezTo>
                  <a:lnTo>
                    <a:pt x="123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1834;p52">
              <a:extLst>
                <a:ext uri="{FF2B5EF4-FFF2-40B4-BE49-F238E27FC236}">
                  <a16:creationId xmlns="" xmlns:a16="http://schemas.microsoft.com/office/drawing/2014/main" id="{3065D7B1-321E-4EBC-2CED-82B4987A9CC6}"/>
                </a:ext>
              </a:extLst>
            </p:cNvPr>
            <p:cNvSpPr/>
            <p:nvPr/>
          </p:nvSpPr>
          <p:spPr>
            <a:xfrm>
              <a:off x="7527163" y="1315359"/>
              <a:ext cx="113420" cy="100919"/>
            </a:xfrm>
            <a:custGeom>
              <a:avLst/>
              <a:gdLst/>
              <a:ahLst/>
              <a:cxnLst/>
              <a:rect l="l" t="t" r="r" b="b"/>
              <a:pathLst>
                <a:path w="3738" h="3326" extrusionOk="0">
                  <a:moveTo>
                    <a:pt x="1869" y="1"/>
                  </a:moveTo>
                  <a:cubicBezTo>
                    <a:pt x="856" y="1"/>
                    <a:pt x="1" y="761"/>
                    <a:pt x="1" y="1647"/>
                  </a:cubicBezTo>
                  <a:cubicBezTo>
                    <a:pt x="1" y="2566"/>
                    <a:pt x="856" y="3326"/>
                    <a:pt x="1869" y="3326"/>
                  </a:cubicBezTo>
                  <a:cubicBezTo>
                    <a:pt x="2914" y="3326"/>
                    <a:pt x="3737" y="2566"/>
                    <a:pt x="3737" y="1647"/>
                  </a:cubicBezTo>
                  <a:cubicBezTo>
                    <a:pt x="3737" y="761"/>
                    <a:pt x="2914" y="1"/>
                    <a:pt x="18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1835;p52">
              <a:extLst>
                <a:ext uri="{FF2B5EF4-FFF2-40B4-BE49-F238E27FC236}">
                  <a16:creationId xmlns="" xmlns:a16="http://schemas.microsoft.com/office/drawing/2014/main" id="{EF813C99-006C-179B-78AA-30BD9A8911A8}"/>
                </a:ext>
              </a:extLst>
            </p:cNvPr>
            <p:cNvSpPr/>
            <p:nvPr/>
          </p:nvSpPr>
          <p:spPr>
            <a:xfrm>
              <a:off x="7932660" y="1381657"/>
              <a:ext cx="55770" cy="447825"/>
            </a:xfrm>
            <a:custGeom>
              <a:avLst/>
              <a:gdLst/>
              <a:ahLst/>
              <a:cxnLst/>
              <a:rect l="l" t="t" r="r" b="b"/>
              <a:pathLst>
                <a:path w="1838" h="14759" extrusionOk="0">
                  <a:moveTo>
                    <a:pt x="1521" y="1"/>
                  </a:moveTo>
                  <a:lnTo>
                    <a:pt x="476" y="32"/>
                  </a:lnTo>
                  <a:lnTo>
                    <a:pt x="1" y="14188"/>
                  </a:lnTo>
                  <a:lnTo>
                    <a:pt x="1173" y="14758"/>
                  </a:lnTo>
                  <a:lnTo>
                    <a:pt x="1838" y="14157"/>
                  </a:lnTo>
                  <a:lnTo>
                    <a:pt x="15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1836;p52">
              <a:extLst>
                <a:ext uri="{FF2B5EF4-FFF2-40B4-BE49-F238E27FC236}">
                  <a16:creationId xmlns="" xmlns:a16="http://schemas.microsoft.com/office/drawing/2014/main" id="{A3E7B5F2-DB22-AE5E-BC4E-C127C4EBC8EC}"/>
                </a:ext>
              </a:extLst>
            </p:cNvPr>
            <p:cNvSpPr/>
            <p:nvPr/>
          </p:nvSpPr>
          <p:spPr>
            <a:xfrm>
              <a:off x="7881745" y="1811185"/>
              <a:ext cx="166277" cy="55770"/>
            </a:xfrm>
            <a:custGeom>
              <a:avLst/>
              <a:gdLst/>
              <a:ahLst/>
              <a:cxnLst/>
              <a:rect l="l" t="t" r="r" b="b"/>
              <a:pathLst>
                <a:path w="5480" h="1838" extrusionOk="0">
                  <a:moveTo>
                    <a:pt x="3516" y="1"/>
                  </a:moveTo>
                  <a:lnTo>
                    <a:pt x="1679" y="32"/>
                  </a:lnTo>
                  <a:lnTo>
                    <a:pt x="0" y="1046"/>
                  </a:lnTo>
                  <a:lnTo>
                    <a:pt x="0" y="1837"/>
                  </a:lnTo>
                  <a:lnTo>
                    <a:pt x="5479" y="1837"/>
                  </a:lnTo>
                  <a:lnTo>
                    <a:pt x="5353" y="666"/>
                  </a:lnTo>
                  <a:lnTo>
                    <a:pt x="35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1837;p52">
              <a:extLst>
                <a:ext uri="{FF2B5EF4-FFF2-40B4-BE49-F238E27FC236}">
                  <a16:creationId xmlns="" xmlns:a16="http://schemas.microsoft.com/office/drawing/2014/main" id="{5857C10D-BDC6-E2DF-C0F9-44ACC57F5F8B}"/>
                </a:ext>
              </a:extLst>
            </p:cNvPr>
            <p:cNvSpPr/>
            <p:nvPr/>
          </p:nvSpPr>
          <p:spPr>
            <a:xfrm>
              <a:off x="7945161" y="1379745"/>
              <a:ext cx="35592" cy="50915"/>
            </a:xfrm>
            <a:custGeom>
              <a:avLst/>
              <a:gdLst/>
              <a:ahLst/>
              <a:cxnLst/>
              <a:rect l="l" t="t" r="r" b="b"/>
              <a:pathLst>
                <a:path w="1173" h="1678" extrusionOk="0">
                  <a:moveTo>
                    <a:pt x="1109" y="0"/>
                  </a:moveTo>
                  <a:lnTo>
                    <a:pt x="32" y="64"/>
                  </a:lnTo>
                  <a:lnTo>
                    <a:pt x="1" y="1520"/>
                  </a:lnTo>
                  <a:cubicBezTo>
                    <a:pt x="217" y="1629"/>
                    <a:pt x="478" y="1678"/>
                    <a:pt x="763" y="1678"/>
                  </a:cubicBezTo>
                  <a:cubicBezTo>
                    <a:pt x="895" y="1678"/>
                    <a:pt x="1032" y="1667"/>
                    <a:pt x="1172" y="1647"/>
                  </a:cubicBezTo>
                  <a:lnTo>
                    <a:pt x="110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 name="Google Shape;1838;p52">
              <a:extLst>
                <a:ext uri="{FF2B5EF4-FFF2-40B4-BE49-F238E27FC236}">
                  <a16:creationId xmlns="" xmlns:a16="http://schemas.microsoft.com/office/drawing/2014/main" id="{5C699B5E-C212-3140-0253-0B778E7ADA34}"/>
                </a:ext>
              </a:extLst>
            </p:cNvPr>
            <p:cNvSpPr/>
            <p:nvPr/>
          </p:nvSpPr>
          <p:spPr>
            <a:xfrm>
              <a:off x="7913453" y="1315359"/>
              <a:ext cx="102861" cy="93243"/>
            </a:xfrm>
            <a:custGeom>
              <a:avLst/>
              <a:gdLst/>
              <a:ahLst/>
              <a:cxnLst/>
              <a:rect l="l" t="t" r="r" b="b"/>
              <a:pathLst>
                <a:path w="3390" h="3073" extrusionOk="0">
                  <a:moveTo>
                    <a:pt x="1679" y="1"/>
                  </a:moveTo>
                  <a:cubicBezTo>
                    <a:pt x="729" y="1"/>
                    <a:pt x="1" y="697"/>
                    <a:pt x="1" y="1552"/>
                  </a:cubicBezTo>
                  <a:cubicBezTo>
                    <a:pt x="1" y="2376"/>
                    <a:pt x="729" y="3072"/>
                    <a:pt x="1679" y="3072"/>
                  </a:cubicBezTo>
                  <a:cubicBezTo>
                    <a:pt x="2629" y="3072"/>
                    <a:pt x="3389" y="2407"/>
                    <a:pt x="3389" y="1552"/>
                  </a:cubicBezTo>
                  <a:cubicBezTo>
                    <a:pt x="3389" y="697"/>
                    <a:pt x="2629" y="1"/>
                    <a:pt x="16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7" name="Google Shape;1827;p52">
            <a:extLst>
              <a:ext uri="{FF2B5EF4-FFF2-40B4-BE49-F238E27FC236}">
                <a16:creationId xmlns="" xmlns:a16="http://schemas.microsoft.com/office/drawing/2014/main" id="{226D9C92-6294-6120-1CBF-516BFD4D571F}"/>
              </a:ext>
            </a:extLst>
          </p:cNvPr>
          <p:cNvGrpSpPr/>
          <p:nvPr/>
        </p:nvGrpSpPr>
        <p:grpSpPr>
          <a:xfrm>
            <a:off x="1682695" y="3963825"/>
            <a:ext cx="1088670" cy="776685"/>
            <a:chOff x="7496426" y="1315359"/>
            <a:chExt cx="551596" cy="551596"/>
          </a:xfrm>
        </p:grpSpPr>
        <p:sp>
          <p:nvSpPr>
            <p:cNvPr id="38" name="Google Shape;1828;p52">
              <a:extLst>
                <a:ext uri="{FF2B5EF4-FFF2-40B4-BE49-F238E27FC236}">
                  <a16:creationId xmlns="" xmlns:a16="http://schemas.microsoft.com/office/drawing/2014/main" id="{170A8D09-DDBD-A0D1-1E94-7611CA813C3B}"/>
                </a:ext>
              </a:extLst>
            </p:cNvPr>
            <p:cNvSpPr/>
            <p:nvPr/>
          </p:nvSpPr>
          <p:spPr>
            <a:xfrm>
              <a:off x="7573283" y="1453720"/>
              <a:ext cx="398822" cy="117274"/>
            </a:xfrm>
            <a:custGeom>
              <a:avLst/>
              <a:gdLst/>
              <a:ahLst/>
              <a:cxnLst/>
              <a:rect l="l" t="t" r="r" b="b"/>
              <a:pathLst>
                <a:path w="13144" h="3865" extrusionOk="0">
                  <a:moveTo>
                    <a:pt x="12922" y="1"/>
                  </a:moveTo>
                  <a:cubicBezTo>
                    <a:pt x="12922" y="1"/>
                    <a:pt x="8520" y="2408"/>
                    <a:pt x="6651" y="2408"/>
                  </a:cubicBezTo>
                  <a:cubicBezTo>
                    <a:pt x="4783" y="2408"/>
                    <a:pt x="317" y="159"/>
                    <a:pt x="317" y="159"/>
                  </a:cubicBezTo>
                  <a:lnTo>
                    <a:pt x="1" y="1489"/>
                  </a:lnTo>
                  <a:cubicBezTo>
                    <a:pt x="1" y="1489"/>
                    <a:pt x="4086" y="3864"/>
                    <a:pt x="6588" y="3864"/>
                  </a:cubicBezTo>
                  <a:cubicBezTo>
                    <a:pt x="9121" y="3864"/>
                    <a:pt x="13143" y="1204"/>
                    <a:pt x="13143" y="1204"/>
                  </a:cubicBezTo>
                  <a:lnTo>
                    <a:pt x="1292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9" name="Google Shape;1829;p52">
              <a:extLst>
                <a:ext uri="{FF2B5EF4-FFF2-40B4-BE49-F238E27FC236}">
                  <a16:creationId xmlns="" xmlns:a16="http://schemas.microsoft.com/office/drawing/2014/main" id="{F5565FD4-EC23-0C24-61A3-71C4B7B27EA0}"/>
                </a:ext>
              </a:extLst>
            </p:cNvPr>
            <p:cNvSpPr/>
            <p:nvPr/>
          </p:nvSpPr>
          <p:spPr>
            <a:xfrm>
              <a:off x="7900952" y="1451809"/>
              <a:ext cx="70182" cy="74036"/>
            </a:xfrm>
            <a:custGeom>
              <a:avLst/>
              <a:gdLst/>
              <a:ahLst/>
              <a:cxnLst/>
              <a:rect l="l" t="t" r="r" b="b"/>
              <a:pathLst>
                <a:path w="2313" h="2440" extrusionOk="0">
                  <a:moveTo>
                    <a:pt x="2091" y="1"/>
                  </a:moveTo>
                  <a:cubicBezTo>
                    <a:pt x="2091" y="1"/>
                    <a:pt x="1204" y="539"/>
                    <a:pt x="1" y="1046"/>
                  </a:cubicBezTo>
                  <a:lnTo>
                    <a:pt x="286" y="2439"/>
                  </a:lnTo>
                  <a:cubicBezTo>
                    <a:pt x="1458" y="1837"/>
                    <a:pt x="2313" y="1236"/>
                    <a:pt x="2313" y="1236"/>
                  </a:cubicBezTo>
                  <a:lnTo>
                    <a:pt x="209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1830;p52">
              <a:extLst>
                <a:ext uri="{FF2B5EF4-FFF2-40B4-BE49-F238E27FC236}">
                  <a16:creationId xmlns="" xmlns:a16="http://schemas.microsoft.com/office/drawing/2014/main" id="{2724A303-4B3D-63B8-83B1-7D55CBDAE3EC}"/>
                </a:ext>
              </a:extLst>
            </p:cNvPr>
            <p:cNvSpPr/>
            <p:nvPr/>
          </p:nvSpPr>
          <p:spPr>
            <a:xfrm>
              <a:off x="7573283" y="1458545"/>
              <a:ext cx="58652" cy="67300"/>
            </a:xfrm>
            <a:custGeom>
              <a:avLst/>
              <a:gdLst/>
              <a:ahLst/>
              <a:cxnLst/>
              <a:rect l="l" t="t" r="r" b="b"/>
              <a:pathLst>
                <a:path w="1933" h="2218" extrusionOk="0">
                  <a:moveTo>
                    <a:pt x="317" y="0"/>
                  </a:moveTo>
                  <a:lnTo>
                    <a:pt x="1" y="1330"/>
                  </a:lnTo>
                  <a:cubicBezTo>
                    <a:pt x="1" y="1330"/>
                    <a:pt x="666" y="1742"/>
                    <a:pt x="1647" y="2217"/>
                  </a:cubicBezTo>
                  <a:lnTo>
                    <a:pt x="1932" y="729"/>
                  </a:lnTo>
                  <a:cubicBezTo>
                    <a:pt x="982" y="317"/>
                    <a:pt x="317"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831;p52">
              <a:extLst>
                <a:ext uri="{FF2B5EF4-FFF2-40B4-BE49-F238E27FC236}">
                  <a16:creationId xmlns="" xmlns:a16="http://schemas.microsoft.com/office/drawing/2014/main" id="{93F75FA0-8BCF-4EFB-1525-1F7912BA1FDA}"/>
                </a:ext>
              </a:extLst>
            </p:cNvPr>
            <p:cNvSpPr/>
            <p:nvPr/>
          </p:nvSpPr>
          <p:spPr>
            <a:xfrm>
              <a:off x="7496426" y="1811185"/>
              <a:ext cx="159541" cy="55770"/>
            </a:xfrm>
            <a:custGeom>
              <a:avLst/>
              <a:gdLst/>
              <a:ahLst/>
              <a:cxnLst/>
              <a:rect l="l" t="t" r="r" b="b"/>
              <a:pathLst>
                <a:path w="5258" h="1838" extrusionOk="0">
                  <a:moveTo>
                    <a:pt x="1805" y="1"/>
                  </a:moveTo>
                  <a:lnTo>
                    <a:pt x="127" y="824"/>
                  </a:lnTo>
                  <a:lnTo>
                    <a:pt x="0" y="1837"/>
                  </a:lnTo>
                  <a:lnTo>
                    <a:pt x="5257" y="1774"/>
                  </a:lnTo>
                  <a:lnTo>
                    <a:pt x="5067" y="666"/>
                  </a:lnTo>
                  <a:lnTo>
                    <a:pt x="3547" y="32"/>
                  </a:lnTo>
                  <a:lnTo>
                    <a:pt x="18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1832;p52">
              <a:extLst>
                <a:ext uri="{FF2B5EF4-FFF2-40B4-BE49-F238E27FC236}">
                  <a16:creationId xmlns="" xmlns:a16="http://schemas.microsoft.com/office/drawing/2014/main" id="{57674AAA-25BE-B1FB-6B10-646610B5D4E8}"/>
                </a:ext>
              </a:extLst>
            </p:cNvPr>
            <p:cNvSpPr/>
            <p:nvPr/>
          </p:nvSpPr>
          <p:spPr>
            <a:xfrm>
              <a:off x="7551194" y="1394158"/>
              <a:ext cx="52887" cy="439177"/>
            </a:xfrm>
            <a:custGeom>
              <a:avLst/>
              <a:gdLst/>
              <a:ahLst/>
              <a:cxnLst/>
              <a:rect l="l" t="t" r="r" b="b"/>
              <a:pathLst>
                <a:path w="1743" h="14474" extrusionOk="0">
                  <a:moveTo>
                    <a:pt x="412" y="0"/>
                  </a:moveTo>
                  <a:lnTo>
                    <a:pt x="0" y="13745"/>
                  </a:lnTo>
                  <a:lnTo>
                    <a:pt x="760" y="14473"/>
                  </a:lnTo>
                  <a:lnTo>
                    <a:pt x="1742" y="13776"/>
                  </a:lnTo>
                  <a:lnTo>
                    <a:pt x="15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1833;p52">
              <a:extLst>
                <a:ext uri="{FF2B5EF4-FFF2-40B4-BE49-F238E27FC236}">
                  <a16:creationId xmlns="" xmlns:a16="http://schemas.microsoft.com/office/drawing/2014/main" id="{D5887C0E-1BC1-7AFF-D816-E567883CF737}"/>
                </a:ext>
              </a:extLst>
            </p:cNvPr>
            <p:cNvSpPr/>
            <p:nvPr/>
          </p:nvSpPr>
          <p:spPr>
            <a:xfrm>
              <a:off x="7561753" y="1393187"/>
              <a:ext cx="37503" cy="44361"/>
            </a:xfrm>
            <a:custGeom>
              <a:avLst/>
              <a:gdLst/>
              <a:ahLst/>
              <a:cxnLst/>
              <a:rect l="l" t="t" r="r" b="b"/>
              <a:pathLst>
                <a:path w="1236" h="1462" extrusionOk="0">
                  <a:moveTo>
                    <a:pt x="64" y="1"/>
                  </a:moveTo>
                  <a:lnTo>
                    <a:pt x="1" y="1299"/>
                  </a:lnTo>
                  <a:cubicBezTo>
                    <a:pt x="241" y="1399"/>
                    <a:pt x="507" y="1462"/>
                    <a:pt x="774" y="1462"/>
                  </a:cubicBezTo>
                  <a:cubicBezTo>
                    <a:pt x="929" y="1462"/>
                    <a:pt x="1085" y="1441"/>
                    <a:pt x="1236" y="1394"/>
                  </a:cubicBezTo>
                  <a:lnTo>
                    <a:pt x="123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 name="Google Shape;1834;p52">
              <a:extLst>
                <a:ext uri="{FF2B5EF4-FFF2-40B4-BE49-F238E27FC236}">
                  <a16:creationId xmlns="" xmlns:a16="http://schemas.microsoft.com/office/drawing/2014/main" id="{BF816000-2120-E962-399B-074D7BB8C00D}"/>
                </a:ext>
              </a:extLst>
            </p:cNvPr>
            <p:cNvSpPr/>
            <p:nvPr/>
          </p:nvSpPr>
          <p:spPr>
            <a:xfrm>
              <a:off x="7527163" y="1315359"/>
              <a:ext cx="113420" cy="100919"/>
            </a:xfrm>
            <a:custGeom>
              <a:avLst/>
              <a:gdLst/>
              <a:ahLst/>
              <a:cxnLst/>
              <a:rect l="l" t="t" r="r" b="b"/>
              <a:pathLst>
                <a:path w="3738" h="3326" extrusionOk="0">
                  <a:moveTo>
                    <a:pt x="1869" y="1"/>
                  </a:moveTo>
                  <a:cubicBezTo>
                    <a:pt x="856" y="1"/>
                    <a:pt x="1" y="761"/>
                    <a:pt x="1" y="1647"/>
                  </a:cubicBezTo>
                  <a:cubicBezTo>
                    <a:pt x="1" y="2566"/>
                    <a:pt x="856" y="3326"/>
                    <a:pt x="1869" y="3326"/>
                  </a:cubicBezTo>
                  <a:cubicBezTo>
                    <a:pt x="2914" y="3326"/>
                    <a:pt x="3737" y="2566"/>
                    <a:pt x="3737" y="1647"/>
                  </a:cubicBezTo>
                  <a:cubicBezTo>
                    <a:pt x="3737" y="761"/>
                    <a:pt x="2914" y="1"/>
                    <a:pt x="18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1835;p52">
              <a:extLst>
                <a:ext uri="{FF2B5EF4-FFF2-40B4-BE49-F238E27FC236}">
                  <a16:creationId xmlns="" xmlns:a16="http://schemas.microsoft.com/office/drawing/2014/main" id="{1492CC61-E419-A0C0-91F9-13BAE629DFB9}"/>
                </a:ext>
              </a:extLst>
            </p:cNvPr>
            <p:cNvSpPr/>
            <p:nvPr/>
          </p:nvSpPr>
          <p:spPr>
            <a:xfrm>
              <a:off x="7932660" y="1381657"/>
              <a:ext cx="55770" cy="447825"/>
            </a:xfrm>
            <a:custGeom>
              <a:avLst/>
              <a:gdLst/>
              <a:ahLst/>
              <a:cxnLst/>
              <a:rect l="l" t="t" r="r" b="b"/>
              <a:pathLst>
                <a:path w="1838" h="14759" extrusionOk="0">
                  <a:moveTo>
                    <a:pt x="1521" y="1"/>
                  </a:moveTo>
                  <a:lnTo>
                    <a:pt x="476" y="32"/>
                  </a:lnTo>
                  <a:lnTo>
                    <a:pt x="1" y="14188"/>
                  </a:lnTo>
                  <a:lnTo>
                    <a:pt x="1173" y="14758"/>
                  </a:lnTo>
                  <a:lnTo>
                    <a:pt x="1838" y="14157"/>
                  </a:lnTo>
                  <a:lnTo>
                    <a:pt x="15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1836;p52">
              <a:extLst>
                <a:ext uri="{FF2B5EF4-FFF2-40B4-BE49-F238E27FC236}">
                  <a16:creationId xmlns="" xmlns:a16="http://schemas.microsoft.com/office/drawing/2014/main" id="{CEF97DF2-A689-349C-69FC-452B018498A8}"/>
                </a:ext>
              </a:extLst>
            </p:cNvPr>
            <p:cNvSpPr/>
            <p:nvPr/>
          </p:nvSpPr>
          <p:spPr>
            <a:xfrm>
              <a:off x="7881745" y="1811185"/>
              <a:ext cx="166277" cy="55770"/>
            </a:xfrm>
            <a:custGeom>
              <a:avLst/>
              <a:gdLst/>
              <a:ahLst/>
              <a:cxnLst/>
              <a:rect l="l" t="t" r="r" b="b"/>
              <a:pathLst>
                <a:path w="5480" h="1838" extrusionOk="0">
                  <a:moveTo>
                    <a:pt x="3516" y="1"/>
                  </a:moveTo>
                  <a:lnTo>
                    <a:pt x="1679" y="32"/>
                  </a:lnTo>
                  <a:lnTo>
                    <a:pt x="0" y="1046"/>
                  </a:lnTo>
                  <a:lnTo>
                    <a:pt x="0" y="1837"/>
                  </a:lnTo>
                  <a:lnTo>
                    <a:pt x="5479" y="1837"/>
                  </a:lnTo>
                  <a:lnTo>
                    <a:pt x="5353" y="666"/>
                  </a:lnTo>
                  <a:lnTo>
                    <a:pt x="35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1837;p52">
              <a:extLst>
                <a:ext uri="{FF2B5EF4-FFF2-40B4-BE49-F238E27FC236}">
                  <a16:creationId xmlns="" xmlns:a16="http://schemas.microsoft.com/office/drawing/2014/main" id="{4408B7BF-BD86-9A0D-DBC4-39F3D3BFFFC6}"/>
                </a:ext>
              </a:extLst>
            </p:cNvPr>
            <p:cNvSpPr/>
            <p:nvPr/>
          </p:nvSpPr>
          <p:spPr>
            <a:xfrm>
              <a:off x="7945161" y="1379745"/>
              <a:ext cx="35592" cy="50915"/>
            </a:xfrm>
            <a:custGeom>
              <a:avLst/>
              <a:gdLst/>
              <a:ahLst/>
              <a:cxnLst/>
              <a:rect l="l" t="t" r="r" b="b"/>
              <a:pathLst>
                <a:path w="1173" h="1678" extrusionOk="0">
                  <a:moveTo>
                    <a:pt x="1109" y="0"/>
                  </a:moveTo>
                  <a:lnTo>
                    <a:pt x="32" y="64"/>
                  </a:lnTo>
                  <a:lnTo>
                    <a:pt x="1" y="1520"/>
                  </a:lnTo>
                  <a:cubicBezTo>
                    <a:pt x="217" y="1629"/>
                    <a:pt x="478" y="1678"/>
                    <a:pt x="763" y="1678"/>
                  </a:cubicBezTo>
                  <a:cubicBezTo>
                    <a:pt x="895" y="1678"/>
                    <a:pt x="1032" y="1667"/>
                    <a:pt x="1172" y="1647"/>
                  </a:cubicBezTo>
                  <a:lnTo>
                    <a:pt x="110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 name="Google Shape;1838;p52">
              <a:extLst>
                <a:ext uri="{FF2B5EF4-FFF2-40B4-BE49-F238E27FC236}">
                  <a16:creationId xmlns="" xmlns:a16="http://schemas.microsoft.com/office/drawing/2014/main" id="{7BBE7F98-5D47-0390-7874-56484FCC8952}"/>
                </a:ext>
              </a:extLst>
            </p:cNvPr>
            <p:cNvSpPr/>
            <p:nvPr/>
          </p:nvSpPr>
          <p:spPr>
            <a:xfrm>
              <a:off x="7913453" y="1315359"/>
              <a:ext cx="102861" cy="93243"/>
            </a:xfrm>
            <a:custGeom>
              <a:avLst/>
              <a:gdLst/>
              <a:ahLst/>
              <a:cxnLst/>
              <a:rect l="l" t="t" r="r" b="b"/>
              <a:pathLst>
                <a:path w="3390" h="3073" extrusionOk="0">
                  <a:moveTo>
                    <a:pt x="1679" y="1"/>
                  </a:moveTo>
                  <a:cubicBezTo>
                    <a:pt x="729" y="1"/>
                    <a:pt x="1" y="697"/>
                    <a:pt x="1" y="1552"/>
                  </a:cubicBezTo>
                  <a:cubicBezTo>
                    <a:pt x="1" y="2376"/>
                    <a:pt x="729" y="3072"/>
                    <a:pt x="1679" y="3072"/>
                  </a:cubicBezTo>
                  <a:cubicBezTo>
                    <a:pt x="2629" y="3072"/>
                    <a:pt x="3389" y="2407"/>
                    <a:pt x="3389" y="1552"/>
                  </a:cubicBezTo>
                  <a:cubicBezTo>
                    <a:pt x="3389" y="697"/>
                    <a:pt x="2629" y="1"/>
                    <a:pt x="16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9" name="Google Shape;1827;p52">
            <a:extLst>
              <a:ext uri="{FF2B5EF4-FFF2-40B4-BE49-F238E27FC236}">
                <a16:creationId xmlns="" xmlns:a16="http://schemas.microsoft.com/office/drawing/2014/main" id="{43E7CBDA-9DE9-A2ED-52ED-9AC307CFBFCE}"/>
              </a:ext>
            </a:extLst>
          </p:cNvPr>
          <p:cNvGrpSpPr/>
          <p:nvPr/>
        </p:nvGrpSpPr>
        <p:grpSpPr>
          <a:xfrm>
            <a:off x="2842442" y="3963825"/>
            <a:ext cx="1088670" cy="776685"/>
            <a:chOff x="7496426" y="1315359"/>
            <a:chExt cx="551596" cy="551596"/>
          </a:xfrm>
        </p:grpSpPr>
        <p:sp>
          <p:nvSpPr>
            <p:cNvPr id="50" name="Google Shape;1828;p52">
              <a:extLst>
                <a:ext uri="{FF2B5EF4-FFF2-40B4-BE49-F238E27FC236}">
                  <a16:creationId xmlns="" xmlns:a16="http://schemas.microsoft.com/office/drawing/2014/main" id="{3D8BB377-88C3-C90D-C543-9C75F0E02B29}"/>
                </a:ext>
              </a:extLst>
            </p:cNvPr>
            <p:cNvSpPr/>
            <p:nvPr/>
          </p:nvSpPr>
          <p:spPr>
            <a:xfrm>
              <a:off x="7573283" y="1453720"/>
              <a:ext cx="398822" cy="117274"/>
            </a:xfrm>
            <a:custGeom>
              <a:avLst/>
              <a:gdLst/>
              <a:ahLst/>
              <a:cxnLst/>
              <a:rect l="l" t="t" r="r" b="b"/>
              <a:pathLst>
                <a:path w="13144" h="3865" extrusionOk="0">
                  <a:moveTo>
                    <a:pt x="12922" y="1"/>
                  </a:moveTo>
                  <a:cubicBezTo>
                    <a:pt x="12922" y="1"/>
                    <a:pt x="8520" y="2408"/>
                    <a:pt x="6651" y="2408"/>
                  </a:cubicBezTo>
                  <a:cubicBezTo>
                    <a:pt x="4783" y="2408"/>
                    <a:pt x="317" y="159"/>
                    <a:pt x="317" y="159"/>
                  </a:cubicBezTo>
                  <a:lnTo>
                    <a:pt x="1" y="1489"/>
                  </a:lnTo>
                  <a:cubicBezTo>
                    <a:pt x="1" y="1489"/>
                    <a:pt x="4086" y="3864"/>
                    <a:pt x="6588" y="3864"/>
                  </a:cubicBezTo>
                  <a:cubicBezTo>
                    <a:pt x="9121" y="3864"/>
                    <a:pt x="13143" y="1204"/>
                    <a:pt x="13143" y="1204"/>
                  </a:cubicBezTo>
                  <a:lnTo>
                    <a:pt x="1292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1" name="Google Shape;1829;p52">
              <a:extLst>
                <a:ext uri="{FF2B5EF4-FFF2-40B4-BE49-F238E27FC236}">
                  <a16:creationId xmlns="" xmlns:a16="http://schemas.microsoft.com/office/drawing/2014/main" id="{600C1E04-8428-C8B7-17D2-E748963F2878}"/>
                </a:ext>
              </a:extLst>
            </p:cNvPr>
            <p:cNvSpPr/>
            <p:nvPr/>
          </p:nvSpPr>
          <p:spPr>
            <a:xfrm>
              <a:off x="7900952" y="1451809"/>
              <a:ext cx="70182" cy="74036"/>
            </a:xfrm>
            <a:custGeom>
              <a:avLst/>
              <a:gdLst/>
              <a:ahLst/>
              <a:cxnLst/>
              <a:rect l="l" t="t" r="r" b="b"/>
              <a:pathLst>
                <a:path w="2313" h="2440" extrusionOk="0">
                  <a:moveTo>
                    <a:pt x="2091" y="1"/>
                  </a:moveTo>
                  <a:cubicBezTo>
                    <a:pt x="2091" y="1"/>
                    <a:pt x="1204" y="539"/>
                    <a:pt x="1" y="1046"/>
                  </a:cubicBezTo>
                  <a:lnTo>
                    <a:pt x="286" y="2439"/>
                  </a:lnTo>
                  <a:cubicBezTo>
                    <a:pt x="1458" y="1837"/>
                    <a:pt x="2313" y="1236"/>
                    <a:pt x="2313" y="1236"/>
                  </a:cubicBezTo>
                  <a:lnTo>
                    <a:pt x="209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 name="Google Shape;1830;p52">
              <a:extLst>
                <a:ext uri="{FF2B5EF4-FFF2-40B4-BE49-F238E27FC236}">
                  <a16:creationId xmlns="" xmlns:a16="http://schemas.microsoft.com/office/drawing/2014/main" id="{03C5B2AA-44CD-DFDA-29D9-ECCC4B03BF34}"/>
                </a:ext>
              </a:extLst>
            </p:cNvPr>
            <p:cNvSpPr/>
            <p:nvPr/>
          </p:nvSpPr>
          <p:spPr>
            <a:xfrm>
              <a:off x="7573283" y="1458545"/>
              <a:ext cx="58652" cy="67300"/>
            </a:xfrm>
            <a:custGeom>
              <a:avLst/>
              <a:gdLst/>
              <a:ahLst/>
              <a:cxnLst/>
              <a:rect l="l" t="t" r="r" b="b"/>
              <a:pathLst>
                <a:path w="1933" h="2218" extrusionOk="0">
                  <a:moveTo>
                    <a:pt x="317" y="0"/>
                  </a:moveTo>
                  <a:lnTo>
                    <a:pt x="1" y="1330"/>
                  </a:lnTo>
                  <a:cubicBezTo>
                    <a:pt x="1" y="1330"/>
                    <a:pt x="666" y="1742"/>
                    <a:pt x="1647" y="2217"/>
                  </a:cubicBezTo>
                  <a:lnTo>
                    <a:pt x="1932" y="729"/>
                  </a:lnTo>
                  <a:cubicBezTo>
                    <a:pt x="982" y="317"/>
                    <a:pt x="317"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3" name="Google Shape;1831;p52">
              <a:extLst>
                <a:ext uri="{FF2B5EF4-FFF2-40B4-BE49-F238E27FC236}">
                  <a16:creationId xmlns="" xmlns:a16="http://schemas.microsoft.com/office/drawing/2014/main" id="{31B373DE-753D-AED9-971F-05B355CC26E7}"/>
                </a:ext>
              </a:extLst>
            </p:cNvPr>
            <p:cNvSpPr/>
            <p:nvPr/>
          </p:nvSpPr>
          <p:spPr>
            <a:xfrm>
              <a:off x="7496426" y="1811185"/>
              <a:ext cx="159541" cy="55770"/>
            </a:xfrm>
            <a:custGeom>
              <a:avLst/>
              <a:gdLst/>
              <a:ahLst/>
              <a:cxnLst/>
              <a:rect l="l" t="t" r="r" b="b"/>
              <a:pathLst>
                <a:path w="5258" h="1838" extrusionOk="0">
                  <a:moveTo>
                    <a:pt x="1805" y="1"/>
                  </a:moveTo>
                  <a:lnTo>
                    <a:pt x="127" y="824"/>
                  </a:lnTo>
                  <a:lnTo>
                    <a:pt x="0" y="1837"/>
                  </a:lnTo>
                  <a:lnTo>
                    <a:pt x="5257" y="1774"/>
                  </a:lnTo>
                  <a:lnTo>
                    <a:pt x="5067" y="666"/>
                  </a:lnTo>
                  <a:lnTo>
                    <a:pt x="3547" y="32"/>
                  </a:lnTo>
                  <a:lnTo>
                    <a:pt x="18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1832;p52">
              <a:extLst>
                <a:ext uri="{FF2B5EF4-FFF2-40B4-BE49-F238E27FC236}">
                  <a16:creationId xmlns="" xmlns:a16="http://schemas.microsoft.com/office/drawing/2014/main" id="{69F7768B-CB43-3194-4B50-DE37A9BEB01C}"/>
                </a:ext>
              </a:extLst>
            </p:cNvPr>
            <p:cNvSpPr/>
            <p:nvPr/>
          </p:nvSpPr>
          <p:spPr>
            <a:xfrm>
              <a:off x="7551194" y="1394158"/>
              <a:ext cx="52887" cy="439177"/>
            </a:xfrm>
            <a:custGeom>
              <a:avLst/>
              <a:gdLst/>
              <a:ahLst/>
              <a:cxnLst/>
              <a:rect l="l" t="t" r="r" b="b"/>
              <a:pathLst>
                <a:path w="1743" h="14474" extrusionOk="0">
                  <a:moveTo>
                    <a:pt x="412" y="0"/>
                  </a:moveTo>
                  <a:lnTo>
                    <a:pt x="0" y="13745"/>
                  </a:lnTo>
                  <a:lnTo>
                    <a:pt x="760" y="14473"/>
                  </a:lnTo>
                  <a:lnTo>
                    <a:pt x="1742" y="13776"/>
                  </a:lnTo>
                  <a:lnTo>
                    <a:pt x="15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1833;p52">
              <a:extLst>
                <a:ext uri="{FF2B5EF4-FFF2-40B4-BE49-F238E27FC236}">
                  <a16:creationId xmlns="" xmlns:a16="http://schemas.microsoft.com/office/drawing/2014/main" id="{6BB30504-D23F-503C-7409-9E635B69624F}"/>
                </a:ext>
              </a:extLst>
            </p:cNvPr>
            <p:cNvSpPr/>
            <p:nvPr/>
          </p:nvSpPr>
          <p:spPr>
            <a:xfrm>
              <a:off x="7561753" y="1393187"/>
              <a:ext cx="37503" cy="44361"/>
            </a:xfrm>
            <a:custGeom>
              <a:avLst/>
              <a:gdLst/>
              <a:ahLst/>
              <a:cxnLst/>
              <a:rect l="l" t="t" r="r" b="b"/>
              <a:pathLst>
                <a:path w="1236" h="1462" extrusionOk="0">
                  <a:moveTo>
                    <a:pt x="64" y="1"/>
                  </a:moveTo>
                  <a:lnTo>
                    <a:pt x="1" y="1299"/>
                  </a:lnTo>
                  <a:cubicBezTo>
                    <a:pt x="241" y="1399"/>
                    <a:pt x="507" y="1462"/>
                    <a:pt x="774" y="1462"/>
                  </a:cubicBezTo>
                  <a:cubicBezTo>
                    <a:pt x="929" y="1462"/>
                    <a:pt x="1085" y="1441"/>
                    <a:pt x="1236" y="1394"/>
                  </a:cubicBezTo>
                  <a:lnTo>
                    <a:pt x="123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 name="Google Shape;1834;p52">
              <a:extLst>
                <a:ext uri="{FF2B5EF4-FFF2-40B4-BE49-F238E27FC236}">
                  <a16:creationId xmlns="" xmlns:a16="http://schemas.microsoft.com/office/drawing/2014/main" id="{DC159922-00D3-316C-047A-FC5EB9C5AA04}"/>
                </a:ext>
              </a:extLst>
            </p:cNvPr>
            <p:cNvSpPr/>
            <p:nvPr/>
          </p:nvSpPr>
          <p:spPr>
            <a:xfrm>
              <a:off x="7527163" y="1315359"/>
              <a:ext cx="113420" cy="100919"/>
            </a:xfrm>
            <a:custGeom>
              <a:avLst/>
              <a:gdLst/>
              <a:ahLst/>
              <a:cxnLst/>
              <a:rect l="l" t="t" r="r" b="b"/>
              <a:pathLst>
                <a:path w="3738" h="3326" extrusionOk="0">
                  <a:moveTo>
                    <a:pt x="1869" y="1"/>
                  </a:moveTo>
                  <a:cubicBezTo>
                    <a:pt x="856" y="1"/>
                    <a:pt x="1" y="761"/>
                    <a:pt x="1" y="1647"/>
                  </a:cubicBezTo>
                  <a:cubicBezTo>
                    <a:pt x="1" y="2566"/>
                    <a:pt x="856" y="3326"/>
                    <a:pt x="1869" y="3326"/>
                  </a:cubicBezTo>
                  <a:cubicBezTo>
                    <a:pt x="2914" y="3326"/>
                    <a:pt x="3737" y="2566"/>
                    <a:pt x="3737" y="1647"/>
                  </a:cubicBezTo>
                  <a:cubicBezTo>
                    <a:pt x="3737" y="761"/>
                    <a:pt x="2914" y="1"/>
                    <a:pt x="18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1835;p52">
              <a:extLst>
                <a:ext uri="{FF2B5EF4-FFF2-40B4-BE49-F238E27FC236}">
                  <a16:creationId xmlns="" xmlns:a16="http://schemas.microsoft.com/office/drawing/2014/main" id="{6039C1C5-169A-2BB6-E40D-1C52E78192E5}"/>
                </a:ext>
              </a:extLst>
            </p:cNvPr>
            <p:cNvSpPr/>
            <p:nvPr/>
          </p:nvSpPr>
          <p:spPr>
            <a:xfrm>
              <a:off x="7932660" y="1381657"/>
              <a:ext cx="55770" cy="447825"/>
            </a:xfrm>
            <a:custGeom>
              <a:avLst/>
              <a:gdLst/>
              <a:ahLst/>
              <a:cxnLst/>
              <a:rect l="l" t="t" r="r" b="b"/>
              <a:pathLst>
                <a:path w="1838" h="14759" extrusionOk="0">
                  <a:moveTo>
                    <a:pt x="1521" y="1"/>
                  </a:moveTo>
                  <a:lnTo>
                    <a:pt x="476" y="32"/>
                  </a:lnTo>
                  <a:lnTo>
                    <a:pt x="1" y="14188"/>
                  </a:lnTo>
                  <a:lnTo>
                    <a:pt x="1173" y="14758"/>
                  </a:lnTo>
                  <a:lnTo>
                    <a:pt x="1838" y="14157"/>
                  </a:lnTo>
                  <a:lnTo>
                    <a:pt x="15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1836;p52">
              <a:extLst>
                <a:ext uri="{FF2B5EF4-FFF2-40B4-BE49-F238E27FC236}">
                  <a16:creationId xmlns="" xmlns:a16="http://schemas.microsoft.com/office/drawing/2014/main" id="{4238A54D-CCBA-2773-590B-04E343DC0BF3}"/>
                </a:ext>
              </a:extLst>
            </p:cNvPr>
            <p:cNvSpPr/>
            <p:nvPr/>
          </p:nvSpPr>
          <p:spPr>
            <a:xfrm>
              <a:off x="7881745" y="1811185"/>
              <a:ext cx="166277" cy="55770"/>
            </a:xfrm>
            <a:custGeom>
              <a:avLst/>
              <a:gdLst/>
              <a:ahLst/>
              <a:cxnLst/>
              <a:rect l="l" t="t" r="r" b="b"/>
              <a:pathLst>
                <a:path w="5480" h="1838" extrusionOk="0">
                  <a:moveTo>
                    <a:pt x="3516" y="1"/>
                  </a:moveTo>
                  <a:lnTo>
                    <a:pt x="1679" y="32"/>
                  </a:lnTo>
                  <a:lnTo>
                    <a:pt x="0" y="1046"/>
                  </a:lnTo>
                  <a:lnTo>
                    <a:pt x="0" y="1837"/>
                  </a:lnTo>
                  <a:lnTo>
                    <a:pt x="5479" y="1837"/>
                  </a:lnTo>
                  <a:lnTo>
                    <a:pt x="5353" y="666"/>
                  </a:lnTo>
                  <a:lnTo>
                    <a:pt x="35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 name="Google Shape;1837;p52">
              <a:extLst>
                <a:ext uri="{FF2B5EF4-FFF2-40B4-BE49-F238E27FC236}">
                  <a16:creationId xmlns="" xmlns:a16="http://schemas.microsoft.com/office/drawing/2014/main" id="{6887E2A0-99EB-AB65-43E7-A3B4A9C1E9D9}"/>
                </a:ext>
              </a:extLst>
            </p:cNvPr>
            <p:cNvSpPr/>
            <p:nvPr/>
          </p:nvSpPr>
          <p:spPr>
            <a:xfrm>
              <a:off x="7945161" y="1379745"/>
              <a:ext cx="35592" cy="50915"/>
            </a:xfrm>
            <a:custGeom>
              <a:avLst/>
              <a:gdLst/>
              <a:ahLst/>
              <a:cxnLst/>
              <a:rect l="l" t="t" r="r" b="b"/>
              <a:pathLst>
                <a:path w="1173" h="1678" extrusionOk="0">
                  <a:moveTo>
                    <a:pt x="1109" y="0"/>
                  </a:moveTo>
                  <a:lnTo>
                    <a:pt x="32" y="64"/>
                  </a:lnTo>
                  <a:lnTo>
                    <a:pt x="1" y="1520"/>
                  </a:lnTo>
                  <a:cubicBezTo>
                    <a:pt x="217" y="1629"/>
                    <a:pt x="478" y="1678"/>
                    <a:pt x="763" y="1678"/>
                  </a:cubicBezTo>
                  <a:cubicBezTo>
                    <a:pt x="895" y="1678"/>
                    <a:pt x="1032" y="1667"/>
                    <a:pt x="1172" y="1647"/>
                  </a:cubicBezTo>
                  <a:lnTo>
                    <a:pt x="1109"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0" name="Google Shape;1838;p52">
              <a:extLst>
                <a:ext uri="{FF2B5EF4-FFF2-40B4-BE49-F238E27FC236}">
                  <a16:creationId xmlns="" xmlns:a16="http://schemas.microsoft.com/office/drawing/2014/main" id="{0EF23865-DA57-ABDA-E421-CF1E7351DCBC}"/>
                </a:ext>
              </a:extLst>
            </p:cNvPr>
            <p:cNvSpPr/>
            <p:nvPr/>
          </p:nvSpPr>
          <p:spPr>
            <a:xfrm>
              <a:off x="7913453" y="1315359"/>
              <a:ext cx="102861" cy="93243"/>
            </a:xfrm>
            <a:custGeom>
              <a:avLst/>
              <a:gdLst/>
              <a:ahLst/>
              <a:cxnLst/>
              <a:rect l="l" t="t" r="r" b="b"/>
              <a:pathLst>
                <a:path w="3390" h="3073" extrusionOk="0">
                  <a:moveTo>
                    <a:pt x="1679" y="1"/>
                  </a:moveTo>
                  <a:cubicBezTo>
                    <a:pt x="729" y="1"/>
                    <a:pt x="1" y="697"/>
                    <a:pt x="1" y="1552"/>
                  </a:cubicBezTo>
                  <a:cubicBezTo>
                    <a:pt x="1" y="2376"/>
                    <a:pt x="729" y="3072"/>
                    <a:pt x="1679" y="3072"/>
                  </a:cubicBezTo>
                  <a:cubicBezTo>
                    <a:pt x="2629" y="3072"/>
                    <a:pt x="3389" y="2407"/>
                    <a:pt x="3389" y="1552"/>
                  </a:cubicBezTo>
                  <a:cubicBezTo>
                    <a:pt x="3389" y="697"/>
                    <a:pt x="2629" y="1"/>
                    <a:pt x="16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13" name="Google Shape;2633;p53">
            <a:extLst>
              <a:ext uri="{FF2B5EF4-FFF2-40B4-BE49-F238E27FC236}">
                <a16:creationId xmlns="" xmlns:a16="http://schemas.microsoft.com/office/drawing/2014/main" id="{A47DE1A6-6183-52CE-202D-B3509FACA192}"/>
              </a:ext>
            </a:extLst>
          </p:cNvPr>
          <p:cNvGrpSpPr/>
          <p:nvPr/>
        </p:nvGrpSpPr>
        <p:grpSpPr>
          <a:xfrm rot="20842718">
            <a:off x="7805470" y="2722678"/>
            <a:ext cx="1145910" cy="2160065"/>
            <a:chOff x="7202005" y="2367243"/>
            <a:chExt cx="1145910" cy="2160065"/>
          </a:xfrm>
        </p:grpSpPr>
        <p:grpSp>
          <p:nvGrpSpPr>
            <p:cNvPr id="1615" name="Google Shape;2634;p53">
              <a:extLst>
                <a:ext uri="{FF2B5EF4-FFF2-40B4-BE49-F238E27FC236}">
                  <a16:creationId xmlns="" xmlns:a16="http://schemas.microsoft.com/office/drawing/2014/main" id="{5116FCFF-FCC5-F251-6B85-777B4EEA6C02}"/>
                </a:ext>
              </a:extLst>
            </p:cNvPr>
            <p:cNvGrpSpPr/>
            <p:nvPr/>
          </p:nvGrpSpPr>
          <p:grpSpPr>
            <a:xfrm>
              <a:off x="7202804" y="2367257"/>
              <a:ext cx="1143939" cy="2160051"/>
              <a:chOff x="6600612" y="1791120"/>
              <a:chExt cx="510147" cy="963660"/>
            </a:xfrm>
          </p:grpSpPr>
          <p:sp>
            <p:nvSpPr>
              <p:cNvPr id="1640" name="Google Shape;2635;p53">
                <a:extLst>
                  <a:ext uri="{FF2B5EF4-FFF2-40B4-BE49-F238E27FC236}">
                    <a16:creationId xmlns="" xmlns:a16="http://schemas.microsoft.com/office/drawing/2014/main" id="{272D9FE2-9EFC-F1B0-02AF-9085F4FD8E72}"/>
                  </a:ext>
                </a:extLst>
              </p:cNvPr>
              <p:cNvSpPr/>
              <p:nvPr/>
            </p:nvSpPr>
            <p:spPr>
              <a:xfrm>
                <a:off x="6714305" y="1998200"/>
                <a:ext cx="142689" cy="151339"/>
              </a:xfrm>
              <a:custGeom>
                <a:avLst/>
                <a:gdLst/>
                <a:ahLst/>
                <a:cxnLst/>
                <a:rect l="l" t="t" r="r" b="b"/>
                <a:pathLst>
                  <a:path w="7357" h="7803" extrusionOk="0">
                    <a:moveTo>
                      <a:pt x="7356" y="1"/>
                    </a:moveTo>
                    <a:lnTo>
                      <a:pt x="2230" y="1472"/>
                    </a:lnTo>
                    <a:lnTo>
                      <a:pt x="2230" y="2943"/>
                    </a:lnTo>
                    <a:lnTo>
                      <a:pt x="2230" y="5796"/>
                    </a:lnTo>
                    <a:cubicBezTo>
                      <a:pt x="2051" y="5729"/>
                      <a:pt x="1851" y="5707"/>
                      <a:pt x="1628" y="5707"/>
                    </a:cubicBezTo>
                    <a:cubicBezTo>
                      <a:pt x="736" y="5707"/>
                      <a:pt x="1" y="6175"/>
                      <a:pt x="1" y="6732"/>
                    </a:cubicBezTo>
                    <a:cubicBezTo>
                      <a:pt x="23" y="7312"/>
                      <a:pt x="736" y="7802"/>
                      <a:pt x="1628" y="7802"/>
                    </a:cubicBezTo>
                    <a:cubicBezTo>
                      <a:pt x="2519" y="7802"/>
                      <a:pt x="3255" y="7312"/>
                      <a:pt x="3255" y="6755"/>
                    </a:cubicBezTo>
                    <a:lnTo>
                      <a:pt x="3255" y="2676"/>
                    </a:lnTo>
                    <a:lnTo>
                      <a:pt x="6376" y="1784"/>
                    </a:lnTo>
                    <a:lnTo>
                      <a:pt x="6376" y="4637"/>
                    </a:lnTo>
                    <a:cubicBezTo>
                      <a:pt x="6175" y="4593"/>
                      <a:pt x="5974" y="4570"/>
                      <a:pt x="5751" y="4570"/>
                    </a:cubicBezTo>
                    <a:cubicBezTo>
                      <a:pt x="4860" y="4570"/>
                      <a:pt x="4147" y="5038"/>
                      <a:pt x="4147" y="5596"/>
                    </a:cubicBezTo>
                    <a:cubicBezTo>
                      <a:pt x="4147" y="6175"/>
                      <a:pt x="4860" y="6621"/>
                      <a:pt x="5751" y="6621"/>
                    </a:cubicBezTo>
                    <a:cubicBezTo>
                      <a:pt x="6643" y="6621"/>
                      <a:pt x="7356" y="6153"/>
                      <a:pt x="7356" y="5596"/>
                    </a:cubicBezTo>
                    <a:lnTo>
                      <a:pt x="7356" y="1472"/>
                    </a:lnTo>
                    <a:lnTo>
                      <a:pt x="7356" y="291"/>
                    </a:lnTo>
                    <a:lnTo>
                      <a:pt x="7356"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41" name="Google Shape;2636;p53">
                <a:extLst>
                  <a:ext uri="{FF2B5EF4-FFF2-40B4-BE49-F238E27FC236}">
                    <a16:creationId xmlns="" xmlns:a16="http://schemas.microsoft.com/office/drawing/2014/main" id="{B7E94AF6-F4E0-BFBB-1195-ACF18DA678D9}"/>
                  </a:ext>
                </a:extLst>
              </p:cNvPr>
              <p:cNvSpPr/>
              <p:nvPr/>
            </p:nvSpPr>
            <p:spPr>
              <a:xfrm>
                <a:off x="6927437" y="1791120"/>
                <a:ext cx="127115" cy="83864"/>
              </a:xfrm>
              <a:custGeom>
                <a:avLst/>
                <a:gdLst/>
                <a:ahLst/>
                <a:cxnLst/>
                <a:rect l="l" t="t" r="r" b="b"/>
                <a:pathLst>
                  <a:path w="6554" h="4324" extrusionOk="0">
                    <a:moveTo>
                      <a:pt x="2787" y="1"/>
                    </a:moveTo>
                    <a:lnTo>
                      <a:pt x="1806" y="2899"/>
                    </a:lnTo>
                    <a:cubicBezTo>
                      <a:pt x="1695" y="2809"/>
                      <a:pt x="1561" y="2765"/>
                      <a:pt x="1427" y="2698"/>
                    </a:cubicBezTo>
                    <a:cubicBezTo>
                      <a:pt x="1255" y="2638"/>
                      <a:pt x="1078" y="2610"/>
                      <a:pt x="912" y="2610"/>
                    </a:cubicBezTo>
                    <a:cubicBezTo>
                      <a:pt x="521" y="2610"/>
                      <a:pt x="190" y="2766"/>
                      <a:pt x="112" y="3032"/>
                    </a:cubicBezTo>
                    <a:cubicBezTo>
                      <a:pt x="1" y="3389"/>
                      <a:pt x="357" y="3902"/>
                      <a:pt x="981" y="4102"/>
                    </a:cubicBezTo>
                    <a:cubicBezTo>
                      <a:pt x="1152" y="4155"/>
                      <a:pt x="1327" y="4180"/>
                      <a:pt x="1492" y="4180"/>
                    </a:cubicBezTo>
                    <a:cubicBezTo>
                      <a:pt x="1885" y="4180"/>
                      <a:pt x="2218" y="4035"/>
                      <a:pt x="2297" y="3768"/>
                    </a:cubicBezTo>
                    <a:lnTo>
                      <a:pt x="3210" y="1004"/>
                    </a:lnTo>
                    <a:lnTo>
                      <a:pt x="5484" y="1115"/>
                    </a:lnTo>
                    <a:lnTo>
                      <a:pt x="4860" y="3032"/>
                    </a:lnTo>
                    <a:cubicBezTo>
                      <a:pt x="4748" y="2943"/>
                      <a:pt x="4592" y="2899"/>
                      <a:pt x="4459" y="2832"/>
                    </a:cubicBezTo>
                    <a:cubicBezTo>
                      <a:pt x="4288" y="2779"/>
                      <a:pt x="4113" y="2754"/>
                      <a:pt x="3948" y="2754"/>
                    </a:cubicBezTo>
                    <a:cubicBezTo>
                      <a:pt x="3555" y="2754"/>
                      <a:pt x="3222" y="2899"/>
                      <a:pt x="3144" y="3166"/>
                    </a:cubicBezTo>
                    <a:cubicBezTo>
                      <a:pt x="3010" y="3567"/>
                      <a:pt x="3411" y="4035"/>
                      <a:pt x="3991" y="4236"/>
                    </a:cubicBezTo>
                    <a:cubicBezTo>
                      <a:pt x="4163" y="4296"/>
                      <a:pt x="4340" y="4324"/>
                      <a:pt x="4506" y="4324"/>
                    </a:cubicBezTo>
                    <a:cubicBezTo>
                      <a:pt x="4896" y="4324"/>
                      <a:pt x="5227" y="4168"/>
                      <a:pt x="5306" y="3902"/>
                    </a:cubicBezTo>
                    <a:lnTo>
                      <a:pt x="6220" y="1138"/>
                    </a:lnTo>
                    <a:lnTo>
                      <a:pt x="6331" y="870"/>
                    </a:lnTo>
                    <a:lnTo>
                      <a:pt x="6487" y="357"/>
                    </a:lnTo>
                    <a:lnTo>
                      <a:pt x="6554" y="157"/>
                    </a:lnTo>
                    <a:lnTo>
                      <a:pt x="2787"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42" name="Google Shape;2637;p53">
                <a:extLst>
                  <a:ext uri="{FF2B5EF4-FFF2-40B4-BE49-F238E27FC236}">
                    <a16:creationId xmlns="" xmlns:a16="http://schemas.microsoft.com/office/drawing/2014/main" id="{1AAB1DEF-D16D-497C-4689-BD3CE793D393}"/>
                  </a:ext>
                </a:extLst>
              </p:cNvPr>
              <p:cNvSpPr/>
              <p:nvPr/>
            </p:nvSpPr>
            <p:spPr>
              <a:xfrm>
                <a:off x="6600612" y="2189745"/>
                <a:ext cx="510147" cy="565035"/>
              </a:xfrm>
              <a:custGeom>
                <a:avLst/>
                <a:gdLst/>
                <a:ahLst/>
                <a:cxnLst/>
                <a:rect l="l" t="t" r="r" b="b"/>
                <a:pathLst>
                  <a:path w="26303" h="29133" extrusionOk="0">
                    <a:moveTo>
                      <a:pt x="19081" y="5951"/>
                    </a:moveTo>
                    <a:cubicBezTo>
                      <a:pt x="19103" y="6976"/>
                      <a:pt x="19304" y="8113"/>
                      <a:pt x="19839" y="9294"/>
                    </a:cubicBezTo>
                    <a:cubicBezTo>
                      <a:pt x="19861" y="9361"/>
                      <a:pt x="19928" y="9450"/>
                      <a:pt x="19950" y="9540"/>
                    </a:cubicBezTo>
                    <a:cubicBezTo>
                      <a:pt x="20061" y="9785"/>
                      <a:pt x="20195" y="10030"/>
                      <a:pt x="20373" y="10320"/>
                    </a:cubicBezTo>
                    <a:cubicBezTo>
                      <a:pt x="20418" y="10453"/>
                      <a:pt x="20530" y="10587"/>
                      <a:pt x="20619" y="10699"/>
                    </a:cubicBezTo>
                    <a:cubicBezTo>
                      <a:pt x="20641" y="10765"/>
                      <a:pt x="20663" y="10788"/>
                      <a:pt x="20708" y="10855"/>
                    </a:cubicBezTo>
                    <a:lnTo>
                      <a:pt x="20886" y="11122"/>
                    </a:lnTo>
                    <a:cubicBezTo>
                      <a:pt x="20953" y="11211"/>
                      <a:pt x="20998" y="11256"/>
                      <a:pt x="21064" y="11345"/>
                    </a:cubicBezTo>
                    <a:lnTo>
                      <a:pt x="21221" y="11546"/>
                    </a:lnTo>
                    <a:lnTo>
                      <a:pt x="21310" y="11657"/>
                    </a:lnTo>
                    <a:lnTo>
                      <a:pt x="21332" y="11702"/>
                    </a:lnTo>
                    <a:lnTo>
                      <a:pt x="21377" y="11746"/>
                    </a:lnTo>
                    <a:lnTo>
                      <a:pt x="21421" y="11791"/>
                    </a:lnTo>
                    <a:cubicBezTo>
                      <a:pt x="21443" y="11880"/>
                      <a:pt x="21510" y="11925"/>
                      <a:pt x="21533" y="12014"/>
                    </a:cubicBezTo>
                    <a:cubicBezTo>
                      <a:pt x="21599" y="12147"/>
                      <a:pt x="21644" y="12326"/>
                      <a:pt x="21666" y="12526"/>
                    </a:cubicBezTo>
                    <a:cubicBezTo>
                      <a:pt x="21711" y="12705"/>
                      <a:pt x="21733" y="12928"/>
                      <a:pt x="21733" y="13151"/>
                    </a:cubicBezTo>
                    <a:cubicBezTo>
                      <a:pt x="21711" y="13418"/>
                      <a:pt x="21711" y="13641"/>
                      <a:pt x="21666" y="13886"/>
                    </a:cubicBezTo>
                    <a:cubicBezTo>
                      <a:pt x="21644" y="14131"/>
                      <a:pt x="21599" y="14421"/>
                      <a:pt x="21510" y="14666"/>
                    </a:cubicBezTo>
                    <a:cubicBezTo>
                      <a:pt x="21421" y="14911"/>
                      <a:pt x="21332" y="15201"/>
                      <a:pt x="21221" y="15446"/>
                    </a:cubicBezTo>
                    <a:cubicBezTo>
                      <a:pt x="20953" y="16137"/>
                      <a:pt x="20530" y="16806"/>
                      <a:pt x="20039" y="17386"/>
                    </a:cubicBezTo>
                    <a:lnTo>
                      <a:pt x="17409" y="6330"/>
                    </a:lnTo>
                    <a:lnTo>
                      <a:pt x="19081" y="5951"/>
                    </a:lnTo>
                    <a:close/>
                    <a:moveTo>
                      <a:pt x="16629" y="6530"/>
                    </a:moveTo>
                    <a:lnTo>
                      <a:pt x="19393" y="18121"/>
                    </a:lnTo>
                    <a:cubicBezTo>
                      <a:pt x="19326" y="18166"/>
                      <a:pt x="19259" y="18233"/>
                      <a:pt x="19192" y="18277"/>
                    </a:cubicBezTo>
                    <a:cubicBezTo>
                      <a:pt x="18925" y="18500"/>
                      <a:pt x="18635" y="18723"/>
                      <a:pt x="18301" y="18924"/>
                    </a:cubicBezTo>
                    <a:lnTo>
                      <a:pt x="15425" y="6798"/>
                    </a:lnTo>
                    <a:lnTo>
                      <a:pt x="16629" y="6530"/>
                    </a:lnTo>
                    <a:close/>
                    <a:moveTo>
                      <a:pt x="8738" y="8358"/>
                    </a:moveTo>
                    <a:lnTo>
                      <a:pt x="11368" y="19459"/>
                    </a:lnTo>
                    <a:cubicBezTo>
                      <a:pt x="10633" y="19169"/>
                      <a:pt x="9964" y="18790"/>
                      <a:pt x="9407" y="18277"/>
                    </a:cubicBezTo>
                    <a:cubicBezTo>
                      <a:pt x="9006" y="17921"/>
                      <a:pt x="8604" y="17497"/>
                      <a:pt x="8337" y="17051"/>
                    </a:cubicBezTo>
                    <a:cubicBezTo>
                      <a:pt x="8159" y="16828"/>
                      <a:pt x="8069" y="16650"/>
                      <a:pt x="7958" y="16427"/>
                    </a:cubicBezTo>
                    <a:cubicBezTo>
                      <a:pt x="7891" y="16227"/>
                      <a:pt x="7780" y="16004"/>
                      <a:pt x="7735" y="15803"/>
                    </a:cubicBezTo>
                    <a:cubicBezTo>
                      <a:pt x="7713" y="15692"/>
                      <a:pt x="7690" y="15602"/>
                      <a:pt x="7690" y="15536"/>
                    </a:cubicBezTo>
                    <a:cubicBezTo>
                      <a:pt x="7690" y="15446"/>
                      <a:pt x="7668" y="15335"/>
                      <a:pt x="7668" y="15335"/>
                    </a:cubicBezTo>
                    <a:cubicBezTo>
                      <a:pt x="7665" y="15336"/>
                      <a:pt x="7663" y="15336"/>
                      <a:pt x="7660" y="15336"/>
                    </a:cubicBezTo>
                    <a:cubicBezTo>
                      <a:pt x="7607" y="15336"/>
                      <a:pt x="7669" y="15106"/>
                      <a:pt x="7690" y="14978"/>
                    </a:cubicBezTo>
                    <a:lnTo>
                      <a:pt x="7690" y="14934"/>
                    </a:lnTo>
                    <a:cubicBezTo>
                      <a:pt x="7690" y="14933"/>
                      <a:pt x="7690" y="14932"/>
                      <a:pt x="7690" y="14932"/>
                    </a:cubicBezTo>
                    <a:cubicBezTo>
                      <a:pt x="7689" y="14932"/>
                      <a:pt x="7685" y="14940"/>
                      <a:pt x="7680" y="14951"/>
                    </a:cubicBezTo>
                    <a:lnTo>
                      <a:pt x="7680" y="14951"/>
                    </a:lnTo>
                    <a:lnTo>
                      <a:pt x="7690" y="14911"/>
                    </a:lnTo>
                    <a:lnTo>
                      <a:pt x="7713" y="14733"/>
                    </a:lnTo>
                    <a:lnTo>
                      <a:pt x="7780" y="14443"/>
                    </a:lnTo>
                    <a:cubicBezTo>
                      <a:pt x="7913" y="13619"/>
                      <a:pt x="7958" y="12816"/>
                      <a:pt x="7913" y="12058"/>
                    </a:cubicBezTo>
                    <a:cubicBezTo>
                      <a:pt x="7846" y="10788"/>
                      <a:pt x="7490" y="9673"/>
                      <a:pt x="7066" y="8759"/>
                    </a:cubicBezTo>
                    <a:lnTo>
                      <a:pt x="8738" y="8358"/>
                    </a:lnTo>
                    <a:close/>
                    <a:moveTo>
                      <a:pt x="14645" y="6976"/>
                    </a:moveTo>
                    <a:lnTo>
                      <a:pt x="17587" y="19325"/>
                    </a:lnTo>
                    <a:lnTo>
                      <a:pt x="17320" y="19436"/>
                    </a:lnTo>
                    <a:cubicBezTo>
                      <a:pt x="17186" y="19481"/>
                      <a:pt x="17052" y="19570"/>
                      <a:pt x="16919" y="19592"/>
                    </a:cubicBezTo>
                    <a:cubicBezTo>
                      <a:pt x="16807" y="19615"/>
                      <a:pt x="16696" y="19682"/>
                      <a:pt x="16540" y="19704"/>
                    </a:cubicBezTo>
                    <a:lnTo>
                      <a:pt x="16406" y="19726"/>
                    </a:lnTo>
                    <a:lnTo>
                      <a:pt x="13464" y="7244"/>
                    </a:lnTo>
                    <a:lnTo>
                      <a:pt x="14645" y="6976"/>
                    </a:lnTo>
                    <a:close/>
                    <a:moveTo>
                      <a:pt x="10700" y="7935"/>
                    </a:moveTo>
                    <a:lnTo>
                      <a:pt x="13575" y="20061"/>
                    </a:lnTo>
                    <a:cubicBezTo>
                      <a:pt x="13196" y="20038"/>
                      <a:pt x="12839" y="19971"/>
                      <a:pt x="12483" y="19904"/>
                    </a:cubicBezTo>
                    <a:cubicBezTo>
                      <a:pt x="12416" y="19838"/>
                      <a:pt x="12349" y="19838"/>
                      <a:pt x="12260" y="19815"/>
                    </a:cubicBezTo>
                    <a:lnTo>
                      <a:pt x="9496" y="8224"/>
                    </a:lnTo>
                    <a:lnTo>
                      <a:pt x="10700" y="7935"/>
                    </a:lnTo>
                    <a:close/>
                    <a:moveTo>
                      <a:pt x="12706" y="7444"/>
                    </a:moveTo>
                    <a:lnTo>
                      <a:pt x="15648" y="19949"/>
                    </a:lnTo>
                    <a:lnTo>
                      <a:pt x="15603" y="19949"/>
                    </a:lnTo>
                    <a:lnTo>
                      <a:pt x="15158" y="20016"/>
                    </a:lnTo>
                    <a:lnTo>
                      <a:pt x="14712" y="20061"/>
                    </a:lnTo>
                    <a:lnTo>
                      <a:pt x="14422" y="20061"/>
                    </a:lnTo>
                    <a:lnTo>
                      <a:pt x="11502" y="7712"/>
                    </a:lnTo>
                    <a:lnTo>
                      <a:pt x="12706" y="7444"/>
                    </a:lnTo>
                    <a:close/>
                    <a:moveTo>
                      <a:pt x="22263" y="0"/>
                    </a:moveTo>
                    <a:cubicBezTo>
                      <a:pt x="22089" y="0"/>
                      <a:pt x="21911" y="22"/>
                      <a:pt x="21733" y="66"/>
                    </a:cubicBezTo>
                    <a:cubicBezTo>
                      <a:pt x="21399" y="133"/>
                      <a:pt x="21087" y="311"/>
                      <a:pt x="20842" y="512"/>
                    </a:cubicBezTo>
                    <a:lnTo>
                      <a:pt x="20842" y="445"/>
                    </a:lnTo>
                    <a:lnTo>
                      <a:pt x="20797" y="467"/>
                    </a:lnTo>
                    <a:cubicBezTo>
                      <a:pt x="20775" y="512"/>
                      <a:pt x="20730" y="557"/>
                      <a:pt x="20663" y="646"/>
                    </a:cubicBezTo>
                    <a:cubicBezTo>
                      <a:pt x="20552" y="757"/>
                      <a:pt x="20440" y="891"/>
                      <a:pt x="20351" y="1025"/>
                    </a:cubicBezTo>
                    <a:cubicBezTo>
                      <a:pt x="20329" y="1092"/>
                      <a:pt x="20284" y="1136"/>
                      <a:pt x="20240" y="1203"/>
                    </a:cubicBezTo>
                    <a:cubicBezTo>
                      <a:pt x="20195" y="1314"/>
                      <a:pt x="20106" y="1426"/>
                      <a:pt x="20017" y="1560"/>
                    </a:cubicBezTo>
                    <a:cubicBezTo>
                      <a:pt x="19950" y="1693"/>
                      <a:pt x="19883" y="1849"/>
                      <a:pt x="19794" y="2005"/>
                    </a:cubicBezTo>
                    <a:cubicBezTo>
                      <a:pt x="19727" y="2184"/>
                      <a:pt x="19638" y="2340"/>
                      <a:pt x="19593" y="2518"/>
                    </a:cubicBezTo>
                    <a:cubicBezTo>
                      <a:pt x="19393" y="3009"/>
                      <a:pt x="19192" y="3588"/>
                      <a:pt x="19081" y="4257"/>
                    </a:cubicBezTo>
                    <a:lnTo>
                      <a:pt x="6063" y="7355"/>
                    </a:lnTo>
                    <a:cubicBezTo>
                      <a:pt x="5662" y="6798"/>
                      <a:pt x="5238" y="6352"/>
                      <a:pt x="4837" y="5995"/>
                    </a:cubicBezTo>
                    <a:cubicBezTo>
                      <a:pt x="4704" y="5862"/>
                      <a:pt x="4547" y="5750"/>
                      <a:pt x="4391" y="5639"/>
                    </a:cubicBezTo>
                    <a:cubicBezTo>
                      <a:pt x="4258" y="5527"/>
                      <a:pt x="4124" y="5438"/>
                      <a:pt x="4013" y="5349"/>
                    </a:cubicBezTo>
                    <a:cubicBezTo>
                      <a:pt x="3879" y="5282"/>
                      <a:pt x="3767" y="5193"/>
                      <a:pt x="3656" y="5126"/>
                    </a:cubicBezTo>
                    <a:cubicBezTo>
                      <a:pt x="3433" y="4970"/>
                      <a:pt x="3166" y="4814"/>
                      <a:pt x="2898" y="4769"/>
                    </a:cubicBezTo>
                    <a:cubicBezTo>
                      <a:pt x="2810" y="4747"/>
                      <a:pt x="2787" y="4725"/>
                      <a:pt x="2787" y="4725"/>
                    </a:cubicBezTo>
                    <a:lnTo>
                      <a:pt x="2787" y="4725"/>
                    </a:lnTo>
                    <a:lnTo>
                      <a:pt x="2809" y="4747"/>
                    </a:lnTo>
                    <a:cubicBezTo>
                      <a:pt x="2642" y="4711"/>
                      <a:pt x="2468" y="4688"/>
                      <a:pt x="2299" y="4688"/>
                    </a:cubicBezTo>
                    <a:cubicBezTo>
                      <a:pt x="2152" y="4688"/>
                      <a:pt x="2007" y="4706"/>
                      <a:pt x="1873" y="4747"/>
                    </a:cubicBezTo>
                    <a:cubicBezTo>
                      <a:pt x="691" y="5015"/>
                      <a:pt x="0" y="6174"/>
                      <a:pt x="268" y="7333"/>
                    </a:cubicBezTo>
                    <a:cubicBezTo>
                      <a:pt x="513" y="8333"/>
                      <a:pt x="1365" y="8981"/>
                      <a:pt x="2337" y="8981"/>
                    </a:cubicBezTo>
                    <a:cubicBezTo>
                      <a:pt x="2514" y="8981"/>
                      <a:pt x="2694" y="8960"/>
                      <a:pt x="2876" y="8915"/>
                    </a:cubicBezTo>
                    <a:cubicBezTo>
                      <a:pt x="3567" y="8759"/>
                      <a:pt x="4124" y="8247"/>
                      <a:pt x="4369" y="7645"/>
                    </a:cubicBezTo>
                    <a:cubicBezTo>
                      <a:pt x="4503" y="8068"/>
                      <a:pt x="4614" y="8514"/>
                      <a:pt x="4704" y="9005"/>
                    </a:cubicBezTo>
                    <a:cubicBezTo>
                      <a:pt x="4726" y="9227"/>
                      <a:pt x="4770" y="9450"/>
                      <a:pt x="4793" y="9696"/>
                    </a:cubicBezTo>
                    <a:cubicBezTo>
                      <a:pt x="4815" y="9918"/>
                      <a:pt x="4815" y="10164"/>
                      <a:pt x="4793" y="10431"/>
                    </a:cubicBezTo>
                    <a:cubicBezTo>
                      <a:pt x="4793" y="10543"/>
                      <a:pt x="4793" y="10676"/>
                      <a:pt x="4748" y="10788"/>
                    </a:cubicBezTo>
                    <a:cubicBezTo>
                      <a:pt x="4748" y="10899"/>
                      <a:pt x="4726" y="11033"/>
                      <a:pt x="4726" y="11144"/>
                    </a:cubicBezTo>
                    <a:cubicBezTo>
                      <a:pt x="4681" y="11412"/>
                      <a:pt x="4681" y="11657"/>
                      <a:pt x="4592" y="11902"/>
                    </a:cubicBezTo>
                    <a:cubicBezTo>
                      <a:pt x="4481" y="12415"/>
                      <a:pt x="4302" y="12905"/>
                      <a:pt x="4102" y="13418"/>
                    </a:cubicBezTo>
                    <a:lnTo>
                      <a:pt x="4013" y="13596"/>
                    </a:lnTo>
                    <a:lnTo>
                      <a:pt x="3946" y="13686"/>
                    </a:lnTo>
                    <a:lnTo>
                      <a:pt x="3923" y="13752"/>
                    </a:lnTo>
                    <a:lnTo>
                      <a:pt x="3923" y="13757"/>
                    </a:lnTo>
                    <a:lnTo>
                      <a:pt x="3923" y="13757"/>
                    </a:lnTo>
                    <a:cubicBezTo>
                      <a:pt x="3911" y="13778"/>
                      <a:pt x="3873" y="13888"/>
                      <a:pt x="3896" y="13888"/>
                    </a:cubicBezTo>
                    <a:cubicBezTo>
                      <a:pt x="3897" y="13888"/>
                      <a:pt x="3899" y="13887"/>
                      <a:pt x="3901" y="13886"/>
                    </a:cubicBezTo>
                    <a:lnTo>
                      <a:pt x="3901" y="13908"/>
                    </a:lnTo>
                    <a:cubicBezTo>
                      <a:pt x="3834" y="14087"/>
                      <a:pt x="3745" y="14154"/>
                      <a:pt x="3678" y="14555"/>
                    </a:cubicBezTo>
                    <a:cubicBezTo>
                      <a:pt x="3589" y="14889"/>
                      <a:pt x="3567" y="15134"/>
                      <a:pt x="3500" y="15424"/>
                    </a:cubicBezTo>
                    <a:cubicBezTo>
                      <a:pt x="3478" y="15669"/>
                      <a:pt x="3455" y="15937"/>
                      <a:pt x="3478" y="16227"/>
                    </a:cubicBezTo>
                    <a:cubicBezTo>
                      <a:pt x="3500" y="17274"/>
                      <a:pt x="3745" y="18277"/>
                      <a:pt x="4169" y="19213"/>
                    </a:cubicBezTo>
                    <a:cubicBezTo>
                      <a:pt x="4570" y="20127"/>
                      <a:pt x="5127" y="20952"/>
                      <a:pt x="5796" y="21710"/>
                    </a:cubicBezTo>
                    <a:cubicBezTo>
                      <a:pt x="7089" y="23248"/>
                      <a:pt x="8872" y="24407"/>
                      <a:pt x="10922" y="25076"/>
                    </a:cubicBezTo>
                    <a:cubicBezTo>
                      <a:pt x="11658" y="25343"/>
                      <a:pt x="12483" y="25499"/>
                      <a:pt x="13285" y="25588"/>
                    </a:cubicBezTo>
                    <a:cubicBezTo>
                      <a:pt x="12639" y="26614"/>
                      <a:pt x="12394" y="27862"/>
                      <a:pt x="12706" y="29133"/>
                    </a:cubicBezTo>
                    <a:lnTo>
                      <a:pt x="23115" y="26636"/>
                    </a:lnTo>
                    <a:cubicBezTo>
                      <a:pt x="22803" y="25388"/>
                      <a:pt x="22023" y="24363"/>
                      <a:pt x="20998" y="23738"/>
                    </a:cubicBezTo>
                    <a:cubicBezTo>
                      <a:pt x="21666" y="23293"/>
                      <a:pt x="22313" y="22802"/>
                      <a:pt x="22892" y="22245"/>
                    </a:cubicBezTo>
                    <a:cubicBezTo>
                      <a:pt x="24430" y="20729"/>
                      <a:pt x="25456" y="18901"/>
                      <a:pt x="25968" y="16940"/>
                    </a:cubicBezTo>
                    <a:cubicBezTo>
                      <a:pt x="26013" y="16695"/>
                      <a:pt x="26080" y="16449"/>
                      <a:pt x="26124" y="16227"/>
                    </a:cubicBezTo>
                    <a:cubicBezTo>
                      <a:pt x="26191" y="15870"/>
                      <a:pt x="26236" y="15469"/>
                      <a:pt x="26258" y="15112"/>
                    </a:cubicBezTo>
                    <a:cubicBezTo>
                      <a:pt x="26303" y="14711"/>
                      <a:pt x="26303" y="14332"/>
                      <a:pt x="26280" y="13975"/>
                    </a:cubicBezTo>
                    <a:cubicBezTo>
                      <a:pt x="26214" y="12950"/>
                      <a:pt x="26013" y="11925"/>
                      <a:pt x="25545" y="10988"/>
                    </a:cubicBezTo>
                    <a:cubicBezTo>
                      <a:pt x="25322" y="10520"/>
                      <a:pt x="25010" y="10030"/>
                      <a:pt x="24653" y="9651"/>
                    </a:cubicBezTo>
                    <a:cubicBezTo>
                      <a:pt x="24475" y="9428"/>
                      <a:pt x="24252" y="9250"/>
                      <a:pt x="24074" y="9049"/>
                    </a:cubicBezTo>
                    <a:lnTo>
                      <a:pt x="24029" y="9027"/>
                    </a:lnTo>
                    <a:lnTo>
                      <a:pt x="23984" y="9005"/>
                    </a:lnTo>
                    <a:lnTo>
                      <a:pt x="23873" y="8915"/>
                    </a:lnTo>
                    <a:lnTo>
                      <a:pt x="23672" y="8759"/>
                    </a:lnTo>
                    <a:cubicBezTo>
                      <a:pt x="23628" y="8693"/>
                      <a:pt x="23539" y="8648"/>
                      <a:pt x="23472" y="8603"/>
                    </a:cubicBezTo>
                    <a:lnTo>
                      <a:pt x="23338" y="8492"/>
                    </a:lnTo>
                    <a:cubicBezTo>
                      <a:pt x="23249" y="8425"/>
                      <a:pt x="23182" y="8358"/>
                      <a:pt x="23071" y="8247"/>
                    </a:cubicBezTo>
                    <a:lnTo>
                      <a:pt x="22781" y="7979"/>
                    </a:lnTo>
                    <a:cubicBezTo>
                      <a:pt x="22692" y="7890"/>
                      <a:pt x="22625" y="7779"/>
                      <a:pt x="22536" y="7667"/>
                    </a:cubicBezTo>
                    <a:cubicBezTo>
                      <a:pt x="22446" y="7578"/>
                      <a:pt x="22357" y="7467"/>
                      <a:pt x="22290" y="7355"/>
                    </a:cubicBezTo>
                    <a:cubicBezTo>
                      <a:pt x="22201" y="7244"/>
                      <a:pt x="22134" y="7154"/>
                      <a:pt x="22068" y="7043"/>
                    </a:cubicBezTo>
                    <a:cubicBezTo>
                      <a:pt x="21912" y="6820"/>
                      <a:pt x="21778" y="6642"/>
                      <a:pt x="21666" y="6419"/>
                    </a:cubicBezTo>
                    <a:cubicBezTo>
                      <a:pt x="21555" y="6196"/>
                      <a:pt x="21443" y="5973"/>
                      <a:pt x="21354" y="5772"/>
                    </a:cubicBezTo>
                    <a:cubicBezTo>
                      <a:pt x="21243" y="5550"/>
                      <a:pt x="21198" y="5327"/>
                      <a:pt x="21109" y="5126"/>
                    </a:cubicBezTo>
                    <a:cubicBezTo>
                      <a:pt x="20953" y="4658"/>
                      <a:pt x="20842" y="4190"/>
                      <a:pt x="20775" y="3744"/>
                    </a:cubicBezTo>
                    <a:lnTo>
                      <a:pt x="20775" y="3744"/>
                    </a:lnTo>
                    <a:cubicBezTo>
                      <a:pt x="21162" y="4098"/>
                      <a:pt x="21664" y="4299"/>
                      <a:pt x="22204" y="4299"/>
                    </a:cubicBezTo>
                    <a:cubicBezTo>
                      <a:pt x="22379" y="4299"/>
                      <a:pt x="22557" y="4278"/>
                      <a:pt x="22736" y="4234"/>
                    </a:cubicBezTo>
                    <a:cubicBezTo>
                      <a:pt x="23895" y="3967"/>
                      <a:pt x="24586" y="2808"/>
                      <a:pt x="24319" y="1649"/>
                    </a:cubicBezTo>
                    <a:cubicBezTo>
                      <a:pt x="24074" y="649"/>
                      <a:pt x="23222" y="0"/>
                      <a:pt x="22263"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grpSp>
          <p:nvGrpSpPr>
            <p:cNvPr id="1616" name="Google Shape;2638;p53">
              <a:extLst>
                <a:ext uri="{FF2B5EF4-FFF2-40B4-BE49-F238E27FC236}">
                  <a16:creationId xmlns="" xmlns:a16="http://schemas.microsoft.com/office/drawing/2014/main" id="{90AD59FB-916D-9870-6C42-5881841BBF0C}"/>
                </a:ext>
              </a:extLst>
            </p:cNvPr>
            <p:cNvGrpSpPr/>
            <p:nvPr/>
          </p:nvGrpSpPr>
          <p:grpSpPr>
            <a:xfrm>
              <a:off x="7931050" y="2367243"/>
              <a:ext cx="286961" cy="188939"/>
              <a:chOff x="7931050" y="2367243"/>
              <a:chExt cx="286961" cy="188939"/>
            </a:xfrm>
          </p:grpSpPr>
          <p:sp>
            <p:nvSpPr>
              <p:cNvPr id="1635" name="Google Shape;2639;p53">
                <a:extLst>
                  <a:ext uri="{FF2B5EF4-FFF2-40B4-BE49-F238E27FC236}">
                    <a16:creationId xmlns="" xmlns:a16="http://schemas.microsoft.com/office/drawing/2014/main" id="{5E2B175B-35D6-0144-C365-CB4B11301E80}"/>
                  </a:ext>
                </a:extLst>
              </p:cNvPr>
              <p:cNvSpPr/>
              <p:nvPr/>
            </p:nvSpPr>
            <p:spPr>
              <a:xfrm>
                <a:off x="7931050" y="2481449"/>
                <a:ext cx="104730" cy="68517"/>
              </a:xfrm>
              <a:custGeom>
                <a:avLst/>
                <a:gdLst/>
                <a:ahLst/>
                <a:cxnLst/>
                <a:rect l="l" t="t" r="r" b="b"/>
                <a:pathLst>
                  <a:path w="2408" h="1576" extrusionOk="0">
                    <a:moveTo>
                      <a:pt x="909" y="1"/>
                    </a:moveTo>
                    <a:cubicBezTo>
                      <a:pt x="531" y="1"/>
                      <a:pt x="226" y="150"/>
                      <a:pt x="134" y="427"/>
                    </a:cubicBezTo>
                    <a:cubicBezTo>
                      <a:pt x="0" y="828"/>
                      <a:pt x="379" y="1297"/>
                      <a:pt x="958" y="1497"/>
                    </a:cubicBezTo>
                    <a:cubicBezTo>
                      <a:pt x="1129" y="1550"/>
                      <a:pt x="1302" y="1575"/>
                      <a:pt x="1465" y="1575"/>
                    </a:cubicBezTo>
                    <a:cubicBezTo>
                      <a:pt x="1852" y="1575"/>
                      <a:pt x="2179" y="1430"/>
                      <a:pt x="2274" y="1163"/>
                    </a:cubicBezTo>
                    <a:cubicBezTo>
                      <a:pt x="2407" y="762"/>
                      <a:pt x="2028" y="294"/>
                      <a:pt x="1449" y="93"/>
                    </a:cubicBezTo>
                    <a:cubicBezTo>
                      <a:pt x="1263" y="31"/>
                      <a:pt x="1078" y="1"/>
                      <a:pt x="90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6" name="Google Shape;2640;p53">
                <a:extLst>
                  <a:ext uri="{FF2B5EF4-FFF2-40B4-BE49-F238E27FC236}">
                    <a16:creationId xmlns="" xmlns:a16="http://schemas.microsoft.com/office/drawing/2014/main" id="{7652EAA6-FC56-A9B2-B7B0-1FFB986DBB87}"/>
                  </a:ext>
                </a:extLst>
              </p:cNvPr>
              <p:cNvSpPr/>
              <p:nvPr/>
            </p:nvSpPr>
            <p:spPr>
              <a:xfrm>
                <a:off x="8001811" y="2367243"/>
                <a:ext cx="81461" cy="163814"/>
              </a:xfrm>
              <a:custGeom>
                <a:avLst/>
                <a:gdLst/>
                <a:ahLst/>
                <a:cxnLst/>
                <a:rect l="l" t="t" r="r" b="b"/>
                <a:pathLst>
                  <a:path w="1873" h="3768" extrusionOk="0">
                    <a:moveTo>
                      <a:pt x="1182" y="1"/>
                    </a:moveTo>
                    <a:lnTo>
                      <a:pt x="0" y="3545"/>
                    </a:lnTo>
                    <a:lnTo>
                      <a:pt x="669" y="3768"/>
                    </a:lnTo>
                    <a:lnTo>
                      <a:pt x="1873" y="223"/>
                    </a:lnTo>
                    <a:lnTo>
                      <a:pt x="118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7" name="Google Shape;2641;p53">
                <a:extLst>
                  <a:ext uri="{FF2B5EF4-FFF2-40B4-BE49-F238E27FC236}">
                    <a16:creationId xmlns="" xmlns:a16="http://schemas.microsoft.com/office/drawing/2014/main" id="{E0D41DB6-B0A7-53D3-BEEC-05BDDA484C9B}"/>
                  </a:ext>
                </a:extLst>
              </p:cNvPr>
              <p:cNvSpPr/>
              <p:nvPr/>
            </p:nvSpPr>
            <p:spPr>
              <a:xfrm>
                <a:off x="8062873" y="2487449"/>
                <a:ext cx="105730" cy="68734"/>
              </a:xfrm>
              <a:custGeom>
                <a:avLst/>
                <a:gdLst/>
                <a:ahLst/>
                <a:cxnLst/>
                <a:rect l="l" t="t" r="r" b="b"/>
                <a:pathLst>
                  <a:path w="2431" h="1581" extrusionOk="0">
                    <a:moveTo>
                      <a:pt x="938" y="1"/>
                    </a:moveTo>
                    <a:cubicBezTo>
                      <a:pt x="553" y="1"/>
                      <a:pt x="228" y="157"/>
                      <a:pt x="134" y="423"/>
                    </a:cubicBezTo>
                    <a:cubicBezTo>
                      <a:pt x="0" y="824"/>
                      <a:pt x="379" y="1292"/>
                      <a:pt x="981" y="1493"/>
                    </a:cubicBezTo>
                    <a:cubicBezTo>
                      <a:pt x="1154" y="1553"/>
                      <a:pt x="1327" y="1581"/>
                      <a:pt x="1487" y="1581"/>
                    </a:cubicBezTo>
                    <a:cubicBezTo>
                      <a:pt x="1866" y="1581"/>
                      <a:pt x="2180" y="1425"/>
                      <a:pt x="2274" y="1159"/>
                    </a:cubicBezTo>
                    <a:cubicBezTo>
                      <a:pt x="2430" y="757"/>
                      <a:pt x="2029" y="289"/>
                      <a:pt x="1449" y="89"/>
                    </a:cubicBezTo>
                    <a:cubicBezTo>
                      <a:pt x="1277" y="29"/>
                      <a:pt x="1102" y="1"/>
                      <a:pt x="93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8" name="Google Shape;2642;p53">
                <a:extLst>
                  <a:ext uri="{FF2B5EF4-FFF2-40B4-BE49-F238E27FC236}">
                    <a16:creationId xmlns="" xmlns:a16="http://schemas.microsoft.com/office/drawing/2014/main" id="{531F1E6D-BE44-BE5A-7039-1516C4CA0E19}"/>
                  </a:ext>
                </a:extLst>
              </p:cNvPr>
              <p:cNvSpPr/>
              <p:nvPr/>
            </p:nvSpPr>
            <p:spPr>
              <a:xfrm>
                <a:off x="8132676" y="2374982"/>
                <a:ext cx="82418" cy="163814"/>
              </a:xfrm>
              <a:custGeom>
                <a:avLst/>
                <a:gdLst/>
                <a:ahLst/>
                <a:cxnLst/>
                <a:rect l="l" t="t" r="r" b="b"/>
                <a:pathLst>
                  <a:path w="1895" h="3768" extrusionOk="0">
                    <a:moveTo>
                      <a:pt x="1204" y="1"/>
                    </a:moveTo>
                    <a:lnTo>
                      <a:pt x="0" y="3545"/>
                    </a:lnTo>
                    <a:lnTo>
                      <a:pt x="691" y="3768"/>
                    </a:lnTo>
                    <a:lnTo>
                      <a:pt x="1895" y="224"/>
                    </a:lnTo>
                    <a:lnTo>
                      <a:pt x="120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9" name="Google Shape;2643;p53">
                <a:extLst>
                  <a:ext uri="{FF2B5EF4-FFF2-40B4-BE49-F238E27FC236}">
                    <a16:creationId xmlns="" xmlns:a16="http://schemas.microsoft.com/office/drawing/2014/main" id="{2234B876-0E3A-F66E-A6ED-35896261343E}"/>
                  </a:ext>
                </a:extLst>
              </p:cNvPr>
              <p:cNvSpPr/>
              <p:nvPr/>
            </p:nvSpPr>
            <p:spPr>
              <a:xfrm>
                <a:off x="8038648" y="2368200"/>
                <a:ext cx="179363" cy="49475"/>
              </a:xfrm>
              <a:custGeom>
                <a:avLst/>
                <a:gdLst/>
                <a:ahLst/>
                <a:cxnLst/>
                <a:rect l="l" t="t" r="r" b="b"/>
                <a:pathLst>
                  <a:path w="4124" h="1138" extrusionOk="0">
                    <a:moveTo>
                      <a:pt x="335" y="1"/>
                    </a:moveTo>
                    <a:lnTo>
                      <a:pt x="0" y="982"/>
                    </a:lnTo>
                    <a:lnTo>
                      <a:pt x="3790" y="1138"/>
                    </a:lnTo>
                    <a:lnTo>
                      <a:pt x="4124" y="157"/>
                    </a:lnTo>
                    <a:lnTo>
                      <a:pt x="335"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617" name="Google Shape;2644;p53">
              <a:extLst>
                <a:ext uri="{FF2B5EF4-FFF2-40B4-BE49-F238E27FC236}">
                  <a16:creationId xmlns="" xmlns:a16="http://schemas.microsoft.com/office/drawing/2014/main" id="{E8D00C25-5D33-F26C-33DC-1735FE8D916F}"/>
                </a:ext>
              </a:extLst>
            </p:cNvPr>
            <p:cNvGrpSpPr/>
            <p:nvPr/>
          </p:nvGrpSpPr>
          <p:grpSpPr>
            <a:xfrm>
              <a:off x="7453081" y="2832370"/>
              <a:ext cx="319972" cy="337273"/>
              <a:chOff x="7453081" y="2832370"/>
              <a:chExt cx="319972" cy="337273"/>
            </a:xfrm>
          </p:grpSpPr>
          <p:sp>
            <p:nvSpPr>
              <p:cNvPr id="1630" name="Google Shape;2645;p53">
                <a:extLst>
                  <a:ext uri="{FF2B5EF4-FFF2-40B4-BE49-F238E27FC236}">
                    <a16:creationId xmlns="" xmlns:a16="http://schemas.microsoft.com/office/drawing/2014/main" id="{66ADD0EA-BD23-5E49-F320-C9C85563C6F3}"/>
                  </a:ext>
                </a:extLst>
              </p:cNvPr>
              <p:cNvSpPr/>
              <p:nvPr/>
            </p:nvSpPr>
            <p:spPr>
              <a:xfrm>
                <a:off x="7453081" y="3080476"/>
                <a:ext cx="140655" cy="89167"/>
              </a:xfrm>
              <a:custGeom>
                <a:avLst/>
                <a:gdLst/>
                <a:ahLst/>
                <a:cxnLst/>
                <a:rect l="l" t="t" r="r" b="b"/>
                <a:pathLst>
                  <a:path w="3234" h="2051" extrusionOk="0">
                    <a:moveTo>
                      <a:pt x="1628" y="0"/>
                    </a:moveTo>
                    <a:cubicBezTo>
                      <a:pt x="714" y="0"/>
                      <a:pt x="1" y="446"/>
                      <a:pt x="1" y="1025"/>
                    </a:cubicBezTo>
                    <a:cubicBezTo>
                      <a:pt x="1" y="1605"/>
                      <a:pt x="714" y="2051"/>
                      <a:pt x="1628" y="2051"/>
                    </a:cubicBezTo>
                    <a:cubicBezTo>
                      <a:pt x="2520" y="2051"/>
                      <a:pt x="3233" y="1605"/>
                      <a:pt x="3233" y="1025"/>
                    </a:cubicBezTo>
                    <a:cubicBezTo>
                      <a:pt x="3233" y="446"/>
                      <a:pt x="2520" y="0"/>
                      <a:pt x="16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1" name="Google Shape;2646;p53">
                <a:extLst>
                  <a:ext uri="{FF2B5EF4-FFF2-40B4-BE49-F238E27FC236}">
                    <a16:creationId xmlns="" xmlns:a16="http://schemas.microsoft.com/office/drawing/2014/main" id="{F60C4F88-4056-1402-92AB-345B6BC50644}"/>
                  </a:ext>
                </a:extLst>
              </p:cNvPr>
              <p:cNvSpPr/>
              <p:nvPr/>
            </p:nvSpPr>
            <p:spPr>
              <a:xfrm>
                <a:off x="7550023" y="2896321"/>
                <a:ext cx="43710" cy="229722"/>
              </a:xfrm>
              <a:custGeom>
                <a:avLst/>
                <a:gdLst/>
                <a:ahLst/>
                <a:cxnLst/>
                <a:rect l="l" t="t" r="r" b="b"/>
                <a:pathLst>
                  <a:path w="1005" h="5284" extrusionOk="0">
                    <a:moveTo>
                      <a:pt x="1" y="1"/>
                    </a:moveTo>
                    <a:lnTo>
                      <a:pt x="1" y="5284"/>
                    </a:lnTo>
                    <a:lnTo>
                      <a:pt x="1004" y="5284"/>
                    </a:lnTo>
                    <a:lnTo>
                      <a:pt x="100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2" name="Google Shape;2647;p53">
                <a:extLst>
                  <a:ext uri="{FF2B5EF4-FFF2-40B4-BE49-F238E27FC236}">
                    <a16:creationId xmlns="" xmlns:a16="http://schemas.microsoft.com/office/drawing/2014/main" id="{CE0FFB65-70A0-2A04-4880-377A5B9B0899}"/>
                  </a:ext>
                </a:extLst>
              </p:cNvPr>
              <p:cNvSpPr/>
              <p:nvPr/>
            </p:nvSpPr>
            <p:spPr>
              <a:xfrm>
                <a:off x="7632439" y="3029090"/>
                <a:ext cx="140611" cy="90167"/>
              </a:xfrm>
              <a:custGeom>
                <a:avLst/>
                <a:gdLst/>
                <a:ahLst/>
                <a:cxnLst/>
                <a:rect l="l" t="t" r="r" b="b"/>
                <a:pathLst>
                  <a:path w="3233" h="2074" extrusionOk="0">
                    <a:moveTo>
                      <a:pt x="1628" y="1"/>
                    </a:moveTo>
                    <a:cubicBezTo>
                      <a:pt x="736" y="1"/>
                      <a:pt x="1" y="446"/>
                      <a:pt x="1" y="1048"/>
                    </a:cubicBezTo>
                    <a:cubicBezTo>
                      <a:pt x="1" y="1606"/>
                      <a:pt x="736" y="2074"/>
                      <a:pt x="1628" y="2074"/>
                    </a:cubicBezTo>
                    <a:cubicBezTo>
                      <a:pt x="2519" y="2074"/>
                      <a:pt x="3233" y="1628"/>
                      <a:pt x="3233" y="1048"/>
                    </a:cubicBezTo>
                    <a:cubicBezTo>
                      <a:pt x="3233" y="491"/>
                      <a:pt x="2519" y="1"/>
                      <a:pt x="16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3" name="Google Shape;2648;p53">
                <a:extLst>
                  <a:ext uri="{FF2B5EF4-FFF2-40B4-BE49-F238E27FC236}">
                    <a16:creationId xmlns="" xmlns:a16="http://schemas.microsoft.com/office/drawing/2014/main" id="{6554D9E9-D200-E1CF-EDE3-FBAD04090920}"/>
                  </a:ext>
                </a:extLst>
              </p:cNvPr>
              <p:cNvSpPr/>
              <p:nvPr/>
            </p:nvSpPr>
            <p:spPr>
              <a:xfrm>
                <a:off x="7729381" y="2844978"/>
                <a:ext cx="43666" cy="230678"/>
              </a:xfrm>
              <a:custGeom>
                <a:avLst/>
                <a:gdLst/>
                <a:ahLst/>
                <a:cxnLst/>
                <a:rect l="l" t="t" r="r" b="b"/>
                <a:pathLst>
                  <a:path w="1004" h="5306" extrusionOk="0">
                    <a:moveTo>
                      <a:pt x="1" y="1"/>
                    </a:moveTo>
                    <a:lnTo>
                      <a:pt x="1" y="5306"/>
                    </a:lnTo>
                    <a:lnTo>
                      <a:pt x="1004" y="5306"/>
                    </a:lnTo>
                    <a:lnTo>
                      <a:pt x="100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4" name="Google Shape;2649;p53">
                <a:extLst>
                  <a:ext uri="{FF2B5EF4-FFF2-40B4-BE49-F238E27FC236}">
                    <a16:creationId xmlns="" xmlns:a16="http://schemas.microsoft.com/office/drawing/2014/main" id="{B0EF8EA5-4C7A-45CD-87E2-8989E483363D}"/>
                  </a:ext>
                </a:extLst>
              </p:cNvPr>
              <p:cNvSpPr/>
              <p:nvPr/>
            </p:nvSpPr>
            <p:spPr>
              <a:xfrm>
                <a:off x="7550023" y="2832370"/>
                <a:ext cx="223030" cy="127990"/>
              </a:xfrm>
              <a:custGeom>
                <a:avLst/>
                <a:gdLst/>
                <a:ahLst/>
                <a:cxnLst/>
                <a:rect l="l" t="t" r="r" b="b"/>
                <a:pathLst>
                  <a:path w="5128" h="2944" extrusionOk="0">
                    <a:moveTo>
                      <a:pt x="5128" y="1"/>
                    </a:moveTo>
                    <a:lnTo>
                      <a:pt x="1" y="1472"/>
                    </a:lnTo>
                    <a:lnTo>
                      <a:pt x="1" y="2943"/>
                    </a:lnTo>
                    <a:lnTo>
                      <a:pt x="5128" y="1472"/>
                    </a:lnTo>
                    <a:lnTo>
                      <a:pt x="5128" y="1"/>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18" name="Google Shape;2650;p53">
              <a:extLst>
                <a:ext uri="{FF2B5EF4-FFF2-40B4-BE49-F238E27FC236}">
                  <a16:creationId xmlns="" xmlns:a16="http://schemas.microsoft.com/office/drawing/2014/main" id="{50D36AFD-6E55-EE8F-8781-BE4772B73FE7}"/>
                </a:ext>
              </a:extLst>
            </p:cNvPr>
            <p:cNvGrpSpPr/>
            <p:nvPr/>
          </p:nvGrpSpPr>
          <p:grpSpPr>
            <a:xfrm>
              <a:off x="7202005" y="3261458"/>
              <a:ext cx="1145910" cy="1265829"/>
              <a:chOff x="7202005" y="3261458"/>
              <a:chExt cx="1145910" cy="1265829"/>
            </a:xfrm>
          </p:grpSpPr>
          <p:sp>
            <p:nvSpPr>
              <p:cNvPr id="1619" name="Google Shape;2651;p53">
                <a:extLst>
                  <a:ext uri="{FF2B5EF4-FFF2-40B4-BE49-F238E27FC236}">
                    <a16:creationId xmlns="" xmlns:a16="http://schemas.microsoft.com/office/drawing/2014/main" id="{7F22E4D7-8478-EA28-3DAB-0F68DD86D84C}"/>
                  </a:ext>
                </a:extLst>
              </p:cNvPr>
              <p:cNvSpPr/>
              <p:nvPr/>
            </p:nvSpPr>
            <p:spPr>
              <a:xfrm>
                <a:off x="7323215" y="3282021"/>
                <a:ext cx="1024700" cy="1094107"/>
              </a:xfrm>
              <a:custGeom>
                <a:avLst/>
                <a:gdLst/>
                <a:ahLst/>
                <a:cxnLst/>
                <a:rect l="l" t="t" r="r" b="b"/>
                <a:pathLst>
                  <a:path w="23561" h="25167" extrusionOk="0">
                    <a:moveTo>
                      <a:pt x="13143" y="19432"/>
                    </a:moveTo>
                    <a:cubicBezTo>
                      <a:pt x="13140" y="19432"/>
                      <a:pt x="13122" y="19436"/>
                      <a:pt x="13126" y="19437"/>
                    </a:cubicBezTo>
                    <a:lnTo>
                      <a:pt x="13126" y="19437"/>
                    </a:lnTo>
                    <a:cubicBezTo>
                      <a:pt x="13141" y="19433"/>
                      <a:pt x="13144" y="19432"/>
                      <a:pt x="13143" y="19432"/>
                    </a:cubicBezTo>
                    <a:close/>
                    <a:moveTo>
                      <a:pt x="13126" y="19437"/>
                    </a:moveTo>
                    <a:lnTo>
                      <a:pt x="13126" y="19437"/>
                    </a:lnTo>
                    <a:cubicBezTo>
                      <a:pt x="13126" y="19437"/>
                      <a:pt x="13126" y="19437"/>
                      <a:pt x="13126" y="19437"/>
                    </a:cubicBezTo>
                    <a:lnTo>
                      <a:pt x="13129" y="19437"/>
                    </a:lnTo>
                    <a:cubicBezTo>
                      <a:pt x="13128" y="19437"/>
                      <a:pt x="13127" y="19437"/>
                      <a:pt x="13126" y="19437"/>
                    </a:cubicBezTo>
                    <a:close/>
                    <a:moveTo>
                      <a:pt x="14511" y="24878"/>
                    </a:moveTo>
                    <a:cubicBezTo>
                      <a:pt x="14511" y="24879"/>
                      <a:pt x="14511" y="24880"/>
                      <a:pt x="14512" y="24880"/>
                    </a:cubicBezTo>
                    <a:cubicBezTo>
                      <a:pt x="14513" y="24880"/>
                      <a:pt x="14514" y="24879"/>
                      <a:pt x="14511" y="24878"/>
                    </a:cubicBezTo>
                    <a:close/>
                    <a:moveTo>
                      <a:pt x="18100" y="0"/>
                    </a:moveTo>
                    <a:cubicBezTo>
                      <a:pt x="18100" y="1"/>
                      <a:pt x="17944" y="179"/>
                      <a:pt x="17698" y="513"/>
                    </a:cubicBezTo>
                    <a:cubicBezTo>
                      <a:pt x="17565" y="669"/>
                      <a:pt x="17453" y="892"/>
                      <a:pt x="17275" y="1160"/>
                    </a:cubicBezTo>
                    <a:cubicBezTo>
                      <a:pt x="17208" y="1293"/>
                      <a:pt x="17141" y="1427"/>
                      <a:pt x="17052" y="1605"/>
                    </a:cubicBezTo>
                    <a:cubicBezTo>
                      <a:pt x="16985" y="1739"/>
                      <a:pt x="16896" y="1895"/>
                      <a:pt x="16829" y="2096"/>
                    </a:cubicBezTo>
                    <a:cubicBezTo>
                      <a:pt x="16539" y="2831"/>
                      <a:pt x="16250" y="3790"/>
                      <a:pt x="16227" y="4971"/>
                    </a:cubicBezTo>
                    <a:cubicBezTo>
                      <a:pt x="16205" y="6108"/>
                      <a:pt x="16361" y="7468"/>
                      <a:pt x="16985" y="8872"/>
                    </a:cubicBezTo>
                    <a:cubicBezTo>
                      <a:pt x="17119" y="9229"/>
                      <a:pt x="17320" y="9563"/>
                      <a:pt x="17498" y="9897"/>
                    </a:cubicBezTo>
                    <a:cubicBezTo>
                      <a:pt x="17587" y="10076"/>
                      <a:pt x="17721" y="10232"/>
                      <a:pt x="17832" y="10432"/>
                    </a:cubicBezTo>
                    <a:lnTo>
                      <a:pt x="18033" y="10700"/>
                    </a:lnTo>
                    <a:cubicBezTo>
                      <a:pt x="18122" y="10811"/>
                      <a:pt x="18144" y="10856"/>
                      <a:pt x="18211" y="10923"/>
                    </a:cubicBezTo>
                    <a:lnTo>
                      <a:pt x="18367" y="11123"/>
                    </a:lnTo>
                    <a:lnTo>
                      <a:pt x="18456" y="11235"/>
                    </a:lnTo>
                    <a:lnTo>
                      <a:pt x="18479" y="11302"/>
                    </a:lnTo>
                    <a:lnTo>
                      <a:pt x="18501" y="11324"/>
                    </a:lnTo>
                    <a:cubicBezTo>
                      <a:pt x="18501" y="11322"/>
                      <a:pt x="18502" y="11321"/>
                      <a:pt x="18503" y="11321"/>
                    </a:cubicBezTo>
                    <a:cubicBezTo>
                      <a:pt x="18512" y="11321"/>
                      <a:pt x="18555" y="11369"/>
                      <a:pt x="18572" y="11383"/>
                    </a:cubicBezTo>
                    <a:lnTo>
                      <a:pt x="18572" y="11383"/>
                    </a:lnTo>
                    <a:cubicBezTo>
                      <a:pt x="18597" y="11465"/>
                      <a:pt x="18658" y="11528"/>
                      <a:pt x="18679" y="11591"/>
                    </a:cubicBezTo>
                    <a:cubicBezTo>
                      <a:pt x="18724" y="11747"/>
                      <a:pt x="18791" y="11903"/>
                      <a:pt x="18813" y="12104"/>
                    </a:cubicBezTo>
                    <a:cubicBezTo>
                      <a:pt x="18835" y="12305"/>
                      <a:pt x="18880" y="12528"/>
                      <a:pt x="18880" y="12750"/>
                    </a:cubicBezTo>
                    <a:cubicBezTo>
                      <a:pt x="18880" y="12973"/>
                      <a:pt x="18835" y="13219"/>
                      <a:pt x="18813" y="13464"/>
                    </a:cubicBezTo>
                    <a:cubicBezTo>
                      <a:pt x="18791" y="13731"/>
                      <a:pt x="18702" y="13999"/>
                      <a:pt x="18657" y="14244"/>
                    </a:cubicBezTo>
                    <a:cubicBezTo>
                      <a:pt x="18568" y="14511"/>
                      <a:pt x="18479" y="14779"/>
                      <a:pt x="18367" y="15024"/>
                    </a:cubicBezTo>
                    <a:cubicBezTo>
                      <a:pt x="17944" y="16094"/>
                      <a:pt x="17230" y="17097"/>
                      <a:pt x="16339" y="17855"/>
                    </a:cubicBezTo>
                    <a:cubicBezTo>
                      <a:pt x="15893" y="18234"/>
                      <a:pt x="15380" y="18546"/>
                      <a:pt x="14868" y="18813"/>
                    </a:cubicBezTo>
                    <a:lnTo>
                      <a:pt x="14444" y="19014"/>
                    </a:lnTo>
                    <a:lnTo>
                      <a:pt x="14021" y="19192"/>
                    </a:lnTo>
                    <a:cubicBezTo>
                      <a:pt x="13887" y="19215"/>
                      <a:pt x="13798" y="19237"/>
                      <a:pt x="13664" y="19304"/>
                    </a:cubicBezTo>
                    <a:lnTo>
                      <a:pt x="13040" y="19460"/>
                    </a:lnTo>
                    <a:cubicBezTo>
                      <a:pt x="13084" y="19449"/>
                      <a:pt x="13111" y="19442"/>
                      <a:pt x="13126" y="19437"/>
                    </a:cubicBezTo>
                    <a:lnTo>
                      <a:pt x="13018" y="19437"/>
                    </a:lnTo>
                    <a:lnTo>
                      <a:pt x="12906" y="19460"/>
                    </a:lnTo>
                    <a:lnTo>
                      <a:pt x="12683" y="19527"/>
                    </a:lnTo>
                    <a:lnTo>
                      <a:pt x="12237" y="19571"/>
                    </a:lnTo>
                    <a:lnTo>
                      <a:pt x="11792" y="19638"/>
                    </a:lnTo>
                    <a:lnTo>
                      <a:pt x="11346" y="19660"/>
                    </a:lnTo>
                    <a:cubicBezTo>
                      <a:pt x="10744" y="19660"/>
                      <a:pt x="10142" y="19571"/>
                      <a:pt x="9585" y="19437"/>
                    </a:cubicBezTo>
                    <a:cubicBezTo>
                      <a:pt x="8448" y="19148"/>
                      <a:pt x="7356" y="18590"/>
                      <a:pt x="6509" y="17855"/>
                    </a:cubicBezTo>
                    <a:cubicBezTo>
                      <a:pt x="6085" y="17454"/>
                      <a:pt x="5684" y="17030"/>
                      <a:pt x="5417" y="16629"/>
                    </a:cubicBezTo>
                    <a:cubicBezTo>
                      <a:pt x="5283" y="16406"/>
                      <a:pt x="5171" y="16183"/>
                      <a:pt x="5060" y="15982"/>
                    </a:cubicBezTo>
                    <a:cubicBezTo>
                      <a:pt x="4971" y="15760"/>
                      <a:pt x="4882" y="15559"/>
                      <a:pt x="4837" y="15358"/>
                    </a:cubicBezTo>
                    <a:cubicBezTo>
                      <a:pt x="4792" y="15247"/>
                      <a:pt x="4792" y="15180"/>
                      <a:pt x="4770" y="15091"/>
                    </a:cubicBezTo>
                    <a:cubicBezTo>
                      <a:pt x="4770" y="15002"/>
                      <a:pt x="4748" y="14890"/>
                      <a:pt x="4748" y="14890"/>
                    </a:cubicBezTo>
                    <a:cubicBezTo>
                      <a:pt x="4745" y="14891"/>
                      <a:pt x="4742" y="14892"/>
                      <a:pt x="4739" y="14892"/>
                    </a:cubicBezTo>
                    <a:cubicBezTo>
                      <a:pt x="4687" y="14892"/>
                      <a:pt x="4749" y="14682"/>
                      <a:pt x="4770" y="14534"/>
                    </a:cubicBezTo>
                    <a:lnTo>
                      <a:pt x="4770" y="14511"/>
                    </a:lnTo>
                    <a:cubicBezTo>
                      <a:pt x="4770" y="14507"/>
                      <a:pt x="4769" y="14505"/>
                      <a:pt x="4768" y="14505"/>
                    </a:cubicBezTo>
                    <a:cubicBezTo>
                      <a:pt x="4766" y="14505"/>
                      <a:pt x="4761" y="14514"/>
                      <a:pt x="4755" y="14527"/>
                    </a:cubicBezTo>
                    <a:lnTo>
                      <a:pt x="4755" y="14527"/>
                    </a:lnTo>
                    <a:lnTo>
                      <a:pt x="4770" y="14467"/>
                    </a:lnTo>
                    <a:lnTo>
                      <a:pt x="4792" y="14311"/>
                    </a:lnTo>
                    <a:lnTo>
                      <a:pt x="4859" y="13999"/>
                    </a:lnTo>
                    <a:cubicBezTo>
                      <a:pt x="4993" y="13152"/>
                      <a:pt x="5060" y="12371"/>
                      <a:pt x="4993" y="11636"/>
                    </a:cubicBezTo>
                    <a:cubicBezTo>
                      <a:pt x="4904" y="10120"/>
                      <a:pt x="4458" y="8850"/>
                      <a:pt x="3901" y="7802"/>
                    </a:cubicBezTo>
                    <a:cubicBezTo>
                      <a:pt x="3344" y="6777"/>
                      <a:pt x="2675" y="6063"/>
                      <a:pt x="2073" y="5528"/>
                    </a:cubicBezTo>
                    <a:cubicBezTo>
                      <a:pt x="1895" y="5395"/>
                      <a:pt x="1761" y="5283"/>
                      <a:pt x="1627" y="5172"/>
                    </a:cubicBezTo>
                    <a:cubicBezTo>
                      <a:pt x="1494" y="5083"/>
                      <a:pt x="1382" y="4971"/>
                      <a:pt x="1226" y="4882"/>
                    </a:cubicBezTo>
                    <a:cubicBezTo>
                      <a:pt x="959" y="4726"/>
                      <a:pt x="758" y="4570"/>
                      <a:pt x="557" y="4503"/>
                    </a:cubicBezTo>
                    <a:cubicBezTo>
                      <a:pt x="201" y="4325"/>
                      <a:pt x="0" y="4258"/>
                      <a:pt x="0" y="4258"/>
                    </a:cubicBezTo>
                    <a:lnTo>
                      <a:pt x="0" y="4258"/>
                    </a:lnTo>
                    <a:cubicBezTo>
                      <a:pt x="0" y="4258"/>
                      <a:pt x="156" y="4414"/>
                      <a:pt x="379" y="4748"/>
                    </a:cubicBezTo>
                    <a:cubicBezTo>
                      <a:pt x="490" y="4927"/>
                      <a:pt x="624" y="5149"/>
                      <a:pt x="758" y="5372"/>
                    </a:cubicBezTo>
                    <a:cubicBezTo>
                      <a:pt x="847" y="5484"/>
                      <a:pt x="892" y="5618"/>
                      <a:pt x="981" y="5751"/>
                    </a:cubicBezTo>
                    <a:cubicBezTo>
                      <a:pt x="1070" y="5885"/>
                      <a:pt x="1159" y="6041"/>
                      <a:pt x="1204" y="6197"/>
                    </a:cubicBezTo>
                    <a:cubicBezTo>
                      <a:pt x="1516" y="6844"/>
                      <a:pt x="1761" y="7646"/>
                      <a:pt x="1895" y="8538"/>
                    </a:cubicBezTo>
                    <a:cubicBezTo>
                      <a:pt x="1939" y="8760"/>
                      <a:pt x="1984" y="8983"/>
                      <a:pt x="1984" y="9229"/>
                    </a:cubicBezTo>
                    <a:lnTo>
                      <a:pt x="1984" y="9964"/>
                    </a:lnTo>
                    <a:cubicBezTo>
                      <a:pt x="1984" y="10076"/>
                      <a:pt x="1962" y="10209"/>
                      <a:pt x="1962" y="10321"/>
                    </a:cubicBezTo>
                    <a:cubicBezTo>
                      <a:pt x="1962" y="10432"/>
                      <a:pt x="1962" y="10544"/>
                      <a:pt x="1939" y="10677"/>
                    </a:cubicBezTo>
                    <a:cubicBezTo>
                      <a:pt x="1872" y="10945"/>
                      <a:pt x="1872" y="11190"/>
                      <a:pt x="1783" y="11435"/>
                    </a:cubicBezTo>
                    <a:cubicBezTo>
                      <a:pt x="1672" y="11948"/>
                      <a:pt x="1516" y="12461"/>
                      <a:pt x="1293" y="12951"/>
                    </a:cubicBezTo>
                    <a:lnTo>
                      <a:pt x="1204" y="13129"/>
                    </a:lnTo>
                    <a:lnTo>
                      <a:pt x="1159" y="13219"/>
                    </a:lnTo>
                    <a:lnTo>
                      <a:pt x="1115" y="13285"/>
                    </a:lnTo>
                    <a:lnTo>
                      <a:pt x="1115" y="13308"/>
                    </a:lnTo>
                    <a:cubicBezTo>
                      <a:pt x="1122" y="13293"/>
                      <a:pt x="1126" y="13287"/>
                      <a:pt x="1128" y="13287"/>
                    </a:cubicBezTo>
                    <a:lnTo>
                      <a:pt x="1128" y="13287"/>
                    </a:lnTo>
                    <a:cubicBezTo>
                      <a:pt x="1138" y="13287"/>
                      <a:pt x="1097" y="13421"/>
                      <a:pt x="1093" y="13421"/>
                    </a:cubicBezTo>
                    <a:cubicBezTo>
                      <a:pt x="1092" y="13421"/>
                      <a:pt x="1092" y="13420"/>
                      <a:pt x="1092" y="13419"/>
                    </a:cubicBezTo>
                    <a:lnTo>
                      <a:pt x="1092" y="13441"/>
                    </a:lnTo>
                    <a:cubicBezTo>
                      <a:pt x="1003" y="13620"/>
                      <a:pt x="959" y="13687"/>
                      <a:pt x="869" y="14088"/>
                    </a:cubicBezTo>
                    <a:cubicBezTo>
                      <a:pt x="758" y="14422"/>
                      <a:pt x="736" y="14667"/>
                      <a:pt x="713" y="14957"/>
                    </a:cubicBezTo>
                    <a:cubicBezTo>
                      <a:pt x="669" y="15225"/>
                      <a:pt x="669" y="15514"/>
                      <a:pt x="669" y="15760"/>
                    </a:cubicBezTo>
                    <a:cubicBezTo>
                      <a:pt x="713" y="16807"/>
                      <a:pt x="959" y="17810"/>
                      <a:pt x="1382" y="18746"/>
                    </a:cubicBezTo>
                    <a:cubicBezTo>
                      <a:pt x="1783" y="19660"/>
                      <a:pt x="2318" y="20485"/>
                      <a:pt x="2987" y="21243"/>
                    </a:cubicBezTo>
                    <a:cubicBezTo>
                      <a:pt x="4302" y="22781"/>
                      <a:pt x="6085" y="23940"/>
                      <a:pt x="8114" y="24609"/>
                    </a:cubicBezTo>
                    <a:cubicBezTo>
                      <a:pt x="9139" y="24943"/>
                      <a:pt x="10209" y="25144"/>
                      <a:pt x="11301" y="25166"/>
                    </a:cubicBezTo>
                    <a:lnTo>
                      <a:pt x="12104" y="25166"/>
                    </a:lnTo>
                    <a:cubicBezTo>
                      <a:pt x="12371" y="25144"/>
                      <a:pt x="12639" y="25144"/>
                      <a:pt x="12906" y="25121"/>
                    </a:cubicBezTo>
                    <a:cubicBezTo>
                      <a:pt x="13196" y="25099"/>
                      <a:pt x="13463" y="25032"/>
                      <a:pt x="13709" y="25010"/>
                    </a:cubicBezTo>
                    <a:lnTo>
                      <a:pt x="14110" y="24921"/>
                    </a:lnTo>
                    <a:lnTo>
                      <a:pt x="14310" y="24899"/>
                    </a:lnTo>
                    <a:lnTo>
                      <a:pt x="14422" y="24876"/>
                    </a:lnTo>
                    <a:lnTo>
                      <a:pt x="14489" y="24876"/>
                    </a:lnTo>
                    <a:cubicBezTo>
                      <a:pt x="14503" y="24876"/>
                      <a:pt x="14509" y="24877"/>
                      <a:pt x="14511" y="24878"/>
                    </a:cubicBezTo>
                    <a:lnTo>
                      <a:pt x="14511" y="24878"/>
                    </a:lnTo>
                    <a:cubicBezTo>
                      <a:pt x="14513" y="24874"/>
                      <a:pt x="14529" y="24862"/>
                      <a:pt x="14600" y="24832"/>
                    </a:cubicBezTo>
                    <a:lnTo>
                      <a:pt x="15224" y="24676"/>
                    </a:lnTo>
                    <a:cubicBezTo>
                      <a:pt x="15492" y="24587"/>
                      <a:pt x="15782" y="24475"/>
                      <a:pt x="16049" y="24386"/>
                    </a:cubicBezTo>
                    <a:cubicBezTo>
                      <a:pt x="16316" y="24319"/>
                      <a:pt x="16562" y="24208"/>
                      <a:pt x="16807" y="24096"/>
                    </a:cubicBezTo>
                    <a:cubicBezTo>
                      <a:pt x="17052" y="23985"/>
                      <a:pt x="17275" y="23829"/>
                      <a:pt x="17542" y="23717"/>
                    </a:cubicBezTo>
                    <a:cubicBezTo>
                      <a:pt x="18479" y="23205"/>
                      <a:pt x="19370" y="22558"/>
                      <a:pt x="20128" y="21800"/>
                    </a:cubicBezTo>
                    <a:cubicBezTo>
                      <a:pt x="21666" y="20329"/>
                      <a:pt x="22691" y="18457"/>
                      <a:pt x="23182" y="16517"/>
                    </a:cubicBezTo>
                    <a:cubicBezTo>
                      <a:pt x="23449" y="15537"/>
                      <a:pt x="23561" y="14534"/>
                      <a:pt x="23494" y="13531"/>
                    </a:cubicBezTo>
                    <a:cubicBezTo>
                      <a:pt x="23449" y="12528"/>
                      <a:pt x="23249" y="11502"/>
                      <a:pt x="22781" y="10544"/>
                    </a:cubicBezTo>
                    <a:cubicBezTo>
                      <a:pt x="22513" y="10076"/>
                      <a:pt x="22246" y="9630"/>
                      <a:pt x="21889" y="9206"/>
                    </a:cubicBezTo>
                    <a:cubicBezTo>
                      <a:pt x="21711" y="8983"/>
                      <a:pt x="21488" y="8827"/>
                      <a:pt x="21287" y="8627"/>
                    </a:cubicBezTo>
                    <a:lnTo>
                      <a:pt x="21265" y="8604"/>
                    </a:lnTo>
                    <a:lnTo>
                      <a:pt x="21220" y="8560"/>
                    </a:lnTo>
                    <a:lnTo>
                      <a:pt x="21109" y="8493"/>
                    </a:lnTo>
                    <a:lnTo>
                      <a:pt x="20908" y="8315"/>
                    </a:lnTo>
                    <a:cubicBezTo>
                      <a:pt x="20819" y="8292"/>
                      <a:pt x="20730" y="8203"/>
                      <a:pt x="20708" y="8181"/>
                    </a:cubicBezTo>
                    <a:lnTo>
                      <a:pt x="20574" y="8069"/>
                    </a:lnTo>
                    <a:cubicBezTo>
                      <a:pt x="20462" y="7980"/>
                      <a:pt x="20373" y="7936"/>
                      <a:pt x="20284" y="7824"/>
                    </a:cubicBezTo>
                    <a:cubicBezTo>
                      <a:pt x="20173" y="7735"/>
                      <a:pt x="20106" y="7624"/>
                      <a:pt x="20017" y="7535"/>
                    </a:cubicBezTo>
                    <a:cubicBezTo>
                      <a:pt x="19927" y="7423"/>
                      <a:pt x="19838" y="7312"/>
                      <a:pt x="19771" y="7222"/>
                    </a:cubicBezTo>
                    <a:cubicBezTo>
                      <a:pt x="19571" y="7044"/>
                      <a:pt x="19437" y="6821"/>
                      <a:pt x="19281" y="6621"/>
                    </a:cubicBezTo>
                    <a:cubicBezTo>
                      <a:pt x="19147" y="6398"/>
                      <a:pt x="19014" y="6197"/>
                      <a:pt x="18902" y="5974"/>
                    </a:cubicBezTo>
                    <a:cubicBezTo>
                      <a:pt x="18791" y="5774"/>
                      <a:pt x="18679" y="5551"/>
                      <a:pt x="18590" y="5328"/>
                    </a:cubicBezTo>
                    <a:cubicBezTo>
                      <a:pt x="18479" y="5127"/>
                      <a:pt x="18434" y="4904"/>
                      <a:pt x="18345" y="4681"/>
                    </a:cubicBezTo>
                    <a:cubicBezTo>
                      <a:pt x="18055" y="3834"/>
                      <a:pt x="17944" y="2987"/>
                      <a:pt x="17921" y="2296"/>
                    </a:cubicBezTo>
                    <a:lnTo>
                      <a:pt x="17921" y="1784"/>
                    </a:lnTo>
                    <a:lnTo>
                      <a:pt x="17921" y="1338"/>
                    </a:lnTo>
                    <a:cubicBezTo>
                      <a:pt x="17988" y="1070"/>
                      <a:pt x="17988" y="825"/>
                      <a:pt x="18011" y="625"/>
                    </a:cubicBezTo>
                    <a:cubicBezTo>
                      <a:pt x="18055" y="223"/>
                      <a:pt x="18100" y="1"/>
                      <a:pt x="181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0" name="Google Shape;2652;p53">
                <a:extLst>
                  <a:ext uri="{FF2B5EF4-FFF2-40B4-BE49-F238E27FC236}">
                    <a16:creationId xmlns="" xmlns:a16="http://schemas.microsoft.com/office/drawing/2014/main" id="{5BA62303-BD58-7392-10CF-F0F44FFD3E16}"/>
                  </a:ext>
                </a:extLst>
              </p:cNvPr>
              <p:cNvSpPr/>
              <p:nvPr/>
            </p:nvSpPr>
            <p:spPr>
              <a:xfrm>
                <a:off x="7435640" y="3439962"/>
                <a:ext cx="645673" cy="217109"/>
              </a:xfrm>
              <a:custGeom>
                <a:avLst/>
                <a:gdLst/>
                <a:ahLst/>
                <a:cxnLst/>
                <a:rect l="l" t="t" r="r" b="b"/>
                <a:pathLst>
                  <a:path w="14846" h="4994" extrusionOk="0">
                    <a:moveTo>
                      <a:pt x="14489" y="1"/>
                    </a:moveTo>
                    <a:lnTo>
                      <a:pt x="1" y="3433"/>
                    </a:lnTo>
                    <a:lnTo>
                      <a:pt x="380" y="4994"/>
                    </a:lnTo>
                    <a:lnTo>
                      <a:pt x="14846" y="1561"/>
                    </a:lnTo>
                    <a:lnTo>
                      <a:pt x="1448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1" name="Google Shape;2653;p53">
                <a:extLst>
                  <a:ext uri="{FF2B5EF4-FFF2-40B4-BE49-F238E27FC236}">
                    <a16:creationId xmlns="" xmlns:a16="http://schemas.microsoft.com/office/drawing/2014/main" id="{629DC98A-833F-DCB3-BA4E-D842C14D0AC0}"/>
                  </a:ext>
                </a:extLst>
              </p:cNvPr>
              <p:cNvSpPr/>
              <p:nvPr/>
            </p:nvSpPr>
            <p:spPr>
              <a:xfrm>
                <a:off x="7741037" y="3543647"/>
                <a:ext cx="183229" cy="636719"/>
              </a:xfrm>
              <a:custGeom>
                <a:avLst/>
                <a:gdLst/>
                <a:ahLst/>
                <a:cxnLst/>
                <a:rect l="l" t="t" r="r" b="b"/>
                <a:pathLst>
                  <a:path w="4213" h="14646" extrusionOk="0">
                    <a:moveTo>
                      <a:pt x="780" y="1"/>
                    </a:moveTo>
                    <a:lnTo>
                      <a:pt x="0" y="201"/>
                    </a:lnTo>
                    <a:lnTo>
                      <a:pt x="3433" y="14645"/>
                    </a:lnTo>
                    <a:lnTo>
                      <a:pt x="4213" y="14467"/>
                    </a:lnTo>
                    <a:lnTo>
                      <a:pt x="78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2" name="Google Shape;2654;p53">
                <a:extLst>
                  <a:ext uri="{FF2B5EF4-FFF2-40B4-BE49-F238E27FC236}">
                    <a16:creationId xmlns="" xmlns:a16="http://schemas.microsoft.com/office/drawing/2014/main" id="{2FD3136F-5AB1-7184-C9BE-45D4C78C939B}"/>
                  </a:ext>
                </a:extLst>
              </p:cNvPr>
              <p:cNvSpPr/>
              <p:nvPr/>
            </p:nvSpPr>
            <p:spPr>
              <a:xfrm>
                <a:off x="7654750" y="3564993"/>
                <a:ext cx="183273" cy="635719"/>
              </a:xfrm>
              <a:custGeom>
                <a:avLst/>
                <a:gdLst/>
                <a:ahLst/>
                <a:cxnLst/>
                <a:rect l="l" t="t" r="r" b="b"/>
                <a:pathLst>
                  <a:path w="4214" h="14623" extrusionOk="0">
                    <a:moveTo>
                      <a:pt x="803" y="0"/>
                    </a:moveTo>
                    <a:lnTo>
                      <a:pt x="0" y="178"/>
                    </a:lnTo>
                    <a:lnTo>
                      <a:pt x="3433" y="14623"/>
                    </a:lnTo>
                    <a:lnTo>
                      <a:pt x="4213" y="14444"/>
                    </a:lnTo>
                    <a:lnTo>
                      <a:pt x="80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3" name="Google Shape;2655;p53">
                <a:extLst>
                  <a:ext uri="{FF2B5EF4-FFF2-40B4-BE49-F238E27FC236}">
                    <a16:creationId xmlns="" xmlns:a16="http://schemas.microsoft.com/office/drawing/2014/main" id="{0E2E7733-8F55-183B-CC0A-6503BE6F48CE}"/>
                  </a:ext>
                </a:extLst>
              </p:cNvPr>
              <p:cNvSpPr/>
              <p:nvPr/>
            </p:nvSpPr>
            <p:spPr>
              <a:xfrm>
                <a:off x="7569420" y="3585338"/>
                <a:ext cx="183273" cy="635719"/>
              </a:xfrm>
              <a:custGeom>
                <a:avLst/>
                <a:gdLst/>
                <a:ahLst/>
                <a:cxnLst/>
                <a:rect l="l" t="t" r="r" b="b"/>
                <a:pathLst>
                  <a:path w="4214" h="14623" extrusionOk="0">
                    <a:moveTo>
                      <a:pt x="781" y="0"/>
                    </a:moveTo>
                    <a:lnTo>
                      <a:pt x="1" y="179"/>
                    </a:lnTo>
                    <a:lnTo>
                      <a:pt x="3411" y="14623"/>
                    </a:lnTo>
                    <a:lnTo>
                      <a:pt x="4214" y="14444"/>
                    </a:lnTo>
                    <a:lnTo>
                      <a:pt x="781"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4" name="Google Shape;2656;p53">
                <a:extLst>
                  <a:ext uri="{FF2B5EF4-FFF2-40B4-BE49-F238E27FC236}">
                    <a16:creationId xmlns="" xmlns:a16="http://schemas.microsoft.com/office/drawing/2014/main" id="{0AAF5AD2-7DD0-7B64-7F11-D56A2E27EA87}"/>
                  </a:ext>
                </a:extLst>
              </p:cNvPr>
              <p:cNvSpPr/>
              <p:nvPr/>
            </p:nvSpPr>
            <p:spPr>
              <a:xfrm>
                <a:off x="7915524" y="3510694"/>
                <a:ext cx="183273" cy="636719"/>
              </a:xfrm>
              <a:custGeom>
                <a:avLst/>
                <a:gdLst/>
                <a:ahLst/>
                <a:cxnLst/>
                <a:rect l="l" t="t" r="r" b="b"/>
                <a:pathLst>
                  <a:path w="4214" h="14646" extrusionOk="0">
                    <a:moveTo>
                      <a:pt x="803" y="1"/>
                    </a:moveTo>
                    <a:lnTo>
                      <a:pt x="0" y="202"/>
                    </a:lnTo>
                    <a:lnTo>
                      <a:pt x="3433" y="14646"/>
                    </a:lnTo>
                    <a:lnTo>
                      <a:pt x="4213" y="14467"/>
                    </a:lnTo>
                    <a:lnTo>
                      <a:pt x="80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5" name="Google Shape;2657;p53">
                <a:extLst>
                  <a:ext uri="{FF2B5EF4-FFF2-40B4-BE49-F238E27FC236}">
                    <a16:creationId xmlns="" xmlns:a16="http://schemas.microsoft.com/office/drawing/2014/main" id="{D582B033-B8C9-680F-BD40-9B3D482575D4}"/>
                  </a:ext>
                </a:extLst>
              </p:cNvPr>
              <p:cNvSpPr/>
              <p:nvPr/>
            </p:nvSpPr>
            <p:spPr>
              <a:xfrm>
                <a:off x="7829237" y="3530083"/>
                <a:ext cx="183273" cy="636719"/>
              </a:xfrm>
              <a:custGeom>
                <a:avLst/>
                <a:gdLst/>
                <a:ahLst/>
                <a:cxnLst/>
                <a:rect l="l" t="t" r="r" b="b"/>
                <a:pathLst>
                  <a:path w="4214" h="14646" extrusionOk="0">
                    <a:moveTo>
                      <a:pt x="803" y="1"/>
                    </a:moveTo>
                    <a:lnTo>
                      <a:pt x="1" y="201"/>
                    </a:lnTo>
                    <a:lnTo>
                      <a:pt x="3433" y="14645"/>
                    </a:lnTo>
                    <a:lnTo>
                      <a:pt x="4213" y="14467"/>
                    </a:lnTo>
                    <a:lnTo>
                      <a:pt x="80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6" name="Google Shape;2658;p53">
                <a:extLst>
                  <a:ext uri="{FF2B5EF4-FFF2-40B4-BE49-F238E27FC236}">
                    <a16:creationId xmlns="" xmlns:a16="http://schemas.microsoft.com/office/drawing/2014/main" id="{F7633666-22B3-F8D2-3507-58AFB644CCCE}"/>
                  </a:ext>
                </a:extLst>
              </p:cNvPr>
              <p:cNvSpPr/>
              <p:nvPr/>
            </p:nvSpPr>
            <p:spPr>
              <a:xfrm>
                <a:off x="7725510" y="4264227"/>
                <a:ext cx="478927" cy="263061"/>
              </a:xfrm>
              <a:custGeom>
                <a:avLst/>
                <a:gdLst/>
                <a:ahLst/>
                <a:cxnLst/>
                <a:rect l="l" t="t" r="r" b="b"/>
                <a:pathLst>
                  <a:path w="11012" h="6051" extrusionOk="0">
                    <a:moveTo>
                      <a:pt x="6470" y="0"/>
                    </a:moveTo>
                    <a:cubicBezTo>
                      <a:pt x="6122" y="0"/>
                      <a:pt x="5769" y="39"/>
                      <a:pt x="5417" y="121"/>
                    </a:cubicBezTo>
                    <a:lnTo>
                      <a:pt x="4057" y="455"/>
                    </a:lnTo>
                    <a:cubicBezTo>
                      <a:pt x="1539" y="1080"/>
                      <a:pt x="0" y="3554"/>
                      <a:pt x="602" y="6050"/>
                    </a:cubicBezTo>
                    <a:lnTo>
                      <a:pt x="11012" y="3576"/>
                    </a:lnTo>
                    <a:cubicBezTo>
                      <a:pt x="10514" y="1451"/>
                      <a:pt x="8586" y="0"/>
                      <a:pt x="647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27" name="Google Shape;2659;p53">
                <a:extLst>
                  <a:ext uri="{FF2B5EF4-FFF2-40B4-BE49-F238E27FC236}">
                    <a16:creationId xmlns="" xmlns:a16="http://schemas.microsoft.com/office/drawing/2014/main" id="{2C2A1357-F5BF-5CEC-4F28-366C251F4501}"/>
                  </a:ext>
                </a:extLst>
              </p:cNvPr>
              <p:cNvSpPr/>
              <p:nvPr/>
            </p:nvSpPr>
            <p:spPr>
              <a:xfrm>
                <a:off x="7323215" y="3282021"/>
                <a:ext cx="1024700" cy="1094107"/>
              </a:xfrm>
              <a:custGeom>
                <a:avLst/>
                <a:gdLst/>
                <a:ahLst/>
                <a:cxnLst/>
                <a:rect l="l" t="t" r="r" b="b"/>
                <a:pathLst>
                  <a:path w="23561" h="25167" extrusionOk="0">
                    <a:moveTo>
                      <a:pt x="13143" y="19432"/>
                    </a:moveTo>
                    <a:cubicBezTo>
                      <a:pt x="13140" y="19432"/>
                      <a:pt x="13122" y="19436"/>
                      <a:pt x="13126" y="19437"/>
                    </a:cubicBezTo>
                    <a:lnTo>
                      <a:pt x="13126" y="19437"/>
                    </a:lnTo>
                    <a:cubicBezTo>
                      <a:pt x="13141" y="19433"/>
                      <a:pt x="13144" y="19432"/>
                      <a:pt x="13143" y="19432"/>
                    </a:cubicBezTo>
                    <a:close/>
                    <a:moveTo>
                      <a:pt x="13126" y="19437"/>
                    </a:moveTo>
                    <a:lnTo>
                      <a:pt x="13126" y="19437"/>
                    </a:lnTo>
                    <a:cubicBezTo>
                      <a:pt x="13126" y="19437"/>
                      <a:pt x="13126" y="19437"/>
                      <a:pt x="13126" y="19437"/>
                    </a:cubicBezTo>
                    <a:lnTo>
                      <a:pt x="13129" y="19437"/>
                    </a:lnTo>
                    <a:cubicBezTo>
                      <a:pt x="13128" y="19437"/>
                      <a:pt x="13127" y="19437"/>
                      <a:pt x="13126" y="19437"/>
                    </a:cubicBezTo>
                    <a:close/>
                    <a:moveTo>
                      <a:pt x="14511" y="24878"/>
                    </a:moveTo>
                    <a:cubicBezTo>
                      <a:pt x="14511" y="24879"/>
                      <a:pt x="14511" y="24880"/>
                      <a:pt x="14512" y="24880"/>
                    </a:cubicBezTo>
                    <a:cubicBezTo>
                      <a:pt x="14513" y="24880"/>
                      <a:pt x="14514" y="24879"/>
                      <a:pt x="14511" y="24878"/>
                    </a:cubicBezTo>
                    <a:close/>
                    <a:moveTo>
                      <a:pt x="18100" y="0"/>
                    </a:moveTo>
                    <a:cubicBezTo>
                      <a:pt x="18100" y="1"/>
                      <a:pt x="17944" y="179"/>
                      <a:pt x="17698" y="513"/>
                    </a:cubicBezTo>
                    <a:cubicBezTo>
                      <a:pt x="17565" y="669"/>
                      <a:pt x="17453" y="892"/>
                      <a:pt x="17275" y="1160"/>
                    </a:cubicBezTo>
                    <a:cubicBezTo>
                      <a:pt x="17208" y="1293"/>
                      <a:pt x="17141" y="1427"/>
                      <a:pt x="17052" y="1605"/>
                    </a:cubicBezTo>
                    <a:cubicBezTo>
                      <a:pt x="16985" y="1739"/>
                      <a:pt x="16896" y="1895"/>
                      <a:pt x="16829" y="2096"/>
                    </a:cubicBezTo>
                    <a:cubicBezTo>
                      <a:pt x="16539" y="2831"/>
                      <a:pt x="16250" y="3790"/>
                      <a:pt x="16227" y="4971"/>
                    </a:cubicBezTo>
                    <a:cubicBezTo>
                      <a:pt x="16205" y="6108"/>
                      <a:pt x="16361" y="7468"/>
                      <a:pt x="16985" y="8872"/>
                    </a:cubicBezTo>
                    <a:cubicBezTo>
                      <a:pt x="17119" y="9229"/>
                      <a:pt x="17320" y="9563"/>
                      <a:pt x="17498" y="9897"/>
                    </a:cubicBezTo>
                    <a:cubicBezTo>
                      <a:pt x="17587" y="10076"/>
                      <a:pt x="17721" y="10232"/>
                      <a:pt x="17832" y="10432"/>
                    </a:cubicBezTo>
                    <a:lnTo>
                      <a:pt x="18033" y="10700"/>
                    </a:lnTo>
                    <a:cubicBezTo>
                      <a:pt x="18122" y="10811"/>
                      <a:pt x="18144" y="10856"/>
                      <a:pt x="18211" y="10923"/>
                    </a:cubicBezTo>
                    <a:lnTo>
                      <a:pt x="18367" y="11123"/>
                    </a:lnTo>
                    <a:lnTo>
                      <a:pt x="18456" y="11235"/>
                    </a:lnTo>
                    <a:lnTo>
                      <a:pt x="18479" y="11302"/>
                    </a:lnTo>
                    <a:lnTo>
                      <a:pt x="18501" y="11324"/>
                    </a:lnTo>
                    <a:cubicBezTo>
                      <a:pt x="18501" y="11322"/>
                      <a:pt x="18502" y="11321"/>
                      <a:pt x="18503" y="11321"/>
                    </a:cubicBezTo>
                    <a:cubicBezTo>
                      <a:pt x="18512" y="11321"/>
                      <a:pt x="18555" y="11369"/>
                      <a:pt x="18572" y="11383"/>
                    </a:cubicBezTo>
                    <a:lnTo>
                      <a:pt x="18572" y="11383"/>
                    </a:lnTo>
                    <a:cubicBezTo>
                      <a:pt x="18597" y="11465"/>
                      <a:pt x="18658" y="11528"/>
                      <a:pt x="18679" y="11591"/>
                    </a:cubicBezTo>
                    <a:cubicBezTo>
                      <a:pt x="18724" y="11747"/>
                      <a:pt x="18791" y="11903"/>
                      <a:pt x="18813" y="12104"/>
                    </a:cubicBezTo>
                    <a:cubicBezTo>
                      <a:pt x="18835" y="12305"/>
                      <a:pt x="18880" y="12528"/>
                      <a:pt x="18880" y="12750"/>
                    </a:cubicBezTo>
                    <a:cubicBezTo>
                      <a:pt x="18880" y="12973"/>
                      <a:pt x="18835" y="13219"/>
                      <a:pt x="18813" y="13464"/>
                    </a:cubicBezTo>
                    <a:cubicBezTo>
                      <a:pt x="18791" y="13731"/>
                      <a:pt x="18702" y="13999"/>
                      <a:pt x="18657" y="14244"/>
                    </a:cubicBezTo>
                    <a:cubicBezTo>
                      <a:pt x="18568" y="14511"/>
                      <a:pt x="18479" y="14779"/>
                      <a:pt x="18367" y="15024"/>
                    </a:cubicBezTo>
                    <a:cubicBezTo>
                      <a:pt x="17944" y="16094"/>
                      <a:pt x="17230" y="17097"/>
                      <a:pt x="16339" y="17855"/>
                    </a:cubicBezTo>
                    <a:cubicBezTo>
                      <a:pt x="15893" y="18234"/>
                      <a:pt x="15380" y="18546"/>
                      <a:pt x="14868" y="18813"/>
                    </a:cubicBezTo>
                    <a:lnTo>
                      <a:pt x="14444" y="19014"/>
                    </a:lnTo>
                    <a:lnTo>
                      <a:pt x="14021" y="19192"/>
                    </a:lnTo>
                    <a:cubicBezTo>
                      <a:pt x="13887" y="19215"/>
                      <a:pt x="13798" y="19237"/>
                      <a:pt x="13664" y="19304"/>
                    </a:cubicBezTo>
                    <a:lnTo>
                      <a:pt x="13040" y="19460"/>
                    </a:lnTo>
                    <a:cubicBezTo>
                      <a:pt x="13084" y="19449"/>
                      <a:pt x="13111" y="19442"/>
                      <a:pt x="13126" y="19437"/>
                    </a:cubicBezTo>
                    <a:lnTo>
                      <a:pt x="13018" y="19437"/>
                    </a:lnTo>
                    <a:lnTo>
                      <a:pt x="12906" y="19460"/>
                    </a:lnTo>
                    <a:lnTo>
                      <a:pt x="12683" y="19527"/>
                    </a:lnTo>
                    <a:lnTo>
                      <a:pt x="12237" y="19571"/>
                    </a:lnTo>
                    <a:lnTo>
                      <a:pt x="11792" y="19638"/>
                    </a:lnTo>
                    <a:lnTo>
                      <a:pt x="11346" y="19660"/>
                    </a:lnTo>
                    <a:cubicBezTo>
                      <a:pt x="10744" y="19660"/>
                      <a:pt x="10142" y="19571"/>
                      <a:pt x="9585" y="19437"/>
                    </a:cubicBezTo>
                    <a:cubicBezTo>
                      <a:pt x="8448" y="19148"/>
                      <a:pt x="7356" y="18590"/>
                      <a:pt x="6509" y="17855"/>
                    </a:cubicBezTo>
                    <a:cubicBezTo>
                      <a:pt x="6085" y="17454"/>
                      <a:pt x="5684" y="17030"/>
                      <a:pt x="5417" y="16629"/>
                    </a:cubicBezTo>
                    <a:cubicBezTo>
                      <a:pt x="5283" y="16406"/>
                      <a:pt x="5171" y="16183"/>
                      <a:pt x="5060" y="15982"/>
                    </a:cubicBezTo>
                    <a:cubicBezTo>
                      <a:pt x="4971" y="15760"/>
                      <a:pt x="4882" y="15559"/>
                      <a:pt x="4837" y="15358"/>
                    </a:cubicBezTo>
                    <a:cubicBezTo>
                      <a:pt x="4792" y="15247"/>
                      <a:pt x="4792" y="15180"/>
                      <a:pt x="4770" y="15091"/>
                    </a:cubicBezTo>
                    <a:cubicBezTo>
                      <a:pt x="4770" y="15002"/>
                      <a:pt x="4748" y="14890"/>
                      <a:pt x="4748" y="14890"/>
                    </a:cubicBezTo>
                    <a:cubicBezTo>
                      <a:pt x="4745" y="14891"/>
                      <a:pt x="4742" y="14892"/>
                      <a:pt x="4739" y="14892"/>
                    </a:cubicBezTo>
                    <a:cubicBezTo>
                      <a:pt x="4687" y="14892"/>
                      <a:pt x="4749" y="14682"/>
                      <a:pt x="4770" y="14534"/>
                    </a:cubicBezTo>
                    <a:lnTo>
                      <a:pt x="4770" y="14511"/>
                    </a:lnTo>
                    <a:cubicBezTo>
                      <a:pt x="4770" y="14507"/>
                      <a:pt x="4769" y="14505"/>
                      <a:pt x="4768" y="14505"/>
                    </a:cubicBezTo>
                    <a:cubicBezTo>
                      <a:pt x="4766" y="14505"/>
                      <a:pt x="4761" y="14514"/>
                      <a:pt x="4755" y="14527"/>
                    </a:cubicBezTo>
                    <a:lnTo>
                      <a:pt x="4755" y="14527"/>
                    </a:lnTo>
                    <a:lnTo>
                      <a:pt x="4770" y="14467"/>
                    </a:lnTo>
                    <a:lnTo>
                      <a:pt x="4792" y="14311"/>
                    </a:lnTo>
                    <a:lnTo>
                      <a:pt x="4859" y="13999"/>
                    </a:lnTo>
                    <a:cubicBezTo>
                      <a:pt x="4993" y="13152"/>
                      <a:pt x="5060" y="12371"/>
                      <a:pt x="4993" y="11636"/>
                    </a:cubicBezTo>
                    <a:cubicBezTo>
                      <a:pt x="4904" y="10120"/>
                      <a:pt x="4458" y="8850"/>
                      <a:pt x="3901" y="7802"/>
                    </a:cubicBezTo>
                    <a:cubicBezTo>
                      <a:pt x="3344" y="6777"/>
                      <a:pt x="2675" y="6063"/>
                      <a:pt x="2073" y="5528"/>
                    </a:cubicBezTo>
                    <a:cubicBezTo>
                      <a:pt x="1895" y="5395"/>
                      <a:pt x="1761" y="5283"/>
                      <a:pt x="1627" y="5172"/>
                    </a:cubicBezTo>
                    <a:cubicBezTo>
                      <a:pt x="1494" y="5083"/>
                      <a:pt x="1382" y="4971"/>
                      <a:pt x="1226" y="4882"/>
                    </a:cubicBezTo>
                    <a:cubicBezTo>
                      <a:pt x="959" y="4726"/>
                      <a:pt x="758" y="4570"/>
                      <a:pt x="557" y="4503"/>
                    </a:cubicBezTo>
                    <a:cubicBezTo>
                      <a:pt x="201" y="4325"/>
                      <a:pt x="0" y="4258"/>
                      <a:pt x="0" y="4258"/>
                    </a:cubicBezTo>
                    <a:lnTo>
                      <a:pt x="0" y="4258"/>
                    </a:lnTo>
                    <a:cubicBezTo>
                      <a:pt x="0" y="4258"/>
                      <a:pt x="156" y="4414"/>
                      <a:pt x="379" y="4748"/>
                    </a:cubicBezTo>
                    <a:cubicBezTo>
                      <a:pt x="490" y="4927"/>
                      <a:pt x="624" y="5149"/>
                      <a:pt x="758" y="5372"/>
                    </a:cubicBezTo>
                    <a:cubicBezTo>
                      <a:pt x="847" y="5484"/>
                      <a:pt x="892" y="5618"/>
                      <a:pt x="981" y="5751"/>
                    </a:cubicBezTo>
                    <a:cubicBezTo>
                      <a:pt x="1070" y="5885"/>
                      <a:pt x="1159" y="6041"/>
                      <a:pt x="1204" y="6197"/>
                    </a:cubicBezTo>
                    <a:cubicBezTo>
                      <a:pt x="1516" y="6844"/>
                      <a:pt x="1761" y="7646"/>
                      <a:pt x="1895" y="8538"/>
                    </a:cubicBezTo>
                    <a:cubicBezTo>
                      <a:pt x="1939" y="8760"/>
                      <a:pt x="1984" y="8983"/>
                      <a:pt x="1984" y="9229"/>
                    </a:cubicBezTo>
                    <a:lnTo>
                      <a:pt x="1984" y="9964"/>
                    </a:lnTo>
                    <a:cubicBezTo>
                      <a:pt x="1984" y="10076"/>
                      <a:pt x="1962" y="10209"/>
                      <a:pt x="1962" y="10321"/>
                    </a:cubicBezTo>
                    <a:cubicBezTo>
                      <a:pt x="1962" y="10432"/>
                      <a:pt x="1962" y="10544"/>
                      <a:pt x="1939" y="10677"/>
                    </a:cubicBezTo>
                    <a:cubicBezTo>
                      <a:pt x="1872" y="10945"/>
                      <a:pt x="1872" y="11190"/>
                      <a:pt x="1783" y="11435"/>
                    </a:cubicBezTo>
                    <a:cubicBezTo>
                      <a:pt x="1672" y="11948"/>
                      <a:pt x="1516" y="12461"/>
                      <a:pt x="1293" y="12951"/>
                    </a:cubicBezTo>
                    <a:lnTo>
                      <a:pt x="1204" y="13129"/>
                    </a:lnTo>
                    <a:lnTo>
                      <a:pt x="1159" y="13219"/>
                    </a:lnTo>
                    <a:lnTo>
                      <a:pt x="1115" y="13285"/>
                    </a:lnTo>
                    <a:lnTo>
                      <a:pt x="1115" y="13308"/>
                    </a:lnTo>
                    <a:cubicBezTo>
                      <a:pt x="1122" y="13293"/>
                      <a:pt x="1126" y="13287"/>
                      <a:pt x="1128" y="13287"/>
                    </a:cubicBezTo>
                    <a:lnTo>
                      <a:pt x="1128" y="13287"/>
                    </a:lnTo>
                    <a:cubicBezTo>
                      <a:pt x="1138" y="13287"/>
                      <a:pt x="1097" y="13421"/>
                      <a:pt x="1093" y="13421"/>
                    </a:cubicBezTo>
                    <a:cubicBezTo>
                      <a:pt x="1092" y="13421"/>
                      <a:pt x="1092" y="13420"/>
                      <a:pt x="1092" y="13419"/>
                    </a:cubicBezTo>
                    <a:lnTo>
                      <a:pt x="1092" y="13441"/>
                    </a:lnTo>
                    <a:cubicBezTo>
                      <a:pt x="1003" y="13620"/>
                      <a:pt x="959" y="13687"/>
                      <a:pt x="869" y="14088"/>
                    </a:cubicBezTo>
                    <a:cubicBezTo>
                      <a:pt x="758" y="14422"/>
                      <a:pt x="736" y="14667"/>
                      <a:pt x="713" y="14957"/>
                    </a:cubicBezTo>
                    <a:cubicBezTo>
                      <a:pt x="669" y="15225"/>
                      <a:pt x="669" y="15514"/>
                      <a:pt x="669" y="15760"/>
                    </a:cubicBezTo>
                    <a:cubicBezTo>
                      <a:pt x="713" y="16807"/>
                      <a:pt x="959" y="17810"/>
                      <a:pt x="1382" y="18746"/>
                    </a:cubicBezTo>
                    <a:cubicBezTo>
                      <a:pt x="1783" y="19660"/>
                      <a:pt x="2318" y="20485"/>
                      <a:pt x="2987" y="21243"/>
                    </a:cubicBezTo>
                    <a:cubicBezTo>
                      <a:pt x="4302" y="22781"/>
                      <a:pt x="6085" y="23940"/>
                      <a:pt x="8114" y="24609"/>
                    </a:cubicBezTo>
                    <a:cubicBezTo>
                      <a:pt x="9139" y="24943"/>
                      <a:pt x="10209" y="25144"/>
                      <a:pt x="11301" y="25166"/>
                    </a:cubicBezTo>
                    <a:lnTo>
                      <a:pt x="12104" y="25166"/>
                    </a:lnTo>
                    <a:cubicBezTo>
                      <a:pt x="12371" y="25144"/>
                      <a:pt x="12639" y="25144"/>
                      <a:pt x="12906" y="25121"/>
                    </a:cubicBezTo>
                    <a:cubicBezTo>
                      <a:pt x="13196" y="25099"/>
                      <a:pt x="13463" y="25032"/>
                      <a:pt x="13709" y="25010"/>
                    </a:cubicBezTo>
                    <a:lnTo>
                      <a:pt x="14110" y="24921"/>
                    </a:lnTo>
                    <a:lnTo>
                      <a:pt x="14310" y="24899"/>
                    </a:lnTo>
                    <a:lnTo>
                      <a:pt x="14422" y="24876"/>
                    </a:lnTo>
                    <a:lnTo>
                      <a:pt x="14489" y="24876"/>
                    </a:lnTo>
                    <a:cubicBezTo>
                      <a:pt x="14503" y="24876"/>
                      <a:pt x="14509" y="24877"/>
                      <a:pt x="14511" y="24878"/>
                    </a:cubicBezTo>
                    <a:lnTo>
                      <a:pt x="14511" y="24878"/>
                    </a:lnTo>
                    <a:cubicBezTo>
                      <a:pt x="14513" y="24874"/>
                      <a:pt x="14529" y="24862"/>
                      <a:pt x="14600" y="24832"/>
                    </a:cubicBezTo>
                    <a:lnTo>
                      <a:pt x="15224" y="24676"/>
                    </a:lnTo>
                    <a:cubicBezTo>
                      <a:pt x="15492" y="24587"/>
                      <a:pt x="15782" y="24475"/>
                      <a:pt x="16049" y="24386"/>
                    </a:cubicBezTo>
                    <a:cubicBezTo>
                      <a:pt x="16316" y="24319"/>
                      <a:pt x="16562" y="24208"/>
                      <a:pt x="16807" y="24096"/>
                    </a:cubicBezTo>
                    <a:cubicBezTo>
                      <a:pt x="17052" y="23985"/>
                      <a:pt x="17275" y="23829"/>
                      <a:pt x="17542" y="23717"/>
                    </a:cubicBezTo>
                    <a:cubicBezTo>
                      <a:pt x="18479" y="23205"/>
                      <a:pt x="19370" y="22558"/>
                      <a:pt x="20128" y="21800"/>
                    </a:cubicBezTo>
                    <a:cubicBezTo>
                      <a:pt x="21666" y="20329"/>
                      <a:pt x="22691" y="18457"/>
                      <a:pt x="23182" y="16517"/>
                    </a:cubicBezTo>
                    <a:cubicBezTo>
                      <a:pt x="23449" y="15537"/>
                      <a:pt x="23561" y="14534"/>
                      <a:pt x="23494" y="13531"/>
                    </a:cubicBezTo>
                    <a:cubicBezTo>
                      <a:pt x="23449" y="12528"/>
                      <a:pt x="23249" y="11502"/>
                      <a:pt x="22781" y="10544"/>
                    </a:cubicBezTo>
                    <a:cubicBezTo>
                      <a:pt x="22513" y="10076"/>
                      <a:pt x="22246" y="9630"/>
                      <a:pt x="21889" y="9206"/>
                    </a:cubicBezTo>
                    <a:cubicBezTo>
                      <a:pt x="21711" y="8983"/>
                      <a:pt x="21488" y="8827"/>
                      <a:pt x="21287" y="8627"/>
                    </a:cubicBezTo>
                    <a:lnTo>
                      <a:pt x="21265" y="8604"/>
                    </a:lnTo>
                    <a:lnTo>
                      <a:pt x="21220" y="8560"/>
                    </a:lnTo>
                    <a:lnTo>
                      <a:pt x="21109" y="8493"/>
                    </a:lnTo>
                    <a:lnTo>
                      <a:pt x="20908" y="8315"/>
                    </a:lnTo>
                    <a:cubicBezTo>
                      <a:pt x="20819" y="8292"/>
                      <a:pt x="20730" y="8203"/>
                      <a:pt x="20708" y="8181"/>
                    </a:cubicBezTo>
                    <a:lnTo>
                      <a:pt x="20574" y="8069"/>
                    </a:lnTo>
                    <a:cubicBezTo>
                      <a:pt x="20462" y="7980"/>
                      <a:pt x="20373" y="7936"/>
                      <a:pt x="20284" y="7824"/>
                    </a:cubicBezTo>
                    <a:cubicBezTo>
                      <a:pt x="20173" y="7735"/>
                      <a:pt x="20106" y="7624"/>
                      <a:pt x="20017" y="7535"/>
                    </a:cubicBezTo>
                    <a:cubicBezTo>
                      <a:pt x="19927" y="7423"/>
                      <a:pt x="19838" y="7312"/>
                      <a:pt x="19771" y="7222"/>
                    </a:cubicBezTo>
                    <a:cubicBezTo>
                      <a:pt x="19571" y="7044"/>
                      <a:pt x="19437" y="6821"/>
                      <a:pt x="19281" y="6621"/>
                    </a:cubicBezTo>
                    <a:cubicBezTo>
                      <a:pt x="19147" y="6398"/>
                      <a:pt x="19014" y="6197"/>
                      <a:pt x="18902" y="5974"/>
                    </a:cubicBezTo>
                    <a:cubicBezTo>
                      <a:pt x="18791" y="5774"/>
                      <a:pt x="18679" y="5551"/>
                      <a:pt x="18590" y="5328"/>
                    </a:cubicBezTo>
                    <a:cubicBezTo>
                      <a:pt x="18479" y="5127"/>
                      <a:pt x="18434" y="4904"/>
                      <a:pt x="18345" y="4681"/>
                    </a:cubicBezTo>
                    <a:cubicBezTo>
                      <a:pt x="18055" y="3834"/>
                      <a:pt x="17944" y="2987"/>
                      <a:pt x="17921" y="2296"/>
                    </a:cubicBezTo>
                    <a:lnTo>
                      <a:pt x="17921" y="1784"/>
                    </a:lnTo>
                    <a:lnTo>
                      <a:pt x="17921" y="1338"/>
                    </a:lnTo>
                    <a:cubicBezTo>
                      <a:pt x="17988" y="1070"/>
                      <a:pt x="17988" y="825"/>
                      <a:pt x="18011" y="625"/>
                    </a:cubicBezTo>
                    <a:cubicBezTo>
                      <a:pt x="18055" y="223"/>
                      <a:pt x="18100" y="1"/>
                      <a:pt x="1810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28" name="Google Shape;2660;p53">
                <a:extLst>
                  <a:ext uri="{FF2B5EF4-FFF2-40B4-BE49-F238E27FC236}">
                    <a16:creationId xmlns="" xmlns:a16="http://schemas.microsoft.com/office/drawing/2014/main" id="{1379E1CB-2FBF-A21C-675D-DC890B677552}"/>
                  </a:ext>
                </a:extLst>
              </p:cNvPr>
              <p:cNvSpPr/>
              <p:nvPr/>
            </p:nvSpPr>
            <p:spPr>
              <a:xfrm>
                <a:off x="8067700" y="3261458"/>
                <a:ext cx="205584" cy="187112"/>
              </a:xfrm>
              <a:custGeom>
                <a:avLst/>
                <a:gdLst/>
                <a:ahLst/>
                <a:cxnLst/>
                <a:rect l="l" t="t" r="r" b="b"/>
                <a:pathLst>
                  <a:path w="4727" h="4304" extrusionOk="0">
                    <a:moveTo>
                      <a:pt x="2404" y="0"/>
                    </a:moveTo>
                    <a:cubicBezTo>
                      <a:pt x="2229" y="0"/>
                      <a:pt x="2051" y="23"/>
                      <a:pt x="1873" y="72"/>
                    </a:cubicBezTo>
                    <a:cubicBezTo>
                      <a:pt x="714" y="340"/>
                      <a:pt x="1" y="1499"/>
                      <a:pt x="268" y="2658"/>
                    </a:cubicBezTo>
                    <a:cubicBezTo>
                      <a:pt x="515" y="3626"/>
                      <a:pt x="1377" y="4304"/>
                      <a:pt x="2357" y="4304"/>
                    </a:cubicBezTo>
                    <a:cubicBezTo>
                      <a:pt x="2528" y="4304"/>
                      <a:pt x="2702" y="4283"/>
                      <a:pt x="2876" y="4240"/>
                    </a:cubicBezTo>
                    <a:cubicBezTo>
                      <a:pt x="4013" y="3973"/>
                      <a:pt x="4726" y="2814"/>
                      <a:pt x="4459" y="1655"/>
                    </a:cubicBezTo>
                    <a:cubicBezTo>
                      <a:pt x="4214" y="677"/>
                      <a:pt x="3351" y="0"/>
                      <a:pt x="24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9" name="Google Shape;2661;p53">
                <a:extLst>
                  <a:ext uri="{FF2B5EF4-FFF2-40B4-BE49-F238E27FC236}">
                    <a16:creationId xmlns="" xmlns:a16="http://schemas.microsoft.com/office/drawing/2014/main" id="{16F23550-577D-0285-7F34-BB6AEE8BE209}"/>
                  </a:ext>
                </a:extLst>
              </p:cNvPr>
              <p:cNvSpPr/>
              <p:nvPr/>
            </p:nvSpPr>
            <p:spPr>
              <a:xfrm>
                <a:off x="7202005" y="3466220"/>
                <a:ext cx="206540" cy="187503"/>
              </a:xfrm>
              <a:custGeom>
                <a:avLst/>
                <a:gdLst/>
                <a:ahLst/>
                <a:cxnLst/>
                <a:rect l="l" t="t" r="r" b="b"/>
                <a:pathLst>
                  <a:path w="4749" h="4313" extrusionOk="0">
                    <a:moveTo>
                      <a:pt x="2387" y="1"/>
                    </a:moveTo>
                    <a:cubicBezTo>
                      <a:pt x="2217" y="1"/>
                      <a:pt x="2045" y="22"/>
                      <a:pt x="1873" y="65"/>
                    </a:cubicBezTo>
                    <a:cubicBezTo>
                      <a:pt x="736" y="355"/>
                      <a:pt x="1" y="1492"/>
                      <a:pt x="291" y="2651"/>
                    </a:cubicBezTo>
                    <a:cubicBezTo>
                      <a:pt x="520" y="3646"/>
                      <a:pt x="1406" y="4312"/>
                      <a:pt x="2386" y="4312"/>
                    </a:cubicBezTo>
                    <a:cubicBezTo>
                      <a:pt x="2547" y="4312"/>
                      <a:pt x="2712" y="4294"/>
                      <a:pt x="2876" y="4256"/>
                    </a:cubicBezTo>
                    <a:cubicBezTo>
                      <a:pt x="4013" y="3966"/>
                      <a:pt x="4749" y="2829"/>
                      <a:pt x="4459" y="1648"/>
                    </a:cubicBezTo>
                    <a:cubicBezTo>
                      <a:pt x="4232" y="664"/>
                      <a:pt x="3345" y="1"/>
                      <a:pt x="238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025477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2100"/>
                                        <p:tgtEl>
                                          <p:spTgt spid="1614"/>
                                        </p:tgtEl>
                                      </p:cBhvr>
                                    </p:animEffect>
                                    <p:anim calcmode="lin" valueType="num">
                                      <p:cBhvr>
                                        <p:cTn id="8" dur="2100" fill="hold"/>
                                        <p:tgtEl>
                                          <p:spTgt spid="1614"/>
                                        </p:tgtEl>
                                        <p:attrNameLst>
                                          <p:attrName>ppt_x</p:attrName>
                                        </p:attrNameLst>
                                      </p:cBhvr>
                                      <p:tavLst>
                                        <p:tav tm="0">
                                          <p:val>
                                            <p:strVal val="#ppt_x"/>
                                          </p:val>
                                        </p:tav>
                                        <p:tav tm="100000">
                                          <p:val>
                                            <p:strVal val="#ppt_x"/>
                                          </p:val>
                                        </p:tav>
                                      </p:tavLst>
                                    </p:anim>
                                    <p:anim calcmode="lin" valueType="num">
                                      <p:cBhvr>
                                        <p:cTn id="9" dur="2100" fill="hold"/>
                                        <p:tgtEl>
                                          <p:spTgt spid="16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4"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064;p52">
            <a:extLst>
              <a:ext uri="{FF2B5EF4-FFF2-40B4-BE49-F238E27FC236}">
                <a16:creationId xmlns="" xmlns:a16="http://schemas.microsoft.com/office/drawing/2014/main" id="{8FE598A6-96D0-B9C3-DE34-F7863236C817}"/>
              </a:ext>
            </a:extLst>
          </p:cNvPr>
          <p:cNvGrpSpPr/>
          <p:nvPr/>
        </p:nvGrpSpPr>
        <p:grpSpPr>
          <a:xfrm>
            <a:off x="362950" y="1023839"/>
            <a:ext cx="4030630" cy="3860973"/>
            <a:chOff x="4567525" y="2593385"/>
            <a:chExt cx="479533" cy="551596"/>
          </a:xfrm>
        </p:grpSpPr>
        <p:sp>
          <p:nvSpPr>
            <p:cNvPr id="25" name="Google Shape;2065;p52">
              <a:extLst>
                <a:ext uri="{FF2B5EF4-FFF2-40B4-BE49-F238E27FC236}">
                  <a16:creationId xmlns="" xmlns:a16="http://schemas.microsoft.com/office/drawing/2014/main" id="{AA06B5FF-0BAD-330E-54F9-B41A4434EA41}"/>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6" name="Google Shape;2066;p52">
              <a:extLst>
                <a:ext uri="{FF2B5EF4-FFF2-40B4-BE49-F238E27FC236}">
                  <a16:creationId xmlns="" xmlns:a16="http://schemas.microsoft.com/office/drawing/2014/main" id="{4CC2C898-C277-C03B-8F89-D20F23FE6834}"/>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7" name="Google Shape;2067;p52">
              <a:extLst>
                <a:ext uri="{FF2B5EF4-FFF2-40B4-BE49-F238E27FC236}">
                  <a16:creationId xmlns="" xmlns:a16="http://schemas.microsoft.com/office/drawing/2014/main" id="{C497A74E-B668-8AA7-C7DB-455BE0760416}"/>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8" name="Google Shape;2068;p52">
              <a:extLst>
                <a:ext uri="{FF2B5EF4-FFF2-40B4-BE49-F238E27FC236}">
                  <a16:creationId xmlns="" xmlns:a16="http://schemas.microsoft.com/office/drawing/2014/main" id="{87D08371-ACE0-C4A2-ADAC-0C4C12D923AA}"/>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29" name="Google Shape;2069;p52">
              <a:extLst>
                <a:ext uri="{FF2B5EF4-FFF2-40B4-BE49-F238E27FC236}">
                  <a16:creationId xmlns="" xmlns:a16="http://schemas.microsoft.com/office/drawing/2014/main" id="{0B5AA24B-D318-F890-0429-4E054B126046}"/>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0" name="Google Shape;2070;p52">
              <a:extLst>
                <a:ext uri="{FF2B5EF4-FFF2-40B4-BE49-F238E27FC236}">
                  <a16:creationId xmlns="" xmlns:a16="http://schemas.microsoft.com/office/drawing/2014/main" id="{A2012061-DA39-031E-2F05-0A8CF85A4812}"/>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1" name="Google Shape;2071;p52">
              <a:extLst>
                <a:ext uri="{FF2B5EF4-FFF2-40B4-BE49-F238E27FC236}">
                  <a16:creationId xmlns="" xmlns:a16="http://schemas.microsoft.com/office/drawing/2014/main" id="{E61FA873-1B22-3753-BDAA-AB84FF8B0050}"/>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2" name="Google Shape;2072;p52">
              <a:extLst>
                <a:ext uri="{FF2B5EF4-FFF2-40B4-BE49-F238E27FC236}">
                  <a16:creationId xmlns="" xmlns:a16="http://schemas.microsoft.com/office/drawing/2014/main" id="{FB388CE8-6B15-3793-9EBB-045FF3BD12A6}"/>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grpSp>
        <p:nvGrpSpPr>
          <p:cNvPr id="33" name="Google Shape;2064;p52">
            <a:extLst>
              <a:ext uri="{FF2B5EF4-FFF2-40B4-BE49-F238E27FC236}">
                <a16:creationId xmlns="" xmlns:a16="http://schemas.microsoft.com/office/drawing/2014/main" id="{B956D453-36D7-CA14-980A-8076313E03A1}"/>
              </a:ext>
            </a:extLst>
          </p:cNvPr>
          <p:cNvGrpSpPr/>
          <p:nvPr/>
        </p:nvGrpSpPr>
        <p:grpSpPr>
          <a:xfrm>
            <a:off x="4759379" y="1087019"/>
            <a:ext cx="4030630" cy="3860973"/>
            <a:chOff x="4567525" y="2593385"/>
            <a:chExt cx="479533" cy="551596"/>
          </a:xfrm>
        </p:grpSpPr>
        <p:sp>
          <p:nvSpPr>
            <p:cNvPr id="34" name="Google Shape;2065;p52">
              <a:extLst>
                <a:ext uri="{FF2B5EF4-FFF2-40B4-BE49-F238E27FC236}">
                  <a16:creationId xmlns="" xmlns:a16="http://schemas.microsoft.com/office/drawing/2014/main" id="{B5867D28-FEA3-DDD5-F87F-A13757665120}"/>
                </a:ext>
              </a:extLst>
            </p:cNvPr>
            <p:cNvSpPr/>
            <p:nvPr/>
          </p:nvSpPr>
          <p:spPr>
            <a:xfrm>
              <a:off x="4719359" y="2635652"/>
              <a:ext cx="327699" cy="473768"/>
            </a:xfrm>
            <a:custGeom>
              <a:avLst/>
              <a:gdLst/>
              <a:ahLst/>
              <a:cxnLst/>
              <a:rect l="l" t="t" r="r" b="b"/>
              <a:pathLst>
                <a:path w="10800" h="15614" extrusionOk="0">
                  <a:moveTo>
                    <a:pt x="444" y="1"/>
                  </a:moveTo>
                  <a:lnTo>
                    <a:pt x="1" y="15455"/>
                  </a:lnTo>
                  <a:lnTo>
                    <a:pt x="10800" y="15613"/>
                  </a:lnTo>
                  <a:lnTo>
                    <a:pt x="10578"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5" name="Google Shape;2066;p52">
              <a:extLst>
                <a:ext uri="{FF2B5EF4-FFF2-40B4-BE49-F238E27FC236}">
                  <a16:creationId xmlns="" xmlns:a16="http://schemas.microsoft.com/office/drawing/2014/main" id="{768A8365-7A00-9F20-1EAB-EF50CABA6E47}"/>
                </a:ext>
              </a:extLst>
            </p:cNvPr>
            <p:cNvSpPr/>
            <p:nvPr/>
          </p:nvSpPr>
          <p:spPr>
            <a:xfrm>
              <a:off x="4719359" y="2635652"/>
              <a:ext cx="285432" cy="473768"/>
            </a:xfrm>
            <a:custGeom>
              <a:avLst/>
              <a:gdLst/>
              <a:ahLst/>
              <a:cxnLst/>
              <a:rect l="l" t="t" r="r" b="b"/>
              <a:pathLst>
                <a:path w="9407" h="15614" extrusionOk="0">
                  <a:moveTo>
                    <a:pt x="444" y="1"/>
                  </a:moveTo>
                  <a:lnTo>
                    <a:pt x="1" y="15455"/>
                  </a:lnTo>
                  <a:lnTo>
                    <a:pt x="9343" y="15613"/>
                  </a:lnTo>
                  <a:lnTo>
                    <a:pt x="9406" y="32"/>
                  </a:lnTo>
                  <a:lnTo>
                    <a:pt x="44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6" name="Google Shape;2067;p52">
              <a:extLst>
                <a:ext uri="{FF2B5EF4-FFF2-40B4-BE49-F238E27FC236}">
                  <a16:creationId xmlns="" xmlns:a16="http://schemas.microsoft.com/office/drawing/2014/main" id="{49EAFDE0-B72A-B618-7789-01839B2E6B7F}"/>
                </a:ext>
              </a:extLst>
            </p:cNvPr>
            <p:cNvSpPr/>
            <p:nvPr/>
          </p:nvSpPr>
          <p:spPr>
            <a:xfrm>
              <a:off x="4567525" y="2593385"/>
              <a:ext cx="410352" cy="551596"/>
            </a:xfrm>
            <a:custGeom>
              <a:avLst/>
              <a:gdLst/>
              <a:ahLst/>
              <a:cxnLst/>
              <a:rect l="l" t="t" r="r" b="b"/>
              <a:pathLst>
                <a:path w="13524" h="18179" extrusionOk="0">
                  <a:moveTo>
                    <a:pt x="13080" y="0"/>
                  </a:moveTo>
                  <a:lnTo>
                    <a:pt x="413" y="349"/>
                  </a:lnTo>
                  <a:lnTo>
                    <a:pt x="1" y="17798"/>
                  </a:lnTo>
                  <a:lnTo>
                    <a:pt x="13523" y="18178"/>
                  </a:lnTo>
                  <a:lnTo>
                    <a:pt x="130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7" name="Google Shape;2068;p52">
              <a:extLst>
                <a:ext uri="{FF2B5EF4-FFF2-40B4-BE49-F238E27FC236}">
                  <a16:creationId xmlns="" xmlns:a16="http://schemas.microsoft.com/office/drawing/2014/main" id="{B4497886-69D7-A11E-6437-8A2F62FDA1A5}"/>
                </a:ext>
              </a:extLst>
            </p:cNvPr>
            <p:cNvSpPr/>
            <p:nvPr/>
          </p:nvSpPr>
          <p:spPr>
            <a:xfrm>
              <a:off x="4661708" y="2972939"/>
              <a:ext cx="211427" cy="40386"/>
            </a:xfrm>
            <a:custGeom>
              <a:avLst/>
              <a:gdLst/>
              <a:ahLst/>
              <a:cxnLst/>
              <a:rect l="l" t="t" r="r" b="b"/>
              <a:pathLst>
                <a:path w="6968" h="1331" extrusionOk="0">
                  <a:moveTo>
                    <a:pt x="6873" y="0"/>
                  </a:moveTo>
                  <a:lnTo>
                    <a:pt x="127" y="127"/>
                  </a:lnTo>
                  <a:lnTo>
                    <a:pt x="0" y="1330"/>
                  </a:lnTo>
                  <a:lnTo>
                    <a:pt x="6968" y="1267"/>
                  </a:lnTo>
                  <a:lnTo>
                    <a:pt x="6873"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8" name="Google Shape;2069;p52">
              <a:extLst>
                <a:ext uri="{FF2B5EF4-FFF2-40B4-BE49-F238E27FC236}">
                  <a16:creationId xmlns="" xmlns:a16="http://schemas.microsoft.com/office/drawing/2014/main" id="{4168CE65-E835-0C69-B914-CB72F82324E2}"/>
                </a:ext>
              </a:extLst>
            </p:cNvPr>
            <p:cNvSpPr/>
            <p:nvPr/>
          </p:nvSpPr>
          <p:spPr>
            <a:xfrm>
              <a:off x="4695328" y="3045002"/>
              <a:ext cx="143217" cy="38474"/>
            </a:xfrm>
            <a:custGeom>
              <a:avLst/>
              <a:gdLst/>
              <a:ahLst/>
              <a:cxnLst/>
              <a:rect l="l" t="t" r="r" b="b"/>
              <a:pathLst>
                <a:path w="4720" h="1268" extrusionOk="0">
                  <a:moveTo>
                    <a:pt x="4624" y="1"/>
                  </a:moveTo>
                  <a:lnTo>
                    <a:pt x="127" y="64"/>
                  </a:lnTo>
                  <a:lnTo>
                    <a:pt x="1" y="1267"/>
                  </a:lnTo>
                  <a:lnTo>
                    <a:pt x="4719" y="1172"/>
                  </a:lnTo>
                  <a:lnTo>
                    <a:pt x="4624" y="1"/>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39" name="Google Shape;2070;p52">
              <a:extLst>
                <a:ext uri="{FF2B5EF4-FFF2-40B4-BE49-F238E27FC236}">
                  <a16:creationId xmlns="" xmlns:a16="http://schemas.microsoft.com/office/drawing/2014/main" id="{D4F832CB-A7FA-0E51-C63E-EA2B56D41DFB}"/>
                </a:ext>
              </a:extLst>
            </p:cNvPr>
            <p:cNvSpPr/>
            <p:nvPr/>
          </p:nvSpPr>
          <p:spPr>
            <a:xfrm>
              <a:off x="4737625" y="2743277"/>
              <a:ext cx="175865" cy="181630"/>
            </a:xfrm>
            <a:custGeom>
              <a:avLst/>
              <a:gdLst/>
              <a:ahLst/>
              <a:cxnLst/>
              <a:rect l="l" t="t" r="r" b="b"/>
              <a:pathLst>
                <a:path w="5796" h="5986" extrusionOk="0">
                  <a:moveTo>
                    <a:pt x="2787" y="1869"/>
                  </a:moveTo>
                  <a:lnTo>
                    <a:pt x="2787" y="1869"/>
                  </a:lnTo>
                  <a:cubicBezTo>
                    <a:pt x="2787" y="1869"/>
                    <a:pt x="2629" y="2407"/>
                    <a:pt x="2280" y="2407"/>
                  </a:cubicBezTo>
                  <a:cubicBezTo>
                    <a:pt x="1964" y="2407"/>
                    <a:pt x="1647" y="1932"/>
                    <a:pt x="1647" y="1932"/>
                  </a:cubicBezTo>
                  <a:lnTo>
                    <a:pt x="2787" y="1869"/>
                  </a:lnTo>
                  <a:close/>
                  <a:moveTo>
                    <a:pt x="3674" y="2027"/>
                  </a:moveTo>
                  <a:lnTo>
                    <a:pt x="4592" y="2819"/>
                  </a:lnTo>
                  <a:cubicBezTo>
                    <a:pt x="4612" y="2819"/>
                    <a:pt x="4372" y="2881"/>
                    <a:pt x="4120" y="2881"/>
                  </a:cubicBezTo>
                  <a:cubicBezTo>
                    <a:pt x="3968" y="2881"/>
                    <a:pt x="3812" y="2859"/>
                    <a:pt x="3706" y="2787"/>
                  </a:cubicBezTo>
                  <a:cubicBezTo>
                    <a:pt x="3516" y="2566"/>
                    <a:pt x="3674" y="2027"/>
                    <a:pt x="3674" y="2027"/>
                  </a:cubicBezTo>
                  <a:close/>
                  <a:moveTo>
                    <a:pt x="2636" y="3083"/>
                  </a:moveTo>
                  <a:cubicBezTo>
                    <a:pt x="2707" y="3083"/>
                    <a:pt x="2778" y="3090"/>
                    <a:pt x="2850" y="3104"/>
                  </a:cubicBezTo>
                  <a:cubicBezTo>
                    <a:pt x="3547" y="3199"/>
                    <a:pt x="4022" y="4276"/>
                    <a:pt x="4022" y="4276"/>
                  </a:cubicBezTo>
                  <a:cubicBezTo>
                    <a:pt x="4022" y="4276"/>
                    <a:pt x="3199" y="3896"/>
                    <a:pt x="2755" y="3769"/>
                  </a:cubicBezTo>
                  <a:cubicBezTo>
                    <a:pt x="2578" y="3718"/>
                    <a:pt x="2310" y="3703"/>
                    <a:pt x="2051" y="3703"/>
                  </a:cubicBezTo>
                  <a:cubicBezTo>
                    <a:pt x="1663" y="3703"/>
                    <a:pt x="1299" y="3737"/>
                    <a:pt x="1299" y="3737"/>
                  </a:cubicBezTo>
                  <a:cubicBezTo>
                    <a:pt x="1299" y="3737"/>
                    <a:pt x="1927" y="3083"/>
                    <a:pt x="2636" y="3083"/>
                  </a:cubicBezTo>
                  <a:close/>
                  <a:moveTo>
                    <a:pt x="2850" y="1"/>
                  </a:moveTo>
                  <a:cubicBezTo>
                    <a:pt x="1299" y="1"/>
                    <a:pt x="0" y="1552"/>
                    <a:pt x="0" y="1552"/>
                  </a:cubicBezTo>
                  <a:cubicBezTo>
                    <a:pt x="0" y="4783"/>
                    <a:pt x="2407" y="5986"/>
                    <a:pt x="2407" y="5986"/>
                  </a:cubicBezTo>
                  <a:cubicBezTo>
                    <a:pt x="2407" y="5986"/>
                    <a:pt x="5796" y="5099"/>
                    <a:pt x="5796" y="1932"/>
                  </a:cubicBezTo>
                  <a:cubicBezTo>
                    <a:pt x="5796" y="1932"/>
                    <a:pt x="4687" y="1"/>
                    <a:pt x="285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40" name="Google Shape;2071;p52">
              <a:extLst>
                <a:ext uri="{FF2B5EF4-FFF2-40B4-BE49-F238E27FC236}">
                  <a16:creationId xmlns="" xmlns:a16="http://schemas.microsoft.com/office/drawing/2014/main" id="{F4E702D7-A362-886B-FAE1-0BF4874DD57B}"/>
                </a:ext>
              </a:extLst>
            </p:cNvPr>
            <p:cNvSpPr/>
            <p:nvPr/>
          </p:nvSpPr>
          <p:spPr>
            <a:xfrm>
              <a:off x="4630000" y="2691391"/>
              <a:ext cx="194131" cy="186455"/>
            </a:xfrm>
            <a:custGeom>
              <a:avLst/>
              <a:gdLst/>
              <a:ahLst/>
              <a:cxnLst/>
              <a:rect l="l" t="t" r="r" b="b"/>
              <a:pathLst>
                <a:path w="6398" h="6145" extrusionOk="0">
                  <a:moveTo>
                    <a:pt x="1837" y="0"/>
                  </a:moveTo>
                  <a:lnTo>
                    <a:pt x="0" y="5226"/>
                  </a:lnTo>
                  <a:lnTo>
                    <a:pt x="2977" y="6144"/>
                  </a:lnTo>
                  <a:cubicBezTo>
                    <a:pt x="6176" y="5542"/>
                    <a:pt x="6397" y="1204"/>
                    <a:pt x="6397" y="1204"/>
                  </a:cubicBezTo>
                  <a:lnTo>
                    <a:pt x="1837"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sp>
          <p:nvSpPr>
            <p:cNvPr id="41" name="Google Shape;2072;p52">
              <a:extLst>
                <a:ext uri="{FF2B5EF4-FFF2-40B4-BE49-F238E27FC236}">
                  <a16:creationId xmlns="" xmlns:a16="http://schemas.microsoft.com/office/drawing/2014/main" id="{D7EDAA79-4D32-2257-AF4C-331EA38880DD}"/>
                </a:ext>
              </a:extLst>
            </p:cNvPr>
            <p:cNvSpPr/>
            <p:nvPr/>
          </p:nvSpPr>
          <p:spPr>
            <a:xfrm>
              <a:off x="4623264" y="2679861"/>
              <a:ext cx="176836" cy="181630"/>
            </a:xfrm>
            <a:custGeom>
              <a:avLst/>
              <a:gdLst/>
              <a:ahLst/>
              <a:cxnLst/>
              <a:rect l="l" t="t" r="r" b="b"/>
              <a:pathLst>
                <a:path w="5828" h="5986" extrusionOk="0">
                  <a:moveTo>
                    <a:pt x="3833" y="1805"/>
                  </a:moveTo>
                  <a:cubicBezTo>
                    <a:pt x="4149" y="1805"/>
                    <a:pt x="4466" y="2534"/>
                    <a:pt x="4466" y="2534"/>
                  </a:cubicBezTo>
                  <a:lnTo>
                    <a:pt x="3294" y="2249"/>
                  </a:lnTo>
                  <a:cubicBezTo>
                    <a:pt x="3294" y="2249"/>
                    <a:pt x="3516" y="1805"/>
                    <a:pt x="3833" y="1805"/>
                  </a:cubicBezTo>
                  <a:close/>
                  <a:moveTo>
                    <a:pt x="1806" y="1964"/>
                  </a:moveTo>
                  <a:cubicBezTo>
                    <a:pt x="2249" y="1964"/>
                    <a:pt x="2439" y="2376"/>
                    <a:pt x="2439" y="2376"/>
                  </a:cubicBezTo>
                  <a:lnTo>
                    <a:pt x="1299" y="2851"/>
                  </a:lnTo>
                  <a:cubicBezTo>
                    <a:pt x="1299" y="2819"/>
                    <a:pt x="1394" y="1964"/>
                    <a:pt x="1806" y="1964"/>
                  </a:cubicBezTo>
                  <a:close/>
                  <a:moveTo>
                    <a:pt x="4308" y="3009"/>
                  </a:moveTo>
                  <a:cubicBezTo>
                    <a:pt x="4308" y="3009"/>
                    <a:pt x="3833" y="4466"/>
                    <a:pt x="3136" y="4466"/>
                  </a:cubicBezTo>
                  <a:cubicBezTo>
                    <a:pt x="2186" y="4466"/>
                    <a:pt x="1584" y="3452"/>
                    <a:pt x="1584" y="3452"/>
                  </a:cubicBezTo>
                  <a:lnTo>
                    <a:pt x="1584" y="3452"/>
                  </a:lnTo>
                  <a:cubicBezTo>
                    <a:pt x="1584" y="3452"/>
                    <a:pt x="2503" y="3484"/>
                    <a:pt x="2914" y="3484"/>
                  </a:cubicBezTo>
                  <a:cubicBezTo>
                    <a:pt x="3357" y="3484"/>
                    <a:pt x="4307" y="3009"/>
                    <a:pt x="4308" y="3009"/>
                  </a:cubicBezTo>
                  <a:close/>
                  <a:moveTo>
                    <a:pt x="2978" y="0"/>
                  </a:moveTo>
                  <a:cubicBezTo>
                    <a:pt x="1109" y="0"/>
                    <a:pt x="1" y="1932"/>
                    <a:pt x="1" y="1932"/>
                  </a:cubicBezTo>
                  <a:cubicBezTo>
                    <a:pt x="1" y="5099"/>
                    <a:pt x="3389" y="5986"/>
                    <a:pt x="3389" y="5986"/>
                  </a:cubicBezTo>
                  <a:cubicBezTo>
                    <a:pt x="3389" y="5986"/>
                    <a:pt x="5828" y="4751"/>
                    <a:pt x="5828" y="1552"/>
                  </a:cubicBezTo>
                  <a:lnTo>
                    <a:pt x="5828" y="1552"/>
                  </a:lnTo>
                  <a:cubicBezTo>
                    <a:pt x="5827" y="1552"/>
                    <a:pt x="5826" y="1553"/>
                    <a:pt x="5825" y="1553"/>
                  </a:cubicBezTo>
                  <a:cubicBezTo>
                    <a:pt x="5739" y="1553"/>
                    <a:pt x="4483" y="0"/>
                    <a:pt x="297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endParaRPr>
                <a:solidFill>
                  <a:srgbClr val="F7D08D"/>
                </a:solidFill>
              </a:endParaRPr>
            </a:p>
          </p:txBody>
        </p:sp>
      </p:grpSp>
      <p:sp>
        <p:nvSpPr>
          <p:cNvPr id="2" name="Title 1">
            <a:extLst>
              <a:ext uri="{FF2B5EF4-FFF2-40B4-BE49-F238E27FC236}">
                <a16:creationId xmlns="" xmlns:a16="http://schemas.microsoft.com/office/drawing/2014/main" id="{4FD84D75-084A-7364-83A0-37187E890C61}"/>
              </a:ext>
            </a:extLst>
          </p:cNvPr>
          <p:cNvSpPr>
            <a:spLocks noGrp="1"/>
          </p:cNvSpPr>
          <p:nvPr>
            <p:ph type="title"/>
          </p:nvPr>
        </p:nvSpPr>
        <p:spPr>
          <a:xfrm>
            <a:off x="2338641" y="345315"/>
            <a:ext cx="4257281" cy="714533"/>
          </a:xfrm>
          <a:solidFill>
            <a:schemeClr val="accent1">
              <a:lumMod val="50000"/>
            </a:schemeClr>
          </a:solidFill>
        </p:spPr>
        <p:txBody>
          <a:bodyPr/>
          <a:lstStyle/>
          <a:p>
            <a:r>
              <a:rPr lang="en-US" b="1" dirty="0">
                <a:solidFill>
                  <a:schemeClr val="accent5"/>
                </a:solidFill>
              </a:rPr>
              <a:t>THẢO LUẬN NHÓM</a:t>
            </a:r>
          </a:p>
        </p:txBody>
      </p:sp>
      <p:sp>
        <p:nvSpPr>
          <p:cNvPr id="69" name="TextBox 68">
            <a:extLst>
              <a:ext uri="{FF2B5EF4-FFF2-40B4-BE49-F238E27FC236}">
                <a16:creationId xmlns="" xmlns:a16="http://schemas.microsoft.com/office/drawing/2014/main" id="{6E3CAE85-D262-AE34-B428-8A07E5D2E3E6}"/>
              </a:ext>
            </a:extLst>
          </p:cNvPr>
          <p:cNvSpPr txBox="1"/>
          <p:nvPr/>
        </p:nvSpPr>
        <p:spPr>
          <a:xfrm>
            <a:off x="529567" y="2625450"/>
            <a:ext cx="4090071" cy="2186752"/>
          </a:xfrm>
          <a:prstGeom prst="rect">
            <a:avLst/>
          </a:prstGeom>
          <a:noFill/>
        </p:spPr>
        <p:txBody>
          <a:bodyPr wrap="square" rtlCol="0">
            <a:spAutoFit/>
          </a:bodyPr>
          <a:lstStyle/>
          <a:p>
            <a:pPr algn="just">
              <a:lnSpc>
                <a:spcPct val="115000"/>
              </a:lnSpc>
              <a:spcAft>
                <a:spcPts val="1000"/>
              </a:spcAft>
            </a:pPr>
            <a:r>
              <a:rPr lang="en-US" sz="2400" dirty="0" err="1">
                <a:latin typeface="#9Slide02 Noi dung dai" panose="02000000000000000000" pitchFamily="2" charset="0"/>
                <a:ea typeface="#9Slide02 Noi dung dai" panose="02000000000000000000" pitchFamily="2" charset="0"/>
                <a:cs typeface="Times New Roman" panose="02020603050405020304" pitchFamily="18" charset="0"/>
              </a:rPr>
              <a:t>Lớp</a:t>
            </a:r>
            <a:r>
              <a:rPr lang="en-US" sz="2400" dirty="0">
                <a:latin typeface="#9Slide02 Noi dung dai" panose="02000000000000000000" pitchFamily="2" charset="0"/>
                <a:ea typeface="#9Slide02 Noi dung dai" panose="02000000000000000000" pitchFamily="2" charset="0"/>
                <a:cs typeface="Times New Roman" panose="02020603050405020304" pitchFamily="18" charset="0"/>
              </a:rPr>
              <a:t> chia </a:t>
            </a:r>
            <a:r>
              <a:rPr lang="en-US" sz="2400" dirty="0" err="1">
                <a:latin typeface="#9Slide02 Noi dung dai" panose="02000000000000000000" pitchFamily="2" charset="0"/>
                <a:ea typeface="#9Slide02 Noi dung dai" panose="02000000000000000000" pitchFamily="2" charset="0"/>
                <a:cs typeface="Times New Roman" panose="02020603050405020304" pitchFamily="18" charset="0"/>
              </a:rPr>
              <a:t>làm</a:t>
            </a:r>
            <a:r>
              <a:rPr lang="en-US" sz="2400" dirty="0">
                <a:latin typeface="#9Slide02 Noi dung dai" panose="02000000000000000000" pitchFamily="2" charset="0"/>
                <a:ea typeface="#9Slide02 Noi dung dai" panose="02000000000000000000" pitchFamily="2" charset="0"/>
                <a:cs typeface="Times New Roman" panose="02020603050405020304" pitchFamily="18" charset="0"/>
              </a:rPr>
              <a:t> 3 </a:t>
            </a:r>
            <a:r>
              <a:rPr lang="en-US" sz="2400" dirty="0" err="1">
                <a:latin typeface="#9Slide02 Noi dung dai" panose="02000000000000000000" pitchFamily="2" charset="0"/>
                <a:ea typeface="#9Slide02 Noi dung dai" panose="02000000000000000000" pitchFamily="2" charset="0"/>
                <a:cs typeface="Times New Roman" panose="02020603050405020304" pitchFamily="18" charset="0"/>
              </a:rPr>
              <a:t>nhóm</a:t>
            </a:r>
            <a:r>
              <a:rPr lang="en-US" sz="2400"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dirty="0" err="1">
                <a:latin typeface="#9Slide02 Noi dung dai" panose="02000000000000000000" pitchFamily="2" charset="0"/>
                <a:ea typeface="#9Slide02 Noi dung dai" panose="02000000000000000000" pitchFamily="2" charset="0"/>
                <a:cs typeface="Times New Roman" panose="02020603050405020304" pitchFamily="18" charset="0"/>
              </a:rPr>
              <a:t>Viết</a:t>
            </a:r>
            <a:r>
              <a:rPr lang="en-US" sz="2400"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dirty="0" err="1">
                <a:latin typeface="#9Slide02 Noi dung dai" panose="02000000000000000000" pitchFamily="2" charset="0"/>
                <a:ea typeface="#9Slide02 Noi dung dai" panose="02000000000000000000" pitchFamily="2" charset="0"/>
                <a:cs typeface="Times New Roman" panose="02020603050405020304" pitchFamily="18" charset="0"/>
              </a:rPr>
              <a:t>kịch</a:t>
            </a:r>
            <a:r>
              <a:rPr lang="en-US" sz="2400"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dirty="0" err="1">
                <a:latin typeface="#9Slide02 Noi dung dai" panose="02000000000000000000" pitchFamily="2" charset="0"/>
                <a:ea typeface="#9Slide02 Noi dung dai" panose="02000000000000000000" pitchFamily="2" charset="0"/>
                <a:cs typeface="Times New Roman" panose="02020603050405020304" pitchFamily="18" charset="0"/>
              </a:rPr>
              <a:t>bản</a:t>
            </a:r>
            <a:r>
              <a:rPr lang="en-US" sz="2400"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Đặt</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tên</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cho</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cảnh</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Mô</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tả</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bối</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cảnh</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tóm</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tắt</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nhân</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vật</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viết</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lời</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thoại</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và</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chỉ</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dẫn</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 </a:t>
            </a:r>
            <a:r>
              <a:rPr lang="en-US" sz="2400" i="1" dirty="0" err="1">
                <a:latin typeface="#9Slide02 Noi dung dai" panose="02000000000000000000" pitchFamily="2" charset="0"/>
                <a:ea typeface="#9Slide02 Noi dung dai" panose="02000000000000000000" pitchFamily="2" charset="0"/>
                <a:cs typeface="Times New Roman" panose="02020603050405020304" pitchFamily="18" charset="0"/>
              </a:rPr>
              <a:t>kịch</a:t>
            </a:r>
            <a:r>
              <a:rPr lang="en-US" sz="2400" i="1" dirty="0">
                <a:latin typeface="#9Slide02 Noi dung dai" panose="02000000000000000000" pitchFamily="2" charset="0"/>
                <a:ea typeface="#9Slide02 Noi dung dai" panose="02000000000000000000" pitchFamily="2" charset="0"/>
                <a:cs typeface="Times New Roman" panose="02020603050405020304" pitchFamily="18" charset="0"/>
              </a:rPr>
              <a:t>.</a:t>
            </a:r>
            <a:endParaRPr lang="en-US" sz="2000" dirty="0">
              <a:latin typeface="#9Slide02 Noi dung dai" panose="02000000000000000000" pitchFamily="2" charset="0"/>
              <a:ea typeface="#9Slide02 Noi dung dai" panose="02000000000000000000" pitchFamily="2" charset="0"/>
              <a:cs typeface="Times New Roman" panose="02020603050405020304" pitchFamily="18" charset="0"/>
            </a:endParaRPr>
          </a:p>
        </p:txBody>
      </p:sp>
      <p:grpSp>
        <p:nvGrpSpPr>
          <p:cNvPr id="70" name="Google Shape;11518;p67">
            <a:extLst>
              <a:ext uri="{FF2B5EF4-FFF2-40B4-BE49-F238E27FC236}">
                <a16:creationId xmlns="" xmlns:a16="http://schemas.microsoft.com/office/drawing/2014/main" id="{3674EFFC-4285-EA27-F62E-09E582F3B9C9}"/>
              </a:ext>
            </a:extLst>
          </p:cNvPr>
          <p:cNvGrpSpPr/>
          <p:nvPr/>
        </p:nvGrpSpPr>
        <p:grpSpPr>
          <a:xfrm>
            <a:off x="4969573" y="1528605"/>
            <a:ext cx="2743932" cy="2749293"/>
            <a:chOff x="4877760" y="2887459"/>
            <a:chExt cx="389567" cy="390328"/>
          </a:xfrm>
        </p:grpSpPr>
        <p:sp>
          <p:nvSpPr>
            <p:cNvPr id="71" name="Google Shape;11519;p67">
              <a:extLst>
                <a:ext uri="{FF2B5EF4-FFF2-40B4-BE49-F238E27FC236}">
                  <a16:creationId xmlns="" xmlns:a16="http://schemas.microsoft.com/office/drawing/2014/main" id="{4527A272-07D1-34F9-DD2E-EEFF00BD6DF2}"/>
                </a:ext>
              </a:extLst>
            </p:cNvPr>
            <p:cNvSpPr/>
            <p:nvPr/>
          </p:nvSpPr>
          <p:spPr>
            <a:xfrm>
              <a:off x="5124079" y="2893052"/>
              <a:ext cx="118695" cy="91411"/>
            </a:xfrm>
            <a:custGeom>
              <a:avLst/>
              <a:gdLst/>
              <a:ahLst/>
              <a:cxnLst/>
              <a:rect l="l" t="t" r="r" b="b"/>
              <a:pathLst>
                <a:path w="4520" h="3481" extrusionOk="0">
                  <a:moveTo>
                    <a:pt x="340" y="0"/>
                  </a:moveTo>
                  <a:cubicBezTo>
                    <a:pt x="97" y="0"/>
                    <a:pt x="0" y="361"/>
                    <a:pt x="248" y="467"/>
                  </a:cubicBezTo>
                  <a:cubicBezTo>
                    <a:pt x="1799" y="974"/>
                    <a:pt x="3129" y="2008"/>
                    <a:pt x="4010" y="3376"/>
                  </a:cubicBezTo>
                  <a:cubicBezTo>
                    <a:pt x="4061" y="3450"/>
                    <a:pt x="4130" y="3481"/>
                    <a:pt x="4199" y="3481"/>
                  </a:cubicBezTo>
                  <a:cubicBezTo>
                    <a:pt x="4362" y="3481"/>
                    <a:pt x="4519" y="3306"/>
                    <a:pt x="4412" y="3118"/>
                  </a:cubicBezTo>
                  <a:cubicBezTo>
                    <a:pt x="3474" y="1654"/>
                    <a:pt x="2057" y="553"/>
                    <a:pt x="402" y="7"/>
                  </a:cubicBezTo>
                  <a:cubicBezTo>
                    <a:pt x="380" y="2"/>
                    <a:pt x="360" y="0"/>
                    <a:pt x="3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2" name="Google Shape;11520;p67">
              <a:extLst>
                <a:ext uri="{FF2B5EF4-FFF2-40B4-BE49-F238E27FC236}">
                  <a16:creationId xmlns="" xmlns:a16="http://schemas.microsoft.com/office/drawing/2014/main" id="{2D5B0259-C89A-071A-70AD-0EB4917564C2}"/>
                </a:ext>
              </a:extLst>
            </p:cNvPr>
            <p:cNvSpPr/>
            <p:nvPr/>
          </p:nvSpPr>
          <p:spPr>
            <a:xfrm>
              <a:off x="4903390" y="2892396"/>
              <a:ext cx="120139" cy="92278"/>
            </a:xfrm>
            <a:custGeom>
              <a:avLst/>
              <a:gdLst/>
              <a:ahLst/>
              <a:cxnLst/>
              <a:rect l="l" t="t" r="r" b="b"/>
              <a:pathLst>
                <a:path w="4575" h="3514" extrusionOk="0">
                  <a:moveTo>
                    <a:pt x="4240" y="0"/>
                  </a:moveTo>
                  <a:cubicBezTo>
                    <a:pt x="4207" y="0"/>
                    <a:pt x="4172" y="7"/>
                    <a:pt x="4135" y="23"/>
                  </a:cubicBezTo>
                  <a:cubicBezTo>
                    <a:pt x="2461" y="559"/>
                    <a:pt x="1025" y="1659"/>
                    <a:pt x="68" y="3143"/>
                  </a:cubicBezTo>
                  <a:cubicBezTo>
                    <a:pt x="1" y="3258"/>
                    <a:pt x="30" y="3401"/>
                    <a:pt x="144" y="3478"/>
                  </a:cubicBezTo>
                  <a:cubicBezTo>
                    <a:pt x="185" y="3502"/>
                    <a:pt x="230" y="3513"/>
                    <a:pt x="273" y="3513"/>
                  </a:cubicBezTo>
                  <a:cubicBezTo>
                    <a:pt x="352" y="3513"/>
                    <a:pt x="427" y="3475"/>
                    <a:pt x="470" y="3401"/>
                  </a:cubicBezTo>
                  <a:cubicBezTo>
                    <a:pt x="1369" y="2014"/>
                    <a:pt x="2709" y="980"/>
                    <a:pt x="4279" y="473"/>
                  </a:cubicBezTo>
                  <a:cubicBezTo>
                    <a:pt x="4574" y="397"/>
                    <a:pt x="4482" y="0"/>
                    <a:pt x="4240"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3" name="Google Shape;11521;p67">
              <a:extLst>
                <a:ext uri="{FF2B5EF4-FFF2-40B4-BE49-F238E27FC236}">
                  <a16:creationId xmlns="" xmlns:a16="http://schemas.microsoft.com/office/drawing/2014/main" id="{547F4E47-4505-D422-CFA8-B6F9D2079245}"/>
                </a:ext>
              </a:extLst>
            </p:cNvPr>
            <p:cNvSpPr/>
            <p:nvPr/>
          </p:nvSpPr>
          <p:spPr>
            <a:xfrm>
              <a:off x="4901735" y="3179155"/>
              <a:ext cx="100313" cy="84347"/>
            </a:xfrm>
            <a:custGeom>
              <a:avLst/>
              <a:gdLst/>
              <a:ahLst/>
              <a:cxnLst/>
              <a:rect l="l" t="t" r="r" b="b"/>
              <a:pathLst>
                <a:path w="3820" h="3212" extrusionOk="0">
                  <a:moveTo>
                    <a:pt x="335" y="0"/>
                  </a:moveTo>
                  <a:cubicBezTo>
                    <a:pt x="166" y="0"/>
                    <a:pt x="1" y="193"/>
                    <a:pt x="140" y="386"/>
                  </a:cubicBezTo>
                  <a:cubicBezTo>
                    <a:pt x="916" y="1602"/>
                    <a:pt x="2035" y="2578"/>
                    <a:pt x="3356" y="3181"/>
                  </a:cubicBezTo>
                  <a:cubicBezTo>
                    <a:pt x="3398" y="3202"/>
                    <a:pt x="3438" y="3212"/>
                    <a:pt x="3475" y="3212"/>
                  </a:cubicBezTo>
                  <a:cubicBezTo>
                    <a:pt x="3701" y="3212"/>
                    <a:pt x="3819" y="2857"/>
                    <a:pt x="3548" y="2750"/>
                  </a:cubicBezTo>
                  <a:cubicBezTo>
                    <a:pt x="2313" y="2176"/>
                    <a:pt x="1270" y="1267"/>
                    <a:pt x="533" y="128"/>
                  </a:cubicBezTo>
                  <a:cubicBezTo>
                    <a:pt x="483" y="37"/>
                    <a:pt x="409" y="0"/>
                    <a:pt x="33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4" name="Google Shape;11522;p67">
              <a:extLst>
                <a:ext uri="{FF2B5EF4-FFF2-40B4-BE49-F238E27FC236}">
                  <a16:creationId xmlns="" xmlns:a16="http://schemas.microsoft.com/office/drawing/2014/main" id="{B1A084A9-7757-B3BC-C565-1D1E39730E8F}"/>
                </a:ext>
              </a:extLst>
            </p:cNvPr>
            <p:cNvSpPr/>
            <p:nvPr/>
          </p:nvSpPr>
          <p:spPr>
            <a:xfrm>
              <a:off x="5145428" y="3179759"/>
              <a:ext cx="97346" cy="82929"/>
            </a:xfrm>
            <a:custGeom>
              <a:avLst/>
              <a:gdLst/>
              <a:ahLst/>
              <a:cxnLst/>
              <a:rect l="l" t="t" r="r" b="b"/>
              <a:pathLst>
                <a:path w="3707" h="3158" extrusionOk="0">
                  <a:moveTo>
                    <a:pt x="3386" y="0"/>
                  </a:moveTo>
                  <a:cubicBezTo>
                    <a:pt x="3317" y="0"/>
                    <a:pt x="3248" y="31"/>
                    <a:pt x="3197" y="105"/>
                  </a:cubicBezTo>
                  <a:cubicBezTo>
                    <a:pt x="2469" y="1234"/>
                    <a:pt x="1445" y="2134"/>
                    <a:pt x="230" y="2698"/>
                  </a:cubicBezTo>
                  <a:cubicBezTo>
                    <a:pt x="0" y="2813"/>
                    <a:pt x="77" y="3148"/>
                    <a:pt x="335" y="3158"/>
                  </a:cubicBezTo>
                  <a:cubicBezTo>
                    <a:pt x="373" y="3158"/>
                    <a:pt x="402" y="3148"/>
                    <a:pt x="440" y="3129"/>
                  </a:cubicBezTo>
                  <a:cubicBezTo>
                    <a:pt x="1732" y="2526"/>
                    <a:pt x="2823" y="1560"/>
                    <a:pt x="3599" y="363"/>
                  </a:cubicBezTo>
                  <a:cubicBezTo>
                    <a:pt x="3706" y="175"/>
                    <a:pt x="3549" y="0"/>
                    <a:pt x="3386"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75" name="Google Shape;11523;p67">
              <a:extLst>
                <a:ext uri="{FF2B5EF4-FFF2-40B4-BE49-F238E27FC236}">
                  <a16:creationId xmlns="" xmlns:a16="http://schemas.microsoft.com/office/drawing/2014/main" id="{4C15A59E-5E5D-786B-846D-97367913DF8C}"/>
                </a:ext>
              </a:extLst>
            </p:cNvPr>
            <p:cNvSpPr/>
            <p:nvPr/>
          </p:nvSpPr>
          <p:spPr>
            <a:xfrm>
              <a:off x="4878784" y="3101320"/>
              <a:ext cx="125680" cy="66438"/>
            </a:xfrm>
            <a:custGeom>
              <a:avLst/>
              <a:gdLst/>
              <a:ahLst/>
              <a:cxnLst/>
              <a:rect l="l" t="t" r="r" b="b"/>
              <a:pathLst>
                <a:path w="4786" h="2530" extrusionOk="0">
                  <a:moveTo>
                    <a:pt x="1818" y="1"/>
                  </a:moveTo>
                  <a:lnTo>
                    <a:pt x="727" y="441"/>
                  </a:lnTo>
                  <a:cubicBezTo>
                    <a:pt x="622" y="479"/>
                    <a:pt x="526" y="537"/>
                    <a:pt x="440" y="613"/>
                  </a:cubicBezTo>
                  <a:lnTo>
                    <a:pt x="412" y="632"/>
                  </a:lnTo>
                  <a:lnTo>
                    <a:pt x="392" y="642"/>
                  </a:lnTo>
                  <a:lnTo>
                    <a:pt x="383" y="661"/>
                  </a:lnTo>
                  <a:lnTo>
                    <a:pt x="354" y="680"/>
                  </a:lnTo>
                  <a:cubicBezTo>
                    <a:pt x="163" y="872"/>
                    <a:pt x="29" y="1130"/>
                    <a:pt x="0" y="1398"/>
                  </a:cubicBezTo>
                  <a:lnTo>
                    <a:pt x="0" y="1446"/>
                  </a:lnTo>
                  <a:lnTo>
                    <a:pt x="0" y="1465"/>
                  </a:lnTo>
                  <a:lnTo>
                    <a:pt x="0" y="1503"/>
                  </a:lnTo>
                  <a:lnTo>
                    <a:pt x="0" y="1532"/>
                  </a:lnTo>
                  <a:lnTo>
                    <a:pt x="0" y="1589"/>
                  </a:lnTo>
                  <a:lnTo>
                    <a:pt x="0" y="1771"/>
                  </a:lnTo>
                  <a:lnTo>
                    <a:pt x="0" y="2307"/>
                  </a:lnTo>
                  <a:cubicBezTo>
                    <a:pt x="0" y="2430"/>
                    <a:pt x="106" y="2529"/>
                    <a:pt x="227" y="2529"/>
                  </a:cubicBezTo>
                  <a:cubicBezTo>
                    <a:pt x="237" y="2529"/>
                    <a:pt x="248" y="2529"/>
                    <a:pt x="258" y="2527"/>
                  </a:cubicBezTo>
                  <a:lnTo>
                    <a:pt x="4517" y="2527"/>
                  </a:lnTo>
                  <a:cubicBezTo>
                    <a:pt x="4528" y="2529"/>
                    <a:pt x="4538" y="2529"/>
                    <a:pt x="4549" y="2529"/>
                  </a:cubicBezTo>
                  <a:cubicBezTo>
                    <a:pt x="4670" y="2529"/>
                    <a:pt x="4776" y="2430"/>
                    <a:pt x="4785" y="2307"/>
                  </a:cubicBezTo>
                  <a:lnTo>
                    <a:pt x="4785" y="1781"/>
                  </a:lnTo>
                  <a:lnTo>
                    <a:pt x="4756" y="1599"/>
                  </a:lnTo>
                  <a:lnTo>
                    <a:pt x="4756" y="1541"/>
                  </a:lnTo>
                  <a:lnTo>
                    <a:pt x="4756" y="1532"/>
                  </a:lnTo>
                  <a:lnTo>
                    <a:pt x="4756" y="1503"/>
                  </a:lnTo>
                  <a:lnTo>
                    <a:pt x="4756" y="1474"/>
                  </a:lnTo>
                  <a:lnTo>
                    <a:pt x="4756" y="1455"/>
                  </a:lnTo>
                  <a:lnTo>
                    <a:pt x="4756" y="1407"/>
                  </a:lnTo>
                  <a:cubicBezTo>
                    <a:pt x="4728" y="1140"/>
                    <a:pt x="4603" y="881"/>
                    <a:pt x="4402" y="690"/>
                  </a:cubicBezTo>
                  <a:lnTo>
                    <a:pt x="4374" y="671"/>
                  </a:lnTo>
                  <a:lnTo>
                    <a:pt x="4364" y="651"/>
                  </a:lnTo>
                  <a:lnTo>
                    <a:pt x="4345" y="642"/>
                  </a:lnTo>
                  <a:lnTo>
                    <a:pt x="4316" y="623"/>
                  </a:lnTo>
                  <a:cubicBezTo>
                    <a:pt x="4230" y="546"/>
                    <a:pt x="4134" y="489"/>
                    <a:pt x="4029" y="450"/>
                  </a:cubicBezTo>
                  <a:lnTo>
                    <a:pt x="2929" y="10"/>
                  </a:lnTo>
                  <a:lnTo>
                    <a:pt x="2651" y="288"/>
                  </a:lnTo>
                  <a:lnTo>
                    <a:pt x="2373" y="556"/>
                  </a:lnTo>
                  <a:lnTo>
                    <a:pt x="2096" y="288"/>
                  </a:lnTo>
                  <a:lnTo>
                    <a:pt x="1818" y="1"/>
                  </a:lnTo>
                  <a:close/>
                </a:path>
              </a:pathLst>
            </a:custGeom>
            <a:solidFill>
              <a:srgbClr val="9C60CE"/>
            </a:solidFill>
            <a:ln>
              <a:noFill/>
            </a:ln>
          </p:spPr>
          <p:txBody>
            <a:bodyPr spcFirstLastPara="1" wrap="square" lIns="91425" tIns="91425" rIns="91425" bIns="91425" anchor="ctr" anchorCtr="0">
              <a:noAutofit/>
            </a:bodyPr>
            <a:lstStyle/>
            <a:p>
              <a:endParaRPr/>
            </a:p>
          </p:txBody>
        </p:sp>
        <p:sp>
          <p:nvSpPr>
            <p:cNvPr id="76" name="Google Shape;11524;p67">
              <a:extLst>
                <a:ext uri="{FF2B5EF4-FFF2-40B4-BE49-F238E27FC236}">
                  <a16:creationId xmlns="" xmlns:a16="http://schemas.microsoft.com/office/drawing/2014/main" id="{37E83BB1-7D92-71F5-1459-73D7D0B1C9F7}"/>
                </a:ext>
              </a:extLst>
            </p:cNvPr>
            <p:cNvSpPr/>
            <p:nvPr/>
          </p:nvSpPr>
          <p:spPr>
            <a:xfrm>
              <a:off x="4877760" y="3101819"/>
              <a:ext cx="51049" cy="65939"/>
            </a:xfrm>
            <a:custGeom>
              <a:avLst/>
              <a:gdLst/>
              <a:ahLst/>
              <a:cxnLst/>
              <a:rect l="l" t="t" r="r" b="b"/>
              <a:pathLst>
                <a:path w="1944" h="2511" extrusionOk="0">
                  <a:moveTo>
                    <a:pt x="1848" y="1"/>
                  </a:moveTo>
                  <a:lnTo>
                    <a:pt x="766" y="422"/>
                  </a:lnTo>
                  <a:cubicBezTo>
                    <a:pt x="297" y="613"/>
                    <a:pt x="1" y="1073"/>
                    <a:pt x="20" y="1580"/>
                  </a:cubicBezTo>
                  <a:lnTo>
                    <a:pt x="20" y="2288"/>
                  </a:lnTo>
                  <a:cubicBezTo>
                    <a:pt x="20" y="2411"/>
                    <a:pt x="125" y="2510"/>
                    <a:pt x="247" y="2510"/>
                  </a:cubicBezTo>
                  <a:cubicBezTo>
                    <a:pt x="257" y="2510"/>
                    <a:pt x="268" y="2510"/>
                    <a:pt x="278" y="2508"/>
                  </a:cubicBezTo>
                  <a:lnTo>
                    <a:pt x="336" y="2508"/>
                  </a:lnTo>
                  <a:lnTo>
                    <a:pt x="336" y="1580"/>
                  </a:lnTo>
                  <a:cubicBezTo>
                    <a:pt x="317" y="1073"/>
                    <a:pt x="613" y="613"/>
                    <a:pt x="1082" y="422"/>
                  </a:cubicBezTo>
                  <a:lnTo>
                    <a:pt x="1944" y="87"/>
                  </a:lnTo>
                  <a:lnTo>
                    <a:pt x="1848" y="1"/>
                  </a:lnTo>
                  <a:close/>
                </a:path>
              </a:pathLst>
            </a:custGeom>
            <a:solidFill>
              <a:srgbClr val="7030A0"/>
            </a:solidFill>
            <a:ln>
              <a:noFill/>
            </a:ln>
          </p:spPr>
          <p:txBody>
            <a:bodyPr spcFirstLastPara="1" wrap="square" lIns="91425" tIns="91425" rIns="91425" bIns="91425" anchor="ctr" anchorCtr="0">
              <a:noAutofit/>
            </a:bodyPr>
            <a:lstStyle/>
            <a:p>
              <a:endParaRPr/>
            </a:p>
          </p:txBody>
        </p:sp>
        <p:sp>
          <p:nvSpPr>
            <p:cNvPr id="77" name="Google Shape;11525;p67">
              <a:extLst>
                <a:ext uri="{FF2B5EF4-FFF2-40B4-BE49-F238E27FC236}">
                  <a16:creationId xmlns="" xmlns:a16="http://schemas.microsoft.com/office/drawing/2014/main" id="{98EC6835-53FC-CAB6-29FE-EDE1F84E2F9D}"/>
                </a:ext>
              </a:extLst>
            </p:cNvPr>
            <p:cNvSpPr/>
            <p:nvPr/>
          </p:nvSpPr>
          <p:spPr>
            <a:xfrm>
              <a:off x="4901131" y="2997278"/>
              <a:ext cx="79463" cy="56328"/>
            </a:xfrm>
            <a:custGeom>
              <a:avLst/>
              <a:gdLst/>
              <a:ahLst/>
              <a:cxnLst/>
              <a:rect l="l" t="t" r="r" b="b"/>
              <a:pathLst>
                <a:path w="3026" h="2145" extrusionOk="0">
                  <a:moveTo>
                    <a:pt x="2690" y="1828"/>
                  </a:moveTo>
                  <a:lnTo>
                    <a:pt x="2661" y="1848"/>
                  </a:lnTo>
                  <a:lnTo>
                    <a:pt x="2671" y="1838"/>
                  </a:lnTo>
                  <a:lnTo>
                    <a:pt x="2690" y="1828"/>
                  </a:lnTo>
                  <a:close/>
                  <a:moveTo>
                    <a:pt x="2661" y="1838"/>
                  </a:moveTo>
                  <a:lnTo>
                    <a:pt x="2652" y="1848"/>
                  </a:lnTo>
                  <a:lnTo>
                    <a:pt x="2623" y="1867"/>
                  </a:lnTo>
                  <a:lnTo>
                    <a:pt x="2661" y="1838"/>
                  </a:lnTo>
                  <a:close/>
                  <a:moveTo>
                    <a:pt x="1455" y="1"/>
                  </a:moveTo>
                  <a:cubicBezTo>
                    <a:pt x="652" y="1"/>
                    <a:pt x="1" y="651"/>
                    <a:pt x="1" y="1455"/>
                  </a:cubicBezTo>
                  <a:lnTo>
                    <a:pt x="1" y="2144"/>
                  </a:lnTo>
                  <a:cubicBezTo>
                    <a:pt x="1" y="2144"/>
                    <a:pt x="326" y="2106"/>
                    <a:pt x="364" y="1943"/>
                  </a:cubicBezTo>
                  <a:cubicBezTo>
                    <a:pt x="384" y="1934"/>
                    <a:pt x="393" y="1915"/>
                    <a:pt x="403" y="1895"/>
                  </a:cubicBezTo>
                  <a:cubicBezTo>
                    <a:pt x="594" y="1895"/>
                    <a:pt x="1465" y="1886"/>
                    <a:pt x="1972" y="1273"/>
                  </a:cubicBezTo>
                  <a:cubicBezTo>
                    <a:pt x="2078" y="1570"/>
                    <a:pt x="2317" y="1800"/>
                    <a:pt x="2623" y="1886"/>
                  </a:cubicBezTo>
                  <a:cubicBezTo>
                    <a:pt x="2633" y="1905"/>
                    <a:pt x="2642" y="1924"/>
                    <a:pt x="2661" y="1943"/>
                  </a:cubicBezTo>
                  <a:cubicBezTo>
                    <a:pt x="2700" y="2106"/>
                    <a:pt x="3025" y="2135"/>
                    <a:pt x="3025" y="2135"/>
                  </a:cubicBezTo>
                  <a:lnTo>
                    <a:pt x="3025" y="1455"/>
                  </a:lnTo>
                  <a:cubicBezTo>
                    <a:pt x="3025" y="651"/>
                    <a:pt x="2374" y="1"/>
                    <a:pt x="1570" y="1"/>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78" name="Google Shape;11526;p67">
              <a:extLst>
                <a:ext uri="{FF2B5EF4-FFF2-40B4-BE49-F238E27FC236}">
                  <a16:creationId xmlns="" xmlns:a16="http://schemas.microsoft.com/office/drawing/2014/main" id="{9CB93E24-621B-4D31-EB07-12F5D4A2ADA5}"/>
                </a:ext>
              </a:extLst>
            </p:cNvPr>
            <p:cNvSpPr/>
            <p:nvPr/>
          </p:nvSpPr>
          <p:spPr>
            <a:xfrm>
              <a:off x="4901131" y="2997541"/>
              <a:ext cx="43250" cy="56065"/>
            </a:xfrm>
            <a:custGeom>
              <a:avLst/>
              <a:gdLst/>
              <a:ahLst/>
              <a:cxnLst/>
              <a:rect l="l" t="t" r="r" b="b"/>
              <a:pathLst>
                <a:path w="1647" h="2135" extrusionOk="0">
                  <a:moveTo>
                    <a:pt x="1455" y="0"/>
                  </a:moveTo>
                  <a:cubicBezTo>
                    <a:pt x="652" y="0"/>
                    <a:pt x="1" y="651"/>
                    <a:pt x="1" y="1455"/>
                  </a:cubicBezTo>
                  <a:lnTo>
                    <a:pt x="1" y="2134"/>
                  </a:lnTo>
                  <a:cubicBezTo>
                    <a:pt x="87" y="2125"/>
                    <a:pt x="17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79" name="Google Shape;11527;p67">
              <a:extLst>
                <a:ext uri="{FF2B5EF4-FFF2-40B4-BE49-F238E27FC236}">
                  <a16:creationId xmlns="" xmlns:a16="http://schemas.microsoft.com/office/drawing/2014/main" id="{E78F007B-E830-9546-03D1-03D81E48F2AE}"/>
                </a:ext>
              </a:extLst>
            </p:cNvPr>
            <p:cNvSpPr/>
            <p:nvPr/>
          </p:nvSpPr>
          <p:spPr>
            <a:xfrm>
              <a:off x="4969749" y="3047802"/>
              <a:ext cx="17620" cy="23371"/>
            </a:xfrm>
            <a:custGeom>
              <a:avLst/>
              <a:gdLst/>
              <a:ahLst/>
              <a:cxnLst/>
              <a:rect l="l" t="t" r="r" b="b"/>
              <a:pathLst>
                <a:path w="671" h="890" extrusionOk="0">
                  <a:moveTo>
                    <a:pt x="240" y="0"/>
                  </a:moveTo>
                  <a:lnTo>
                    <a:pt x="240" y="10"/>
                  </a:lnTo>
                  <a:cubicBezTo>
                    <a:pt x="221" y="4"/>
                    <a:pt x="202" y="1"/>
                    <a:pt x="183" y="1"/>
                  </a:cubicBezTo>
                  <a:cubicBezTo>
                    <a:pt x="88" y="1"/>
                    <a:pt x="0" y="78"/>
                    <a:pt x="0" y="182"/>
                  </a:cubicBezTo>
                  <a:lnTo>
                    <a:pt x="0" y="699"/>
                  </a:lnTo>
                  <a:cubicBezTo>
                    <a:pt x="0" y="804"/>
                    <a:pt x="90" y="889"/>
                    <a:pt x="187" y="889"/>
                  </a:cubicBezTo>
                  <a:cubicBezTo>
                    <a:pt x="205" y="889"/>
                    <a:pt x="222" y="886"/>
                    <a:pt x="240" y="881"/>
                  </a:cubicBezTo>
                  <a:cubicBezTo>
                    <a:pt x="278" y="862"/>
                    <a:pt x="316" y="852"/>
                    <a:pt x="345" y="833"/>
                  </a:cubicBezTo>
                  <a:cubicBezTo>
                    <a:pt x="374" y="795"/>
                    <a:pt x="412" y="766"/>
                    <a:pt x="450" y="747"/>
                  </a:cubicBezTo>
                  <a:cubicBezTo>
                    <a:pt x="670" y="498"/>
                    <a:pt x="556" y="105"/>
                    <a:pt x="240"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80" name="Google Shape;11528;p67">
              <a:extLst>
                <a:ext uri="{FF2B5EF4-FFF2-40B4-BE49-F238E27FC236}">
                  <a16:creationId xmlns="" xmlns:a16="http://schemas.microsoft.com/office/drawing/2014/main" id="{F6688FF0-37A1-B03F-09D2-725197609878}"/>
                </a:ext>
              </a:extLst>
            </p:cNvPr>
            <p:cNvSpPr/>
            <p:nvPr/>
          </p:nvSpPr>
          <p:spPr>
            <a:xfrm>
              <a:off x="4894592" y="3047802"/>
              <a:ext cx="17620" cy="23371"/>
            </a:xfrm>
            <a:custGeom>
              <a:avLst/>
              <a:gdLst/>
              <a:ahLst/>
              <a:cxnLst/>
              <a:rect l="l" t="t" r="r" b="b"/>
              <a:pathLst>
                <a:path w="671" h="890" extrusionOk="0">
                  <a:moveTo>
                    <a:pt x="489" y="0"/>
                  </a:moveTo>
                  <a:cubicBezTo>
                    <a:pt x="470" y="0"/>
                    <a:pt x="451" y="3"/>
                    <a:pt x="432" y="10"/>
                  </a:cubicBezTo>
                  <a:cubicBezTo>
                    <a:pt x="1" y="144"/>
                    <a:pt x="1" y="747"/>
                    <a:pt x="432" y="881"/>
                  </a:cubicBezTo>
                  <a:cubicBezTo>
                    <a:pt x="449" y="887"/>
                    <a:pt x="467" y="889"/>
                    <a:pt x="485" y="889"/>
                  </a:cubicBezTo>
                  <a:cubicBezTo>
                    <a:pt x="582" y="889"/>
                    <a:pt x="671" y="806"/>
                    <a:pt x="671" y="708"/>
                  </a:cubicBezTo>
                  <a:lnTo>
                    <a:pt x="671" y="182"/>
                  </a:lnTo>
                  <a:cubicBezTo>
                    <a:pt x="671" y="125"/>
                    <a:pt x="642" y="67"/>
                    <a:pt x="594" y="38"/>
                  </a:cubicBezTo>
                  <a:cubicBezTo>
                    <a:pt x="562" y="13"/>
                    <a:pt x="526" y="0"/>
                    <a:pt x="48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81" name="Google Shape;11529;p67">
              <a:extLst>
                <a:ext uri="{FF2B5EF4-FFF2-40B4-BE49-F238E27FC236}">
                  <a16:creationId xmlns="" xmlns:a16="http://schemas.microsoft.com/office/drawing/2014/main" id="{FEA518BF-9014-72B7-1437-BD5D418D0C8A}"/>
                </a:ext>
              </a:extLst>
            </p:cNvPr>
            <p:cNvSpPr/>
            <p:nvPr/>
          </p:nvSpPr>
          <p:spPr>
            <a:xfrm>
              <a:off x="4926262" y="3088610"/>
              <a:ext cx="29437" cy="33350"/>
            </a:xfrm>
            <a:custGeom>
              <a:avLst/>
              <a:gdLst/>
              <a:ahLst/>
              <a:cxnLst/>
              <a:rect l="l" t="t" r="r" b="b"/>
              <a:pathLst>
                <a:path w="1121" h="1270" extrusionOk="0">
                  <a:moveTo>
                    <a:pt x="186" y="1"/>
                  </a:moveTo>
                  <a:cubicBezTo>
                    <a:pt x="88" y="1"/>
                    <a:pt x="1" y="80"/>
                    <a:pt x="1" y="188"/>
                  </a:cubicBezTo>
                  <a:lnTo>
                    <a:pt x="1" y="724"/>
                  </a:lnTo>
                  <a:cubicBezTo>
                    <a:pt x="1" y="772"/>
                    <a:pt x="20" y="829"/>
                    <a:pt x="58" y="858"/>
                  </a:cubicBezTo>
                  <a:lnTo>
                    <a:pt x="431" y="1222"/>
                  </a:lnTo>
                  <a:cubicBezTo>
                    <a:pt x="460" y="1250"/>
                    <a:pt x="508" y="1269"/>
                    <a:pt x="556" y="1269"/>
                  </a:cubicBezTo>
                  <a:cubicBezTo>
                    <a:pt x="604" y="1269"/>
                    <a:pt x="652" y="1250"/>
                    <a:pt x="690" y="1212"/>
                  </a:cubicBezTo>
                  <a:lnTo>
                    <a:pt x="1063" y="820"/>
                  </a:lnTo>
                  <a:cubicBezTo>
                    <a:pt x="1101" y="791"/>
                    <a:pt x="1111" y="743"/>
                    <a:pt x="1121" y="695"/>
                  </a:cubicBezTo>
                  <a:lnTo>
                    <a:pt x="1121" y="188"/>
                  </a:lnTo>
                  <a:cubicBezTo>
                    <a:pt x="1111" y="140"/>
                    <a:pt x="1092" y="92"/>
                    <a:pt x="1063" y="64"/>
                  </a:cubicBezTo>
                  <a:cubicBezTo>
                    <a:pt x="1025" y="25"/>
                    <a:pt x="977" y="6"/>
                    <a:pt x="929" y="6"/>
                  </a:cubicBezTo>
                  <a:lnTo>
                    <a:pt x="891" y="6"/>
                  </a:lnTo>
                  <a:cubicBezTo>
                    <a:pt x="814" y="25"/>
                    <a:pt x="747" y="35"/>
                    <a:pt x="671" y="35"/>
                  </a:cubicBezTo>
                  <a:lnTo>
                    <a:pt x="451" y="35"/>
                  </a:lnTo>
                  <a:cubicBezTo>
                    <a:pt x="374" y="35"/>
                    <a:pt x="298"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82" name="Google Shape;11530;p67">
              <a:extLst>
                <a:ext uri="{FF2B5EF4-FFF2-40B4-BE49-F238E27FC236}">
                  <a16:creationId xmlns="" xmlns:a16="http://schemas.microsoft.com/office/drawing/2014/main" id="{E6C4F881-1742-DBA2-81A8-4D5370442E80}"/>
                </a:ext>
              </a:extLst>
            </p:cNvPr>
            <p:cNvSpPr/>
            <p:nvPr/>
          </p:nvSpPr>
          <p:spPr>
            <a:xfrm>
              <a:off x="4926262" y="3088952"/>
              <a:ext cx="17883" cy="33245"/>
            </a:xfrm>
            <a:custGeom>
              <a:avLst/>
              <a:gdLst/>
              <a:ahLst/>
              <a:cxnLst/>
              <a:rect l="l" t="t" r="r" b="b"/>
              <a:pathLst>
                <a:path w="681" h="1266" extrusionOk="0">
                  <a:moveTo>
                    <a:pt x="189" y="0"/>
                  </a:moveTo>
                  <a:cubicBezTo>
                    <a:pt x="87" y="0"/>
                    <a:pt x="1" y="81"/>
                    <a:pt x="1" y="185"/>
                  </a:cubicBezTo>
                  <a:lnTo>
                    <a:pt x="1" y="720"/>
                  </a:lnTo>
                  <a:cubicBezTo>
                    <a:pt x="1" y="768"/>
                    <a:pt x="20" y="826"/>
                    <a:pt x="58" y="864"/>
                  </a:cubicBezTo>
                  <a:lnTo>
                    <a:pt x="431" y="1218"/>
                  </a:lnTo>
                  <a:cubicBezTo>
                    <a:pt x="460" y="1247"/>
                    <a:pt x="508" y="1266"/>
                    <a:pt x="556" y="1266"/>
                  </a:cubicBezTo>
                  <a:cubicBezTo>
                    <a:pt x="604" y="1266"/>
                    <a:pt x="652" y="1247"/>
                    <a:pt x="680" y="1209"/>
                  </a:cubicBezTo>
                  <a:cubicBezTo>
                    <a:pt x="652" y="1209"/>
                    <a:pt x="613" y="1189"/>
                    <a:pt x="594" y="1161"/>
                  </a:cubicBezTo>
                  <a:lnTo>
                    <a:pt x="221" y="797"/>
                  </a:lnTo>
                  <a:cubicBezTo>
                    <a:pt x="183" y="759"/>
                    <a:pt x="164" y="711"/>
                    <a:pt x="173" y="653"/>
                  </a:cubicBezTo>
                  <a:lnTo>
                    <a:pt x="173" y="127"/>
                  </a:lnTo>
                  <a:cubicBezTo>
                    <a:pt x="173" y="79"/>
                    <a:pt x="192" y="31"/>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83" name="Google Shape;11531;p67">
              <a:extLst>
                <a:ext uri="{FF2B5EF4-FFF2-40B4-BE49-F238E27FC236}">
                  <a16:creationId xmlns="" xmlns:a16="http://schemas.microsoft.com/office/drawing/2014/main" id="{8E67F48B-BB4E-A5CE-9C54-723CEDD5F880}"/>
                </a:ext>
              </a:extLst>
            </p:cNvPr>
            <p:cNvSpPr/>
            <p:nvPr/>
          </p:nvSpPr>
          <p:spPr>
            <a:xfrm>
              <a:off x="4908728" y="3033303"/>
              <a:ext cx="62341" cy="66805"/>
            </a:xfrm>
            <a:custGeom>
              <a:avLst/>
              <a:gdLst/>
              <a:ahLst/>
              <a:cxnLst/>
              <a:rect l="l" t="t" r="r" b="b"/>
              <a:pathLst>
                <a:path w="2374" h="254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44"/>
                    <a:pt x="0" y="630"/>
                    <a:pt x="0" y="726"/>
                  </a:cubicBezTo>
                  <a:lnTo>
                    <a:pt x="0" y="1472"/>
                  </a:lnTo>
                  <a:cubicBezTo>
                    <a:pt x="0" y="2065"/>
                    <a:pt x="479" y="2544"/>
                    <a:pt x="1082" y="2544"/>
                  </a:cubicBezTo>
                  <a:lnTo>
                    <a:pt x="1302" y="2544"/>
                  </a:lnTo>
                  <a:cubicBezTo>
                    <a:pt x="1895" y="2544"/>
                    <a:pt x="2374" y="2065"/>
                    <a:pt x="2374" y="1472"/>
                  </a:cubicBezTo>
                  <a:lnTo>
                    <a:pt x="2374" y="697"/>
                  </a:lnTo>
                  <a:cubicBezTo>
                    <a:pt x="2374" y="620"/>
                    <a:pt x="2335" y="553"/>
                    <a:pt x="2259" y="525"/>
                  </a:cubicBezTo>
                  <a:cubicBezTo>
                    <a:pt x="2240" y="515"/>
                    <a:pt x="2221" y="505"/>
                    <a:pt x="2201" y="496"/>
                  </a:cubicBezTo>
                  <a:cubicBezTo>
                    <a:pt x="1991" y="410"/>
                    <a:pt x="1819" y="257"/>
                    <a:pt x="1713" y="56"/>
                  </a:cubicBez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84" name="Google Shape;11532;p67">
              <a:extLst>
                <a:ext uri="{FF2B5EF4-FFF2-40B4-BE49-F238E27FC236}">
                  <a16:creationId xmlns="" xmlns:a16="http://schemas.microsoft.com/office/drawing/2014/main" id="{D3DD4D7D-91AC-C81C-CD14-A19CB6C62881}"/>
                </a:ext>
              </a:extLst>
            </p:cNvPr>
            <p:cNvSpPr/>
            <p:nvPr/>
          </p:nvSpPr>
          <p:spPr>
            <a:xfrm>
              <a:off x="4909692"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2"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2"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85" name="Google Shape;11533;p67">
              <a:extLst>
                <a:ext uri="{FF2B5EF4-FFF2-40B4-BE49-F238E27FC236}">
                  <a16:creationId xmlns="" xmlns:a16="http://schemas.microsoft.com/office/drawing/2014/main" id="{0BBDD8BD-B04C-EFD1-4C14-FDA5255042D2}"/>
                </a:ext>
              </a:extLst>
            </p:cNvPr>
            <p:cNvSpPr/>
            <p:nvPr/>
          </p:nvSpPr>
          <p:spPr>
            <a:xfrm>
              <a:off x="5142408" y="3101583"/>
              <a:ext cx="124919" cy="66175"/>
            </a:xfrm>
            <a:custGeom>
              <a:avLst/>
              <a:gdLst/>
              <a:ahLst/>
              <a:cxnLst/>
              <a:rect l="l" t="t" r="r" b="b"/>
              <a:pathLst>
                <a:path w="4757" h="2520" extrusionOk="0">
                  <a:moveTo>
                    <a:pt x="1819" y="0"/>
                  </a:moveTo>
                  <a:lnTo>
                    <a:pt x="728" y="440"/>
                  </a:lnTo>
                  <a:cubicBezTo>
                    <a:pt x="622" y="479"/>
                    <a:pt x="527" y="536"/>
                    <a:pt x="441" y="613"/>
                  </a:cubicBezTo>
                  <a:lnTo>
                    <a:pt x="412" y="632"/>
                  </a:lnTo>
                  <a:lnTo>
                    <a:pt x="393" y="641"/>
                  </a:lnTo>
                  <a:lnTo>
                    <a:pt x="383" y="661"/>
                  </a:lnTo>
                  <a:lnTo>
                    <a:pt x="354" y="680"/>
                  </a:lnTo>
                  <a:cubicBezTo>
                    <a:pt x="163" y="871"/>
                    <a:pt x="29" y="1130"/>
                    <a:pt x="0" y="1397"/>
                  </a:cubicBezTo>
                  <a:lnTo>
                    <a:pt x="0" y="1445"/>
                  </a:lnTo>
                  <a:lnTo>
                    <a:pt x="0" y="1464"/>
                  </a:lnTo>
                  <a:lnTo>
                    <a:pt x="0" y="1493"/>
                  </a:lnTo>
                  <a:lnTo>
                    <a:pt x="0" y="1522"/>
                  </a:lnTo>
                  <a:lnTo>
                    <a:pt x="0" y="1531"/>
                  </a:lnTo>
                  <a:lnTo>
                    <a:pt x="0" y="1589"/>
                  </a:lnTo>
                  <a:lnTo>
                    <a:pt x="0" y="1771"/>
                  </a:lnTo>
                  <a:lnTo>
                    <a:pt x="0" y="2297"/>
                  </a:lnTo>
                  <a:cubicBezTo>
                    <a:pt x="0" y="2420"/>
                    <a:pt x="106" y="2519"/>
                    <a:pt x="227" y="2519"/>
                  </a:cubicBezTo>
                  <a:cubicBezTo>
                    <a:pt x="237" y="2519"/>
                    <a:pt x="248" y="2519"/>
                    <a:pt x="259" y="2517"/>
                  </a:cubicBezTo>
                  <a:lnTo>
                    <a:pt x="4489" y="2517"/>
                  </a:lnTo>
                  <a:cubicBezTo>
                    <a:pt x="4499" y="2519"/>
                    <a:pt x="4510" y="2519"/>
                    <a:pt x="4520" y="2519"/>
                  </a:cubicBezTo>
                  <a:cubicBezTo>
                    <a:pt x="4642" y="2519"/>
                    <a:pt x="4748" y="2420"/>
                    <a:pt x="4757" y="2297"/>
                  </a:cubicBezTo>
                  <a:lnTo>
                    <a:pt x="4757" y="1771"/>
                  </a:lnTo>
                  <a:lnTo>
                    <a:pt x="4757" y="1589"/>
                  </a:lnTo>
                  <a:lnTo>
                    <a:pt x="4747" y="1589"/>
                  </a:lnTo>
                  <a:lnTo>
                    <a:pt x="4747" y="1531"/>
                  </a:lnTo>
                  <a:lnTo>
                    <a:pt x="4747" y="1522"/>
                  </a:lnTo>
                  <a:lnTo>
                    <a:pt x="4747" y="1493"/>
                  </a:lnTo>
                  <a:lnTo>
                    <a:pt x="4747" y="1464"/>
                  </a:lnTo>
                  <a:lnTo>
                    <a:pt x="4747" y="1445"/>
                  </a:lnTo>
                  <a:lnTo>
                    <a:pt x="4747" y="1397"/>
                  </a:lnTo>
                  <a:cubicBezTo>
                    <a:pt x="4709" y="1130"/>
                    <a:pt x="4584" y="871"/>
                    <a:pt x="4393" y="680"/>
                  </a:cubicBezTo>
                  <a:lnTo>
                    <a:pt x="4364" y="661"/>
                  </a:lnTo>
                  <a:lnTo>
                    <a:pt x="4345" y="641"/>
                  </a:lnTo>
                  <a:lnTo>
                    <a:pt x="4336" y="632"/>
                  </a:lnTo>
                  <a:lnTo>
                    <a:pt x="4307" y="613"/>
                  </a:lnTo>
                  <a:cubicBezTo>
                    <a:pt x="4221" y="536"/>
                    <a:pt x="4125" y="479"/>
                    <a:pt x="4010" y="440"/>
                  </a:cubicBezTo>
                  <a:lnTo>
                    <a:pt x="2929" y="0"/>
                  </a:lnTo>
                  <a:lnTo>
                    <a:pt x="2651" y="287"/>
                  </a:lnTo>
                  <a:lnTo>
                    <a:pt x="2374" y="555"/>
                  </a:lnTo>
                  <a:lnTo>
                    <a:pt x="2096" y="287"/>
                  </a:lnTo>
                  <a:lnTo>
                    <a:pt x="1819" y="0"/>
                  </a:lnTo>
                  <a:close/>
                </a:path>
              </a:pathLst>
            </a:custGeom>
            <a:solidFill>
              <a:srgbClr val="00B050"/>
            </a:solidFill>
            <a:ln>
              <a:noFill/>
            </a:ln>
          </p:spPr>
          <p:txBody>
            <a:bodyPr spcFirstLastPara="1" wrap="square" lIns="91425" tIns="91425" rIns="91425" bIns="91425" anchor="ctr" anchorCtr="0">
              <a:noAutofit/>
            </a:bodyPr>
            <a:lstStyle/>
            <a:p>
              <a:endParaRPr/>
            </a:p>
          </p:txBody>
        </p:sp>
        <p:sp>
          <p:nvSpPr>
            <p:cNvPr id="86" name="Google Shape;11534;p67">
              <a:extLst>
                <a:ext uri="{FF2B5EF4-FFF2-40B4-BE49-F238E27FC236}">
                  <a16:creationId xmlns="" xmlns:a16="http://schemas.microsoft.com/office/drawing/2014/main" id="{74DC6F94-90FF-4EB8-7C32-9E974B5F2AFF}"/>
                </a:ext>
              </a:extLst>
            </p:cNvPr>
            <p:cNvSpPr/>
            <p:nvPr/>
          </p:nvSpPr>
          <p:spPr>
            <a:xfrm>
              <a:off x="5140885" y="3101819"/>
              <a:ext cx="51049" cy="65939"/>
            </a:xfrm>
            <a:custGeom>
              <a:avLst/>
              <a:gdLst/>
              <a:ahLst/>
              <a:cxnLst/>
              <a:rect l="l" t="t" r="r" b="b"/>
              <a:pathLst>
                <a:path w="1944" h="2511" extrusionOk="0">
                  <a:moveTo>
                    <a:pt x="1858" y="1"/>
                  </a:moveTo>
                  <a:lnTo>
                    <a:pt x="776" y="422"/>
                  </a:lnTo>
                  <a:cubicBezTo>
                    <a:pt x="298" y="613"/>
                    <a:pt x="1" y="1073"/>
                    <a:pt x="20" y="1580"/>
                  </a:cubicBezTo>
                  <a:lnTo>
                    <a:pt x="20" y="2288"/>
                  </a:lnTo>
                  <a:cubicBezTo>
                    <a:pt x="29" y="2411"/>
                    <a:pt x="135" y="2510"/>
                    <a:pt x="256" y="2510"/>
                  </a:cubicBezTo>
                  <a:cubicBezTo>
                    <a:pt x="267" y="2510"/>
                    <a:pt x="277" y="2510"/>
                    <a:pt x="288" y="2508"/>
                  </a:cubicBezTo>
                  <a:lnTo>
                    <a:pt x="345" y="2508"/>
                  </a:lnTo>
                  <a:lnTo>
                    <a:pt x="345" y="1580"/>
                  </a:lnTo>
                  <a:cubicBezTo>
                    <a:pt x="317" y="1073"/>
                    <a:pt x="623" y="613"/>
                    <a:pt x="1092" y="422"/>
                  </a:cubicBezTo>
                  <a:lnTo>
                    <a:pt x="1944" y="87"/>
                  </a:lnTo>
                  <a:lnTo>
                    <a:pt x="1858" y="1"/>
                  </a:lnTo>
                  <a:close/>
                </a:path>
              </a:pathLst>
            </a:custGeom>
            <a:solidFill>
              <a:srgbClr val="38BA7C"/>
            </a:solidFill>
            <a:ln>
              <a:noFill/>
            </a:ln>
          </p:spPr>
          <p:txBody>
            <a:bodyPr spcFirstLastPara="1" wrap="square" lIns="91425" tIns="91425" rIns="91425" bIns="91425" anchor="ctr" anchorCtr="0">
              <a:noAutofit/>
            </a:bodyPr>
            <a:lstStyle/>
            <a:p>
              <a:endParaRPr/>
            </a:p>
          </p:txBody>
        </p:sp>
        <p:sp>
          <p:nvSpPr>
            <p:cNvPr id="87" name="Google Shape;11535;p67">
              <a:extLst>
                <a:ext uri="{FF2B5EF4-FFF2-40B4-BE49-F238E27FC236}">
                  <a16:creationId xmlns="" xmlns:a16="http://schemas.microsoft.com/office/drawing/2014/main" id="{76BE41A7-D90C-59D6-3764-BD136E7B587B}"/>
                </a:ext>
              </a:extLst>
            </p:cNvPr>
            <p:cNvSpPr/>
            <p:nvPr/>
          </p:nvSpPr>
          <p:spPr>
            <a:xfrm>
              <a:off x="5164256" y="2997278"/>
              <a:ext cx="79699" cy="56328"/>
            </a:xfrm>
            <a:custGeom>
              <a:avLst/>
              <a:gdLst/>
              <a:ahLst/>
              <a:cxnLst/>
              <a:rect l="l" t="t" r="r" b="b"/>
              <a:pathLst>
                <a:path w="3035" h="2145" extrusionOk="0">
                  <a:moveTo>
                    <a:pt x="2671" y="1838"/>
                  </a:moveTo>
                  <a:lnTo>
                    <a:pt x="2661" y="1848"/>
                  </a:lnTo>
                  <a:lnTo>
                    <a:pt x="2633" y="1867"/>
                  </a:lnTo>
                  <a:lnTo>
                    <a:pt x="2671" y="1838"/>
                  </a:lnTo>
                  <a:close/>
                  <a:moveTo>
                    <a:pt x="1456" y="1"/>
                  </a:moveTo>
                  <a:cubicBezTo>
                    <a:pt x="652" y="1"/>
                    <a:pt x="1" y="651"/>
                    <a:pt x="1" y="1455"/>
                  </a:cubicBezTo>
                  <a:lnTo>
                    <a:pt x="1" y="2144"/>
                  </a:lnTo>
                  <a:cubicBezTo>
                    <a:pt x="1" y="2144"/>
                    <a:pt x="336" y="2106"/>
                    <a:pt x="374" y="1943"/>
                  </a:cubicBezTo>
                  <a:cubicBezTo>
                    <a:pt x="393" y="1934"/>
                    <a:pt x="403" y="1915"/>
                    <a:pt x="412" y="1895"/>
                  </a:cubicBezTo>
                  <a:cubicBezTo>
                    <a:pt x="594" y="1895"/>
                    <a:pt x="1475" y="1886"/>
                    <a:pt x="1972" y="1273"/>
                  </a:cubicBezTo>
                  <a:cubicBezTo>
                    <a:pt x="2087" y="1570"/>
                    <a:pt x="2326" y="1800"/>
                    <a:pt x="2633" y="1886"/>
                  </a:cubicBezTo>
                  <a:cubicBezTo>
                    <a:pt x="2633" y="1905"/>
                    <a:pt x="2652" y="1924"/>
                    <a:pt x="2661" y="1943"/>
                  </a:cubicBezTo>
                  <a:cubicBezTo>
                    <a:pt x="2700" y="2106"/>
                    <a:pt x="3035" y="2135"/>
                    <a:pt x="3035" y="2135"/>
                  </a:cubicBezTo>
                  <a:lnTo>
                    <a:pt x="3035" y="1455"/>
                  </a:lnTo>
                  <a:cubicBezTo>
                    <a:pt x="3035" y="651"/>
                    <a:pt x="2384" y="1"/>
                    <a:pt x="1580" y="1"/>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88" name="Google Shape;11536;p67">
              <a:extLst>
                <a:ext uri="{FF2B5EF4-FFF2-40B4-BE49-F238E27FC236}">
                  <a16:creationId xmlns="" xmlns:a16="http://schemas.microsoft.com/office/drawing/2014/main" id="{B10C7E02-3CBB-AD3F-7B90-DA6BFD4BE276}"/>
                </a:ext>
              </a:extLst>
            </p:cNvPr>
            <p:cNvSpPr/>
            <p:nvPr/>
          </p:nvSpPr>
          <p:spPr>
            <a:xfrm>
              <a:off x="5164256" y="2997541"/>
              <a:ext cx="43250" cy="56065"/>
            </a:xfrm>
            <a:custGeom>
              <a:avLst/>
              <a:gdLst/>
              <a:ahLst/>
              <a:cxnLst/>
              <a:rect l="l" t="t" r="r" b="b"/>
              <a:pathLst>
                <a:path w="1647" h="2135" extrusionOk="0">
                  <a:moveTo>
                    <a:pt x="1456" y="0"/>
                  </a:moveTo>
                  <a:cubicBezTo>
                    <a:pt x="652" y="0"/>
                    <a:pt x="1" y="651"/>
                    <a:pt x="1" y="1455"/>
                  </a:cubicBezTo>
                  <a:lnTo>
                    <a:pt x="1" y="2134"/>
                  </a:lnTo>
                  <a:cubicBezTo>
                    <a:pt x="97" y="2125"/>
                    <a:pt x="183" y="2106"/>
                    <a:pt x="259" y="2067"/>
                  </a:cubicBezTo>
                  <a:lnTo>
                    <a:pt x="259" y="1828"/>
                  </a:lnTo>
                  <a:lnTo>
                    <a:pt x="259" y="1455"/>
                  </a:lnTo>
                  <a:cubicBezTo>
                    <a:pt x="259" y="680"/>
                    <a:pt x="872" y="38"/>
                    <a:pt x="164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89" name="Google Shape;11537;p67">
              <a:extLst>
                <a:ext uri="{FF2B5EF4-FFF2-40B4-BE49-F238E27FC236}">
                  <a16:creationId xmlns="" xmlns:a16="http://schemas.microsoft.com/office/drawing/2014/main" id="{B0D7BA66-5AED-1D64-736D-42FE06D52A1F}"/>
                </a:ext>
              </a:extLst>
            </p:cNvPr>
            <p:cNvSpPr/>
            <p:nvPr/>
          </p:nvSpPr>
          <p:spPr>
            <a:xfrm>
              <a:off x="5233136" y="3047802"/>
              <a:ext cx="17358" cy="23371"/>
            </a:xfrm>
            <a:custGeom>
              <a:avLst/>
              <a:gdLst/>
              <a:ahLst/>
              <a:cxnLst/>
              <a:rect l="l" t="t" r="r" b="b"/>
              <a:pathLst>
                <a:path w="661" h="890" extrusionOk="0">
                  <a:moveTo>
                    <a:pt x="239" y="0"/>
                  </a:moveTo>
                  <a:lnTo>
                    <a:pt x="239" y="10"/>
                  </a:lnTo>
                  <a:cubicBezTo>
                    <a:pt x="219" y="4"/>
                    <a:pt x="199" y="1"/>
                    <a:pt x="180" y="1"/>
                  </a:cubicBezTo>
                  <a:cubicBezTo>
                    <a:pt x="81" y="1"/>
                    <a:pt x="0" y="78"/>
                    <a:pt x="0" y="182"/>
                  </a:cubicBezTo>
                  <a:lnTo>
                    <a:pt x="0" y="699"/>
                  </a:lnTo>
                  <a:cubicBezTo>
                    <a:pt x="0" y="804"/>
                    <a:pt x="83" y="889"/>
                    <a:pt x="184" y="889"/>
                  </a:cubicBezTo>
                  <a:cubicBezTo>
                    <a:pt x="202" y="889"/>
                    <a:pt x="221" y="886"/>
                    <a:pt x="239" y="881"/>
                  </a:cubicBezTo>
                  <a:cubicBezTo>
                    <a:pt x="268" y="862"/>
                    <a:pt x="306" y="852"/>
                    <a:pt x="335" y="833"/>
                  </a:cubicBezTo>
                  <a:cubicBezTo>
                    <a:pt x="373" y="795"/>
                    <a:pt x="402" y="766"/>
                    <a:pt x="440" y="747"/>
                  </a:cubicBezTo>
                  <a:cubicBezTo>
                    <a:pt x="661" y="498"/>
                    <a:pt x="555" y="105"/>
                    <a:pt x="23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90" name="Google Shape;11538;p67">
              <a:extLst>
                <a:ext uri="{FF2B5EF4-FFF2-40B4-BE49-F238E27FC236}">
                  <a16:creationId xmlns="" xmlns:a16="http://schemas.microsoft.com/office/drawing/2014/main" id="{8CAE8BA0-9E96-3CF2-F4BF-AB5A96651C63}"/>
                </a:ext>
              </a:extLst>
            </p:cNvPr>
            <p:cNvSpPr/>
            <p:nvPr/>
          </p:nvSpPr>
          <p:spPr>
            <a:xfrm>
              <a:off x="5157980" y="3047802"/>
              <a:ext cx="17358" cy="23371"/>
            </a:xfrm>
            <a:custGeom>
              <a:avLst/>
              <a:gdLst/>
              <a:ahLst/>
              <a:cxnLst/>
              <a:rect l="l" t="t" r="r" b="b"/>
              <a:pathLst>
                <a:path w="661" h="890" extrusionOk="0">
                  <a:moveTo>
                    <a:pt x="479" y="0"/>
                  </a:moveTo>
                  <a:cubicBezTo>
                    <a:pt x="460" y="0"/>
                    <a:pt x="441" y="3"/>
                    <a:pt x="422" y="10"/>
                  </a:cubicBezTo>
                  <a:cubicBezTo>
                    <a:pt x="1" y="144"/>
                    <a:pt x="1" y="747"/>
                    <a:pt x="422" y="881"/>
                  </a:cubicBezTo>
                  <a:cubicBezTo>
                    <a:pt x="441" y="887"/>
                    <a:pt x="460" y="889"/>
                    <a:pt x="478" y="889"/>
                  </a:cubicBezTo>
                  <a:cubicBezTo>
                    <a:pt x="579" y="889"/>
                    <a:pt x="661" y="806"/>
                    <a:pt x="661" y="708"/>
                  </a:cubicBezTo>
                  <a:lnTo>
                    <a:pt x="661" y="182"/>
                  </a:lnTo>
                  <a:cubicBezTo>
                    <a:pt x="661" y="125"/>
                    <a:pt x="632" y="67"/>
                    <a:pt x="584" y="38"/>
                  </a:cubicBezTo>
                  <a:cubicBezTo>
                    <a:pt x="553" y="13"/>
                    <a:pt x="516" y="0"/>
                    <a:pt x="479"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91" name="Google Shape;11539;p67">
              <a:extLst>
                <a:ext uri="{FF2B5EF4-FFF2-40B4-BE49-F238E27FC236}">
                  <a16:creationId xmlns="" xmlns:a16="http://schemas.microsoft.com/office/drawing/2014/main" id="{083DC0D3-DC58-7F09-09DB-D9B0FA24A98C}"/>
                </a:ext>
              </a:extLst>
            </p:cNvPr>
            <p:cNvSpPr/>
            <p:nvPr/>
          </p:nvSpPr>
          <p:spPr>
            <a:xfrm>
              <a:off x="5189387" y="3088610"/>
              <a:ext cx="29700" cy="33587"/>
            </a:xfrm>
            <a:custGeom>
              <a:avLst/>
              <a:gdLst/>
              <a:ahLst/>
              <a:cxnLst/>
              <a:rect l="l" t="t" r="r" b="b"/>
              <a:pathLst>
                <a:path w="1131" h="1279" extrusionOk="0">
                  <a:moveTo>
                    <a:pt x="186" y="1"/>
                  </a:moveTo>
                  <a:cubicBezTo>
                    <a:pt x="90" y="1"/>
                    <a:pt x="11" y="80"/>
                    <a:pt x="11" y="188"/>
                  </a:cubicBezTo>
                  <a:lnTo>
                    <a:pt x="11" y="724"/>
                  </a:lnTo>
                  <a:cubicBezTo>
                    <a:pt x="1" y="781"/>
                    <a:pt x="30" y="829"/>
                    <a:pt x="68" y="877"/>
                  </a:cubicBezTo>
                  <a:lnTo>
                    <a:pt x="441" y="1231"/>
                  </a:lnTo>
                  <a:cubicBezTo>
                    <a:pt x="470" y="1260"/>
                    <a:pt x="518" y="1279"/>
                    <a:pt x="566" y="1279"/>
                  </a:cubicBezTo>
                  <a:cubicBezTo>
                    <a:pt x="613" y="1279"/>
                    <a:pt x="661" y="1260"/>
                    <a:pt x="690" y="1222"/>
                  </a:cubicBezTo>
                  <a:lnTo>
                    <a:pt x="1073" y="829"/>
                  </a:lnTo>
                  <a:cubicBezTo>
                    <a:pt x="1102" y="800"/>
                    <a:pt x="1121" y="753"/>
                    <a:pt x="1121" y="705"/>
                  </a:cubicBezTo>
                  <a:lnTo>
                    <a:pt x="1121" y="198"/>
                  </a:lnTo>
                  <a:cubicBezTo>
                    <a:pt x="1130" y="150"/>
                    <a:pt x="1102" y="92"/>
                    <a:pt x="1063" y="64"/>
                  </a:cubicBezTo>
                  <a:cubicBezTo>
                    <a:pt x="1025" y="25"/>
                    <a:pt x="977" y="6"/>
                    <a:pt x="929" y="6"/>
                  </a:cubicBezTo>
                  <a:lnTo>
                    <a:pt x="891" y="6"/>
                  </a:lnTo>
                  <a:cubicBezTo>
                    <a:pt x="824" y="25"/>
                    <a:pt x="747" y="35"/>
                    <a:pt x="680" y="35"/>
                  </a:cubicBezTo>
                  <a:lnTo>
                    <a:pt x="451" y="35"/>
                  </a:lnTo>
                  <a:cubicBezTo>
                    <a:pt x="384" y="35"/>
                    <a:pt x="307" y="25"/>
                    <a:pt x="231" y="6"/>
                  </a:cubicBezTo>
                  <a:cubicBezTo>
                    <a:pt x="216" y="2"/>
                    <a:pt x="201" y="1"/>
                    <a:pt x="186"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92" name="Google Shape;11540;p67">
              <a:extLst>
                <a:ext uri="{FF2B5EF4-FFF2-40B4-BE49-F238E27FC236}">
                  <a16:creationId xmlns="" xmlns:a16="http://schemas.microsoft.com/office/drawing/2014/main" id="{B4EE9C64-1873-DECC-A75C-8902CDA1DD7E}"/>
                </a:ext>
              </a:extLst>
            </p:cNvPr>
            <p:cNvSpPr/>
            <p:nvPr/>
          </p:nvSpPr>
          <p:spPr>
            <a:xfrm>
              <a:off x="5189650" y="3088952"/>
              <a:ext cx="17857" cy="33245"/>
            </a:xfrm>
            <a:custGeom>
              <a:avLst/>
              <a:gdLst/>
              <a:ahLst/>
              <a:cxnLst/>
              <a:rect l="l" t="t" r="r" b="b"/>
              <a:pathLst>
                <a:path w="680" h="1266" extrusionOk="0">
                  <a:moveTo>
                    <a:pt x="181" y="0"/>
                  </a:moveTo>
                  <a:cubicBezTo>
                    <a:pt x="87" y="0"/>
                    <a:pt x="1" y="81"/>
                    <a:pt x="1" y="185"/>
                  </a:cubicBezTo>
                  <a:lnTo>
                    <a:pt x="1" y="720"/>
                  </a:lnTo>
                  <a:cubicBezTo>
                    <a:pt x="1" y="768"/>
                    <a:pt x="20" y="826"/>
                    <a:pt x="58" y="864"/>
                  </a:cubicBezTo>
                  <a:lnTo>
                    <a:pt x="431" y="1218"/>
                  </a:lnTo>
                  <a:cubicBezTo>
                    <a:pt x="460" y="1247"/>
                    <a:pt x="508" y="1266"/>
                    <a:pt x="556" y="1266"/>
                  </a:cubicBezTo>
                  <a:cubicBezTo>
                    <a:pt x="603" y="1266"/>
                    <a:pt x="651" y="1247"/>
                    <a:pt x="680" y="1209"/>
                  </a:cubicBezTo>
                  <a:cubicBezTo>
                    <a:pt x="642" y="1209"/>
                    <a:pt x="613" y="1189"/>
                    <a:pt x="584" y="1161"/>
                  </a:cubicBezTo>
                  <a:lnTo>
                    <a:pt x="221" y="797"/>
                  </a:lnTo>
                  <a:cubicBezTo>
                    <a:pt x="182" y="759"/>
                    <a:pt x="163" y="711"/>
                    <a:pt x="163" y="653"/>
                  </a:cubicBezTo>
                  <a:lnTo>
                    <a:pt x="163" y="127"/>
                  </a:lnTo>
                  <a:cubicBezTo>
                    <a:pt x="163" y="79"/>
                    <a:pt x="182" y="31"/>
                    <a:pt x="211" y="3"/>
                  </a:cubicBezTo>
                  <a:cubicBezTo>
                    <a:pt x="201" y="1"/>
                    <a:pt x="191" y="0"/>
                    <a:pt x="181"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93" name="Google Shape;11541;p67">
              <a:extLst>
                <a:ext uri="{FF2B5EF4-FFF2-40B4-BE49-F238E27FC236}">
                  <a16:creationId xmlns="" xmlns:a16="http://schemas.microsoft.com/office/drawing/2014/main" id="{EB7B75B9-967A-C7DF-A29C-427561A0941D}"/>
                </a:ext>
              </a:extLst>
            </p:cNvPr>
            <p:cNvSpPr/>
            <p:nvPr/>
          </p:nvSpPr>
          <p:spPr>
            <a:xfrm>
              <a:off x="5173054" y="3030261"/>
              <a:ext cx="62368" cy="66805"/>
            </a:xfrm>
            <a:custGeom>
              <a:avLst/>
              <a:gdLst/>
              <a:ahLst/>
              <a:cxnLst/>
              <a:rect l="l" t="t" r="r" b="b"/>
              <a:pathLst>
                <a:path w="2375" h="2544" extrusionOk="0">
                  <a:moveTo>
                    <a:pt x="1649" y="1"/>
                  </a:moveTo>
                  <a:cubicBezTo>
                    <a:pt x="1634" y="1"/>
                    <a:pt x="1620" y="6"/>
                    <a:pt x="1609" y="17"/>
                  </a:cubicBezTo>
                  <a:cubicBezTo>
                    <a:pt x="1350" y="209"/>
                    <a:pt x="1054" y="352"/>
                    <a:pt x="747" y="439"/>
                  </a:cubicBezTo>
                  <a:cubicBezTo>
                    <a:pt x="652" y="467"/>
                    <a:pt x="556" y="486"/>
                    <a:pt x="460" y="505"/>
                  </a:cubicBezTo>
                  <a:cubicBezTo>
                    <a:pt x="365" y="525"/>
                    <a:pt x="269" y="534"/>
                    <a:pt x="173" y="544"/>
                  </a:cubicBezTo>
                  <a:cubicBezTo>
                    <a:pt x="68" y="544"/>
                    <a:pt x="1" y="630"/>
                    <a:pt x="1" y="726"/>
                  </a:cubicBezTo>
                  <a:lnTo>
                    <a:pt x="1" y="1472"/>
                  </a:lnTo>
                  <a:cubicBezTo>
                    <a:pt x="1" y="2065"/>
                    <a:pt x="479" y="2544"/>
                    <a:pt x="1073" y="2544"/>
                  </a:cubicBezTo>
                  <a:lnTo>
                    <a:pt x="1302" y="2544"/>
                  </a:lnTo>
                  <a:cubicBezTo>
                    <a:pt x="1896" y="2544"/>
                    <a:pt x="2374" y="2065"/>
                    <a:pt x="2374" y="1472"/>
                  </a:cubicBezTo>
                  <a:lnTo>
                    <a:pt x="2374" y="697"/>
                  </a:lnTo>
                  <a:cubicBezTo>
                    <a:pt x="2374" y="620"/>
                    <a:pt x="2326" y="553"/>
                    <a:pt x="2259" y="525"/>
                  </a:cubicBezTo>
                  <a:cubicBezTo>
                    <a:pt x="2240" y="515"/>
                    <a:pt x="2221" y="505"/>
                    <a:pt x="2192" y="496"/>
                  </a:cubicBezTo>
                  <a:cubicBezTo>
                    <a:pt x="1982" y="410"/>
                    <a:pt x="1810" y="257"/>
                    <a:pt x="1714" y="56"/>
                  </a:cubicBezTo>
                  <a:lnTo>
                    <a:pt x="1704" y="37"/>
                  </a:lnTo>
                  <a:cubicBezTo>
                    <a:pt x="1693" y="13"/>
                    <a:pt x="1671" y="1"/>
                    <a:pt x="1649"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94" name="Google Shape;11542;p67">
              <a:extLst>
                <a:ext uri="{FF2B5EF4-FFF2-40B4-BE49-F238E27FC236}">
                  <a16:creationId xmlns="" xmlns:a16="http://schemas.microsoft.com/office/drawing/2014/main" id="{56CB1870-FA2F-240D-9C1A-ADD4EC70E5A8}"/>
                </a:ext>
              </a:extLst>
            </p:cNvPr>
            <p:cNvSpPr/>
            <p:nvPr/>
          </p:nvSpPr>
          <p:spPr>
            <a:xfrm>
              <a:off x="5172817" y="3030261"/>
              <a:ext cx="45509" cy="67068"/>
            </a:xfrm>
            <a:custGeom>
              <a:avLst/>
              <a:gdLst/>
              <a:ahLst/>
              <a:cxnLst/>
              <a:rect l="l" t="t" r="r" b="b"/>
              <a:pathLst>
                <a:path w="1733" h="2554" extrusionOk="0">
                  <a:moveTo>
                    <a:pt x="1648" y="1"/>
                  </a:moveTo>
                  <a:cubicBezTo>
                    <a:pt x="1634" y="1"/>
                    <a:pt x="1619" y="6"/>
                    <a:pt x="1608" y="17"/>
                  </a:cubicBezTo>
                  <a:cubicBezTo>
                    <a:pt x="1350" y="209"/>
                    <a:pt x="1053" y="352"/>
                    <a:pt x="747" y="439"/>
                  </a:cubicBezTo>
                  <a:cubicBezTo>
                    <a:pt x="651" y="467"/>
                    <a:pt x="555" y="486"/>
                    <a:pt x="460" y="505"/>
                  </a:cubicBezTo>
                  <a:cubicBezTo>
                    <a:pt x="364" y="525"/>
                    <a:pt x="268" y="534"/>
                    <a:pt x="173" y="544"/>
                  </a:cubicBezTo>
                  <a:cubicBezTo>
                    <a:pt x="77" y="553"/>
                    <a:pt x="0" y="630"/>
                    <a:pt x="0" y="726"/>
                  </a:cubicBezTo>
                  <a:lnTo>
                    <a:pt x="0" y="1472"/>
                  </a:lnTo>
                  <a:cubicBezTo>
                    <a:pt x="0" y="2065"/>
                    <a:pt x="479" y="2554"/>
                    <a:pt x="1082" y="2554"/>
                  </a:cubicBezTo>
                  <a:lnTo>
                    <a:pt x="1302" y="2554"/>
                  </a:lnTo>
                  <a:cubicBezTo>
                    <a:pt x="699" y="2554"/>
                    <a:pt x="220" y="2065"/>
                    <a:pt x="220" y="1472"/>
                  </a:cubicBezTo>
                  <a:lnTo>
                    <a:pt x="220" y="726"/>
                  </a:lnTo>
                  <a:cubicBezTo>
                    <a:pt x="220" y="630"/>
                    <a:pt x="297" y="553"/>
                    <a:pt x="393" y="544"/>
                  </a:cubicBezTo>
                  <a:cubicBezTo>
                    <a:pt x="488" y="534"/>
                    <a:pt x="584" y="525"/>
                    <a:pt x="680" y="505"/>
                  </a:cubicBezTo>
                  <a:cubicBezTo>
                    <a:pt x="775" y="486"/>
                    <a:pt x="871" y="467"/>
                    <a:pt x="967" y="439"/>
                  </a:cubicBezTo>
                  <a:cubicBezTo>
                    <a:pt x="1235" y="362"/>
                    <a:pt x="1493" y="247"/>
                    <a:pt x="1733" y="84"/>
                  </a:cubicBezTo>
                  <a:lnTo>
                    <a:pt x="1713" y="56"/>
                  </a:lnTo>
                  <a:lnTo>
                    <a:pt x="1704" y="37"/>
                  </a:lnTo>
                  <a:cubicBezTo>
                    <a:pt x="1692" y="13"/>
                    <a:pt x="1670" y="1"/>
                    <a:pt x="16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95" name="Google Shape;11543;p67">
              <a:extLst>
                <a:ext uri="{FF2B5EF4-FFF2-40B4-BE49-F238E27FC236}">
                  <a16:creationId xmlns="" xmlns:a16="http://schemas.microsoft.com/office/drawing/2014/main" id="{3B8EB219-AE85-6033-D901-F5812049A8E3}"/>
                </a:ext>
              </a:extLst>
            </p:cNvPr>
            <p:cNvSpPr/>
            <p:nvPr/>
          </p:nvSpPr>
          <p:spPr>
            <a:xfrm>
              <a:off x="5009953" y="2992000"/>
              <a:ext cx="125680" cy="66149"/>
            </a:xfrm>
            <a:custGeom>
              <a:avLst/>
              <a:gdLst/>
              <a:ahLst/>
              <a:cxnLst/>
              <a:rect l="l" t="t" r="r" b="b"/>
              <a:pathLst>
                <a:path w="4786" h="2519" extrusionOk="0">
                  <a:moveTo>
                    <a:pt x="1848" y="1"/>
                  </a:moveTo>
                  <a:lnTo>
                    <a:pt x="766" y="431"/>
                  </a:lnTo>
                  <a:cubicBezTo>
                    <a:pt x="642" y="470"/>
                    <a:pt x="537" y="527"/>
                    <a:pt x="441" y="604"/>
                  </a:cubicBezTo>
                  <a:lnTo>
                    <a:pt x="412" y="623"/>
                  </a:lnTo>
                  <a:lnTo>
                    <a:pt x="403" y="642"/>
                  </a:lnTo>
                  <a:lnTo>
                    <a:pt x="384" y="651"/>
                  </a:lnTo>
                  <a:lnTo>
                    <a:pt x="364" y="671"/>
                  </a:lnTo>
                  <a:cubicBezTo>
                    <a:pt x="163" y="862"/>
                    <a:pt x="39" y="1120"/>
                    <a:pt x="1" y="1388"/>
                  </a:cubicBezTo>
                  <a:lnTo>
                    <a:pt x="1" y="1436"/>
                  </a:lnTo>
                  <a:lnTo>
                    <a:pt x="1" y="1455"/>
                  </a:lnTo>
                  <a:lnTo>
                    <a:pt x="1" y="1494"/>
                  </a:lnTo>
                  <a:lnTo>
                    <a:pt x="1" y="1522"/>
                  </a:lnTo>
                  <a:lnTo>
                    <a:pt x="1" y="1532"/>
                  </a:lnTo>
                  <a:lnTo>
                    <a:pt x="1" y="1589"/>
                  </a:lnTo>
                  <a:lnTo>
                    <a:pt x="1" y="1762"/>
                  </a:lnTo>
                  <a:lnTo>
                    <a:pt x="1" y="2288"/>
                  </a:lnTo>
                  <a:cubicBezTo>
                    <a:pt x="10" y="2416"/>
                    <a:pt x="116" y="2518"/>
                    <a:pt x="251" y="2518"/>
                  </a:cubicBezTo>
                  <a:cubicBezTo>
                    <a:pt x="257" y="2518"/>
                    <a:pt x="263" y="2518"/>
                    <a:pt x="269" y="2518"/>
                  </a:cubicBezTo>
                  <a:lnTo>
                    <a:pt x="4527" y="2518"/>
                  </a:lnTo>
                  <a:cubicBezTo>
                    <a:pt x="4533" y="2518"/>
                    <a:pt x="4539" y="2518"/>
                    <a:pt x="4544" y="2518"/>
                  </a:cubicBezTo>
                  <a:cubicBezTo>
                    <a:pt x="4671" y="2518"/>
                    <a:pt x="4777" y="2416"/>
                    <a:pt x="4786" y="2288"/>
                  </a:cubicBezTo>
                  <a:lnTo>
                    <a:pt x="4786" y="1762"/>
                  </a:lnTo>
                  <a:lnTo>
                    <a:pt x="4786" y="1589"/>
                  </a:lnTo>
                  <a:lnTo>
                    <a:pt x="4776" y="1589"/>
                  </a:lnTo>
                  <a:lnTo>
                    <a:pt x="4776" y="1532"/>
                  </a:lnTo>
                  <a:lnTo>
                    <a:pt x="4776" y="1522"/>
                  </a:lnTo>
                  <a:lnTo>
                    <a:pt x="4776" y="1494"/>
                  </a:lnTo>
                  <a:lnTo>
                    <a:pt x="4776" y="1455"/>
                  </a:lnTo>
                  <a:lnTo>
                    <a:pt x="4776" y="1446"/>
                  </a:lnTo>
                  <a:lnTo>
                    <a:pt x="4776" y="1398"/>
                  </a:lnTo>
                  <a:cubicBezTo>
                    <a:pt x="4748" y="1120"/>
                    <a:pt x="4614" y="862"/>
                    <a:pt x="4422" y="680"/>
                  </a:cubicBezTo>
                  <a:lnTo>
                    <a:pt x="4394" y="651"/>
                  </a:lnTo>
                  <a:lnTo>
                    <a:pt x="4384" y="642"/>
                  </a:lnTo>
                  <a:lnTo>
                    <a:pt x="4365" y="623"/>
                  </a:lnTo>
                  <a:lnTo>
                    <a:pt x="4336" y="604"/>
                  </a:lnTo>
                  <a:cubicBezTo>
                    <a:pt x="4250" y="537"/>
                    <a:pt x="4154" y="479"/>
                    <a:pt x="4049" y="431"/>
                  </a:cubicBezTo>
                  <a:lnTo>
                    <a:pt x="2958" y="1"/>
                  </a:lnTo>
                  <a:lnTo>
                    <a:pt x="2680" y="278"/>
                  </a:lnTo>
                  <a:lnTo>
                    <a:pt x="2403" y="556"/>
                  </a:lnTo>
                  <a:lnTo>
                    <a:pt x="2125" y="278"/>
                  </a:lnTo>
                  <a:lnTo>
                    <a:pt x="184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96" name="Google Shape;11544;p67">
              <a:extLst>
                <a:ext uri="{FF2B5EF4-FFF2-40B4-BE49-F238E27FC236}">
                  <a16:creationId xmlns="" xmlns:a16="http://schemas.microsoft.com/office/drawing/2014/main" id="{384ED81D-BE5D-FC87-E3F2-059DC7365EE3}"/>
                </a:ext>
              </a:extLst>
            </p:cNvPr>
            <p:cNvSpPr/>
            <p:nvPr/>
          </p:nvSpPr>
          <p:spPr>
            <a:xfrm>
              <a:off x="5009217" y="2992262"/>
              <a:ext cx="51286" cy="65913"/>
            </a:xfrm>
            <a:custGeom>
              <a:avLst/>
              <a:gdLst/>
              <a:ahLst/>
              <a:cxnLst/>
              <a:rect l="l" t="t" r="r" b="b"/>
              <a:pathLst>
                <a:path w="1953" h="2510" extrusionOk="0">
                  <a:moveTo>
                    <a:pt x="1857" y="0"/>
                  </a:moveTo>
                  <a:lnTo>
                    <a:pt x="775" y="421"/>
                  </a:lnTo>
                  <a:cubicBezTo>
                    <a:pt x="306" y="613"/>
                    <a:pt x="0" y="1072"/>
                    <a:pt x="29" y="1579"/>
                  </a:cubicBezTo>
                  <a:lnTo>
                    <a:pt x="29" y="2278"/>
                  </a:lnTo>
                  <a:cubicBezTo>
                    <a:pt x="29" y="2410"/>
                    <a:pt x="134" y="2510"/>
                    <a:pt x="256" y="2510"/>
                  </a:cubicBezTo>
                  <a:cubicBezTo>
                    <a:pt x="266" y="2510"/>
                    <a:pt x="277" y="2509"/>
                    <a:pt x="287" y="2508"/>
                  </a:cubicBezTo>
                  <a:lnTo>
                    <a:pt x="345" y="2508"/>
                  </a:lnTo>
                  <a:lnTo>
                    <a:pt x="345" y="1579"/>
                  </a:lnTo>
                  <a:cubicBezTo>
                    <a:pt x="325" y="1072"/>
                    <a:pt x="622" y="613"/>
                    <a:pt x="1091" y="421"/>
                  </a:cubicBezTo>
                  <a:lnTo>
                    <a:pt x="1952" y="86"/>
                  </a:lnTo>
                  <a:lnTo>
                    <a:pt x="1857"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97" name="Google Shape;11545;p67">
              <a:extLst>
                <a:ext uri="{FF2B5EF4-FFF2-40B4-BE49-F238E27FC236}">
                  <a16:creationId xmlns="" xmlns:a16="http://schemas.microsoft.com/office/drawing/2014/main" id="{E7485B3C-97ED-4F0C-FCB0-70510D313A2E}"/>
                </a:ext>
              </a:extLst>
            </p:cNvPr>
            <p:cNvSpPr/>
            <p:nvPr/>
          </p:nvSpPr>
          <p:spPr>
            <a:xfrm>
              <a:off x="5032825" y="2887695"/>
              <a:ext cx="79436" cy="56091"/>
            </a:xfrm>
            <a:custGeom>
              <a:avLst/>
              <a:gdLst/>
              <a:ahLst/>
              <a:cxnLst/>
              <a:rect l="l" t="t" r="r" b="b"/>
              <a:pathLst>
                <a:path w="3025" h="2136" extrusionOk="0">
                  <a:moveTo>
                    <a:pt x="1455" y="1"/>
                  </a:moveTo>
                  <a:cubicBezTo>
                    <a:pt x="651" y="1"/>
                    <a:pt x="1" y="652"/>
                    <a:pt x="1" y="1456"/>
                  </a:cubicBezTo>
                  <a:lnTo>
                    <a:pt x="1" y="2135"/>
                  </a:lnTo>
                  <a:cubicBezTo>
                    <a:pt x="1" y="2135"/>
                    <a:pt x="326" y="2106"/>
                    <a:pt x="364" y="1944"/>
                  </a:cubicBezTo>
                  <a:cubicBezTo>
                    <a:pt x="383" y="1925"/>
                    <a:pt x="393" y="1915"/>
                    <a:pt x="403" y="1896"/>
                  </a:cubicBezTo>
                  <a:cubicBezTo>
                    <a:pt x="584" y="1896"/>
                    <a:pt x="1465" y="1877"/>
                    <a:pt x="1972" y="1274"/>
                  </a:cubicBezTo>
                  <a:cubicBezTo>
                    <a:pt x="2077" y="1570"/>
                    <a:pt x="2317" y="1800"/>
                    <a:pt x="2623" y="1886"/>
                  </a:cubicBezTo>
                  <a:cubicBezTo>
                    <a:pt x="2632" y="1905"/>
                    <a:pt x="2642" y="1925"/>
                    <a:pt x="2652" y="1944"/>
                  </a:cubicBezTo>
                  <a:cubicBezTo>
                    <a:pt x="2699" y="2106"/>
                    <a:pt x="3025" y="2135"/>
                    <a:pt x="3025" y="2135"/>
                  </a:cubicBezTo>
                  <a:lnTo>
                    <a:pt x="3025" y="1456"/>
                  </a:lnTo>
                  <a:cubicBezTo>
                    <a:pt x="3025" y="652"/>
                    <a:pt x="2374" y="1"/>
                    <a:pt x="1570" y="1"/>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98" name="Google Shape;11546;p67">
              <a:extLst>
                <a:ext uri="{FF2B5EF4-FFF2-40B4-BE49-F238E27FC236}">
                  <a16:creationId xmlns="" xmlns:a16="http://schemas.microsoft.com/office/drawing/2014/main" id="{A05D4DB7-9DB7-0D39-2070-BA8EE3172D1C}"/>
                </a:ext>
              </a:extLst>
            </p:cNvPr>
            <p:cNvSpPr/>
            <p:nvPr/>
          </p:nvSpPr>
          <p:spPr>
            <a:xfrm>
              <a:off x="5032825" y="2887459"/>
              <a:ext cx="43014" cy="56328"/>
            </a:xfrm>
            <a:custGeom>
              <a:avLst/>
              <a:gdLst/>
              <a:ahLst/>
              <a:cxnLst/>
              <a:rect l="l" t="t" r="r" b="b"/>
              <a:pathLst>
                <a:path w="1638" h="2145" extrusionOk="0">
                  <a:moveTo>
                    <a:pt x="1455" y="0"/>
                  </a:moveTo>
                  <a:cubicBezTo>
                    <a:pt x="651" y="0"/>
                    <a:pt x="1" y="651"/>
                    <a:pt x="1" y="1455"/>
                  </a:cubicBezTo>
                  <a:lnTo>
                    <a:pt x="1" y="2144"/>
                  </a:lnTo>
                  <a:cubicBezTo>
                    <a:pt x="87" y="2135"/>
                    <a:pt x="173" y="2106"/>
                    <a:pt x="249" y="2068"/>
                  </a:cubicBezTo>
                  <a:lnTo>
                    <a:pt x="259" y="1838"/>
                  </a:lnTo>
                  <a:lnTo>
                    <a:pt x="259" y="1455"/>
                  </a:lnTo>
                  <a:cubicBezTo>
                    <a:pt x="259" y="680"/>
                    <a:pt x="862" y="39"/>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99" name="Google Shape;11547;p67">
              <a:extLst>
                <a:ext uri="{FF2B5EF4-FFF2-40B4-BE49-F238E27FC236}">
                  <a16:creationId xmlns="" xmlns:a16="http://schemas.microsoft.com/office/drawing/2014/main" id="{9414E8F5-4765-4851-1822-7C7FBABF3B05}"/>
                </a:ext>
              </a:extLst>
            </p:cNvPr>
            <p:cNvSpPr/>
            <p:nvPr/>
          </p:nvSpPr>
          <p:spPr>
            <a:xfrm>
              <a:off x="5101442" y="2937983"/>
              <a:ext cx="17358" cy="23371"/>
            </a:xfrm>
            <a:custGeom>
              <a:avLst/>
              <a:gdLst/>
              <a:ahLst/>
              <a:cxnLst/>
              <a:rect l="l" t="t" r="r" b="b"/>
              <a:pathLst>
                <a:path w="661" h="890" extrusionOk="0">
                  <a:moveTo>
                    <a:pt x="183" y="0"/>
                  </a:moveTo>
                  <a:cubicBezTo>
                    <a:pt x="87" y="0"/>
                    <a:pt x="0" y="78"/>
                    <a:pt x="0" y="182"/>
                  </a:cubicBezTo>
                  <a:lnTo>
                    <a:pt x="0" y="708"/>
                  </a:lnTo>
                  <a:cubicBezTo>
                    <a:pt x="0" y="812"/>
                    <a:pt x="87" y="890"/>
                    <a:pt x="183" y="890"/>
                  </a:cubicBezTo>
                  <a:cubicBezTo>
                    <a:pt x="202" y="890"/>
                    <a:pt x="221" y="887"/>
                    <a:pt x="240" y="880"/>
                  </a:cubicBezTo>
                  <a:cubicBezTo>
                    <a:pt x="278" y="871"/>
                    <a:pt x="307" y="852"/>
                    <a:pt x="345" y="833"/>
                  </a:cubicBezTo>
                  <a:cubicBezTo>
                    <a:pt x="374" y="804"/>
                    <a:pt x="412" y="775"/>
                    <a:pt x="450" y="746"/>
                  </a:cubicBezTo>
                  <a:cubicBezTo>
                    <a:pt x="661" y="498"/>
                    <a:pt x="555" y="105"/>
                    <a:pt x="240" y="10"/>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00" name="Google Shape;11548;p67">
              <a:extLst>
                <a:ext uri="{FF2B5EF4-FFF2-40B4-BE49-F238E27FC236}">
                  <a16:creationId xmlns="" xmlns:a16="http://schemas.microsoft.com/office/drawing/2014/main" id="{D7E24D4F-1122-8447-F397-04AEB10081E2}"/>
                </a:ext>
              </a:extLst>
            </p:cNvPr>
            <p:cNvSpPr/>
            <p:nvPr/>
          </p:nvSpPr>
          <p:spPr>
            <a:xfrm>
              <a:off x="5026286" y="2937957"/>
              <a:ext cx="17620" cy="23398"/>
            </a:xfrm>
            <a:custGeom>
              <a:avLst/>
              <a:gdLst/>
              <a:ahLst/>
              <a:cxnLst/>
              <a:rect l="l" t="t" r="r" b="b"/>
              <a:pathLst>
                <a:path w="671" h="891" extrusionOk="0">
                  <a:moveTo>
                    <a:pt x="484" y="1"/>
                  </a:moveTo>
                  <a:cubicBezTo>
                    <a:pt x="466" y="1"/>
                    <a:pt x="447" y="4"/>
                    <a:pt x="431" y="11"/>
                  </a:cubicBezTo>
                  <a:cubicBezTo>
                    <a:pt x="1" y="145"/>
                    <a:pt x="1" y="747"/>
                    <a:pt x="431" y="881"/>
                  </a:cubicBezTo>
                  <a:cubicBezTo>
                    <a:pt x="450" y="888"/>
                    <a:pt x="469" y="891"/>
                    <a:pt x="488" y="891"/>
                  </a:cubicBezTo>
                  <a:cubicBezTo>
                    <a:pt x="584" y="891"/>
                    <a:pt x="671" y="813"/>
                    <a:pt x="671" y="709"/>
                  </a:cubicBezTo>
                  <a:lnTo>
                    <a:pt x="671" y="183"/>
                  </a:lnTo>
                  <a:cubicBezTo>
                    <a:pt x="661" y="125"/>
                    <a:pt x="632" y="7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01" name="Google Shape;11549;p67">
              <a:extLst>
                <a:ext uri="{FF2B5EF4-FFF2-40B4-BE49-F238E27FC236}">
                  <a16:creationId xmlns="" xmlns:a16="http://schemas.microsoft.com/office/drawing/2014/main" id="{7A5829DE-2DC9-739F-4591-152B8F7CCF08}"/>
                </a:ext>
              </a:extLst>
            </p:cNvPr>
            <p:cNvSpPr/>
            <p:nvPr/>
          </p:nvSpPr>
          <p:spPr>
            <a:xfrm>
              <a:off x="5057956" y="2979027"/>
              <a:ext cx="29175" cy="33350"/>
            </a:xfrm>
            <a:custGeom>
              <a:avLst/>
              <a:gdLst/>
              <a:ahLst/>
              <a:cxnLst/>
              <a:rect l="l" t="t" r="r" b="b"/>
              <a:pathLst>
                <a:path w="1111" h="1270" extrusionOk="0">
                  <a:moveTo>
                    <a:pt x="185" y="1"/>
                  </a:moveTo>
                  <a:cubicBezTo>
                    <a:pt x="87" y="1"/>
                    <a:pt x="1" y="79"/>
                    <a:pt x="1" y="179"/>
                  </a:cubicBezTo>
                  <a:lnTo>
                    <a:pt x="1" y="715"/>
                  </a:lnTo>
                  <a:cubicBezTo>
                    <a:pt x="1" y="772"/>
                    <a:pt x="20" y="820"/>
                    <a:pt x="58" y="858"/>
                  </a:cubicBezTo>
                  <a:lnTo>
                    <a:pt x="422" y="1222"/>
                  </a:lnTo>
                  <a:cubicBezTo>
                    <a:pt x="460" y="1251"/>
                    <a:pt x="508" y="1270"/>
                    <a:pt x="556" y="1270"/>
                  </a:cubicBezTo>
                  <a:cubicBezTo>
                    <a:pt x="604" y="1270"/>
                    <a:pt x="651" y="1251"/>
                    <a:pt x="680" y="1212"/>
                  </a:cubicBezTo>
                  <a:lnTo>
                    <a:pt x="1063" y="820"/>
                  </a:lnTo>
                  <a:cubicBezTo>
                    <a:pt x="1092" y="782"/>
                    <a:pt x="1111" y="743"/>
                    <a:pt x="1111" y="696"/>
                  </a:cubicBezTo>
                  <a:lnTo>
                    <a:pt x="1111" y="188"/>
                  </a:lnTo>
                  <a:cubicBezTo>
                    <a:pt x="1111" y="140"/>
                    <a:pt x="1092" y="93"/>
                    <a:pt x="1063" y="54"/>
                  </a:cubicBezTo>
                  <a:cubicBezTo>
                    <a:pt x="1025" y="26"/>
                    <a:pt x="977" y="7"/>
                    <a:pt x="919" y="7"/>
                  </a:cubicBezTo>
                  <a:lnTo>
                    <a:pt x="881" y="7"/>
                  </a:lnTo>
                  <a:cubicBezTo>
                    <a:pt x="814" y="26"/>
                    <a:pt x="738" y="26"/>
                    <a:pt x="671" y="26"/>
                  </a:cubicBezTo>
                  <a:lnTo>
                    <a:pt x="450" y="26"/>
                  </a:lnTo>
                  <a:cubicBezTo>
                    <a:pt x="374" y="26"/>
                    <a:pt x="297" y="16"/>
                    <a:pt x="230" y="7"/>
                  </a:cubicBezTo>
                  <a:cubicBezTo>
                    <a:pt x="215" y="3"/>
                    <a:pt x="200" y="1"/>
                    <a:pt x="185"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02" name="Google Shape;11550;p67">
              <a:extLst>
                <a:ext uri="{FF2B5EF4-FFF2-40B4-BE49-F238E27FC236}">
                  <a16:creationId xmlns="" xmlns:a16="http://schemas.microsoft.com/office/drawing/2014/main" id="{FE46000E-F8FE-B95A-441C-218C65C87B6F}"/>
                </a:ext>
              </a:extLst>
            </p:cNvPr>
            <p:cNvSpPr/>
            <p:nvPr/>
          </p:nvSpPr>
          <p:spPr>
            <a:xfrm>
              <a:off x="5057956" y="2979369"/>
              <a:ext cx="17883" cy="33271"/>
            </a:xfrm>
            <a:custGeom>
              <a:avLst/>
              <a:gdLst/>
              <a:ahLst/>
              <a:cxnLst/>
              <a:rect l="l" t="t" r="r" b="b"/>
              <a:pathLst>
                <a:path w="681" h="1267" extrusionOk="0">
                  <a:moveTo>
                    <a:pt x="189" y="0"/>
                  </a:moveTo>
                  <a:cubicBezTo>
                    <a:pt x="87" y="0"/>
                    <a:pt x="1" y="80"/>
                    <a:pt x="1" y="175"/>
                  </a:cubicBezTo>
                  <a:lnTo>
                    <a:pt x="1" y="711"/>
                  </a:lnTo>
                  <a:cubicBezTo>
                    <a:pt x="1" y="769"/>
                    <a:pt x="20" y="817"/>
                    <a:pt x="58" y="855"/>
                  </a:cubicBezTo>
                  <a:lnTo>
                    <a:pt x="422" y="1219"/>
                  </a:lnTo>
                  <a:cubicBezTo>
                    <a:pt x="460" y="1247"/>
                    <a:pt x="508" y="1266"/>
                    <a:pt x="556" y="1266"/>
                  </a:cubicBezTo>
                  <a:cubicBezTo>
                    <a:pt x="604" y="1266"/>
                    <a:pt x="651" y="1247"/>
                    <a:pt x="680" y="1209"/>
                  </a:cubicBezTo>
                  <a:cubicBezTo>
                    <a:pt x="642" y="1199"/>
                    <a:pt x="613" y="1180"/>
                    <a:pt x="594" y="1152"/>
                  </a:cubicBezTo>
                  <a:lnTo>
                    <a:pt x="221" y="797"/>
                  </a:lnTo>
                  <a:cubicBezTo>
                    <a:pt x="183" y="759"/>
                    <a:pt x="163" y="711"/>
                    <a:pt x="163" y="654"/>
                  </a:cubicBezTo>
                  <a:lnTo>
                    <a:pt x="163" y="118"/>
                  </a:lnTo>
                  <a:cubicBezTo>
                    <a:pt x="163" y="70"/>
                    <a:pt x="183" y="32"/>
                    <a:pt x="221" y="3"/>
                  </a:cubicBezTo>
                  <a:cubicBezTo>
                    <a:pt x="210" y="1"/>
                    <a:pt x="199" y="0"/>
                    <a:pt x="189"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03" name="Google Shape;11551;p67">
              <a:extLst>
                <a:ext uri="{FF2B5EF4-FFF2-40B4-BE49-F238E27FC236}">
                  <a16:creationId xmlns="" xmlns:a16="http://schemas.microsoft.com/office/drawing/2014/main" id="{75840C5F-D03E-9DC4-53E8-B9E23F723B8E}"/>
                </a:ext>
              </a:extLst>
            </p:cNvPr>
            <p:cNvSpPr/>
            <p:nvPr/>
          </p:nvSpPr>
          <p:spPr>
            <a:xfrm>
              <a:off x="5041386" y="2920520"/>
              <a:ext cx="62341" cy="66989"/>
            </a:xfrm>
            <a:custGeom>
              <a:avLst/>
              <a:gdLst/>
              <a:ahLst/>
              <a:cxnLst/>
              <a:rect l="l" t="t" r="r" b="b"/>
              <a:pathLst>
                <a:path w="2374" h="2551" extrusionOk="0">
                  <a:moveTo>
                    <a:pt x="1641" y="0"/>
                  </a:moveTo>
                  <a:cubicBezTo>
                    <a:pt x="1629" y="0"/>
                    <a:pt x="1617" y="5"/>
                    <a:pt x="1608" y="14"/>
                  </a:cubicBezTo>
                  <a:cubicBezTo>
                    <a:pt x="1349" y="206"/>
                    <a:pt x="1053" y="349"/>
                    <a:pt x="747" y="445"/>
                  </a:cubicBezTo>
                  <a:cubicBezTo>
                    <a:pt x="651" y="464"/>
                    <a:pt x="555" y="493"/>
                    <a:pt x="459" y="512"/>
                  </a:cubicBezTo>
                  <a:cubicBezTo>
                    <a:pt x="364" y="521"/>
                    <a:pt x="268" y="541"/>
                    <a:pt x="172" y="541"/>
                  </a:cubicBezTo>
                  <a:cubicBezTo>
                    <a:pt x="77" y="550"/>
                    <a:pt x="0" y="627"/>
                    <a:pt x="0" y="722"/>
                  </a:cubicBezTo>
                  <a:lnTo>
                    <a:pt x="0" y="1478"/>
                  </a:lnTo>
                  <a:cubicBezTo>
                    <a:pt x="0" y="2072"/>
                    <a:pt x="479" y="2550"/>
                    <a:pt x="1072" y="2550"/>
                  </a:cubicBezTo>
                  <a:lnTo>
                    <a:pt x="1302" y="2550"/>
                  </a:lnTo>
                  <a:cubicBezTo>
                    <a:pt x="1895" y="2550"/>
                    <a:pt x="2373" y="2072"/>
                    <a:pt x="2373" y="1478"/>
                  </a:cubicBezTo>
                  <a:lnTo>
                    <a:pt x="2373" y="694"/>
                  </a:lnTo>
                  <a:cubicBezTo>
                    <a:pt x="2373" y="617"/>
                    <a:pt x="2326" y="550"/>
                    <a:pt x="2259" y="531"/>
                  </a:cubicBezTo>
                  <a:cubicBezTo>
                    <a:pt x="2239" y="521"/>
                    <a:pt x="2220" y="512"/>
                    <a:pt x="2201" y="502"/>
                  </a:cubicBezTo>
                  <a:cubicBezTo>
                    <a:pt x="1991" y="416"/>
                    <a:pt x="1818" y="253"/>
                    <a:pt x="1713" y="52"/>
                  </a:cubicBezTo>
                  <a:lnTo>
                    <a:pt x="1704" y="43"/>
                  </a:lnTo>
                  <a:cubicBezTo>
                    <a:pt x="1691" y="17"/>
                    <a:pt x="1665" y="0"/>
                    <a:pt x="1641"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104" name="Google Shape;11552;p67">
              <a:extLst>
                <a:ext uri="{FF2B5EF4-FFF2-40B4-BE49-F238E27FC236}">
                  <a16:creationId xmlns="" xmlns:a16="http://schemas.microsoft.com/office/drawing/2014/main" id="{5052E2A8-2D8F-9F95-66A5-F9BDDC5A8F04}"/>
                </a:ext>
              </a:extLst>
            </p:cNvPr>
            <p:cNvSpPr/>
            <p:nvPr/>
          </p:nvSpPr>
          <p:spPr>
            <a:xfrm>
              <a:off x="5041386" y="2920625"/>
              <a:ext cx="45246" cy="66884"/>
            </a:xfrm>
            <a:custGeom>
              <a:avLst/>
              <a:gdLst/>
              <a:ahLst/>
              <a:cxnLst/>
              <a:rect l="l" t="t" r="r" b="b"/>
              <a:pathLst>
                <a:path w="1723" h="2547" extrusionOk="0">
                  <a:moveTo>
                    <a:pt x="1641" y="1"/>
                  </a:moveTo>
                  <a:cubicBezTo>
                    <a:pt x="1629" y="1"/>
                    <a:pt x="1617" y="4"/>
                    <a:pt x="1608" y="10"/>
                  </a:cubicBezTo>
                  <a:cubicBezTo>
                    <a:pt x="1349" y="211"/>
                    <a:pt x="1053" y="355"/>
                    <a:pt x="747" y="441"/>
                  </a:cubicBezTo>
                  <a:cubicBezTo>
                    <a:pt x="651" y="470"/>
                    <a:pt x="555" y="489"/>
                    <a:pt x="459" y="508"/>
                  </a:cubicBezTo>
                  <a:cubicBezTo>
                    <a:pt x="364" y="527"/>
                    <a:pt x="268" y="537"/>
                    <a:pt x="172" y="546"/>
                  </a:cubicBezTo>
                  <a:cubicBezTo>
                    <a:pt x="67" y="546"/>
                    <a:pt x="0" y="632"/>
                    <a:pt x="0" y="728"/>
                  </a:cubicBezTo>
                  <a:lnTo>
                    <a:pt x="0" y="1474"/>
                  </a:lnTo>
                  <a:cubicBezTo>
                    <a:pt x="0" y="2068"/>
                    <a:pt x="479" y="2546"/>
                    <a:pt x="1072" y="2546"/>
                  </a:cubicBezTo>
                  <a:lnTo>
                    <a:pt x="1292" y="2546"/>
                  </a:lnTo>
                  <a:cubicBezTo>
                    <a:pt x="699" y="2546"/>
                    <a:pt x="220" y="2068"/>
                    <a:pt x="220" y="1474"/>
                  </a:cubicBezTo>
                  <a:lnTo>
                    <a:pt x="220" y="728"/>
                  </a:lnTo>
                  <a:cubicBezTo>
                    <a:pt x="220" y="632"/>
                    <a:pt x="287" y="546"/>
                    <a:pt x="392" y="546"/>
                  </a:cubicBezTo>
                  <a:cubicBezTo>
                    <a:pt x="488" y="537"/>
                    <a:pt x="584" y="527"/>
                    <a:pt x="680" y="508"/>
                  </a:cubicBezTo>
                  <a:cubicBezTo>
                    <a:pt x="775" y="489"/>
                    <a:pt x="871" y="470"/>
                    <a:pt x="967" y="441"/>
                  </a:cubicBezTo>
                  <a:cubicBezTo>
                    <a:pt x="1235" y="364"/>
                    <a:pt x="1493" y="240"/>
                    <a:pt x="1723" y="87"/>
                  </a:cubicBezTo>
                  <a:lnTo>
                    <a:pt x="1713" y="58"/>
                  </a:lnTo>
                  <a:lnTo>
                    <a:pt x="1704" y="39"/>
                  </a:lnTo>
                  <a:cubicBezTo>
                    <a:pt x="1691" y="13"/>
                    <a:pt x="1665" y="1"/>
                    <a:pt x="1641"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105" name="Google Shape;11553;p67">
              <a:extLst>
                <a:ext uri="{FF2B5EF4-FFF2-40B4-BE49-F238E27FC236}">
                  <a16:creationId xmlns="" xmlns:a16="http://schemas.microsoft.com/office/drawing/2014/main" id="{A32665C9-81DA-919C-673E-0DB5566E5E73}"/>
                </a:ext>
              </a:extLst>
            </p:cNvPr>
            <p:cNvSpPr/>
            <p:nvPr/>
          </p:nvSpPr>
          <p:spPr>
            <a:xfrm>
              <a:off x="5010714" y="3211139"/>
              <a:ext cx="125680" cy="66648"/>
            </a:xfrm>
            <a:custGeom>
              <a:avLst/>
              <a:gdLst/>
              <a:ahLst/>
              <a:cxnLst/>
              <a:rect l="l" t="t" r="r" b="b"/>
              <a:pathLst>
                <a:path w="4786" h="2538" extrusionOk="0">
                  <a:moveTo>
                    <a:pt x="1819" y="1"/>
                  </a:moveTo>
                  <a:lnTo>
                    <a:pt x="737" y="441"/>
                  </a:lnTo>
                  <a:cubicBezTo>
                    <a:pt x="623" y="479"/>
                    <a:pt x="527" y="537"/>
                    <a:pt x="441" y="604"/>
                  </a:cubicBezTo>
                  <a:lnTo>
                    <a:pt x="412" y="632"/>
                  </a:lnTo>
                  <a:lnTo>
                    <a:pt x="402" y="642"/>
                  </a:lnTo>
                  <a:lnTo>
                    <a:pt x="383" y="652"/>
                  </a:lnTo>
                  <a:lnTo>
                    <a:pt x="355" y="680"/>
                  </a:lnTo>
                  <a:cubicBezTo>
                    <a:pt x="163" y="872"/>
                    <a:pt x="29" y="1121"/>
                    <a:pt x="0" y="1398"/>
                  </a:cubicBezTo>
                  <a:lnTo>
                    <a:pt x="0" y="1446"/>
                  </a:lnTo>
                  <a:lnTo>
                    <a:pt x="0" y="1475"/>
                  </a:lnTo>
                  <a:lnTo>
                    <a:pt x="0" y="1503"/>
                  </a:lnTo>
                  <a:lnTo>
                    <a:pt x="0" y="1532"/>
                  </a:lnTo>
                  <a:lnTo>
                    <a:pt x="0" y="1542"/>
                  </a:lnTo>
                  <a:lnTo>
                    <a:pt x="0" y="1599"/>
                  </a:lnTo>
                  <a:lnTo>
                    <a:pt x="0" y="1771"/>
                  </a:lnTo>
                  <a:lnTo>
                    <a:pt x="0" y="2307"/>
                  </a:lnTo>
                  <a:cubicBezTo>
                    <a:pt x="0" y="2436"/>
                    <a:pt x="115" y="2538"/>
                    <a:pt x="242" y="2538"/>
                  </a:cubicBezTo>
                  <a:cubicBezTo>
                    <a:pt x="248" y="2538"/>
                    <a:pt x="253" y="2537"/>
                    <a:pt x="259" y="2537"/>
                  </a:cubicBezTo>
                  <a:lnTo>
                    <a:pt x="4518" y="2537"/>
                  </a:lnTo>
                  <a:cubicBezTo>
                    <a:pt x="4524" y="2537"/>
                    <a:pt x="4530" y="2538"/>
                    <a:pt x="4536" y="2538"/>
                  </a:cubicBezTo>
                  <a:cubicBezTo>
                    <a:pt x="4671" y="2538"/>
                    <a:pt x="4776" y="2436"/>
                    <a:pt x="4786" y="2307"/>
                  </a:cubicBezTo>
                  <a:lnTo>
                    <a:pt x="4786" y="1771"/>
                  </a:lnTo>
                  <a:lnTo>
                    <a:pt x="4786" y="1590"/>
                  </a:lnTo>
                  <a:lnTo>
                    <a:pt x="4747" y="1590"/>
                  </a:lnTo>
                  <a:lnTo>
                    <a:pt x="4747" y="1532"/>
                  </a:lnTo>
                  <a:lnTo>
                    <a:pt x="4747" y="1523"/>
                  </a:lnTo>
                  <a:lnTo>
                    <a:pt x="4747" y="1494"/>
                  </a:lnTo>
                  <a:lnTo>
                    <a:pt x="4747" y="1456"/>
                  </a:lnTo>
                  <a:lnTo>
                    <a:pt x="4747" y="1446"/>
                  </a:lnTo>
                  <a:lnTo>
                    <a:pt x="4747" y="1398"/>
                  </a:lnTo>
                  <a:cubicBezTo>
                    <a:pt x="4719" y="1121"/>
                    <a:pt x="4585" y="872"/>
                    <a:pt x="4393" y="680"/>
                  </a:cubicBezTo>
                  <a:lnTo>
                    <a:pt x="4365" y="652"/>
                  </a:lnTo>
                  <a:lnTo>
                    <a:pt x="4355" y="642"/>
                  </a:lnTo>
                  <a:lnTo>
                    <a:pt x="4336" y="632"/>
                  </a:lnTo>
                  <a:lnTo>
                    <a:pt x="4307" y="604"/>
                  </a:lnTo>
                  <a:cubicBezTo>
                    <a:pt x="4221" y="537"/>
                    <a:pt x="4125" y="479"/>
                    <a:pt x="4020" y="441"/>
                  </a:cubicBezTo>
                  <a:lnTo>
                    <a:pt x="2929" y="1"/>
                  </a:lnTo>
                  <a:lnTo>
                    <a:pt x="2651" y="288"/>
                  </a:lnTo>
                  <a:lnTo>
                    <a:pt x="2374" y="556"/>
                  </a:lnTo>
                  <a:lnTo>
                    <a:pt x="2096" y="288"/>
                  </a:lnTo>
                  <a:lnTo>
                    <a:pt x="1819" y="1"/>
                  </a:lnTo>
                  <a:close/>
                </a:path>
              </a:pathLst>
            </a:custGeom>
            <a:solidFill>
              <a:srgbClr val="0070C0"/>
            </a:solidFill>
            <a:ln>
              <a:noFill/>
            </a:ln>
          </p:spPr>
          <p:txBody>
            <a:bodyPr spcFirstLastPara="1" wrap="square" lIns="91425" tIns="91425" rIns="91425" bIns="91425" anchor="ctr" anchorCtr="0">
              <a:noAutofit/>
            </a:bodyPr>
            <a:lstStyle/>
            <a:p>
              <a:endParaRPr/>
            </a:p>
          </p:txBody>
        </p:sp>
        <p:sp>
          <p:nvSpPr>
            <p:cNvPr id="106" name="Google Shape;11554;p67">
              <a:extLst>
                <a:ext uri="{FF2B5EF4-FFF2-40B4-BE49-F238E27FC236}">
                  <a16:creationId xmlns="" xmlns:a16="http://schemas.microsoft.com/office/drawing/2014/main" id="{3AF57BD3-65C7-2F0E-3726-067BA30F50FB}"/>
                </a:ext>
              </a:extLst>
            </p:cNvPr>
            <p:cNvSpPr/>
            <p:nvPr/>
          </p:nvSpPr>
          <p:spPr>
            <a:xfrm>
              <a:off x="5009217" y="3211402"/>
              <a:ext cx="51286" cy="65939"/>
            </a:xfrm>
            <a:custGeom>
              <a:avLst/>
              <a:gdLst/>
              <a:ahLst/>
              <a:cxnLst/>
              <a:rect l="l" t="t" r="r" b="b"/>
              <a:pathLst>
                <a:path w="1953" h="2511" extrusionOk="0">
                  <a:moveTo>
                    <a:pt x="1857" y="0"/>
                  </a:moveTo>
                  <a:lnTo>
                    <a:pt x="775" y="422"/>
                  </a:lnTo>
                  <a:cubicBezTo>
                    <a:pt x="306" y="613"/>
                    <a:pt x="0" y="1072"/>
                    <a:pt x="29" y="1580"/>
                  </a:cubicBezTo>
                  <a:lnTo>
                    <a:pt x="29" y="2288"/>
                  </a:lnTo>
                  <a:cubicBezTo>
                    <a:pt x="29" y="2411"/>
                    <a:pt x="134" y="2510"/>
                    <a:pt x="255" y="2510"/>
                  </a:cubicBezTo>
                  <a:cubicBezTo>
                    <a:pt x="266" y="2510"/>
                    <a:pt x="277" y="2509"/>
                    <a:pt x="287" y="2508"/>
                  </a:cubicBezTo>
                  <a:lnTo>
                    <a:pt x="345" y="2508"/>
                  </a:lnTo>
                  <a:lnTo>
                    <a:pt x="345" y="1580"/>
                  </a:lnTo>
                  <a:cubicBezTo>
                    <a:pt x="325" y="1072"/>
                    <a:pt x="622" y="613"/>
                    <a:pt x="1091" y="422"/>
                  </a:cubicBezTo>
                  <a:lnTo>
                    <a:pt x="1952" y="87"/>
                  </a:lnTo>
                  <a:lnTo>
                    <a:pt x="1857" y="0"/>
                  </a:lnTo>
                  <a:close/>
                </a:path>
              </a:pathLst>
            </a:custGeom>
            <a:solidFill>
              <a:srgbClr val="0070C0"/>
            </a:solidFill>
            <a:ln>
              <a:noFill/>
            </a:ln>
          </p:spPr>
          <p:txBody>
            <a:bodyPr spcFirstLastPara="1" wrap="square" lIns="91425" tIns="91425" rIns="91425" bIns="91425" anchor="ctr" anchorCtr="0">
              <a:noAutofit/>
            </a:bodyPr>
            <a:lstStyle/>
            <a:p>
              <a:endParaRPr/>
            </a:p>
          </p:txBody>
        </p:sp>
        <p:sp>
          <p:nvSpPr>
            <p:cNvPr id="107" name="Google Shape;11555;p67">
              <a:extLst>
                <a:ext uri="{FF2B5EF4-FFF2-40B4-BE49-F238E27FC236}">
                  <a16:creationId xmlns="" xmlns:a16="http://schemas.microsoft.com/office/drawing/2014/main" id="{8BF14E72-5AD8-B330-D2D8-0F61F65FC167}"/>
                </a:ext>
              </a:extLst>
            </p:cNvPr>
            <p:cNvSpPr/>
            <p:nvPr/>
          </p:nvSpPr>
          <p:spPr>
            <a:xfrm>
              <a:off x="5032825" y="3106861"/>
              <a:ext cx="79436" cy="56301"/>
            </a:xfrm>
            <a:custGeom>
              <a:avLst/>
              <a:gdLst/>
              <a:ahLst/>
              <a:cxnLst/>
              <a:rect l="l" t="t" r="r" b="b"/>
              <a:pathLst>
                <a:path w="3025" h="2144" extrusionOk="0">
                  <a:moveTo>
                    <a:pt x="2661" y="1847"/>
                  </a:moveTo>
                  <a:lnTo>
                    <a:pt x="2652" y="1857"/>
                  </a:lnTo>
                  <a:lnTo>
                    <a:pt x="2623" y="1876"/>
                  </a:lnTo>
                  <a:lnTo>
                    <a:pt x="2623" y="1876"/>
                  </a:lnTo>
                  <a:lnTo>
                    <a:pt x="2661" y="1847"/>
                  </a:lnTo>
                  <a:close/>
                  <a:moveTo>
                    <a:pt x="1455" y="0"/>
                  </a:moveTo>
                  <a:cubicBezTo>
                    <a:pt x="651" y="0"/>
                    <a:pt x="1" y="651"/>
                    <a:pt x="1" y="1455"/>
                  </a:cubicBezTo>
                  <a:lnTo>
                    <a:pt x="1" y="2144"/>
                  </a:lnTo>
                  <a:cubicBezTo>
                    <a:pt x="1" y="2144"/>
                    <a:pt x="326" y="2106"/>
                    <a:pt x="364" y="1943"/>
                  </a:cubicBezTo>
                  <a:cubicBezTo>
                    <a:pt x="383" y="1933"/>
                    <a:pt x="393" y="1914"/>
                    <a:pt x="403" y="1895"/>
                  </a:cubicBezTo>
                  <a:cubicBezTo>
                    <a:pt x="584" y="1895"/>
                    <a:pt x="1465" y="1886"/>
                    <a:pt x="1972" y="1273"/>
                  </a:cubicBezTo>
                  <a:cubicBezTo>
                    <a:pt x="2077" y="1570"/>
                    <a:pt x="2317" y="1799"/>
                    <a:pt x="2623" y="1886"/>
                  </a:cubicBezTo>
                  <a:cubicBezTo>
                    <a:pt x="2632" y="1905"/>
                    <a:pt x="2642" y="1924"/>
                    <a:pt x="2652" y="1943"/>
                  </a:cubicBezTo>
                  <a:cubicBezTo>
                    <a:pt x="2699" y="2106"/>
                    <a:pt x="3025" y="2134"/>
                    <a:pt x="3025" y="2134"/>
                  </a:cubicBezTo>
                  <a:lnTo>
                    <a:pt x="3025" y="1455"/>
                  </a:lnTo>
                  <a:cubicBezTo>
                    <a:pt x="3025" y="651"/>
                    <a:pt x="2374" y="0"/>
                    <a:pt x="1570" y="0"/>
                  </a:cubicBezTo>
                  <a:close/>
                </a:path>
              </a:pathLst>
            </a:custGeom>
            <a:solidFill>
              <a:schemeClr val="tx1"/>
            </a:solidFill>
            <a:ln>
              <a:noFill/>
            </a:ln>
          </p:spPr>
          <p:txBody>
            <a:bodyPr spcFirstLastPara="1" wrap="square" lIns="91425" tIns="91425" rIns="91425" bIns="91425" anchor="ctr" anchorCtr="0">
              <a:noAutofit/>
            </a:bodyPr>
            <a:lstStyle/>
            <a:p>
              <a:endParaRPr/>
            </a:p>
          </p:txBody>
        </p:sp>
        <p:sp>
          <p:nvSpPr>
            <p:cNvPr id="108" name="Google Shape;11556;p67">
              <a:extLst>
                <a:ext uri="{FF2B5EF4-FFF2-40B4-BE49-F238E27FC236}">
                  <a16:creationId xmlns="" xmlns:a16="http://schemas.microsoft.com/office/drawing/2014/main" id="{6605DF2F-DFD3-62A2-C607-8355106FC9AA}"/>
                </a:ext>
              </a:extLst>
            </p:cNvPr>
            <p:cNvSpPr/>
            <p:nvPr/>
          </p:nvSpPr>
          <p:spPr>
            <a:xfrm>
              <a:off x="5032825" y="3106861"/>
              <a:ext cx="43014" cy="56301"/>
            </a:xfrm>
            <a:custGeom>
              <a:avLst/>
              <a:gdLst/>
              <a:ahLst/>
              <a:cxnLst/>
              <a:rect l="l" t="t" r="r" b="b"/>
              <a:pathLst>
                <a:path w="1638" h="2144" extrusionOk="0">
                  <a:moveTo>
                    <a:pt x="1455" y="0"/>
                  </a:moveTo>
                  <a:cubicBezTo>
                    <a:pt x="651" y="0"/>
                    <a:pt x="1" y="651"/>
                    <a:pt x="1" y="1455"/>
                  </a:cubicBezTo>
                  <a:lnTo>
                    <a:pt x="1" y="2144"/>
                  </a:lnTo>
                  <a:cubicBezTo>
                    <a:pt x="87" y="2134"/>
                    <a:pt x="173" y="2106"/>
                    <a:pt x="249" y="2067"/>
                  </a:cubicBezTo>
                  <a:lnTo>
                    <a:pt x="249" y="1828"/>
                  </a:lnTo>
                  <a:lnTo>
                    <a:pt x="259" y="1838"/>
                  </a:lnTo>
                  <a:lnTo>
                    <a:pt x="259" y="1455"/>
                  </a:lnTo>
                  <a:cubicBezTo>
                    <a:pt x="259" y="680"/>
                    <a:pt x="862" y="38"/>
                    <a:pt x="1637" y="0"/>
                  </a:cubicBezTo>
                  <a:close/>
                </a:path>
              </a:pathLst>
            </a:custGeom>
            <a:solidFill>
              <a:schemeClr val="tx1">
                <a:lumMod val="85000"/>
                <a:lumOff val="15000"/>
              </a:schemeClr>
            </a:solidFill>
            <a:ln>
              <a:noFill/>
            </a:ln>
          </p:spPr>
          <p:txBody>
            <a:bodyPr spcFirstLastPara="1" wrap="square" lIns="91425" tIns="91425" rIns="91425" bIns="91425" anchor="ctr" anchorCtr="0">
              <a:noAutofit/>
            </a:bodyPr>
            <a:lstStyle/>
            <a:p>
              <a:endParaRPr/>
            </a:p>
          </p:txBody>
        </p:sp>
        <p:sp>
          <p:nvSpPr>
            <p:cNvPr id="109" name="Google Shape;11557;p67">
              <a:extLst>
                <a:ext uri="{FF2B5EF4-FFF2-40B4-BE49-F238E27FC236}">
                  <a16:creationId xmlns="" xmlns:a16="http://schemas.microsoft.com/office/drawing/2014/main" id="{433563E6-2024-1845-BBD6-4E2D1A8BEEE1}"/>
                </a:ext>
              </a:extLst>
            </p:cNvPr>
            <p:cNvSpPr/>
            <p:nvPr/>
          </p:nvSpPr>
          <p:spPr>
            <a:xfrm>
              <a:off x="5101442" y="3157385"/>
              <a:ext cx="17358" cy="23345"/>
            </a:xfrm>
            <a:custGeom>
              <a:avLst/>
              <a:gdLst/>
              <a:ahLst/>
              <a:cxnLst/>
              <a:rect l="l" t="t" r="r" b="b"/>
              <a:pathLst>
                <a:path w="661" h="889" extrusionOk="0">
                  <a:moveTo>
                    <a:pt x="183" y="0"/>
                  </a:moveTo>
                  <a:cubicBezTo>
                    <a:pt x="87" y="0"/>
                    <a:pt x="0" y="78"/>
                    <a:pt x="0" y="182"/>
                  </a:cubicBezTo>
                  <a:lnTo>
                    <a:pt x="0" y="708"/>
                  </a:lnTo>
                  <a:cubicBezTo>
                    <a:pt x="0" y="805"/>
                    <a:pt x="90" y="889"/>
                    <a:pt x="187" y="889"/>
                  </a:cubicBezTo>
                  <a:cubicBezTo>
                    <a:pt x="204" y="889"/>
                    <a:pt x="222" y="886"/>
                    <a:pt x="240" y="880"/>
                  </a:cubicBezTo>
                  <a:cubicBezTo>
                    <a:pt x="278" y="871"/>
                    <a:pt x="307" y="852"/>
                    <a:pt x="345" y="832"/>
                  </a:cubicBezTo>
                  <a:cubicBezTo>
                    <a:pt x="374" y="804"/>
                    <a:pt x="412" y="775"/>
                    <a:pt x="450" y="746"/>
                  </a:cubicBezTo>
                  <a:cubicBezTo>
                    <a:pt x="661" y="497"/>
                    <a:pt x="555" y="105"/>
                    <a:pt x="240" y="9"/>
                  </a:cubicBezTo>
                  <a:cubicBezTo>
                    <a:pt x="221" y="3"/>
                    <a:pt x="202" y="0"/>
                    <a:pt x="183" y="0"/>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10" name="Google Shape;11558;p67">
              <a:extLst>
                <a:ext uri="{FF2B5EF4-FFF2-40B4-BE49-F238E27FC236}">
                  <a16:creationId xmlns="" xmlns:a16="http://schemas.microsoft.com/office/drawing/2014/main" id="{F93349FF-BEB2-5413-4F9D-AC5B7B4EF2C4}"/>
                </a:ext>
              </a:extLst>
            </p:cNvPr>
            <p:cNvSpPr/>
            <p:nvPr/>
          </p:nvSpPr>
          <p:spPr>
            <a:xfrm>
              <a:off x="5026286" y="3157359"/>
              <a:ext cx="17620" cy="23371"/>
            </a:xfrm>
            <a:custGeom>
              <a:avLst/>
              <a:gdLst/>
              <a:ahLst/>
              <a:cxnLst/>
              <a:rect l="l" t="t" r="r" b="b"/>
              <a:pathLst>
                <a:path w="671" h="890" extrusionOk="0">
                  <a:moveTo>
                    <a:pt x="484" y="1"/>
                  </a:moveTo>
                  <a:cubicBezTo>
                    <a:pt x="466" y="1"/>
                    <a:pt x="447" y="4"/>
                    <a:pt x="431" y="10"/>
                  </a:cubicBezTo>
                  <a:cubicBezTo>
                    <a:pt x="1" y="144"/>
                    <a:pt x="1" y="747"/>
                    <a:pt x="431" y="881"/>
                  </a:cubicBezTo>
                  <a:cubicBezTo>
                    <a:pt x="449" y="887"/>
                    <a:pt x="467" y="890"/>
                    <a:pt x="484" y="890"/>
                  </a:cubicBezTo>
                  <a:cubicBezTo>
                    <a:pt x="581" y="890"/>
                    <a:pt x="671" y="805"/>
                    <a:pt x="671" y="699"/>
                  </a:cubicBezTo>
                  <a:lnTo>
                    <a:pt x="671" y="183"/>
                  </a:lnTo>
                  <a:cubicBezTo>
                    <a:pt x="661" y="125"/>
                    <a:pt x="632" y="68"/>
                    <a:pt x="594" y="39"/>
                  </a:cubicBezTo>
                  <a:cubicBezTo>
                    <a:pt x="562" y="14"/>
                    <a:pt x="522" y="1"/>
                    <a:pt x="484"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endParaRPr/>
            </a:p>
          </p:txBody>
        </p:sp>
        <p:sp>
          <p:nvSpPr>
            <p:cNvPr id="111" name="Google Shape;11559;p67">
              <a:extLst>
                <a:ext uri="{FF2B5EF4-FFF2-40B4-BE49-F238E27FC236}">
                  <a16:creationId xmlns="" xmlns:a16="http://schemas.microsoft.com/office/drawing/2014/main" id="{7B77EDB3-4F19-86AD-B772-BFA90FD40C99}"/>
                </a:ext>
              </a:extLst>
            </p:cNvPr>
            <p:cNvSpPr/>
            <p:nvPr/>
          </p:nvSpPr>
          <p:spPr>
            <a:xfrm>
              <a:off x="5057956" y="3198272"/>
              <a:ext cx="29175" cy="33271"/>
            </a:xfrm>
            <a:custGeom>
              <a:avLst/>
              <a:gdLst/>
              <a:ahLst/>
              <a:cxnLst/>
              <a:rect l="l" t="t" r="r" b="b"/>
              <a:pathLst>
                <a:path w="1111" h="1267" extrusionOk="0">
                  <a:moveTo>
                    <a:pt x="198" y="0"/>
                  </a:moveTo>
                  <a:cubicBezTo>
                    <a:pt x="95" y="0"/>
                    <a:pt x="1" y="81"/>
                    <a:pt x="1" y="185"/>
                  </a:cubicBezTo>
                  <a:lnTo>
                    <a:pt x="1" y="721"/>
                  </a:lnTo>
                  <a:cubicBezTo>
                    <a:pt x="1" y="768"/>
                    <a:pt x="20" y="826"/>
                    <a:pt x="58" y="864"/>
                  </a:cubicBezTo>
                  <a:lnTo>
                    <a:pt x="422" y="1218"/>
                  </a:lnTo>
                  <a:cubicBezTo>
                    <a:pt x="460" y="1247"/>
                    <a:pt x="508" y="1266"/>
                    <a:pt x="556" y="1266"/>
                  </a:cubicBezTo>
                  <a:cubicBezTo>
                    <a:pt x="604" y="1266"/>
                    <a:pt x="651" y="1247"/>
                    <a:pt x="680" y="1218"/>
                  </a:cubicBezTo>
                  <a:lnTo>
                    <a:pt x="1063" y="816"/>
                  </a:lnTo>
                  <a:cubicBezTo>
                    <a:pt x="1092" y="788"/>
                    <a:pt x="1111" y="740"/>
                    <a:pt x="1111" y="692"/>
                  </a:cubicBezTo>
                  <a:lnTo>
                    <a:pt x="1111" y="194"/>
                  </a:lnTo>
                  <a:cubicBezTo>
                    <a:pt x="1111" y="137"/>
                    <a:pt x="1092" y="89"/>
                    <a:pt x="1063" y="60"/>
                  </a:cubicBezTo>
                  <a:cubicBezTo>
                    <a:pt x="1025" y="22"/>
                    <a:pt x="977" y="3"/>
                    <a:pt x="919" y="3"/>
                  </a:cubicBezTo>
                  <a:lnTo>
                    <a:pt x="881" y="3"/>
                  </a:lnTo>
                  <a:cubicBezTo>
                    <a:pt x="814" y="22"/>
                    <a:pt x="738" y="31"/>
                    <a:pt x="671" y="31"/>
                  </a:cubicBezTo>
                  <a:lnTo>
                    <a:pt x="450" y="31"/>
                  </a:lnTo>
                  <a:cubicBezTo>
                    <a:pt x="374" y="31"/>
                    <a:pt x="297" y="22"/>
                    <a:pt x="230" y="3"/>
                  </a:cubicBezTo>
                  <a:cubicBezTo>
                    <a:pt x="220" y="1"/>
                    <a:pt x="209" y="0"/>
                    <a:pt x="198"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12" name="Google Shape;11560;p67">
              <a:extLst>
                <a:ext uri="{FF2B5EF4-FFF2-40B4-BE49-F238E27FC236}">
                  <a16:creationId xmlns="" xmlns:a16="http://schemas.microsoft.com/office/drawing/2014/main" id="{26569B76-5517-C105-C556-E8778AD0C6C3}"/>
                </a:ext>
              </a:extLst>
            </p:cNvPr>
            <p:cNvSpPr/>
            <p:nvPr/>
          </p:nvSpPr>
          <p:spPr>
            <a:xfrm>
              <a:off x="5057956" y="3198508"/>
              <a:ext cx="17883" cy="33350"/>
            </a:xfrm>
            <a:custGeom>
              <a:avLst/>
              <a:gdLst/>
              <a:ahLst/>
              <a:cxnLst/>
              <a:rect l="l" t="t" r="r" b="b"/>
              <a:pathLst>
                <a:path w="681" h="1270" extrusionOk="0">
                  <a:moveTo>
                    <a:pt x="189" y="1"/>
                  </a:moveTo>
                  <a:cubicBezTo>
                    <a:pt x="87" y="1"/>
                    <a:pt x="1" y="81"/>
                    <a:pt x="1" y="185"/>
                  </a:cubicBezTo>
                  <a:lnTo>
                    <a:pt x="1" y="721"/>
                  </a:lnTo>
                  <a:cubicBezTo>
                    <a:pt x="1" y="769"/>
                    <a:pt x="20" y="826"/>
                    <a:pt x="58" y="865"/>
                  </a:cubicBezTo>
                  <a:lnTo>
                    <a:pt x="422" y="1219"/>
                  </a:lnTo>
                  <a:cubicBezTo>
                    <a:pt x="453" y="1250"/>
                    <a:pt x="492" y="1269"/>
                    <a:pt x="531" y="1269"/>
                  </a:cubicBezTo>
                  <a:cubicBezTo>
                    <a:pt x="539" y="1269"/>
                    <a:pt x="548" y="1268"/>
                    <a:pt x="556" y="1267"/>
                  </a:cubicBezTo>
                  <a:cubicBezTo>
                    <a:pt x="604" y="1267"/>
                    <a:pt x="651" y="1247"/>
                    <a:pt x="680" y="1219"/>
                  </a:cubicBezTo>
                  <a:cubicBezTo>
                    <a:pt x="642" y="1209"/>
                    <a:pt x="613" y="1190"/>
                    <a:pt x="594" y="1161"/>
                  </a:cubicBezTo>
                  <a:lnTo>
                    <a:pt x="221" y="798"/>
                  </a:lnTo>
                  <a:cubicBezTo>
                    <a:pt x="183" y="759"/>
                    <a:pt x="163" y="712"/>
                    <a:pt x="163" y="664"/>
                  </a:cubicBezTo>
                  <a:lnTo>
                    <a:pt x="163" y="128"/>
                  </a:lnTo>
                  <a:cubicBezTo>
                    <a:pt x="163" y="80"/>
                    <a:pt x="183" y="42"/>
                    <a:pt x="221" y="3"/>
                  </a:cubicBezTo>
                  <a:cubicBezTo>
                    <a:pt x="210" y="2"/>
                    <a:pt x="199" y="1"/>
                    <a:pt x="189"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endParaRPr/>
            </a:p>
          </p:txBody>
        </p:sp>
        <p:sp>
          <p:nvSpPr>
            <p:cNvPr id="113" name="Google Shape;11561;p67">
              <a:extLst>
                <a:ext uri="{FF2B5EF4-FFF2-40B4-BE49-F238E27FC236}">
                  <a16:creationId xmlns="" xmlns:a16="http://schemas.microsoft.com/office/drawing/2014/main" id="{D728FE6E-CE95-F935-4EA1-949B048AE408}"/>
                </a:ext>
              </a:extLst>
            </p:cNvPr>
            <p:cNvSpPr/>
            <p:nvPr/>
          </p:nvSpPr>
          <p:spPr>
            <a:xfrm>
              <a:off x="5041386" y="3139844"/>
              <a:ext cx="62341" cy="66805"/>
            </a:xfrm>
            <a:custGeom>
              <a:avLst/>
              <a:gdLst/>
              <a:ahLst/>
              <a:cxnLst/>
              <a:rect l="l" t="t" r="r" b="b"/>
              <a:pathLst>
                <a:path w="2374" h="254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77" y="543"/>
                    <a:pt x="0" y="630"/>
                    <a:pt x="0" y="725"/>
                  </a:cubicBezTo>
                  <a:lnTo>
                    <a:pt x="0" y="1472"/>
                  </a:lnTo>
                  <a:cubicBezTo>
                    <a:pt x="0" y="2065"/>
                    <a:pt x="479" y="2544"/>
                    <a:pt x="1072" y="2544"/>
                  </a:cubicBezTo>
                  <a:lnTo>
                    <a:pt x="1302" y="2544"/>
                  </a:lnTo>
                  <a:cubicBezTo>
                    <a:pt x="1895" y="2544"/>
                    <a:pt x="2373" y="2065"/>
                    <a:pt x="2373" y="1472"/>
                  </a:cubicBezTo>
                  <a:lnTo>
                    <a:pt x="2373" y="697"/>
                  </a:lnTo>
                  <a:cubicBezTo>
                    <a:pt x="2373" y="620"/>
                    <a:pt x="2326" y="553"/>
                    <a:pt x="2259" y="524"/>
                  </a:cubicBezTo>
                  <a:cubicBezTo>
                    <a:pt x="2239" y="515"/>
                    <a:pt x="2220" y="505"/>
                    <a:pt x="2201" y="496"/>
                  </a:cubicBezTo>
                  <a:cubicBezTo>
                    <a:pt x="1991" y="409"/>
                    <a:pt x="1818" y="256"/>
                    <a:pt x="1713" y="55"/>
                  </a:cubicBez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sp>
          <p:nvSpPr>
            <p:cNvPr id="114" name="Google Shape;11562;p67">
              <a:extLst>
                <a:ext uri="{FF2B5EF4-FFF2-40B4-BE49-F238E27FC236}">
                  <a16:creationId xmlns="" xmlns:a16="http://schemas.microsoft.com/office/drawing/2014/main" id="{6B108322-493F-D20B-C6C7-163480CF52E0}"/>
                </a:ext>
              </a:extLst>
            </p:cNvPr>
            <p:cNvSpPr/>
            <p:nvPr/>
          </p:nvSpPr>
          <p:spPr>
            <a:xfrm>
              <a:off x="5041386" y="3139844"/>
              <a:ext cx="45246" cy="67068"/>
            </a:xfrm>
            <a:custGeom>
              <a:avLst/>
              <a:gdLst/>
              <a:ahLst/>
              <a:cxnLst/>
              <a:rect l="l" t="t" r="r" b="b"/>
              <a:pathLst>
                <a:path w="1723" h="2554" extrusionOk="0">
                  <a:moveTo>
                    <a:pt x="1648" y="0"/>
                  </a:moveTo>
                  <a:cubicBezTo>
                    <a:pt x="1633" y="0"/>
                    <a:pt x="1619" y="6"/>
                    <a:pt x="1608" y="17"/>
                  </a:cubicBezTo>
                  <a:cubicBezTo>
                    <a:pt x="1349" y="208"/>
                    <a:pt x="1053" y="352"/>
                    <a:pt x="747" y="438"/>
                  </a:cubicBezTo>
                  <a:cubicBezTo>
                    <a:pt x="651" y="467"/>
                    <a:pt x="555" y="486"/>
                    <a:pt x="459" y="505"/>
                  </a:cubicBezTo>
                  <a:cubicBezTo>
                    <a:pt x="364" y="524"/>
                    <a:pt x="268" y="534"/>
                    <a:pt x="172" y="543"/>
                  </a:cubicBezTo>
                  <a:cubicBezTo>
                    <a:pt x="67" y="553"/>
                    <a:pt x="0" y="630"/>
                    <a:pt x="0" y="725"/>
                  </a:cubicBezTo>
                  <a:lnTo>
                    <a:pt x="0" y="1472"/>
                  </a:lnTo>
                  <a:cubicBezTo>
                    <a:pt x="0" y="2065"/>
                    <a:pt x="479" y="2553"/>
                    <a:pt x="1072" y="2553"/>
                  </a:cubicBezTo>
                  <a:lnTo>
                    <a:pt x="1292" y="2553"/>
                  </a:lnTo>
                  <a:cubicBezTo>
                    <a:pt x="699" y="2553"/>
                    <a:pt x="220" y="2065"/>
                    <a:pt x="220" y="1472"/>
                  </a:cubicBezTo>
                  <a:lnTo>
                    <a:pt x="220" y="725"/>
                  </a:lnTo>
                  <a:cubicBezTo>
                    <a:pt x="220" y="630"/>
                    <a:pt x="287" y="553"/>
                    <a:pt x="392" y="543"/>
                  </a:cubicBezTo>
                  <a:cubicBezTo>
                    <a:pt x="488" y="534"/>
                    <a:pt x="584" y="524"/>
                    <a:pt x="680" y="505"/>
                  </a:cubicBezTo>
                  <a:cubicBezTo>
                    <a:pt x="775" y="486"/>
                    <a:pt x="871" y="467"/>
                    <a:pt x="967" y="438"/>
                  </a:cubicBezTo>
                  <a:cubicBezTo>
                    <a:pt x="1235" y="362"/>
                    <a:pt x="1493" y="247"/>
                    <a:pt x="1723" y="84"/>
                  </a:cubicBezTo>
                  <a:lnTo>
                    <a:pt x="1713" y="55"/>
                  </a:lnTo>
                  <a:lnTo>
                    <a:pt x="1704" y="36"/>
                  </a:lnTo>
                  <a:cubicBezTo>
                    <a:pt x="1692" y="13"/>
                    <a:pt x="1670" y="0"/>
                    <a:pt x="1648" y="0"/>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a:p>
          </p:txBody>
        </p:sp>
      </p:grpSp>
      <p:grpSp>
        <p:nvGrpSpPr>
          <p:cNvPr id="138" name="Google Shape;673;p35">
            <a:extLst>
              <a:ext uri="{FF2B5EF4-FFF2-40B4-BE49-F238E27FC236}">
                <a16:creationId xmlns="" xmlns:a16="http://schemas.microsoft.com/office/drawing/2014/main" id="{B60D0962-FA7A-51CE-D600-B1EC05830226}"/>
              </a:ext>
            </a:extLst>
          </p:cNvPr>
          <p:cNvGrpSpPr/>
          <p:nvPr/>
        </p:nvGrpSpPr>
        <p:grpSpPr>
          <a:xfrm>
            <a:off x="1595852" y="1729454"/>
            <a:ext cx="893889" cy="741280"/>
            <a:chOff x="720007" y="1184341"/>
            <a:chExt cx="1468182" cy="1297409"/>
          </a:xfrm>
        </p:grpSpPr>
        <p:sp>
          <p:nvSpPr>
            <p:cNvPr id="139" name="Google Shape;674;p35">
              <a:extLst>
                <a:ext uri="{FF2B5EF4-FFF2-40B4-BE49-F238E27FC236}">
                  <a16:creationId xmlns="" xmlns:a16="http://schemas.microsoft.com/office/drawing/2014/main" id="{C319590C-BCAA-573F-7974-BDA728D18DDE}"/>
                </a:ext>
              </a:extLst>
            </p:cNvPr>
            <p:cNvSpPr/>
            <p:nvPr/>
          </p:nvSpPr>
          <p:spPr>
            <a:xfrm>
              <a:off x="720007" y="1184341"/>
              <a:ext cx="1468182" cy="1297409"/>
            </a:xfrm>
            <a:custGeom>
              <a:avLst/>
              <a:gdLst/>
              <a:ahLst/>
              <a:cxnLst/>
              <a:rect l="l" t="t" r="r" b="b"/>
              <a:pathLst>
                <a:path w="75699" h="66894" extrusionOk="0">
                  <a:moveTo>
                    <a:pt x="30494" y="17677"/>
                  </a:moveTo>
                  <a:cubicBezTo>
                    <a:pt x="30026" y="18190"/>
                    <a:pt x="29714" y="18881"/>
                    <a:pt x="29714" y="19661"/>
                  </a:cubicBezTo>
                  <a:cubicBezTo>
                    <a:pt x="29714" y="21243"/>
                    <a:pt x="31007" y="22536"/>
                    <a:pt x="32589" y="22536"/>
                  </a:cubicBezTo>
                  <a:cubicBezTo>
                    <a:pt x="32834" y="22536"/>
                    <a:pt x="33102" y="22514"/>
                    <a:pt x="33347" y="22425"/>
                  </a:cubicBezTo>
                  <a:lnTo>
                    <a:pt x="33347" y="22425"/>
                  </a:lnTo>
                  <a:cubicBezTo>
                    <a:pt x="32946" y="23695"/>
                    <a:pt x="32366" y="24921"/>
                    <a:pt x="31720" y="25969"/>
                  </a:cubicBezTo>
                  <a:lnTo>
                    <a:pt x="31675" y="25969"/>
                  </a:lnTo>
                  <a:lnTo>
                    <a:pt x="31675" y="27775"/>
                  </a:lnTo>
                  <a:lnTo>
                    <a:pt x="32388" y="27775"/>
                  </a:lnTo>
                  <a:lnTo>
                    <a:pt x="32388" y="56529"/>
                  </a:lnTo>
                  <a:lnTo>
                    <a:pt x="31675" y="56529"/>
                  </a:lnTo>
                  <a:lnTo>
                    <a:pt x="31675" y="58334"/>
                  </a:lnTo>
                  <a:lnTo>
                    <a:pt x="31452" y="58334"/>
                  </a:lnTo>
                  <a:cubicBezTo>
                    <a:pt x="30917" y="58334"/>
                    <a:pt x="30472" y="58780"/>
                    <a:pt x="30472" y="59315"/>
                  </a:cubicBezTo>
                  <a:lnTo>
                    <a:pt x="30472" y="62369"/>
                  </a:lnTo>
                  <a:lnTo>
                    <a:pt x="20798" y="62369"/>
                  </a:lnTo>
                  <a:lnTo>
                    <a:pt x="20798" y="59315"/>
                  </a:lnTo>
                  <a:cubicBezTo>
                    <a:pt x="20798" y="58780"/>
                    <a:pt x="20352" y="58334"/>
                    <a:pt x="19795" y="58334"/>
                  </a:cubicBezTo>
                  <a:lnTo>
                    <a:pt x="19572" y="58334"/>
                  </a:lnTo>
                  <a:lnTo>
                    <a:pt x="19572" y="57420"/>
                  </a:lnTo>
                  <a:lnTo>
                    <a:pt x="19572" y="56507"/>
                  </a:lnTo>
                  <a:lnTo>
                    <a:pt x="18858" y="56507"/>
                  </a:lnTo>
                  <a:lnTo>
                    <a:pt x="18858" y="27775"/>
                  </a:lnTo>
                  <a:lnTo>
                    <a:pt x="19572" y="27775"/>
                  </a:lnTo>
                  <a:lnTo>
                    <a:pt x="19572" y="25969"/>
                  </a:lnTo>
                  <a:lnTo>
                    <a:pt x="19549" y="25969"/>
                  </a:lnTo>
                  <a:cubicBezTo>
                    <a:pt x="18903" y="24921"/>
                    <a:pt x="18323" y="23695"/>
                    <a:pt x="17944" y="22425"/>
                  </a:cubicBezTo>
                  <a:lnTo>
                    <a:pt x="17944" y="22425"/>
                  </a:lnTo>
                  <a:cubicBezTo>
                    <a:pt x="18190" y="22469"/>
                    <a:pt x="18435" y="22536"/>
                    <a:pt x="18680" y="22536"/>
                  </a:cubicBezTo>
                  <a:cubicBezTo>
                    <a:pt x="20285" y="22536"/>
                    <a:pt x="21555" y="21243"/>
                    <a:pt x="21555" y="19661"/>
                  </a:cubicBezTo>
                  <a:cubicBezTo>
                    <a:pt x="21555" y="18903"/>
                    <a:pt x="21243" y="18212"/>
                    <a:pt x="20775" y="17677"/>
                  </a:cubicBezTo>
                  <a:close/>
                  <a:moveTo>
                    <a:pt x="55682" y="17677"/>
                  </a:moveTo>
                  <a:cubicBezTo>
                    <a:pt x="55214" y="18190"/>
                    <a:pt x="54902" y="18881"/>
                    <a:pt x="54902" y="19661"/>
                  </a:cubicBezTo>
                  <a:cubicBezTo>
                    <a:pt x="54902" y="21243"/>
                    <a:pt x="56194" y="22536"/>
                    <a:pt x="57777" y="22536"/>
                  </a:cubicBezTo>
                  <a:cubicBezTo>
                    <a:pt x="58022" y="22536"/>
                    <a:pt x="58290" y="22514"/>
                    <a:pt x="58535" y="22425"/>
                  </a:cubicBezTo>
                  <a:lnTo>
                    <a:pt x="58535" y="22425"/>
                  </a:lnTo>
                  <a:cubicBezTo>
                    <a:pt x="58134" y="23695"/>
                    <a:pt x="57554" y="24921"/>
                    <a:pt x="56908" y="25969"/>
                  </a:cubicBezTo>
                  <a:lnTo>
                    <a:pt x="56863" y="25969"/>
                  </a:lnTo>
                  <a:lnTo>
                    <a:pt x="56863" y="27775"/>
                  </a:lnTo>
                  <a:lnTo>
                    <a:pt x="57576" y="27775"/>
                  </a:lnTo>
                  <a:lnTo>
                    <a:pt x="57576" y="56529"/>
                  </a:lnTo>
                  <a:lnTo>
                    <a:pt x="56863" y="56529"/>
                  </a:lnTo>
                  <a:lnTo>
                    <a:pt x="56863" y="58334"/>
                  </a:lnTo>
                  <a:lnTo>
                    <a:pt x="56640" y="58334"/>
                  </a:lnTo>
                  <a:cubicBezTo>
                    <a:pt x="56105" y="58334"/>
                    <a:pt x="55659" y="58780"/>
                    <a:pt x="55659" y="59315"/>
                  </a:cubicBezTo>
                  <a:lnTo>
                    <a:pt x="55659" y="62369"/>
                  </a:lnTo>
                  <a:lnTo>
                    <a:pt x="45985" y="62369"/>
                  </a:lnTo>
                  <a:lnTo>
                    <a:pt x="45985" y="59315"/>
                  </a:lnTo>
                  <a:cubicBezTo>
                    <a:pt x="45985" y="58780"/>
                    <a:pt x="45540" y="58334"/>
                    <a:pt x="45027" y="58334"/>
                  </a:cubicBezTo>
                  <a:lnTo>
                    <a:pt x="44804" y="58334"/>
                  </a:lnTo>
                  <a:lnTo>
                    <a:pt x="44804" y="57420"/>
                  </a:lnTo>
                  <a:lnTo>
                    <a:pt x="44804" y="56507"/>
                  </a:lnTo>
                  <a:lnTo>
                    <a:pt x="44069" y="56507"/>
                  </a:lnTo>
                  <a:lnTo>
                    <a:pt x="44069" y="27775"/>
                  </a:lnTo>
                  <a:lnTo>
                    <a:pt x="44804" y="27775"/>
                  </a:lnTo>
                  <a:lnTo>
                    <a:pt x="44804" y="25969"/>
                  </a:lnTo>
                  <a:lnTo>
                    <a:pt x="44737" y="25969"/>
                  </a:lnTo>
                  <a:cubicBezTo>
                    <a:pt x="44091" y="24921"/>
                    <a:pt x="43511" y="23695"/>
                    <a:pt x="43132" y="22425"/>
                  </a:cubicBezTo>
                  <a:lnTo>
                    <a:pt x="43132" y="22425"/>
                  </a:lnTo>
                  <a:cubicBezTo>
                    <a:pt x="43378" y="22469"/>
                    <a:pt x="43623" y="22536"/>
                    <a:pt x="43868" y="22536"/>
                  </a:cubicBezTo>
                  <a:cubicBezTo>
                    <a:pt x="45473" y="22536"/>
                    <a:pt x="46743" y="21243"/>
                    <a:pt x="46743" y="19661"/>
                  </a:cubicBezTo>
                  <a:cubicBezTo>
                    <a:pt x="46743" y="18903"/>
                    <a:pt x="46431" y="18212"/>
                    <a:pt x="45963" y="17677"/>
                  </a:cubicBezTo>
                  <a:close/>
                  <a:moveTo>
                    <a:pt x="38295" y="1"/>
                  </a:moveTo>
                  <a:lnTo>
                    <a:pt x="8806" y="15671"/>
                  </a:lnTo>
                  <a:lnTo>
                    <a:pt x="5039" y="15671"/>
                  </a:lnTo>
                  <a:lnTo>
                    <a:pt x="5039" y="17677"/>
                  </a:lnTo>
                  <a:lnTo>
                    <a:pt x="5306" y="17677"/>
                  </a:lnTo>
                  <a:cubicBezTo>
                    <a:pt x="4838" y="18190"/>
                    <a:pt x="4526" y="18881"/>
                    <a:pt x="4526" y="19661"/>
                  </a:cubicBezTo>
                  <a:cubicBezTo>
                    <a:pt x="4526" y="21243"/>
                    <a:pt x="5819" y="22536"/>
                    <a:pt x="7401" y="22536"/>
                  </a:cubicBezTo>
                  <a:cubicBezTo>
                    <a:pt x="7646" y="22536"/>
                    <a:pt x="7914" y="22514"/>
                    <a:pt x="8159" y="22425"/>
                  </a:cubicBezTo>
                  <a:lnTo>
                    <a:pt x="8159" y="22425"/>
                  </a:lnTo>
                  <a:cubicBezTo>
                    <a:pt x="7758" y="23695"/>
                    <a:pt x="7178" y="24921"/>
                    <a:pt x="6532" y="25969"/>
                  </a:cubicBezTo>
                  <a:lnTo>
                    <a:pt x="6487" y="25969"/>
                  </a:lnTo>
                  <a:lnTo>
                    <a:pt x="6487" y="27775"/>
                  </a:lnTo>
                  <a:lnTo>
                    <a:pt x="7201" y="27775"/>
                  </a:lnTo>
                  <a:lnTo>
                    <a:pt x="7201" y="56529"/>
                  </a:lnTo>
                  <a:lnTo>
                    <a:pt x="6487" y="56529"/>
                  </a:lnTo>
                  <a:lnTo>
                    <a:pt x="6487" y="58334"/>
                  </a:lnTo>
                  <a:lnTo>
                    <a:pt x="6264" y="58334"/>
                  </a:lnTo>
                  <a:cubicBezTo>
                    <a:pt x="5729" y="58334"/>
                    <a:pt x="5284" y="58780"/>
                    <a:pt x="5284" y="59315"/>
                  </a:cubicBezTo>
                  <a:lnTo>
                    <a:pt x="5284" y="62369"/>
                  </a:lnTo>
                  <a:lnTo>
                    <a:pt x="3456" y="62369"/>
                  </a:lnTo>
                  <a:lnTo>
                    <a:pt x="3456" y="63684"/>
                  </a:lnTo>
                  <a:lnTo>
                    <a:pt x="3456" y="64642"/>
                  </a:lnTo>
                  <a:lnTo>
                    <a:pt x="1" y="64642"/>
                  </a:lnTo>
                  <a:lnTo>
                    <a:pt x="1" y="66894"/>
                  </a:lnTo>
                  <a:lnTo>
                    <a:pt x="75698" y="66894"/>
                  </a:lnTo>
                  <a:lnTo>
                    <a:pt x="75698" y="64642"/>
                  </a:lnTo>
                  <a:lnTo>
                    <a:pt x="73781" y="64642"/>
                  </a:lnTo>
                  <a:lnTo>
                    <a:pt x="73781" y="63706"/>
                  </a:lnTo>
                  <a:lnTo>
                    <a:pt x="73781" y="62413"/>
                  </a:lnTo>
                  <a:lnTo>
                    <a:pt x="71151" y="62413"/>
                  </a:lnTo>
                  <a:lnTo>
                    <a:pt x="71151" y="59337"/>
                  </a:lnTo>
                  <a:cubicBezTo>
                    <a:pt x="71151" y="58802"/>
                    <a:pt x="70705" y="58357"/>
                    <a:pt x="70170" y="58357"/>
                  </a:cubicBezTo>
                  <a:lnTo>
                    <a:pt x="69947" y="58357"/>
                  </a:lnTo>
                  <a:lnTo>
                    <a:pt x="69947" y="57443"/>
                  </a:lnTo>
                  <a:lnTo>
                    <a:pt x="69947" y="56529"/>
                  </a:lnTo>
                  <a:lnTo>
                    <a:pt x="69234" y="56529"/>
                  </a:lnTo>
                  <a:lnTo>
                    <a:pt x="69234" y="27775"/>
                  </a:lnTo>
                  <a:lnTo>
                    <a:pt x="69947" y="27775"/>
                  </a:lnTo>
                  <a:lnTo>
                    <a:pt x="69947" y="25969"/>
                  </a:lnTo>
                  <a:lnTo>
                    <a:pt x="69903" y="25969"/>
                  </a:lnTo>
                  <a:cubicBezTo>
                    <a:pt x="69256" y="24921"/>
                    <a:pt x="68677" y="23695"/>
                    <a:pt x="68276" y="22425"/>
                  </a:cubicBezTo>
                  <a:lnTo>
                    <a:pt x="68276" y="22425"/>
                  </a:lnTo>
                  <a:cubicBezTo>
                    <a:pt x="68543" y="22469"/>
                    <a:pt x="68788" y="22536"/>
                    <a:pt x="69033" y="22536"/>
                  </a:cubicBezTo>
                  <a:cubicBezTo>
                    <a:pt x="70616" y="22536"/>
                    <a:pt x="71909" y="21243"/>
                    <a:pt x="71909" y="19661"/>
                  </a:cubicBezTo>
                  <a:cubicBezTo>
                    <a:pt x="71909" y="18903"/>
                    <a:pt x="71597" y="18212"/>
                    <a:pt x="71129" y="17677"/>
                  </a:cubicBezTo>
                  <a:lnTo>
                    <a:pt x="71575" y="17677"/>
                  </a:lnTo>
                  <a:lnTo>
                    <a:pt x="71575" y="15671"/>
                  </a:lnTo>
                  <a:lnTo>
                    <a:pt x="67808" y="15671"/>
                  </a:lnTo>
                  <a:lnTo>
                    <a:pt x="38295" y="1"/>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40" name="Google Shape;675;p35">
              <a:extLst>
                <a:ext uri="{FF2B5EF4-FFF2-40B4-BE49-F238E27FC236}">
                  <a16:creationId xmlns="" xmlns:a16="http://schemas.microsoft.com/office/drawing/2014/main" id="{024D7B0B-7E79-E1B6-C1A7-E8B6A55740F8}"/>
                </a:ext>
              </a:extLst>
            </p:cNvPr>
            <p:cNvGrpSpPr/>
            <p:nvPr/>
          </p:nvGrpSpPr>
          <p:grpSpPr>
            <a:xfrm>
              <a:off x="721706" y="1185026"/>
              <a:ext cx="1464786" cy="1296038"/>
              <a:chOff x="2204386" y="1418891"/>
              <a:chExt cx="1468163" cy="1297855"/>
            </a:xfrm>
          </p:grpSpPr>
          <p:sp>
            <p:nvSpPr>
              <p:cNvPr id="141" name="Google Shape;676;p35">
                <a:extLst>
                  <a:ext uri="{FF2B5EF4-FFF2-40B4-BE49-F238E27FC236}">
                    <a16:creationId xmlns="" xmlns:a16="http://schemas.microsoft.com/office/drawing/2014/main" id="{E7113315-70B3-40D6-358D-BAD27783E9BE}"/>
                  </a:ext>
                </a:extLst>
              </p:cNvPr>
              <p:cNvSpPr/>
              <p:nvPr/>
            </p:nvSpPr>
            <p:spPr>
              <a:xfrm>
                <a:off x="2344883" y="1922560"/>
                <a:ext cx="225680" cy="627739"/>
              </a:xfrm>
              <a:custGeom>
                <a:avLst/>
                <a:gdLst/>
                <a:ahLst/>
                <a:cxnLst/>
                <a:rect l="l" t="t" r="r" b="b"/>
                <a:pathLst>
                  <a:path w="11636" h="32366" extrusionOk="0">
                    <a:moveTo>
                      <a:pt x="0" y="0"/>
                    </a:moveTo>
                    <a:lnTo>
                      <a:pt x="0" y="32365"/>
                    </a:lnTo>
                    <a:lnTo>
                      <a:pt x="11636" y="32365"/>
                    </a:lnTo>
                    <a:lnTo>
                      <a:pt x="1163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2" name="Google Shape;677;p35">
                <a:extLst>
                  <a:ext uri="{FF2B5EF4-FFF2-40B4-BE49-F238E27FC236}">
                    <a16:creationId xmlns="" xmlns:a16="http://schemas.microsoft.com/office/drawing/2014/main" id="{7490581F-0874-6B7D-7F2A-0188B0995FDC}"/>
                  </a:ext>
                </a:extLst>
              </p:cNvPr>
              <p:cNvSpPr/>
              <p:nvPr/>
            </p:nvSpPr>
            <p:spPr>
              <a:xfrm>
                <a:off x="2446901"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3" name="Google Shape;678;p35">
                <a:extLst>
                  <a:ext uri="{FF2B5EF4-FFF2-40B4-BE49-F238E27FC236}">
                    <a16:creationId xmlns="" xmlns:a16="http://schemas.microsoft.com/office/drawing/2014/main" id="{FE3A508A-52D9-9163-40B2-45F9422A55AE}"/>
                  </a:ext>
                </a:extLst>
              </p:cNvPr>
              <p:cNvSpPr/>
              <p:nvPr/>
            </p:nvSpPr>
            <p:spPr>
              <a:xfrm>
                <a:off x="240496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4" name="Google Shape;679;p35">
                <a:extLst>
                  <a:ext uri="{FF2B5EF4-FFF2-40B4-BE49-F238E27FC236}">
                    <a16:creationId xmlns="" xmlns:a16="http://schemas.microsoft.com/office/drawing/2014/main" id="{083856DD-1972-39EF-A0D3-EF52B49953CA}"/>
                  </a:ext>
                </a:extLst>
              </p:cNvPr>
              <p:cNvSpPr/>
              <p:nvPr/>
            </p:nvSpPr>
            <p:spPr>
              <a:xfrm>
                <a:off x="236346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5" name="Google Shape;680;p35">
                <a:extLst>
                  <a:ext uri="{FF2B5EF4-FFF2-40B4-BE49-F238E27FC236}">
                    <a16:creationId xmlns="" xmlns:a16="http://schemas.microsoft.com/office/drawing/2014/main" id="{D03A7E87-D611-ACCF-5815-C550236F1055}"/>
                  </a:ext>
                </a:extLst>
              </p:cNvPr>
              <p:cNvSpPr/>
              <p:nvPr/>
            </p:nvSpPr>
            <p:spPr>
              <a:xfrm>
                <a:off x="2530338"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8"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6" name="Google Shape;681;p35">
                <a:extLst>
                  <a:ext uri="{FF2B5EF4-FFF2-40B4-BE49-F238E27FC236}">
                    <a16:creationId xmlns="" xmlns:a16="http://schemas.microsoft.com/office/drawing/2014/main" id="{49D28B40-2F55-7C9C-E34C-758597E045E6}"/>
                  </a:ext>
                </a:extLst>
              </p:cNvPr>
              <p:cNvSpPr/>
              <p:nvPr/>
            </p:nvSpPr>
            <p:spPr>
              <a:xfrm>
                <a:off x="2488833"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7" name="Google Shape;682;p35">
                <a:extLst>
                  <a:ext uri="{FF2B5EF4-FFF2-40B4-BE49-F238E27FC236}">
                    <a16:creationId xmlns="" xmlns:a16="http://schemas.microsoft.com/office/drawing/2014/main" id="{594C31D6-DB6C-410A-C5DC-C366DA606B1C}"/>
                  </a:ext>
                </a:extLst>
              </p:cNvPr>
              <p:cNvSpPr/>
              <p:nvPr/>
            </p:nvSpPr>
            <p:spPr>
              <a:xfrm>
                <a:off x="2330608" y="1922560"/>
                <a:ext cx="254230" cy="35027"/>
              </a:xfrm>
              <a:custGeom>
                <a:avLst/>
                <a:gdLst/>
                <a:ahLst/>
                <a:cxnLst/>
                <a:rect l="l" t="t" r="r" b="b"/>
                <a:pathLst>
                  <a:path w="13108" h="1806" extrusionOk="0">
                    <a:moveTo>
                      <a:pt x="1" y="0"/>
                    </a:moveTo>
                    <a:lnTo>
                      <a:pt x="1"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8" name="Google Shape;683;p35">
                <a:extLst>
                  <a:ext uri="{FF2B5EF4-FFF2-40B4-BE49-F238E27FC236}">
                    <a16:creationId xmlns="" xmlns:a16="http://schemas.microsoft.com/office/drawing/2014/main" id="{A6089928-2E13-2AC9-7B1C-4340B353BC0A}"/>
                  </a:ext>
                </a:extLst>
              </p:cNvPr>
              <p:cNvSpPr/>
              <p:nvPr/>
            </p:nvSpPr>
            <p:spPr>
              <a:xfrm>
                <a:off x="2331054" y="1744009"/>
                <a:ext cx="253784" cy="179423"/>
              </a:xfrm>
              <a:custGeom>
                <a:avLst/>
                <a:gdLst/>
                <a:ahLst/>
                <a:cxnLst/>
                <a:rect l="l" t="t" r="r" b="b"/>
                <a:pathLst>
                  <a:path w="13085" h="9251" extrusionOk="0">
                    <a:moveTo>
                      <a:pt x="1360" y="0"/>
                    </a:moveTo>
                    <a:cubicBezTo>
                      <a:pt x="3009" y="2630"/>
                      <a:pt x="1627" y="6643"/>
                      <a:pt x="0" y="9251"/>
                    </a:cubicBezTo>
                    <a:lnTo>
                      <a:pt x="13084" y="9251"/>
                    </a:lnTo>
                    <a:cubicBezTo>
                      <a:pt x="11413" y="6643"/>
                      <a:pt x="10053" y="2653"/>
                      <a:pt x="117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9" name="Google Shape;684;p35">
                <a:extLst>
                  <a:ext uri="{FF2B5EF4-FFF2-40B4-BE49-F238E27FC236}">
                    <a16:creationId xmlns="" xmlns:a16="http://schemas.microsoft.com/office/drawing/2014/main" id="{FB1ADB9F-63D2-FE54-8650-6E6C85E4AAEF}"/>
                  </a:ext>
                </a:extLst>
              </p:cNvPr>
              <p:cNvSpPr/>
              <p:nvPr/>
            </p:nvSpPr>
            <p:spPr>
              <a:xfrm>
                <a:off x="2293001" y="1744009"/>
                <a:ext cx="111560" cy="111560"/>
              </a:xfrm>
              <a:custGeom>
                <a:avLst/>
                <a:gdLst/>
                <a:ahLst/>
                <a:cxnLst/>
                <a:rect l="l" t="t" r="r" b="b"/>
                <a:pathLst>
                  <a:path w="5752" h="5752" extrusionOk="0">
                    <a:moveTo>
                      <a:pt x="2876" y="0"/>
                    </a:moveTo>
                    <a:cubicBezTo>
                      <a:pt x="1293" y="0"/>
                      <a:pt x="0" y="1293"/>
                      <a:pt x="0" y="2876"/>
                    </a:cubicBezTo>
                    <a:cubicBezTo>
                      <a:pt x="0" y="4458"/>
                      <a:pt x="1293" y="5751"/>
                      <a:pt x="2876" y="5751"/>
                    </a:cubicBezTo>
                    <a:cubicBezTo>
                      <a:pt x="4459" y="5751"/>
                      <a:pt x="5751" y="4458"/>
                      <a:pt x="5751" y="2876"/>
                    </a:cubicBezTo>
                    <a:cubicBezTo>
                      <a:pt x="5751"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0" name="Google Shape;685;p35">
                <a:extLst>
                  <a:ext uri="{FF2B5EF4-FFF2-40B4-BE49-F238E27FC236}">
                    <a16:creationId xmlns="" xmlns:a16="http://schemas.microsoft.com/office/drawing/2014/main" id="{44EB59A6-B383-045B-EE4D-B8F5DF444BC4}"/>
                  </a:ext>
                </a:extLst>
              </p:cNvPr>
              <p:cNvSpPr/>
              <p:nvPr/>
            </p:nvSpPr>
            <p:spPr>
              <a:xfrm>
                <a:off x="2321531" y="1772539"/>
                <a:ext cx="54054" cy="54054"/>
              </a:xfrm>
              <a:custGeom>
                <a:avLst/>
                <a:gdLst/>
                <a:ahLst/>
                <a:cxnLst/>
                <a:rect l="l" t="t" r="r" b="b"/>
                <a:pathLst>
                  <a:path w="2787"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1" name="Google Shape;686;p35">
                <a:extLst>
                  <a:ext uri="{FF2B5EF4-FFF2-40B4-BE49-F238E27FC236}">
                    <a16:creationId xmlns="" xmlns:a16="http://schemas.microsoft.com/office/drawing/2014/main" id="{209721EF-461B-64C4-F222-3A80D5C60622}"/>
                  </a:ext>
                </a:extLst>
              </p:cNvPr>
              <p:cNvSpPr/>
              <p:nvPr/>
            </p:nvSpPr>
            <p:spPr>
              <a:xfrm>
                <a:off x="2312455"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76"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2" name="Google Shape;687;p35">
                <a:extLst>
                  <a:ext uri="{FF2B5EF4-FFF2-40B4-BE49-F238E27FC236}">
                    <a16:creationId xmlns="" xmlns:a16="http://schemas.microsoft.com/office/drawing/2014/main" id="{FD96B966-2420-8ED3-BC25-86341FD67226}"/>
                  </a:ext>
                </a:extLst>
              </p:cNvPr>
              <p:cNvSpPr/>
              <p:nvPr/>
            </p:nvSpPr>
            <p:spPr>
              <a:xfrm>
                <a:off x="2511312"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30" y="4458"/>
                      <a:pt x="5730" y="2876"/>
                    </a:cubicBezTo>
                    <a:cubicBezTo>
                      <a:pt x="5730"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3" name="Google Shape;688;p35">
                <a:extLst>
                  <a:ext uri="{FF2B5EF4-FFF2-40B4-BE49-F238E27FC236}">
                    <a16:creationId xmlns="" xmlns:a16="http://schemas.microsoft.com/office/drawing/2014/main" id="{DF37675A-CDBA-41F4-1030-85CD6639AC79}"/>
                  </a:ext>
                </a:extLst>
              </p:cNvPr>
              <p:cNvSpPr/>
              <p:nvPr/>
            </p:nvSpPr>
            <p:spPr>
              <a:xfrm>
                <a:off x="2363463" y="1884080"/>
                <a:ext cx="188519" cy="21625"/>
              </a:xfrm>
              <a:custGeom>
                <a:avLst/>
                <a:gdLst/>
                <a:ahLst/>
                <a:cxnLst/>
                <a:rect l="l" t="t" r="r" b="b"/>
                <a:pathLst>
                  <a:path w="9720" h="1115" extrusionOk="0">
                    <a:moveTo>
                      <a:pt x="558" y="0"/>
                    </a:moveTo>
                    <a:cubicBezTo>
                      <a:pt x="246" y="0"/>
                      <a:pt x="1" y="245"/>
                      <a:pt x="1" y="557"/>
                    </a:cubicBezTo>
                    <a:cubicBezTo>
                      <a:pt x="1"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4" name="Google Shape;689;p35">
                <a:extLst>
                  <a:ext uri="{FF2B5EF4-FFF2-40B4-BE49-F238E27FC236}">
                    <a16:creationId xmlns="" xmlns:a16="http://schemas.microsoft.com/office/drawing/2014/main" id="{7C811CA3-DC82-D8BD-9D45-72EE0D1382F0}"/>
                  </a:ext>
                </a:extLst>
              </p:cNvPr>
              <p:cNvSpPr/>
              <p:nvPr/>
            </p:nvSpPr>
            <p:spPr>
              <a:xfrm>
                <a:off x="2337959" y="1762590"/>
                <a:ext cx="239955" cy="21645"/>
              </a:xfrm>
              <a:custGeom>
                <a:avLst/>
                <a:gdLst/>
                <a:ahLst/>
                <a:cxnLst/>
                <a:rect l="l" t="t" r="r" b="b"/>
                <a:pathLst>
                  <a:path w="12372" h="1116" extrusionOk="0">
                    <a:moveTo>
                      <a:pt x="558" y="1"/>
                    </a:moveTo>
                    <a:cubicBezTo>
                      <a:pt x="246" y="1"/>
                      <a:pt x="1" y="246"/>
                      <a:pt x="1" y="558"/>
                    </a:cubicBezTo>
                    <a:cubicBezTo>
                      <a:pt x="1" y="848"/>
                      <a:pt x="246" y="1115"/>
                      <a:pt x="558" y="1115"/>
                    </a:cubicBezTo>
                    <a:lnTo>
                      <a:pt x="11814" y="1115"/>
                    </a:lnTo>
                    <a:cubicBezTo>
                      <a:pt x="12126" y="1115"/>
                      <a:pt x="12372" y="848"/>
                      <a:pt x="12372" y="558"/>
                    </a:cubicBezTo>
                    <a:cubicBezTo>
                      <a:pt x="12372" y="246"/>
                      <a:pt x="12104" y="1"/>
                      <a:pt x="118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5" name="Google Shape;690;p35">
                <a:extLst>
                  <a:ext uri="{FF2B5EF4-FFF2-40B4-BE49-F238E27FC236}">
                    <a16:creationId xmlns="" xmlns:a16="http://schemas.microsoft.com/office/drawing/2014/main" id="{820BE005-BA83-9DF8-D2AC-E093E39BC6B9}"/>
                  </a:ext>
                </a:extLst>
              </p:cNvPr>
              <p:cNvSpPr/>
              <p:nvPr/>
            </p:nvSpPr>
            <p:spPr>
              <a:xfrm>
                <a:off x="2330608" y="2515251"/>
                <a:ext cx="254230" cy="35047"/>
              </a:xfrm>
              <a:custGeom>
                <a:avLst/>
                <a:gdLst/>
                <a:ahLst/>
                <a:cxnLst/>
                <a:rect l="l" t="t" r="r" b="b"/>
                <a:pathLst>
                  <a:path w="13108" h="1807" extrusionOk="0">
                    <a:moveTo>
                      <a:pt x="1" y="1"/>
                    </a:moveTo>
                    <a:lnTo>
                      <a:pt x="1"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6" name="Google Shape;691;p35">
                <a:extLst>
                  <a:ext uri="{FF2B5EF4-FFF2-40B4-BE49-F238E27FC236}">
                    <a16:creationId xmlns="" xmlns:a16="http://schemas.microsoft.com/office/drawing/2014/main" id="{0752787C-E955-408F-D3A5-FD08D82D320B}"/>
                  </a:ext>
                </a:extLst>
              </p:cNvPr>
              <p:cNvSpPr/>
              <p:nvPr/>
            </p:nvSpPr>
            <p:spPr>
              <a:xfrm>
                <a:off x="2307703"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7" name="Google Shape;692;p35">
                <a:extLst>
                  <a:ext uri="{FF2B5EF4-FFF2-40B4-BE49-F238E27FC236}">
                    <a16:creationId xmlns="" xmlns:a16="http://schemas.microsoft.com/office/drawing/2014/main" id="{9CBBDF44-F007-5C9F-A5F3-F8A7861E3954}"/>
                  </a:ext>
                </a:extLst>
              </p:cNvPr>
              <p:cNvSpPr/>
              <p:nvPr/>
            </p:nvSpPr>
            <p:spPr>
              <a:xfrm>
                <a:off x="2539861"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 name="Google Shape;693;p35">
                <a:extLst>
                  <a:ext uri="{FF2B5EF4-FFF2-40B4-BE49-F238E27FC236}">
                    <a16:creationId xmlns="" xmlns:a16="http://schemas.microsoft.com/office/drawing/2014/main" id="{64F2CFC4-A239-6C50-FE78-A129CA41CC0B}"/>
                  </a:ext>
                </a:extLst>
              </p:cNvPr>
              <p:cNvSpPr/>
              <p:nvPr/>
            </p:nvSpPr>
            <p:spPr>
              <a:xfrm>
                <a:off x="2530784" y="1763462"/>
                <a:ext cx="72634" cy="72634"/>
              </a:xfrm>
              <a:custGeom>
                <a:avLst/>
                <a:gdLst/>
                <a:ahLst/>
                <a:cxnLst/>
                <a:rect l="l" t="t" r="r" b="b"/>
                <a:pathLst>
                  <a:path w="3745" h="3745" extrusionOk="0">
                    <a:moveTo>
                      <a:pt x="1872" y="959"/>
                    </a:moveTo>
                    <a:cubicBezTo>
                      <a:pt x="2363" y="959"/>
                      <a:pt x="2786" y="1360"/>
                      <a:pt x="2786" y="1873"/>
                    </a:cubicBezTo>
                    <a:cubicBezTo>
                      <a:pt x="2786" y="2363"/>
                      <a:pt x="2363" y="2786"/>
                      <a:pt x="1872" y="2786"/>
                    </a:cubicBezTo>
                    <a:cubicBezTo>
                      <a:pt x="1360" y="2786"/>
                      <a:pt x="959" y="2363"/>
                      <a:pt x="959" y="1873"/>
                    </a:cubicBezTo>
                    <a:cubicBezTo>
                      <a:pt x="959" y="1360"/>
                      <a:pt x="1360" y="959"/>
                      <a:pt x="1872" y="959"/>
                    </a:cubicBezTo>
                    <a:close/>
                    <a:moveTo>
                      <a:pt x="1872" y="0"/>
                    </a:moveTo>
                    <a:cubicBezTo>
                      <a:pt x="825" y="0"/>
                      <a:pt x="0" y="847"/>
                      <a:pt x="0" y="1873"/>
                    </a:cubicBezTo>
                    <a:cubicBezTo>
                      <a:pt x="0" y="2898"/>
                      <a:pt x="825" y="3745"/>
                      <a:pt x="1872" y="3745"/>
                    </a:cubicBezTo>
                    <a:cubicBezTo>
                      <a:pt x="2898" y="3745"/>
                      <a:pt x="3745" y="2898"/>
                      <a:pt x="3745" y="1873"/>
                    </a:cubicBezTo>
                    <a:cubicBezTo>
                      <a:pt x="3745" y="847"/>
                      <a:pt x="2898" y="0"/>
                      <a:pt x="18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9" name="Google Shape;694;p35">
                <a:extLst>
                  <a:ext uri="{FF2B5EF4-FFF2-40B4-BE49-F238E27FC236}">
                    <a16:creationId xmlns="" xmlns:a16="http://schemas.microsoft.com/office/drawing/2014/main" id="{B90EBC26-4BCB-C59A-4C32-905B8682B1F4}"/>
                  </a:ext>
                </a:extLst>
              </p:cNvPr>
              <p:cNvSpPr/>
              <p:nvPr/>
            </p:nvSpPr>
            <p:spPr>
              <a:xfrm>
                <a:off x="2833404" y="1922560"/>
                <a:ext cx="226107" cy="627739"/>
              </a:xfrm>
              <a:custGeom>
                <a:avLst/>
                <a:gdLst/>
                <a:ahLst/>
                <a:cxnLst/>
                <a:rect l="l" t="t" r="r" b="b"/>
                <a:pathLst>
                  <a:path w="11658" h="32366" extrusionOk="0">
                    <a:moveTo>
                      <a:pt x="0" y="0"/>
                    </a:moveTo>
                    <a:lnTo>
                      <a:pt x="0" y="32365"/>
                    </a:lnTo>
                    <a:lnTo>
                      <a:pt x="11658" y="32365"/>
                    </a:lnTo>
                    <a:lnTo>
                      <a:pt x="1165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0" name="Google Shape;695;p35">
                <a:extLst>
                  <a:ext uri="{FF2B5EF4-FFF2-40B4-BE49-F238E27FC236}">
                    <a16:creationId xmlns="" xmlns:a16="http://schemas.microsoft.com/office/drawing/2014/main" id="{293E912A-439B-BDF7-8909-2B7BF4216B3A}"/>
                  </a:ext>
                </a:extLst>
              </p:cNvPr>
              <p:cNvSpPr/>
              <p:nvPr/>
            </p:nvSpPr>
            <p:spPr>
              <a:xfrm>
                <a:off x="2935422" y="1958440"/>
                <a:ext cx="21645" cy="549926"/>
              </a:xfrm>
              <a:custGeom>
                <a:avLst/>
                <a:gdLst/>
                <a:ahLst/>
                <a:cxnLst/>
                <a:rect l="l" t="t" r="r" b="b"/>
                <a:pathLst>
                  <a:path w="1116" h="28354" extrusionOk="0">
                    <a:moveTo>
                      <a:pt x="558" y="0"/>
                    </a:moveTo>
                    <a:cubicBezTo>
                      <a:pt x="268" y="0"/>
                      <a:pt x="1" y="245"/>
                      <a:pt x="1" y="557"/>
                    </a:cubicBezTo>
                    <a:lnTo>
                      <a:pt x="1" y="27796"/>
                    </a:lnTo>
                    <a:cubicBezTo>
                      <a:pt x="1"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1" name="Google Shape;696;p35">
                <a:extLst>
                  <a:ext uri="{FF2B5EF4-FFF2-40B4-BE49-F238E27FC236}">
                    <a16:creationId xmlns="" xmlns:a16="http://schemas.microsoft.com/office/drawing/2014/main" id="{B910D265-446B-3B8F-28DF-08575409CB27}"/>
                  </a:ext>
                </a:extLst>
              </p:cNvPr>
              <p:cNvSpPr/>
              <p:nvPr/>
            </p:nvSpPr>
            <p:spPr>
              <a:xfrm>
                <a:off x="2893490"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2" name="Google Shape;697;p35">
                <a:extLst>
                  <a:ext uri="{FF2B5EF4-FFF2-40B4-BE49-F238E27FC236}">
                    <a16:creationId xmlns="" xmlns:a16="http://schemas.microsoft.com/office/drawing/2014/main" id="{AA7D6009-1BDE-1866-C0E9-78DCE7551A78}"/>
                  </a:ext>
                </a:extLst>
              </p:cNvPr>
              <p:cNvSpPr/>
              <p:nvPr/>
            </p:nvSpPr>
            <p:spPr>
              <a:xfrm>
                <a:off x="285198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3" name="Google Shape;698;p35">
                <a:extLst>
                  <a:ext uri="{FF2B5EF4-FFF2-40B4-BE49-F238E27FC236}">
                    <a16:creationId xmlns="" xmlns:a16="http://schemas.microsoft.com/office/drawing/2014/main" id="{6756C981-3A0E-515A-FB1C-58972B6DD8A9}"/>
                  </a:ext>
                </a:extLst>
              </p:cNvPr>
              <p:cNvSpPr/>
              <p:nvPr/>
            </p:nvSpPr>
            <p:spPr>
              <a:xfrm>
                <a:off x="3018859" y="1958440"/>
                <a:ext cx="22072" cy="549926"/>
              </a:xfrm>
              <a:custGeom>
                <a:avLst/>
                <a:gdLst/>
                <a:ahLst/>
                <a:cxnLst/>
                <a:rect l="l" t="t" r="r" b="b"/>
                <a:pathLst>
                  <a:path w="1138" h="28354" extrusionOk="0">
                    <a:moveTo>
                      <a:pt x="558" y="0"/>
                    </a:moveTo>
                    <a:cubicBezTo>
                      <a:pt x="246" y="0"/>
                      <a:pt x="1" y="245"/>
                      <a:pt x="1" y="557"/>
                    </a:cubicBezTo>
                    <a:lnTo>
                      <a:pt x="1" y="27796"/>
                    </a:lnTo>
                    <a:cubicBezTo>
                      <a:pt x="1" y="28086"/>
                      <a:pt x="246" y="28353"/>
                      <a:pt x="558" y="28353"/>
                    </a:cubicBezTo>
                    <a:cubicBezTo>
                      <a:pt x="892" y="28353"/>
                      <a:pt x="1137"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4" name="Google Shape;699;p35">
                <a:extLst>
                  <a:ext uri="{FF2B5EF4-FFF2-40B4-BE49-F238E27FC236}">
                    <a16:creationId xmlns="" xmlns:a16="http://schemas.microsoft.com/office/drawing/2014/main" id="{ABB07D43-C22F-38E5-2485-189653B68450}"/>
                  </a:ext>
                </a:extLst>
              </p:cNvPr>
              <p:cNvSpPr/>
              <p:nvPr/>
            </p:nvSpPr>
            <p:spPr>
              <a:xfrm>
                <a:off x="2977354"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5" name="Google Shape;700;p35">
                <a:extLst>
                  <a:ext uri="{FF2B5EF4-FFF2-40B4-BE49-F238E27FC236}">
                    <a16:creationId xmlns="" xmlns:a16="http://schemas.microsoft.com/office/drawing/2014/main" id="{C21E98E3-6B2D-3D34-792D-F3B0859A8922}"/>
                  </a:ext>
                </a:extLst>
              </p:cNvPr>
              <p:cNvSpPr/>
              <p:nvPr/>
            </p:nvSpPr>
            <p:spPr>
              <a:xfrm>
                <a:off x="2819556" y="1922560"/>
                <a:ext cx="253803" cy="35027"/>
              </a:xfrm>
              <a:custGeom>
                <a:avLst/>
                <a:gdLst/>
                <a:ahLst/>
                <a:cxnLst/>
                <a:rect l="l" t="t" r="r" b="b"/>
                <a:pathLst>
                  <a:path w="13086" h="1806" extrusionOk="0">
                    <a:moveTo>
                      <a:pt x="1" y="0"/>
                    </a:moveTo>
                    <a:lnTo>
                      <a:pt x="1" y="1806"/>
                    </a:lnTo>
                    <a:lnTo>
                      <a:pt x="13085" y="1806"/>
                    </a:lnTo>
                    <a:lnTo>
                      <a:pt x="13085"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6" name="Google Shape;701;p35">
                <a:extLst>
                  <a:ext uri="{FF2B5EF4-FFF2-40B4-BE49-F238E27FC236}">
                    <a16:creationId xmlns="" xmlns:a16="http://schemas.microsoft.com/office/drawing/2014/main" id="{6CE49480-12FE-9ED6-9E3C-F90571EC6112}"/>
                  </a:ext>
                </a:extLst>
              </p:cNvPr>
              <p:cNvSpPr/>
              <p:nvPr/>
            </p:nvSpPr>
            <p:spPr>
              <a:xfrm>
                <a:off x="2819556" y="1744009"/>
                <a:ext cx="253803" cy="179423"/>
              </a:xfrm>
              <a:custGeom>
                <a:avLst/>
                <a:gdLst/>
                <a:ahLst/>
                <a:cxnLst/>
                <a:rect l="l" t="t" r="r" b="b"/>
                <a:pathLst>
                  <a:path w="13086" h="9251" extrusionOk="0">
                    <a:moveTo>
                      <a:pt x="1361" y="0"/>
                    </a:moveTo>
                    <a:cubicBezTo>
                      <a:pt x="3010" y="2630"/>
                      <a:pt x="1628" y="6643"/>
                      <a:pt x="1" y="9251"/>
                    </a:cubicBezTo>
                    <a:lnTo>
                      <a:pt x="13085" y="9251"/>
                    </a:lnTo>
                    <a:cubicBezTo>
                      <a:pt x="11413" y="6643"/>
                      <a:pt x="10054" y="2653"/>
                      <a:pt x="117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7" name="Google Shape;702;p35">
                <a:extLst>
                  <a:ext uri="{FF2B5EF4-FFF2-40B4-BE49-F238E27FC236}">
                    <a16:creationId xmlns="" xmlns:a16="http://schemas.microsoft.com/office/drawing/2014/main" id="{256AE301-A4A1-AC80-40BF-A354433A8591}"/>
                  </a:ext>
                </a:extLst>
              </p:cNvPr>
              <p:cNvSpPr/>
              <p:nvPr/>
            </p:nvSpPr>
            <p:spPr>
              <a:xfrm>
                <a:off x="2781096" y="1744009"/>
                <a:ext cx="111114" cy="111560"/>
              </a:xfrm>
              <a:custGeom>
                <a:avLst/>
                <a:gdLst/>
                <a:ahLst/>
                <a:cxnLst/>
                <a:rect l="l" t="t" r="r" b="b"/>
                <a:pathLst>
                  <a:path w="5729" h="5752" extrusionOk="0">
                    <a:moveTo>
                      <a:pt x="2875" y="0"/>
                    </a:moveTo>
                    <a:cubicBezTo>
                      <a:pt x="1271" y="0"/>
                      <a:pt x="0" y="1293"/>
                      <a:pt x="0" y="2876"/>
                    </a:cubicBezTo>
                    <a:cubicBezTo>
                      <a:pt x="0" y="4458"/>
                      <a:pt x="1271" y="5751"/>
                      <a:pt x="2875" y="5751"/>
                    </a:cubicBezTo>
                    <a:cubicBezTo>
                      <a:pt x="4458" y="5751"/>
                      <a:pt x="5729" y="4458"/>
                      <a:pt x="5729" y="2876"/>
                    </a:cubicBezTo>
                    <a:cubicBezTo>
                      <a:pt x="5729" y="1293"/>
                      <a:pt x="4458" y="0"/>
                      <a:pt x="287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703;p35">
                <a:extLst>
                  <a:ext uri="{FF2B5EF4-FFF2-40B4-BE49-F238E27FC236}">
                    <a16:creationId xmlns="" xmlns:a16="http://schemas.microsoft.com/office/drawing/2014/main" id="{70331EB1-493E-B3B4-B356-99AB6BB1FD1D}"/>
                  </a:ext>
                </a:extLst>
              </p:cNvPr>
              <p:cNvSpPr/>
              <p:nvPr/>
            </p:nvSpPr>
            <p:spPr>
              <a:xfrm>
                <a:off x="2809626" y="1772539"/>
                <a:ext cx="54054" cy="54054"/>
              </a:xfrm>
              <a:custGeom>
                <a:avLst/>
                <a:gdLst/>
                <a:ahLst/>
                <a:cxnLst/>
                <a:rect l="l" t="t" r="r" b="b"/>
                <a:pathLst>
                  <a:path w="2787" h="2787" extrusionOk="0">
                    <a:moveTo>
                      <a:pt x="1404" y="0"/>
                    </a:moveTo>
                    <a:cubicBezTo>
                      <a:pt x="624" y="0"/>
                      <a:pt x="0" y="624"/>
                      <a:pt x="0" y="1405"/>
                    </a:cubicBezTo>
                    <a:cubicBezTo>
                      <a:pt x="0" y="2162"/>
                      <a:pt x="624" y="2787"/>
                      <a:pt x="1404" y="2787"/>
                    </a:cubicBezTo>
                    <a:cubicBezTo>
                      <a:pt x="2162" y="2787"/>
                      <a:pt x="2786" y="2162"/>
                      <a:pt x="2786" y="1405"/>
                    </a:cubicBezTo>
                    <a:cubicBezTo>
                      <a:pt x="2786" y="624"/>
                      <a:pt x="2162" y="0"/>
                      <a:pt x="140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 name="Google Shape;704;p35">
                <a:extLst>
                  <a:ext uri="{FF2B5EF4-FFF2-40B4-BE49-F238E27FC236}">
                    <a16:creationId xmlns="" xmlns:a16="http://schemas.microsoft.com/office/drawing/2014/main" id="{D78C5077-9E4F-7324-60F5-39D0DD512881}"/>
                  </a:ext>
                </a:extLst>
              </p:cNvPr>
              <p:cNvSpPr/>
              <p:nvPr/>
            </p:nvSpPr>
            <p:spPr>
              <a:xfrm>
                <a:off x="2800549" y="1763462"/>
                <a:ext cx="72208" cy="72634"/>
              </a:xfrm>
              <a:custGeom>
                <a:avLst/>
                <a:gdLst/>
                <a:ahLst/>
                <a:cxnLst/>
                <a:rect l="l" t="t" r="r" b="b"/>
                <a:pathLst>
                  <a:path w="3723" h="3745" extrusionOk="0">
                    <a:moveTo>
                      <a:pt x="1872" y="959"/>
                    </a:moveTo>
                    <a:cubicBezTo>
                      <a:pt x="2385" y="959"/>
                      <a:pt x="2786" y="1360"/>
                      <a:pt x="2786" y="1873"/>
                    </a:cubicBezTo>
                    <a:cubicBezTo>
                      <a:pt x="2786" y="2363"/>
                      <a:pt x="2363" y="2786"/>
                      <a:pt x="1872" y="2786"/>
                    </a:cubicBezTo>
                    <a:cubicBezTo>
                      <a:pt x="1360" y="2786"/>
                      <a:pt x="936" y="2363"/>
                      <a:pt x="936" y="1873"/>
                    </a:cubicBezTo>
                    <a:cubicBezTo>
                      <a:pt x="936" y="1360"/>
                      <a:pt x="1360" y="959"/>
                      <a:pt x="1872" y="959"/>
                    </a:cubicBezTo>
                    <a:close/>
                    <a:moveTo>
                      <a:pt x="1872" y="0"/>
                    </a:moveTo>
                    <a:cubicBezTo>
                      <a:pt x="825" y="0"/>
                      <a:pt x="0" y="847"/>
                      <a:pt x="0" y="1873"/>
                    </a:cubicBezTo>
                    <a:cubicBezTo>
                      <a:pt x="0" y="2898"/>
                      <a:pt x="825" y="3745"/>
                      <a:pt x="1872" y="3745"/>
                    </a:cubicBezTo>
                    <a:cubicBezTo>
                      <a:pt x="2898" y="3745"/>
                      <a:pt x="3723" y="2898"/>
                      <a:pt x="3723" y="1873"/>
                    </a:cubicBezTo>
                    <a:cubicBezTo>
                      <a:pt x="3723" y="847"/>
                      <a:pt x="2898" y="0"/>
                      <a:pt x="18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 name="Google Shape;705;p35">
                <a:extLst>
                  <a:ext uri="{FF2B5EF4-FFF2-40B4-BE49-F238E27FC236}">
                    <a16:creationId xmlns="" xmlns:a16="http://schemas.microsoft.com/office/drawing/2014/main" id="{4113D6B6-DA3F-ADDF-7093-1B7486AA4418}"/>
                  </a:ext>
                </a:extLst>
              </p:cNvPr>
              <p:cNvSpPr/>
              <p:nvPr/>
            </p:nvSpPr>
            <p:spPr>
              <a:xfrm>
                <a:off x="2999833" y="1744009"/>
                <a:ext cx="111560" cy="111560"/>
              </a:xfrm>
              <a:custGeom>
                <a:avLst/>
                <a:gdLst/>
                <a:ahLst/>
                <a:cxnLst/>
                <a:rect l="l" t="t" r="r" b="b"/>
                <a:pathLst>
                  <a:path w="5752" h="5752" extrusionOk="0">
                    <a:moveTo>
                      <a:pt x="2876" y="0"/>
                    </a:moveTo>
                    <a:cubicBezTo>
                      <a:pt x="1294" y="0"/>
                      <a:pt x="1" y="1293"/>
                      <a:pt x="1" y="2876"/>
                    </a:cubicBezTo>
                    <a:cubicBezTo>
                      <a:pt x="1" y="4458"/>
                      <a:pt x="1294" y="5751"/>
                      <a:pt x="2876" y="5751"/>
                    </a:cubicBezTo>
                    <a:cubicBezTo>
                      <a:pt x="4459" y="5751"/>
                      <a:pt x="5752" y="4458"/>
                      <a:pt x="5752" y="2876"/>
                    </a:cubicBezTo>
                    <a:cubicBezTo>
                      <a:pt x="5752"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706;p35">
                <a:extLst>
                  <a:ext uri="{FF2B5EF4-FFF2-40B4-BE49-F238E27FC236}">
                    <a16:creationId xmlns="" xmlns:a16="http://schemas.microsoft.com/office/drawing/2014/main" id="{4011EB93-3B47-2390-0BF1-FD03541B87E1}"/>
                  </a:ext>
                </a:extLst>
              </p:cNvPr>
              <p:cNvSpPr/>
              <p:nvPr/>
            </p:nvSpPr>
            <p:spPr>
              <a:xfrm>
                <a:off x="2851558" y="1884080"/>
                <a:ext cx="188946" cy="21625"/>
              </a:xfrm>
              <a:custGeom>
                <a:avLst/>
                <a:gdLst/>
                <a:ahLst/>
                <a:cxnLst/>
                <a:rect l="l" t="t" r="r" b="b"/>
                <a:pathLst>
                  <a:path w="9742" h="1115" extrusionOk="0">
                    <a:moveTo>
                      <a:pt x="558" y="0"/>
                    </a:moveTo>
                    <a:cubicBezTo>
                      <a:pt x="268" y="0"/>
                      <a:pt x="0" y="245"/>
                      <a:pt x="0" y="557"/>
                    </a:cubicBezTo>
                    <a:cubicBezTo>
                      <a:pt x="0" y="869"/>
                      <a:pt x="268" y="1115"/>
                      <a:pt x="558" y="1115"/>
                    </a:cubicBezTo>
                    <a:lnTo>
                      <a:pt x="9184" y="1115"/>
                    </a:lnTo>
                    <a:cubicBezTo>
                      <a:pt x="9518" y="1115"/>
                      <a:pt x="9741" y="869"/>
                      <a:pt x="9741" y="557"/>
                    </a:cubicBezTo>
                    <a:cubicBezTo>
                      <a:pt x="9741" y="245"/>
                      <a:pt x="9474" y="0"/>
                      <a:pt x="91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2" name="Google Shape;707;p35">
                <a:extLst>
                  <a:ext uri="{FF2B5EF4-FFF2-40B4-BE49-F238E27FC236}">
                    <a16:creationId xmlns="" xmlns:a16="http://schemas.microsoft.com/office/drawing/2014/main" id="{D7BD88AB-9D99-B17F-C687-D5B9C07F917A}"/>
                  </a:ext>
                </a:extLst>
              </p:cNvPr>
              <p:cNvSpPr/>
              <p:nvPr/>
            </p:nvSpPr>
            <p:spPr>
              <a:xfrm>
                <a:off x="2826054" y="1762590"/>
                <a:ext cx="239955" cy="21645"/>
              </a:xfrm>
              <a:custGeom>
                <a:avLst/>
                <a:gdLst/>
                <a:ahLst/>
                <a:cxnLst/>
                <a:rect l="l" t="t" r="r" b="b"/>
                <a:pathLst>
                  <a:path w="12372" h="1116" extrusionOk="0">
                    <a:moveTo>
                      <a:pt x="557" y="1"/>
                    </a:moveTo>
                    <a:cubicBezTo>
                      <a:pt x="245" y="1"/>
                      <a:pt x="0" y="246"/>
                      <a:pt x="0" y="558"/>
                    </a:cubicBezTo>
                    <a:cubicBezTo>
                      <a:pt x="0" y="848"/>
                      <a:pt x="245" y="1115"/>
                      <a:pt x="557" y="1115"/>
                    </a:cubicBezTo>
                    <a:lnTo>
                      <a:pt x="11836" y="1115"/>
                    </a:lnTo>
                    <a:cubicBezTo>
                      <a:pt x="12148" y="1115"/>
                      <a:pt x="12371" y="848"/>
                      <a:pt x="12371" y="558"/>
                    </a:cubicBezTo>
                    <a:cubicBezTo>
                      <a:pt x="12371" y="246"/>
                      <a:pt x="12104" y="1"/>
                      <a:pt x="118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3" name="Google Shape;708;p35">
                <a:extLst>
                  <a:ext uri="{FF2B5EF4-FFF2-40B4-BE49-F238E27FC236}">
                    <a16:creationId xmlns="" xmlns:a16="http://schemas.microsoft.com/office/drawing/2014/main" id="{D7832CD8-C0BF-8E6F-205D-F844F42FD925}"/>
                  </a:ext>
                </a:extLst>
              </p:cNvPr>
              <p:cNvSpPr/>
              <p:nvPr/>
            </p:nvSpPr>
            <p:spPr>
              <a:xfrm>
                <a:off x="2819556" y="2515251"/>
                <a:ext cx="253803" cy="35047"/>
              </a:xfrm>
              <a:custGeom>
                <a:avLst/>
                <a:gdLst/>
                <a:ahLst/>
                <a:cxnLst/>
                <a:rect l="l" t="t" r="r" b="b"/>
                <a:pathLst>
                  <a:path w="13086" h="1807" extrusionOk="0">
                    <a:moveTo>
                      <a:pt x="1" y="1"/>
                    </a:moveTo>
                    <a:lnTo>
                      <a:pt x="1" y="1806"/>
                    </a:lnTo>
                    <a:lnTo>
                      <a:pt x="13085" y="1806"/>
                    </a:lnTo>
                    <a:lnTo>
                      <a:pt x="130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4" name="Google Shape;709;p35">
                <a:extLst>
                  <a:ext uri="{FF2B5EF4-FFF2-40B4-BE49-F238E27FC236}">
                    <a16:creationId xmlns="" xmlns:a16="http://schemas.microsoft.com/office/drawing/2014/main" id="{A8CDCA7A-A4D1-3343-D37B-51C3A0B918A0}"/>
                  </a:ext>
                </a:extLst>
              </p:cNvPr>
              <p:cNvSpPr/>
              <p:nvPr/>
            </p:nvSpPr>
            <p:spPr>
              <a:xfrm>
                <a:off x="2796224"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5" name="Google Shape;710;p35">
                <a:extLst>
                  <a:ext uri="{FF2B5EF4-FFF2-40B4-BE49-F238E27FC236}">
                    <a16:creationId xmlns="" xmlns:a16="http://schemas.microsoft.com/office/drawing/2014/main" id="{55BB6804-0F3D-CFAD-8A86-ECB1B925AE9D}"/>
                  </a:ext>
                </a:extLst>
              </p:cNvPr>
              <p:cNvSpPr/>
              <p:nvPr/>
            </p:nvSpPr>
            <p:spPr>
              <a:xfrm>
                <a:off x="3028363"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6" name="Google Shape;711;p35">
                <a:extLst>
                  <a:ext uri="{FF2B5EF4-FFF2-40B4-BE49-F238E27FC236}">
                    <a16:creationId xmlns="" xmlns:a16="http://schemas.microsoft.com/office/drawing/2014/main" id="{3C46604D-0EB9-487B-0699-60DCED5FFD4B}"/>
                  </a:ext>
                </a:extLst>
              </p:cNvPr>
              <p:cNvSpPr/>
              <p:nvPr/>
            </p:nvSpPr>
            <p:spPr>
              <a:xfrm>
                <a:off x="3019286" y="1763462"/>
                <a:ext cx="72654" cy="72634"/>
              </a:xfrm>
              <a:custGeom>
                <a:avLst/>
                <a:gdLst/>
                <a:ahLst/>
                <a:cxnLst/>
                <a:rect l="l" t="t" r="r" b="b"/>
                <a:pathLst>
                  <a:path w="3746" h="3745" extrusionOk="0">
                    <a:moveTo>
                      <a:pt x="1873" y="959"/>
                    </a:moveTo>
                    <a:cubicBezTo>
                      <a:pt x="2364"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48" y="0"/>
                      <a:pt x="1" y="847"/>
                      <a:pt x="1" y="1873"/>
                    </a:cubicBezTo>
                    <a:cubicBezTo>
                      <a:pt x="1" y="2898"/>
                      <a:pt x="848" y="3745"/>
                      <a:pt x="1873" y="3745"/>
                    </a:cubicBezTo>
                    <a:cubicBezTo>
                      <a:pt x="2899" y="3745"/>
                      <a:pt x="3746" y="2898"/>
                      <a:pt x="3746" y="1873"/>
                    </a:cubicBezTo>
                    <a:cubicBezTo>
                      <a:pt x="3746" y="847"/>
                      <a:pt x="2899"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7" name="Google Shape;712;p35">
                <a:extLst>
                  <a:ext uri="{FF2B5EF4-FFF2-40B4-BE49-F238E27FC236}">
                    <a16:creationId xmlns="" xmlns:a16="http://schemas.microsoft.com/office/drawing/2014/main" id="{44E63110-A5A0-8BEE-AA70-5842366800B2}"/>
                  </a:ext>
                </a:extLst>
              </p:cNvPr>
              <p:cNvSpPr/>
              <p:nvPr/>
            </p:nvSpPr>
            <p:spPr>
              <a:xfrm>
                <a:off x="3321906" y="1922560"/>
                <a:ext cx="226126" cy="627739"/>
              </a:xfrm>
              <a:custGeom>
                <a:avLst/>
                <a:gdLst/>
                <a:ahLst/>
                <a:cxnLst/>
                <a:rect l="l" t="t" r="r" b="b"/>
                <a:pathLst>
                  <a:path w="11659" h="32366" extrusionOk="0">
                    <a:moveTo>
                      <a:pt x="1" y="0"/>
                    </a:moveTo>
                    <a:lnTo>
                      <a:pt x="1" y="32365"/>
                    </a:lnTo>
                    <a:lnTo>
                      <a:pt x="11659" y="32365"/>
                    </a:lnTo>
                    <a:lnTo>
                      <a:pt x="1165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8" name="Google Shape;713;p35">
                <a:extLst>
                  <a:ext uri="{FF2B5EF4-FFF2-40B4-BE49-F238E27FC236}">
                    <a16:creationId xmlns="" xmlns:a16="http://schemas.microsoft.com/office/drawing/2014/main" id="{17ED116C-0E1D-4630-BF4E-2192A03F2CF2}"/>
                  </a:ext>
                </a:extLst>
              </p:cNvPr>
              <p:cNvSpPr/>
              <p:nvPr/>
            </p:nvSpPr>
            <p:spPr>
              <a:xfrm>
                <a:off x="3423943" y="1958440"/>
                <a:ext cx="21625" cy="549926"/>
              </a:xfrm>
              <a:custGeom>
                <a:avLst/>
                <a:gdLst/>
                <a:ahLst/>
                <a:cxnLst/>
                <a:rect l="l" t="t" r="r" b="b"/>
                <a:pathLst>
                  <a:path w="1115" h="28354" extrusionOk="0">
                    <a:moveTo>
                      <a:pt x="558" y="0"/>
                    </a:moveTo>
                    <a:cubicBezTo>
                      <a:pt x="268" y="0"/>
                      <a:pt x="0" y="245"/>
                      <a:pt x="0" y="557"/>
                    </a:cubicBezTo>
                    <a:lnTo>
                      <a:pt x="0" y="27796"/>
                    </a:lnTo>
                    <a:cubicBezTo>
                      <a:pt x="0" y="28086"/>
                      <a:pt x="268" y="28353"/>
                      <a:pt x="558" y="28353"/>
                    </a:cubicBezTo>
                    <a:cubicBezTo>
                      <a:pt x="870" y="28353"/>
                      <a:pt x="1115"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9" name="Google Shape;714;p35">
                <a:extLst>
                  <a:ext uri="{FF2B5EF4-FFF2-40B4-BE49-F238E27FC236}">
                    <a16:creationId xmlns="" xmlns:a16="http://schemas.microsoft.com/office/drawing/2014/main" id="{8692FF29-67C7-D6C8-D31B-D25E477BF613}"/>
                  </a:ext>
                </a:extLst>
              </p:cNvPr>
              <p:cNvSpPr/>
              <p:nvPr/>
            </p:nvSpPr>
            <p:spPr>
              <a:xfrm>
                <a:off x="338201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0" name="Google Shape;715;p35">
                <a:extLst>
                  <a:ext uri="{FF2B5EF4-FFF2-40B4-BE49-F238E27FC236}">
                    <a16:creationId xmlns="" xmlns:a16="http://schemas.microsoft.com/office/drawing/2014/main" id="{DB0C20F1-8EF3-6E48-3643-79B5EBD98FAC}"/>
                  </a:ext>
                </a:extLst>
              </p:cNvPr>
              <p:cNvSpPr/>
              <p:nvPr/>
            </p:nvSpPr>
            <p:spPr>
              <a:xfrm>
                <a:off x="3340506" y="1958440"/>
                <a:ext cx="21625" cy="549926"/>
              </a:xfrm>
              <a:custGeom>
                <a:avLst/>
                <a:gdLst/>
                <a:ahLst/>
                <a:cxnLst/>
                <a:rect l="l" t="t" r="r" b="b"/>
                <a:pathLst>
                  <a:path w="1115" h="28354" extrusionOk="0">
                    <a:moveTo>
                      <a:pt x="558" y="0"/>
                    </a:moveTo>
                    <a:cubicBezTo>
                      <a:pt x="246" y="0"/>
                      <a:pt x="0" y="245"/>
                      <a:pt x="0" y="557"/>
                    </a:cubicBezTo>
                    <a:lnTo>
                      <a:pt x="0" y="27796"/>
                    </a:lnTo>
                    <a:cubicBezTo>
                      <a:pt x="0" y="28086"/>
                      <a:pt x="246" y="28353"/>
                      <a:pt x="558" y="28353"/>
                    </a:cubicBezTo>
                    <a:cubicBezTo>
                      <a:pt x="847" y="28353"/>
                      <a:pt x="1115" y="28086"/>
                      <a:pt x="1115" y="27796"/>
                    </a:cubicBezTo>
                    <a:lnTo>
                      <a:pt x="1115" y="557"/>
                    </a:lnTo>
                    <a:cubicBezTo>
                      <a:pt x="1115" y="245"/>
                      <a:pt x="847"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 name="Google Shape;716;p35">
                <a:extLst>
                  <a:ext uri="{FF2B5EF4-FFF2-40B4-BE49-F238E27FC236}">
                    <a16:creationId xmlns="" xmlns:a16="http://schemas.microsoft.com/office/drawing/2014/main" id="{4F56E815-D199-29AF-48A4-804FC3761806}"/>
                  </a:ext>
                </a:extLst>
              </p:cNvPr>
              <p:cNvSpPr/>
              <p:nvPr/>
            </p:nvSpPr>
            <p:spPr>
              <a:xfrm>
                <a:off x="3507381" y="1958440"/>
                <a:ext cx="22072" cy="549926"/>
              </a:xfrm>
              <a:custGeom>
                <a:avLst/>
                <a:gdLst/>
                <a:ahLst/>
                <a:cxnLst/>
                <a:rect l="l" t="t" r="r" b="b"/>
                <a:pathLst>
                  <a:path w="1138" h="28354" extrusionOk="0">
                    <a:moveTo>
                      <a:pt x="558" y="0"/>
                    </a:moveTo>
                    <a:cubicBezTo>
                      <a:pt x="246" y="0"/>
                      <a:pt x="0" y="245"/>
                      <a:pt x="0" y="557"/>
                    </a:cubicBezTo>
                    <a:lnTo>
                      <a:pt x="0" y="27796"/>
                    </a:lnTo>
                    <a:cubicBezTo>
                      <a:pt x="0" y="28086"/>
                      <a:pt x="246" y="28353"/>
                      <a:pt x="558" y="28353"/>
                    </a:cubicBezTo>
                    <a:cubicBezTo>
                      <a:pt x="892" y="28353"/>
                      <a:pt x="1137" y="28086"/>
                      <a:pt x="1115" y="27796"/>
                    </a:cubicBezTo>
                    <a:lnTo>
                      <a:pt x="1115" y="557"/>
                    </a:lnTo>
                    <a:cubicBezTo>
                      <a:pt x="1115" y="245"/>
                      <a:pt x="870"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 name="Google Shape;717;p35">
                <a:extLst>
                  <a:ext uri="{FF2B5EF4-FFF2-40B4-BE49-F238E27FC236}">
                    <a16:creationId xmlns="" xmlns:a16="http://schemas.microsoft.com/office/drawing/2014/main" id="{D7B00FAA-0BA9-D8C7-9FA8-5FFD359271B9}"/>
                  </a:ext>
                </a:extLst>
              </p:cNvPr>
              <p:cNvSpPr/>
              <p:nvPr/>
            </p:nvSpPr>
            <p:spPr>
              <a:xfrm>
                <a:off x="3465875" y="1958440"/>
                <a:ext cx="21645" cy="549926"/>
              </a:xfrm>
              <a:custGeom>
                <a:avLst/>
                <a:gdLst/>
                <a:ahLst/>
                <a:cxnLst/>
                <a:rect l="l" t="t" r="r" b="b"/>
                <a:pathLst>
                  <a:path w="1116" h="28354" extrusionOk="0">
                    <a:moveTo>
                      <a:pt x="558" y="0"/>
                    </a:moveTo>
                    <a:cubicBezTo>
                      <a:pt x="246" y="0"/>
                      <a:pt x="1" y="245"/>
                      <a:pt x="1" y="557"/>
                    </a:cubicBezTo>
                    <a:lnTo>
                      <a:pt x="1" y="27796"/>
                    </a:lnTo>
                    <a:cubicBezTo>
                      <a:pt x="1" y="28086"/>
                      <a:pt x="246" y="28353"/>
                      <a:pt x="558" y="28353"/>
                    </a:cubicBezTo>
                    <a:cubicBezTo>
                      <a:pt x="848" y="28353"/>
                      <a:pt x="1115" y="28086"/>
                      <a:pt x="1115" y="27796"/>
                    </a:cubicBezTo>
                    <a:lnTo>
                      <a:pt x="1115" y="557"/>
                    </a:lnTo>
                    <a:cubicBezTo>
                      <a:pt x="1115" y="245"/>
                      <a:pt x="848" y="0"/>
                      <a:pt x="5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 name="Google Shape;718;p35">
                <a:extLst>
                  <a:ext uri="{FF2B5EF4-FFF2-40B4-BE49-F238E27FC236}">
                    <a16:creationId xmlns="" xmlns:a16="http://schemas.microsoft.com/office/drawing/2014/main" id="{0D7D48A0-815D-A216-9BD7-D27EEE168EE4}"/>
                  </a:ext>
                </a:extLst>
              </p:cNvPr>
              <p:cNvSpPr/>
              <p:nvPr/>
            </p:nvSpPr>
            <p:spPr>
              <a:xfrm>
                <a:off x="3307651" y="1922560"/>
                <a:ext cx="254210" cy="35027"/>
              </a:xfrm>
              <a:custGeom>
                <a:avLst/>
                <a:gdLst/>
                <a:ahLst/>
                <a:cxnLst/>
                <a:rect l="l" t="t" r="r" b="b"/>
                <a:pathLst>
                  <a:path w="13107" h="1806" extrusionOk="0">
                    <a:moveTo>
                      <a:pt x="0" y="0"/>
                    </a:moveTo>
                    <a:lnTo>
                      <a:pt x="0" y="1806"/>
                    </a:lnTo>
                    <a:lnTo>
                      <a:pt x="13107" y="1806"/>
                    </a:lnTo>
                    <a:lnTo>
                      <a:pt x="13107"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4" name="Google Shape;719;p35">
                <a:extLst>
                  <a:ext uri="{FF2B5EF4-FFF2-40B4-BE49-F238E27FC236}">
                    <a16:creationId xmlns="" xmlns:a16="http://schemas.microsoft.com/office/drawing/2014/main" id="{2B20CF40-AA7E-C772-A8A3-75D194A80BC4}"/>
                  </a:ext>
                </a:extLst>
              </p:cNvPr>
              <p:cNvSpPr/>
              <p:nvPr/>
            </p:nvSpPr>
            <p:spPr>
              <a:xfrm>
                <a:off x="3307224" y="1744009"/>
                <a:ext cx="254210" cy="179423"/>
              </a:xfrm>
              <a:custGeom>
                <a:avLst/>
                <a:gdLst/>
                <a:ahLst/>
                <a:cxnLst/>
                <a:rect l="l" t="t" r="r" b="b"/>
                <a:pathLst>
                  <a:path w="13107" h="9251" extrusionOk="0">
                    <a:moveTo>
                      <a:pt x="1382" y="0"/>
                    </a:moveTo>
                    <a:cubicBezTo>
                      <a:pt x="3009" y="2630"/>
                      <a:pt x="1650" y="6643"/>
                      <a:pt x="0" y="9251"/>
                    </a:cubicBezTo>
                    <a:lnTo>
                      <a:pt x="13107" y="9251"/>
                    </a:lnTo>
                    <a:cubicBezTo>
                      <a:pt x="11457" y="6643"/>
                      <a:pt x="10098" y="2653"/>
                      <a:pt x="1174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5" name="Google Shape;720;p35">
                <a:extLst>
                  <a:ext uri="{FF2B5EF4-FFF2-40B4-BE49-F238E27FC236}">
                    <a16:creationId xmlns="" xmlns:a16="http://schemas.microsoft.com/office/drawing/2014/main" id="{CC74056A-FC9A-A588-DE5F-CE7F949AA087}"/>
                  </a:ext>
                </a:extLst>
              </p:cNvPr>
              <p:cNvSpPr/>
              <p:nvPr/>
            </p:nvSpPr>
            <p:spPr>
              <a:xfrm>
                <a:off x="3269598" y="1744009"/>
                <a:ext cx="111133" cy="111560"/>
              </a:xfrm>
              <a:custGeom>
                <a:avLst/>
                <a:gdLst/>
                <a:ahLst/>
                <a:cxnLst/>
                <a:rect l="l" t="t" r="r" b="b"/>
                <a:pathLst>
                  <a:path w="5730" h="5752" extrusionOk="0">
                    <a:moveTo>
                      <a:pt x="2854" y="0"/>
                    </a:moveTo>
                    <a:cubicBezTo>
                      <a:pt x="1271" y="0"/>
                      <a:pt x="1" y="1293"/>
                      <a:pt x="1" y="2876"/>
                    </a:cubicBezTo>
                    <a:cubicBezTo>
                      <a:pt x="1" y="4458"/>
                      <a:pt x="1271" y="5751"/>
                      <a:pt x="2854" y="5751"/>
                    </a:cubicBezTo>
                    <a:cubicBezTo>
                      <a:pt x="4459" y="5751"/>
                      <a:pt x="5729" y="4458"/>
                      <a:pt x="5729" y="2876"/>
                    </a:cubicBezTo>
                    <a:cubicBezTo>
                      <a:pt x="5729" y="1293"/>
                      <a:pt x="4459" y="0"/>
                      <a:pt x="28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6" name="Google Shape;721;p35">
                <a:extLst>
                  <a:ext uri="{FF2B5EF4-FFF2-40B4-BE49-F238E27FC236}">
                    <a16:creationId xmlns="" xmlns:a16="http://schemas.microsoft.com/office/drawing/2014/main" id="{9A38BD68-73AA-85AF-A272-7C98A2E9C142}"/>
                  </a:ext>
                </a:extLst>
              </p:cNvPr>
              <p:cNvSpPr/>
              <p:nvPr/>
            </p:nvSpPr>
            <p:spPr>
              <a:xfrm>
                <a:off x="3298147" y="1772539"/>
                <a:ext cx="54054" cy="54054"/>
              </a:xfrm>
              <a:custGeom>
                <a:avLst/>
                <a:gdLst/>
                <a:ahLst/>
                <a:cxnLst/>
                <a:rect l="l" t="t" r="r" b="b"/>
                <a:pathLst>
                  <a:path w="2787" h="2787" extrusionOk="0">
                    <a:moveTo>
                      <a:pt x="1382" y="0"/>
                    </a:moveTo>
                    <a:cubicBezTo>
                      <a:pt x="624" y="0"/>
                      <a:pt x="0" y="624"/>
                      <a:pt x="0" y="1405"/>
                    </a:cubicBezTo>
                    <a:cubicBezTo>
                      <a:pt x="0" y="2162"/>
                      <a:pt x="624" y="2787"/>
                      <a:pt x="1382" y="2787"/>
                    </a:cubicBezTo>
                    <a:cubicBezTo>
                      <a:pt x="2162" y="2787"/>
                      <a:pt x="2786" y="2162"/>
                      <a:pt x="2786" y="1405"/>
                    </a:cubicBezTo>
                    <a:cubicBezTo>
                      <a:pt x="2786" y="624"/>
                      <a:pt x="2162" y="0"/>
                      <a:pt x="13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7" name="Google Shape;722;p35">
                <a:extLst>
                  <a:ext uri="{FF2B5EF4-FFF2-40B4-BE49-F238E27FC236}">
                    <a16:creationId xmlns="" xmlns:a16="http://schemas.microsoft.com/office/drawing/2014/main" id="{9808D7C3-2A72-DD1D-5FA8-49258A753337}"/>
                  </a:ext>
                </a:extLst>
              </p:cNvPr>
              <p:cNvSpPr/>
              <p:nvPr/>
            </p:nvSpPr>
            <p:spPr>
              <a:xfrm>
                <a:off x="3289051" y="1763462"/>
                <a:ext cx="72227" cy="72634"/>
              </a:xfrm>
              <a:custGeom>
                <a:avLst/>
                <a:gdLst/>
                <a:ahLst/>
                <a:cxnLst/>
                <a:rect l="l" t="t" r="r" b="b"/>
                <a:pathLst>
                  <a:path w="3724" h="3745" extrusionOk="0">
                    <a:moveTo>
                      <a:pt x="1873" y="959"/>
                    </a:moveTo>
                    <a:cubicBezTo>
                      <a:pt x="2386" y="959"/>
                      <a:pt x="2787" y="1360"/>
                      <a:pt x="2787" y="1873"/>
                    </a:cubicBezTo>
                    <a:cubicBezTo>
                      <a:pt x="2787" y="2363"/>
                      <a:pt x="2364" y="2786"/>
                      <a:pt x="1873" y="2786"/>
                    </a:cubicBezTo>
                    <a:cubicBezTo>
                      <a:pt x="1361" y="2786"/>
                      <a:pt x="937" y="2363"/>
                      <a:pt x="937" y="1873"/>
                    </a:cubicBezTo>
                    <a:cubicBezTo>
                      <a:pt x="937" y="1360"/>
                      <a:pt x="1361" y="959"/>
                      <a:pt x="1873" y="959"/>
                    </a:cubicBezTo>
                    <a:close/>
                    <a:moveTo>
                      <a:pt x="1873" y="0"/>
                    </a:moveTo>
                    <a:cubicBezTo>
                      <a:pt x="826" y="0"/>
                      <a:pt x="1" y="847"/>
                      <a:pt x="1" y="1873"/>
                    </a:cubicBezTo>
                    <a:cubicBezTo>
                      <a:pt x="1" y="2898"/>
                      <a:pt x="826" y="3745"/>
                      <a:pt x="1873" y="3745"/>
                    </a:cubicBezTo>
                    <a:cubicBezTo>
                      <a:pt x="2899" y="3745"/>
                      <a:pt x="3723" y="2898"/>
                      <a:pt x="3723" y="1873"/>
                    </a:cubicBezTo>
                    <a:cubicBezTo>
                      <a:pt x="3723" y="847"/>
                      <a:pt x="2899"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8" name="Google Shape;723;p35">
                <a:extLst>
                  <a:ext uri="{FF2B5EF4-FFF2-40B4-BE49-F238E27FC236}">
                    <a16:creationId xmlns="" xmlns:a16="http://schemas.microsoft.com/office/drawing/2014/main" id="{6BD5F6BA-6CE7-25F8-B8C4-7305DC630182}"/>
                  </a:ext>
                </a:extLst>
              </p:cNvPr>
              <p:cNvSpPr/>
              <p:nvPr/>
            </p:nvSpPr>
            <p:spPr>
              <a:xfrm>
                <a:off x="3488354" y="1744009"/>
                <a:ext cx="111133" cy="111560"/>
              </a:xfrm>
              <a:custGeom>
                <a:avLst/>
                <a:gdLst/>
                <a:ahLst/>
                <a:cxnLst/>
                <a:rect l="l" t="t" r="r" b="b"/>
                <a:pathLst>
                  <a:path w="5730" h="5752" extrusionOk="0">
                    <a:moveTo>
                      <a:pt x="2876" y="0"/>
                    </a:moveTo>
                    <a:cubicBezTo>
                      <a:pt x="1294" y="0"/>
                      <a:pt x="1" y="1293"/>
                      <a:pt x="1" y="2876"/>
                    </a:cubicBezTo>
                    <a:cubicBezTo>
                      <a:pt x="1" y="4458"/>
                      <a:pt x="1294" y="5751"/>
                      <a:pt x="2876" y="5751"/>
                    </a:cubicBezTo>
                    <a:cubicBezTo>
                      <a:pt x="4459" y="5751"/>
                      <a:pt x="5729" y="4458"/>
                      <a:pt x="5729" y="2876"/>
                    </a:cubicBezTo>
                    <a:cubicBezTo>
                      <a:pt x="5729" y="1293"/>
                      <a:pt x="4459" y="0"/>
                      <a:pt x="287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724;p35">
                <a:extLst>
                  <a:ext uri="{FF2B5EF4-FFF2-40B4-BE49-F238E27FC236}">
                    <a16:creationId xmlns="" xmlns:a16="http://schemas.microsoft.com/office/drawing/2014/main" id="{5E79C23C-E1FB-4B19-B8E7-5E21B786A8DC}"/>
                  </a:ext>
                </a:extLst>
              </p:cNvPr>
              <p:cNvSpPr/>
              <p:nvPr/>
            </p:nvSpPr>
            <p:spPr>
              <a:xfrm>
                <a:off x="3340506" y="1884080"/>
                <a:ext cx="188500" cy="21625"/>
              </a:xfrm>
              <a:custGeom>
                <a:avLst/>
                <a:gdLst/>
                <a:ahLst/>
                <a:cxnLst/>
                <a:rect l="l" t="t" r="r" b="b"/>
                <a:pathLst>
                  <a:path w="9719" h="1115" extrusionOk="0">
                    <a:moveTo>
                      <a:pt x="558" y="0"/>
                    </a:moveTo>
                    <a:cubicBezTo>
                      <a:pt x="246" y="0"/>
                      <a:pt x="0" y="245"/>
                      <a:pt x="0" y="557"/>
                    </a:cubicBezTo>
                    <a:cubicBezTo>
                      <a:pt x="0" y="869"/>
                      <a:pt x="246" y="1115"/>
                      <a:pt x="558" y="1115"/>
                    </a:cubicBezTo>
                    <a:lnTo>
                      <a:pt x="9162" y="1115"/>
                    </a:lnTo>
                    <a:cubicBezTo>
                      <a:pt x="9496" y="1115"/>
                      <a:pt x="9719" y="869"/>
                      <a:pt x="9719" y="557"/>
                    </a:cubicBezTo>
                    <a:cubicBezTo>
                      <a:pt x="9719" y="245"/>
                      <a:pt x="9474" y="0"/>
                      <a:pt x="91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0" name="Google Shape;725;p35">
                <a:extLst>
                  <a:ext uri="{FF2B5EF4-FFF2-40B4-BE49-F238E27FC236}">
                    <a16:creationId xmlns="" xmlns:a16="http://schemas.microsoft.com/office/drawing/2014/main" id="{BFEFD2A0-6A7F-8EC4-8A23-CBE810A26C0F}"/>
                  </a:ext>
                </a:extLst>
              </p:cNvPr>
              <p:cNvSpPr/>
              <p:nvPr/>
            </p:nvSpPr>
            <p:spPr>
              <a:xfrm>
                <a:off x="3315002" y="1762590"/>
                <a:ext cx="239955" cy="21645"/>
              </a:xfrm>
              <a:custGeom>
                <a:avLst/>
                <a:gdLst/>
                <a:ahLst/>
                <a:cxnLst/>
                <a:rect l="l" t="t" r="r" b="b"/>
                <a:pathLst>
                  <a:path w="12372" h="1116" extrusionOk="0">
                    <a:moveTo>
                      <a:pt x="558" y="1"/>
                    </a:moveTo>
                    <a:cubicBezTo>
                      <a:pt x="246" y="1"/>
                      <a:pt x="0" y="246"/>
                      <a:pt x="0" y="558"/>
                    </a:cubicBezTo>
                    <a:cubicBezTo>
                      <a:pt x="0" y="848"/>
                      <a:pt x="246" y="1115"/>
                      <a:pt x="558" y="1115"/>
                    </a:cubicBezTo>
                    <a:lnTo>
                      <a:pt x="11814" y="1115"/>
                    </a:lnTo>
                    <a:cubicBezTo>
                      <a:pt x="12126" y="1115"/>
                      <a:pt x="12371" y="848"/>
                      <a:pt x="12371" y="558"/>
                    </a:cubicBezTo>
                    <a:cubicBezTo>
                      <a:pt x="12371" y="246"/>
                      <a:pt x="12126" y="1"/>
                      <a:pt x="1181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1" name="Google Shape;726;p35">
                <a:extLst>
                  <a:ext uri="{FF2B5EF4-FFF2-40B4-BE49-F238E27FC236}">
                    <a16:creationId xmlns="" xmlns:a16="http://schemas.microsoft.com/office/drawing/2014/main" id="{A08B0196-E8AD-CB0A-5C9D-A292EE4EA4FC}"/>
                  </a:ext>
                </a:extLst>
              </p:cNvPr>
              <p:cNvSpPr/>
              <p:nvPr/>
            </p:nvSpPr>
            <p:spPr>
              <a:xfrm>
                <a:off x="3307651" y="2515251"/>
                <a:ext cx="254210" cy="35047"/>
              </a:xfrm>
              <a:custGeom>
                <a:avLst/>
                <a:gdLst/>
                <a:ahLst/>
                <a:cxnLst/>
                <a:rect l="l" t="t" r="r" b="b"/>
                <a:pathLst>
                  <a:path w="13107" h="1807" extrusionOk="0">
                    <a:moveTo>
                      <a:pt x="0" y="1"/>
                    </a:moveTo>
                    <a:lnTo>
                      <a:pt x="0" y="1806"/>
                    </a:lnTo>
                    <a:lnTo>
                      <a:pt x="13107" y="1806"/>
                    </a:lnTo>
                    <a:lnTo>
                      <a:pt x="131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727;p35">
                <a:extLst>
                  <a:ext uri="{FF2B5EF4-FFF2-40B4-BE49-F238E27FC236}">
                    <a16:creationId xmlns="" xmlns:a16="http://schemas.microsoft.com/office/drawing/2014/main" id="{DA9A147C-2A1C-0350-4335-AAAE0315AA61}"/>
                  </a:ext>
                </a:extLst>
              </p:cNvPr>
              <p:cNvSpPr/>
              <p:nvPr/>
            </p:nvSpPr>
            <p:spPr>
              <a:xfrm>
                <a:off x="3284745" y="2550279"/>
                <a:ext cx="300467" cy="78259"/>
              </a:xfrm>
              <a:custGeom>
                <a:avLst/>
                <a:gdLst/>
                <a:ahLst/>
                <a:cxnLst/>
                <a:rect l="l" t="t" r="r" b="b"/>
                <a:pathLst>
                  <a:path w="15492" h="4035" extrusionOk="0">
                    <a:moveTo>
                      <a:pt x="981" y="0"/>
                    </a:moveTo>
                    <a:cubicBezTo>
                      <a:pt x="446" y="0"/>
                      <a:pt x="0" y="446"/>
                      <a:pt x="0" y="981"/>
                    </a:cubicBezTo>
                    <a:lnTo>
                      <a:pt x="0" y="4035"/>
                    </a:lnTo>
                    <a:lnTo>
                      <a:pt x="15492" y="4035"/>
                    </a:lnTo>
                    <a:lnTo>
                      <a:pt x="15492" y="981"/>
                    </a:lnTo>
                    <a:cubicBezTo>
                      <a:pt x="15492" y="446"/>
                      <a:pt x="15046" y="0"/>
                      <a:pt x="145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3" name="Google Shape;728;p35">
                <a:extLst>
                  <a:ext uri="{FF2B5EF4-FFF2-40B4-BE49-F238E27FC236}">
                    <a16:creationId xmlns="" xmlns:a16="http://schemas.microsoft.com/office/drawing/2014/main" id="{FD9D00C5-B504-D765-0A4B-137934C4B6D2}"/>
                  </a:ext>
                </a:extLst>
              </p:cNvPr>
              <p:cNvSpPr/>
              <p:nvPr/>
            </p:nvSpPr>
            <p:spPr>
              <a:xfrm>
                <a:off x="3516884" y="1772539"/>
                <a:ext cx="54073" cy="54054"/>
              </a:xfrm>
              <a:custGeom>
                <a:avLst/>
                <a:gdLst/>
                <a:ahLst/>
                <a:cxnLst/>
                <a:rect l="l" t="t" r="r" b="b"/>
                <a:pathLst>
                  <a:path w="2788" h="2787" extrusionOk="0">
                    <a:moveTo>
                      <a:pt x="1405" y="0"/>
                    </a:moveTo>
                    <a:cubicBezTo>
                      <a:pt x="625" y="0"/>
                      <a:pt x="1" y="624"/>
                      <a:pt x="1" y="1405"/>
                    </a:cubicBezTo>
                    <a:cubicBezTo>
                      <a:pt x="1" y="2162"/>
                      <a:pt x="625" y="2787"/>
                      <a:pt x="1405" y="2787"/>
                    </a:cubicBezTo>
                    <a:cubicBezTo>
                      <a:pt x="2163" y="2787"/>
                      <a:pt x="2787" y="2162"/>
                      <a:pt x="2787" y="1405"/>
                    </a:cubicBezTo>
                    <a:cubicBezTo>
                      <a:pt x="2787" y="624"/>
                      <a:pt x="2163" y="0"/>
                      <a:pt x="14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4" name="Google Shape;729;p35">
                <a:extLst>
                  <a:ext uri="{FF2B5EF4-FFF2-40B4-BE49-F238E27FC236}">
                    <a16:creationId xmlns="" xmlns:a16="http://schemas.microsoft.com/office/drawing/2014/main" id="{B07B4AC1-07FF-A209-9181-50C9EC65CA03}"/>
                  </a:ext>
                </a:extLst>
              </p:cNvPr>
              <p:cNvSpPr/>
              <p:nvPr/>
            </p:nvSpPr>
            <p:spPr>
              <a:xfrm>
                <a:off x="3507807" y="1763462"/>
                <a:ext cx="72654" cy="72634"/>
              </a:xfrm>
              <a:custGeom>
                <a:avLst/>
                <a:gdLst/>
                <a:ahLst/>
                <a:cxnLst/>
                <a:rect l="l" t="t" r="r" b="b"/>
                <a:pathLst>
                  <a:path w="3746" h="3745" extrusionOk="0">
                    <a:moveTo>
                      <a:pt x="1873" y="959"/>
                    </a:moveTo>
                    <a:cubicBezTo>
                      <a:pt x="2363" y="959"/>
                      <a:pt x="2787" y="1360"/>
                      <a:pt x="2787" y="1873"/>
                    </a:cubicBezTo>
                    <a:cubicBezTo>
                      <a:pt x="2787" y="2363"/>
                      <a:pt x="2363" y="2786"/>
                      <a:pt x="1873" y="2786"/>
                    </a:cubicBezTo>
                    <a:cubicBezTo>
                      <a:pt x="1360" y="2786"/>
                      <a:pt x="959" y="2363"/>
                      <a:pt x="959" y="1873"/>
                    </a:cubicBezTo>
                    <a:cubicBezTo>
                      <a:pt x="959" y="1360"/>
                      <a:pt x="1360" y="959"/>
                      <a:pt x="1873" y="959"/>
                    </a:cubicBezTo>
                    <a:close/>
                    <a:moveTo>
                      <a:pt x="1873" y="0"/>
                    </a:moveTo>
                    <a:cubicBezTo>
                      <a:pt x="848" y="0"/>
                      <a:pt x="1" y="847"/>
                      <a:pt x="1" y="1873"/>
                    </a:cubicBezTo>
                    <a:cubicBezTo>
                      <a:pt x="1" y="2898"/>
                      <a:pt x="848" y="3745"/>
                      <a:pt x="1873" y="3745"/>
                    </a:cubicBezTo>
                    <a:cubicBezTo>
                      <a:pt x="2898" y="3745"/>
                      <a:pt x="3745" y="2898"/>
                      <a:pt x="3745" y="1873"/>
                    </a:cubicBezTo>
                    <a:cubicBezTo>
                      <a:pt x="3745" y="847"/>
                      <a:pt x="2898" y="0"/>
                      <a:pt x="187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5" name="Google Shape;730;p35">
                <a:extLst>
                  <a:ext uri="{FF2B5EF4-FFF2-40B4-BE49-F238E27FC236}">
                    <a16:creationId xmlns="" xmlns:a16="http://schemas.microsoft.com/office/drawing/2014/main" id="{9678C4AF-6E44-5E11-4B06-05C656FEC068}"/>
                  </a:ext>
                </a:extLst>
              </p:cNvPr>
              <p:cNvSpPr/>
              <p:nvPr/>
            </p:nvSpPr>
            <p:spPr>
              <a:xfrm>
                <a:off x="2271376" y="2628518"/>
                <a:ext cx="1363992" cy="44550"/>
              </a:xfrm>
              <a:custGeom>
                <a:avLst/>
                <a:gdLst/>
                <a:ahLst/>
                <a:cxnLst/>
                <a:rect l="l" t="t" r="r" b="b"/>
                <a:pathLst>
                  <a:path w="70327" h="2297" extrusionOk="0">
                    <a:moveTo>
                      <a:pt x="1" y="1"/>
                    </a:moveTo>
                    <a:lnTo>
                      <a:pt x="1" y="2297"/>
                    </a:lnTo>
                    <a:lnTo>
                      <a:pt x="70326" y="2297"/>
                    </a:lnTo>
                    <a:lnTo>
                      <a:pt x="70326"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 name="Google Shape;731;p35">
                <a:extLst>
                  <a:ext uri="{FF2B5EF4-FFF2-40B4-BE49-F238E27FC236}">
                    <a16:creationId xmlns="" xmlns:a16="http://schemas.microsoft.com/office/drawing/2014/main" id="{C4963DA5-CCEE-9853-5813-37A88512161A}"/>
                  </a:ext>
                </a:extLst>
              </p:cNvPr>
              <p:cNvSpPr/>
              <p:nvPr/>
            </p:nvSpPr>
            <p:spPr>
              <a:xfrm>
                <a:off x="2271376" y="2654023"/>
                <a:ext cx="1363992" cy="19492"/>
              </a:xfrm>
              <a:custGeom>
                <a:avLst/>
                <a:gdLst/>
                <a:ahLst/>
                <a:cxnLst/>
                <a:rect l="l" t="t" r="r" b="b"/>
                <a:pathLst>
                  <a:path w="70327" h="1005" extrusionOk="0">
                    <a:moveTo>
                      <a:pt x="1" y="1"/>
                    </a:moveTo>
                    <a:lnTo>
                      <a:pt x="1" y="1004"/>
                    </a:lnTo>
                    <a:lnTo>
                      <a:pt x="70326" y="1004"/>
                    </a:lnTo>
                    <a:lnTo>
                      <a:pt x="7032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7" name="Google Shape;732;p35">
                <a:extLst>
                  <a:ext uri="{FF2B5EF4-FFF2-40B4-BE49-F238E27FC236}">
                    <a16:creationId xmlns="" xmlns:a16="http://schemas.microsoft.com/office/drawing/2014/main" id="{CF52E8A3-DE67-93CC-77E3-5BC8015AA12B}"/>
                  </a:ext>
                </a:extLst>
              </p:cNvPr>
              <p:cNvSpPr/>
              <p:nvPr/>
            </p:nvSpPr>
            <p:spPr>
              <a:xfrm>
                <a:off x="2204386" y="2673049"/>
                <a:ext cx="1468163" cy="43697"/>
              </a:xfrm>
              <a:custGeom>
                <a:avLst/>
                <a:gdLst/>
                <a:ahLst/>
                <a:cxnLst/>
                <a:rect l="l" t="t" r="r" b="b"/>
                <a:pathLst>
                  <a:path w="75698" h="2253" extrusionOk="0">
                    <a:moveTo>
                      <a:pt x="0" y="1"/>
                    </a:moveTo>
                    <a:lnTo>
                      <a:pt x="0" y="2252"/>
                    </a:lnTo>
                    <a:lnTo>
                      <a:pt x="75697" y="2252"/>
                    </a:lnTo>
                    <a:lnTo>
                      <a:pt x="7569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8" name="Google Shape;733;p35">
                <a:extLst>
                  <a:ext uri="{FF2B5EF4-FFF2-40B4-BE49-F238E27FC236}">
                    <a16:creationId xmlns="" xmlns:a16="http://schemas.microsoft.com/office/drawing/2014/main" id="{421D448A-B236-ADA2-A0D0-37C67A0E8E41}"/>
                  </a:ext>
                </a:extLst>
              </p:cNvPr>
              <p:cNvSpPr/>
              <p:nvPr/>
            </p:nvSpPr>
            <p:spPr>
              <a:xfrm>
                <a:off x="2302078" y="1418891"/>
                <a:ext cx="1291358" cy="342865"/>
              </a:xfrm>
              <a:custGeom>
                <a:avLst/>
                <a:gdLst/>
                <a:ahLst/>
                <a:cxnLst/>
                <a:rect l="l" t="t" r="r" b="b"/>
                <a:pathLst>
                  <a:path w="66582" h="17678" extrusionOk="0">
                    <a:moveTo>
                      <a:pt x="33302" y="1"/>
                    </a:moveTo>
                    <a:lnTo>
                      <a:pt x="1" y="17677"/>
                    </a:lnTo>
                    <a:lnTo>
                      <a:pt x="66581" y="17677"/>
                    </a:lnTo>
                    <a:lnTo>
                      <a:pt x="3330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9" name="Google Shape;734;p35">
                <a:extLst>
                  <a:ext uri="{FF2B5EF4-FFF2-40B4-BE49-F238E27FC236}">
                    <a16:creationId xmlns="" xmlns:a16="http://schemas.microsoft.com/office/drawing/2014/main" id="{D362D417-D45B-F624-FA44-592C86B96283}"/>
                  </a:ext>
                </a:extLst>
              </p:cNvPr>
              <p:cNvSpPr/>
              <p:nvPr/>
            </p:nvSpPr>
            <p:spPr>
              <a:xfrm>
                <a:off x="2484527" y="1477270"/>
                <a:ext cx="926460" cy="245560"/>
              </a:xfrm>
              <a:custGeom>
                <a:avLst/>
                <a:gdLst/>
                <a:ahLst/>
                <a:cxnLst/>
                <a:rect l="l" t="t" r="r" b="b"/>
                <a:pathLst>
                  <a:path w="47768" h="12661" extrusionOk="0">
                    <a:moveTo>
                      <a:pt x="23895" y="0"/>
                    </a:moveTo>
                    <a:lnTo>
                      <a:pt x="0" y="12661"/>
                    </a:lnTo>
                    <a:lnTo>
                      <a:pt x="47768" y="12661"/>
                    </a:lnTo>
                    <a:lnTo>
                      <a:pt x="23895"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0" name="Google Shape;735;p35">
                <a:extLst>
                  <a:ext uri="{FF2B5EF4-FFF2-40B4-BE49-F238E27FC236}">
                    <a16:creationId xmlns="" xmlns:a16="http://schemas.microsoft.com/office/drawing/2014/main" id="{081BF9E7-19F0-CC3E-F85E-3C4A59C367A1}"/>
                  </a:ext>
                </a:extLst>
              </p:cNvPr>
              <p:cNvSpPr/>
              <p:nvPr/>
            </p:nvSpPr>
            <p:spPr>
              <a:xfrm>
                <a:off x="2484527" y="1477270"/>
                <a:ext cx="926460" cy="245560"/>
              </a:xfrm>
              <a:custGeom>
                <a:avLst/>
                <a:gdLst/>
                <a:ahLst/>
                <a:cxnLst/>
                <a:rect l="l" t="t" r="r" b="b"/>
                <a:pathLst>
                  <a:path w="47768" h="12661" extrusionOk="0">
                    <a:moveTo>
                      <a:pt x="23895" y="1271"/>
                    </a:moveTo>
                    <a:lnTo>
                      <a:pt x="43243" y="11546"/>
                    </a:lnTo>
                    <a:lnTo>
                      <a:pt x="4569" y="11546"/>
                    </a:lnTo>
                    <a:lnTo>
                      <a:pt x="23895" y="1271"/>
                    </a:lnTo>
                    <a:close/>
                    <a:moveTo>
                      <a:pt x="23895" y="0"/>
                    </a:moveTo>
                    <a:lnTo>
                      <a:pt x="0" y="12661"/>
                    </a:lnTo>
                    <a:lnTo>
                      <a:pt x="47768" y="12661"/>
                    </a:lnTo>
                    <a:lnTo>
                      <a:pt x="23895"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1" name="Google Shape;736;p35">
                <a:extLst>
                  <a:ext uri="{FF2B5EF4-FFF2-40B4-BE49-F238E27FC236}">
                    <a16:creationId xmlns="" xmlns:a16="http://schemas.microsoft.com/office/drawing/2014/main" id="{B4B4014A-BE8A-103A-A8BC-6A054E701C26}"/>
                  </a:ext>
                </a:extLst>
              </p:cNvPr>
              <p:cNvSpPr/>
              <p:nvPr/>
            </p:nvSpPr>
            <p:spPr>
              <a:xfrm>
                <a:off x="2302078" y="1722811"/>
                <a:ext cx="1290912" cy="38945"/>
              </a:xfrm>
              <a:custGeom>
                <a:avLst/>
                <a:gdLst/>
                <a:ahLst/>
                <a:cxnLst/>
                <a:rect l="l" t="t" r="r" b="b"/>
                <a:pathLst>
                  <a:path w="66559" h="2008" extrusionOk="0">
                    <a:moveTo>
                      <a:pt x="1" y="1"/>
                    </a:moveTo>
                    <a:lnTo>
                      <a:pt x="1" y="2007"/>
                    </a:lnTo>
                    <a:lnTo>
                      <a:pt x="66559" y="2007"/>
                    </a:lnTo>
                    <a:lnTo>
                      <a:pt x="66559" y="1"/>
                    </a:ln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02" name="Google Shape;737;p35">
            <a:extLst>
              <a:ext uri="{FF2B5EF4-FFF2-40B4-BE49-F238E27FC236}">
                <a16:creationId xmlns="" xmlns:a16="http://schemas.microsoft.com/office/drawing/2014/main" id="{7F5B61EB-3869-D249-4B29-0E0036A5C7EC}"/>
              </a:ext>
            </a:extLst>
          </p:cNvPr>
          <p:cNvGrpSpPr/>
          <p:nvPr/>
        </p:nvGrpSpPr>
        <p:grpSpPr>
          <a:xfrm>
            <a:off x="2077624" y="1638485"/>
            <a:ext cx="940743" cy="816536"/>
            <a:chOff x="4159040" y="2757547"/>
            <a:chExt cx="1463847" cy="1367971"/>
          </a:xfrm>
        </p:grpSpPr>
        <p:sp>
          <p:nvSpPr>
            <p:cNvPr id="203" name="Google Shape;738;p35">
              <a:extLst>
                <a:ext uri="{FF2B5EF4-FFF2-40B4-BE49-F238E27FC236}">
                  <a16:creationId xmlns="" xmlns:a16="http://schemas.microsoft.com/office/drawing/2014/main" id="{D0D0F4C8-47E2-E59B-4465-0D42DCC0D485}"/>
                </a:ext>
              </a:extLst>
            </p:cNvPr>
            <p:cNvSpPr/>
            <p:nvPr/>
          </p:nvSpPr>
          <p:spPr>
            <a:xfrm>
              <a:off x="4159040" y="2757547"/>
              <a:ext cx="1463847" cy="1367971"/>
            </a:xfrm>
            <a:custGeom>
              <a:avLst/>
              <a:gdLst/>
              <a:ahLst/>
              <a:cxnLst/>
              <a:rect l="l" t="t" r="r" b="b"/>
              <a:pathLst>
                <a:path w="84323" h="78948" extrusionOk="0">
                  <a:moveTo>
                    <a:pt x="30870" y="26921"/>
                  </a:moveTo>
                  <a:cubicBezTo>
                    <a:pt x="31297" y="26921"/>
                    <a:pt x="31846" y="27042"/>
                    <a:pt x="32516" y="27209"/>
                  </a:cubicBezTo>
                  <a:cubicBezTo>
                    <a:pt x="32453" y="27209"/>
                    <a:pt x="32390" y="27251"/>
                    <a:pt x="32327" y="27251"/>
                  </a:cubicBezTo>
                  <a:cubicBezTo>
                    <a:pt x="32244" y="27272"/>
                    <a:pt x="32181" y="27272"/>
                    <a:pt x="32097" y="27293"/>
                  </a:cubicBezTo>
                  <a:cubicBezTo>
                    <a:pt x="31281" y="27481"/>
                    <a:pt x="30465" y="27690"/>
                    <a:pt x="29649" y="27921"/>
                  </a:cubicBezTo>
                  <a:cubicBezTo>
                    <a:pt x="29837" y="27481"/>
                    <a:pt x="30047" y="27146"/>
                    <a:pt x="30319" y="27021"/>
                  </a:cubicBezTo>
                  <a:cubicBezTo>
                    <a:pt x="30472" y="26951"/>
                    <a:pt x="30656" y="26921"/>
                    <a:pt x="30870" y="26921"/>
                  </a:cubicBezTo>
                  <a:close/>
                  <a:moveTo>
                    <a:pt x="25981" y="0"/>
                  </a:moveTo>
                  <a:cubicBezTo>
                    <a:pt x="25934" y="0"/>
                    <a:pt x="25888" y="3"/>
                    <a:pt x="25841" y="8"/>
                  </a:cubicBezTo>
                  <a:cubicBezTo>
                    <a:pt x="24544" y="176"/>
                    <a:pt x="23769" y="2247"/>
                    <a:pt x="24481" y="7813"/>
                  </a:cubicBezTo>
                  <a:cubicBezTo>
                    <a:pt x="24502" y="8043"/>
                    <a:pt x="24544" y="8315"/>
                    <a:pt x="24586" y="8545"/>
                  </a:cubicBezTo>
                  <a:cubicBezTo>
                    <a:pt x="23790" y="6997"/>
                    <a:pt x="23058" y="5742"/>
                    <a:pt x="22389" y="4758"/>
                  </a:cubicBezTo>
                  <a:cubicBezTo>
                    <a:pt x="20816" y="2373"/>
                    <a:pt x="19543" y="1424"/>
                    <a:pt x="18550" y="1424"/>
                  </a:cubicBezTo>
                  <a:cubicBezTo>
                    <a:pt x="18314" y="1424"/>
                    <a:pt x="18094" y="1477"/>
                    <a:pt x="17890" y="1578"/>
                  </a:cubicBezTo>
                  <a:cubicBezTo>
                    <a:pt x="17848" y="1578"/>
                    <a:pt x="17848" y="1620"/>
                    <a:pt x="17848" y="1620"/>
                  </a:cubicBezTo>
                  <a:cubicBezTo>
                    <a:pt x="17848" y="1620"/>
                    <a:pt x="17827" y="1620"/>
                    <a:pt x="17827" y="1641"/>
                  </a:cubicBezTo>
                  <a:cubicBezTo>
                    <a:pt x="16781" y="2164"/>
                    <a:pt x="16488" y="3817"/>
                    <a:pt x="17681" y="7143"/>
                  </a:cubicBezTo>
                  <a:cubicBezTo>
                    <a:pt x="18057" y="8294"/>
                    <a:pt x="18622" y="9612"/>
                    <a:pt x="19376" y="11161"/>
                  </a:cubicBezTo>
                  <a:cubicBezTo>
                    <a:pt x="19187" y="10972"/>
                    <a:pt x="19041" y="10805"/>
                    <a:pt x="18852" y="10638"/>
                  </a:cubicBezTo>
                  <a:cubicBezTo>
                    <a:pt x="15872" y="7765"/>
                    <a:pt x="13928" y="6682"/>
                    <a:pt x="12753" y="6682"/>
                  </a:cubicBezTo>
                  <a:cubicBezTo>
                    <a:pt x="12336" y="6682"/>
                    <a:pt x="12016" y="6819"/>
                    <a:pt x="11780" y="7060"/>
                  </a:cubicBezTo>
                  <a:cubicBezTo>
                    <a:pt x="10901" y="8001"/>
                    <a:pt x="11571" y="10115"/>
                    <a:pt x="15630" y="14006"/>
                  </a:cubicBezTo>
                  <a:cubicBezTo>
                    <a:pt x="16049" y="14425"/>
                    <a:pt x="16530" y="14843"/>
                    <a:pt x="17011" y="15241"/>
                  </a:cubicBezTo>
                  <a:cubicBezTo>
                    <a:pt x="14162" y="13823"/>
                    <a:pt x="12235" y="13262"/>
                    <a:pt x="11008" y="13262"/>
                  </a:cubicBezTo>
                  <a:cubicBezTo>
                    <a:pt x="10136" y="13262"/>
                    <a:pt x="9618" y="13545"/>
                    <a:pt x="9374" y="14006"/>
                  </a:cubicBezTo>
                  <a:cubicBezTo>
                    <a:pt x="8809" y="15157"/>
                    <a:pt x="10106" y="16998"/>
                    <a:pt x="15107" y="19509"/>
                  </a:cubicBezTo>
                  <a:lnTo>
                    <a:pt x="15588" y="19739"/>
                  </a:lnTo>
                  <a:cubicBezTo>
                    <a:pt x="14631" y="19659"/>
                    <a:pt x="13784" y="19621"/>
                    <a:pt x="13038" y="19621"/>
                  </a:cubicBezTo>
                  <a:cubicBezTo>
                    <a:pt x="9725" y="19621"/>
                    <a:pt x="8409" y="20364"/>
                    <a:pt x="8307" y="21371"/>
                  </a:cubicBezTo>
                  <a:cubicBezTo>
                    <a:pt x="8202" y="22439"/>
                    <a:pt x="9479" y="23485"/>
                    <a:pt x="13182" y="24112"/>
                  </a:cubicBezTo>
                  <a:cubicBezTo>
                    <a:pt x="9056" y="26443"/>
                    <a:pt x="6673" y="28300"/>
                    <a:pt x="3489" y="28300"/>
                  </a:cubicBezTo>
                  <a:cubicBezTo>
                    <a:pt x="2443" y="28300"/>
                    <a:pt x="1310" y="28099"/>
                    <a:pt x="0" y="27649"/>
                  </a:cubicBezTo>
                  <a:lnTo>
                    <a:pt x="0" y="27649"/>
                  </a:lnTo>
                  <a:cubicBezTo>
                    <a:pt x="0" y="27649"/>
                    <a:pt x="2574" y="32712"/>
                    <a:pt x="7177" y="36039"/>
                  </a:cubicBezTo>
                  <a:lnTo>
                    <a:pt x="23246" y="68094"/>
                  </a:lnTo>
                  <a:cubicBezTo>
                    <a:pt x="23379" y="68374"/>
                    <a:pt x="23658" y="68540"/>
                    <a:pt x="23943" y="68540"/>
                  </a:cubicBezTo>
                  <a:cubicBezTo>
                    <a:pt x="24062" y="68540"/>
                    <a:pt x="24182" y="68511"/>
                    <a:pt x="24293" y="68450"/>
                  </a:cubicBezTo>
                  <a:cubicBezTo>
                    <a:pt x="24690" y="68261"/>
                    <a:pt x="24837" y="67780"/>
                    <a:pt x="24627" y="67403"/>
                  </a:cubicBezTo>
                  <a:lnTo>
                    <a:pt x="9667" y="37545"/>
                  </a:lnTo>
                  <a:lnTo>
                    <a:pt x="9667" y="37545"/>
                  </a:lnTo>
                  <a:cubicBezTo>
                    <a:pt x="11332" y="38338"/>
                    <a:pt x="13175" y="38845"/>
                    <a:pt x="15186" y="38845"/>
                  </a:cubicBezTo>
                  <a:cubicBezTo>
                    <a:pt x="17420" y="38845"/>
                    <a:pt x="19861" y="38219"/>
                    <a:pt x="22493" y="36667"/>
                  </a:cubicBezTo>
                  <a:lnTo>
                    <a:pt x="22765" y="37148"/>
                  </a:lnTo>
                  <a:lnTo>
                    <a:pt x="24962" y="41207"/>
                  </a:lnTo>
                  <a:lnTo>
                    <a:pt x="39860" y="68596"/>
                  </a:lnTo>
                  <a:cubicBezTo>
                    <a:pt x="38667" y="69287"/>
                    <a:pt x="37726" y="70396"/>
                    <a:pt x="37307" y="71818"/>
                  </a:cubicBezTo>
                  <a:cubicBezTo>
                    <a:pt x="36449" y="74748"/>
                    <a:pt x="38123" y="77823"/>
                    <a:pt x="41052" y="78723"/>
                  </a:cubicBezTo>
                  <a:cubicBezTo>
                    <a:pt x="41572" y="78875"/>
                    <a:pt x="42097" y="78948"/>
                    <a:pt x="42613" y="78948"/>
                  </a:cubicBezTo>
                  <a:cubicBezTo>
                    <a:pt x="45010" y="78948"/>
                    <a:pt x="47234" y="77388"/>
                    <a:pt x="47957" y="74978"/>
                  </a:cubicBezTo>
                  <a:cubicBezTo>
                    <a:pt x="48376" y="73597"/>
                    <a:pt x="48229" y="72153"/>
                    <a:pt x="47622" y="70960"/>
                  </a:cubicBezTo>
                  <a:lnTo>
                    <a:pt x="74970" y="56105"/>
                  </a:lnTo>
                  <a:lnTo>
                    <a:pt x="77627" y="54661"/>
                  </a:lnTo>
                  <a:lnTo>
                    <a:pt x="84322" y="51020"/>
                  </a:lnTo>
                  <a:cubicBezTo>
                    <a:pt x="84071" y="50581"/>
                    <a:pt x="83820" y="50141"/>
                    <a:pt x="83590" y="49723"/>
                  </a:cubicBezTo>
                  <a:cubicBezTo>
                    <a:pt x="83527" y="49618"/>
                    <a:pt x="83485" y="49535"/>
                    <a:pt x="83423" y="49430"/>
                  </a:cubicBezTo>
                  <a:cubicBezTo>
                    <a:pt x="83172" y="49012"/>
                    <a:pt x="82900" y="48572"/>
                    <a:pt x="82649" y="48154"/>
                  </a:cubicBezTo>
                  <a:cubicBezTo>
                    <a:pt x="80828" y="45329"/>
                    <a:pt x="78736" y="42672"/>
                    <a:pt x="76392" y="40266"/>
                  </a:cubicBezTo>
                  <a:lnTo>
                    <a:pt x="76371" y="40245"/>
                  </a:lnTo>
                  <a:cubicBezTo>
                    <a:pt x="75995" y="39847"/>
                    <a:pt x="75597" y="39491"/>
                    <a:pt x="75221" y="39115"/>
                  </a:cubicBezTo>
                  <a:cubicBezTo>
                    <a:pt x="74865" y="38780"/>
                    <a:pt x="74509" y="38466"/>
                    <a:pt x="74133" y="38152"/>
                  </a:cubicBezTo>
                  <a:cubicBezTo>
                    <a:pt x="74070" y="38069"/>
                    <a:pt x="73986" y="38027"/>
                    <a:pt x="73902" y="37943"/>
                  </a:cubicBezTo>
                  <a:cubicBezTo>
                    <a:pt x="71057" y="35453"/>
                    <a:pt x="67897" y="33256"/>
                    <a:pt x="64445" y="31478"/>
                  </a:cubicBezTo>
                  <a:cubicBezTo>
                    <a:pt x="64403" y="31457"/>
                    <a:pt x="64361" y="31457"/>
                    <a:pt x="64340" y="31436"/>
                  </a:cubicBezTo>
                  <a:cubicBezTo>
                    <a:pt x="63106" y="30808"/>
                    <a:pt x="61850" y="30222"/>
                    <a:pt x="60574" y="29678"/>
                  </a:cubicBezTo>
                  <a:lnTo>
                    <a:pt x="60532" y="29678"/>
                  </a:lnTo>
                  <a:lnTo>
                    <a:pt x="59905" y="29448"/>
                  </a:lnTo>
                  <a:cubicBezTo>
                    <a:pt x="59758" y="29385"/>
                    <a:pt x="59633" y="29302"/>
                    <a:pt x="59465" y="29260"/>
                  </a:cubicBezTo>
                  <a:lnTo>
                    <a:pt x="59235" y="29176"/>
                  </a:lnTo>
                  <a:cubicBezTo>
                    <a:pt x="58942" y="29071"/>
                    <a:pt x="58649" y="28967"/>
                    <a:pt x="58335" y="28862"/>
                  </a:cubicBezTo>
                  <a:cubicBezTo>
                    <a:pt x="58126" y="28778"/>
                    <a:pt x="57896" y="28716"/>
                    <a:pt x="57687" y="28653"/>
                  </a:cubicBezTo>
                  <a:lnTo>
                    <a:pt x="57226" y="28506"/>
                  </a:lnTo>
                  <a:cubicBezTo>
                    <a:pt x="56829" y="28360"/>
                    <a:pt x="56431" y="28255"/>
                    <a:pt x="56034" y="28130"/>
                  </a:cubicBezTo>
                  <a:cubicBezTo>
                    <a:pt x="53586" y="27397"/>
                    <a:pt x="51096" y="26874"/>
                    <a:pt x="48648" y="26561"/>
                  </a:cubicBezTo>
                  <a:cubicBezTo>
                    <a:pt x="48585" y="26561"/>
                    <a:pt x="48543" y="26561"/>
                    <a:pt x="48501" y="26540"/>
                  </a:cubicBezTo>
                  <a:lnTo>
                    <a:pt x="47183" y="26372"/>
                  </a:lnTo>
                  <a:cubicBezTo>
                    <a:pt x="47078" y="26372"/>
                    <a:pt x="46995" y="26351"/>
                    <a:pt x="46890" y="26351"/>
                  </a:cubicBezTo>
                  <a:cubicBezTo>
                    <a:pt x="46388" y="26309"/>
                    <a:pt x="45886" y="26268"/>
                    <a:pt x="45404" y="26247"/>
                  </a:cubicBezTo>
                  <a:cubicBezTo>
                    <a:pt x="44693" y="26205"/>
                    <a:pt x="43982" y="26163"/>
                    <a:pt x="43312" y="26163"/>
                  </a:cubicBezTo>
                  <a:cubicBezTo>
                    <a:pt x="57121" y="18944"/>
                    <a:pt x="49025" y="3106"/>
                    <a:pt x="49024" y="3105"/>
                  </a:cubicBezTo>
                  <a:lnTo>
                    <a:pt x="49024" y="3105"/>
                  </a:lnTo>
                  <a:cubicBezTo>
                    <a:pt x="47350" y="8357"/>
                    <a:pt x="44212" y="8985"/>
                    <a:pt x="38625" y="11391"/>
                  </a:cubicBezTo>
                  <a:cubicBezTo>
                    <a:pt x="40341" y="8043"/>
                    <a:pt x="40278" y="6369"/>
                    <a:pt x="39358" y="5825"/>
                  </a:cubicBezTo>
                  <a:cubicBezTo>
                    <a:pt x="39170" y="5711"/>
                    <a:pt x="38958" y="5650"/>
                    <a:pt x="38722" y="5650"/>
                  </a:cubicBezTo>
                  <a:cubicBezTo>
                    <a:pt x="37615" y="5650"/>
                    <a:pt x="35967" y="7003"/>
                    <a:pt x="33708" y="10659"/>
                  </a:cubicBezTo>
                  <a:cubicBezTo>
                    <a:pt x="33729" y="10470"/>
                    <a:pt x="33792" y="10324"/>
                    <a:pt x="33813" y="10136"/>
                  </a:cubicBezTo>
                  <a:cubicBezTo>
                    <a:pt x="34796" y="4612"/>
                    <a:pt x="34127" y="2477"/>
                    <a:pt x="32850" y="2247"/>
                  </a:cubicBezTo>
                  <a:cubicBezTo>
                    <a:pt x="32777" y="2234"/>
                    <a:pt x="32704" y="2227"/>
                    <a:pt x="32630" y="2227"/>
                  </a:cubicBezTo>
                  <a:cubicBezTo>
                    <a:pt x="31438" y="2227"/>
                    <a:pt x="30178" y="4025"/>
                    <a:pt x="29251" y="9089"/>
                  </a:cubicBezTo>
                  <a:cubicBezTo>
                    <a:pt x="29231" y="8462"/>
                    <a:pt x="29189" y="7855"/>
                    <a:pt x="29105" y="7269"/>
                  </a:cubicBezTo>
                  <a:cubicBezTo>
                    <a:pt x="28420" y="1887"/>
                    <a:pt x="27210" y="0"/>
                    <a:pt x="2598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204" name="Google Shape;739;p35">
              <a:extLst>
                <a:ext uri="{FF2B5EF4-FFF2-40B4-BE49-F238E27FC236}">
                  <a16:creationId xmlns="" xmlns:a16="http://schemas.microsoft.com/office/drawing/2014/main" id="{56661A2D-2209-8A06-2E9F-F1E856A8EF14}"/>
                </a:ext>
              </a:extLst>
            </p:cNvPr>
            <p:cNvGrpSpPr/>
            <p:nvPr/>
          </p:nvGrpSpPr>
          <p:grpSpPr>
            <a:xfrm>
              <a:off x="4159260" y="2757551"/>
              <a:ext cx="1463407" cy="1367965"/>
              <a:chOff x="719973" y="2788061"/>
              <a:chExt cx="1629266" cy="1524704"/>
            </a:xfrm>
          </p:grpSpPr>
          <p:sp>
            <p:nvSpPr>
              <p:cNvPr id="205" name="Google Shape;740;p35">
                <a:extLst>
                  <a:ext uri="{FF2B5EF4-FFF2-40B4-BE49-F238E27FC236}">
                    <a16:creationId xmlns="" xmlns:a16="http://schemas.microsoft.com/office/drawing/2014/main" id="{BB0C2D57-4D4D-E237-0D9A-28647923396F}"/>
                  </a:ext>
                </a:extLst>
              </p:cNvPr>
              <p:cNvSpPr/>
              <p:nvPr/>
            </p:nvSpPr>
            <p:spPr>
              <a:xfrm>
                <a:off x="1105676" y="3293188"/>
                <a:ext cx="1243564" cy="917911"/>
              </a:xfrm>
              <a:custGeom>
                <a:avLst/>
                <a:gdLst/>
                <a:ahLst/>
                <a:cxnLst/>
                <a:rect l="l" t="t" r="r" b="b"/>
                <a:pathLst>
                  <a:path w="64425" h="47554" extrusionOk="0">
                    <a:moveTo>
                      <a:pt x="22640" y="1"/>
                    </a:moveTo>
                    <a:cubicBezTo>
                      <a:pt x="14630" y="1"/>
                      <a:pt x="6859" y="2044"/>
                      <a:pt x="0" y="5748"/>
                    </a:cubicBezTo>
                    <a:lnTo>
                      <a:pt x="22682" y="47470"/>
                    </a:lnTo>
                    <a:lnTo>
                      <a:pt x="22619" y="47554"/>
                    </a:lnTo>
                    <a:lnTo>
                      <a:pt x="64424" y="24893"/>
                    </a:lnTo>
                    <a:cubicBezTo>
                      <a:pt x="58608" y="14201"/>
                      <a:pt x="48753" y="5727"/>
                      <a:pt x="36177" y="1982"/>
                    </a:cubicBezTo>
                    <a:cubicBezTo>
                      <a:pt x="31669" y="639"/>
                      <a:pt x="27117" y="1"/>
                      <a:pt x="2264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6" name="Google Shape;741;p35">
                <a:extLst>
                  <a:ext uri="{FF2B5EF4-FFF2-40B4-BE49-F238E27FC236}">
                    <a16:creationId xmlns="" xmlns:a16="http://schemas.microsoft.com/office/drawing/2014/main" id="{1CB93093-CD7B-0849-6F1C-A892038682DF}"/>
                  </a:ext>
                </a:extLst>
              </p:cNvPr>
              <p:cNvSpPr/>
              <p:nvPr/>
            </p:nvSpPr>
            <p:spPr>
              <a:xfrm>
                <a:off x="930390" y="2916809"/>
                <a:ext cx="207212" cy="200186"/>
              </a:xfrm>
              <a:custGeom>
                <a:avLst/>
                <a:gdLst/>
                <a:ahLst/>
                <a:cxnLst/>
                <a:rect l="l" t="t" r="r" b="b"/>
                <a:pathLst>
                  <a:path w="10735" h="10371" extrusionOk="0">
                    <a:moveTo>
                      <a:pt x="1858" y="1"/>
                    </a:moveTo>
                    <a:cubicBezTo>
                      <a:pt x="1445" y="1"/>
                      <a:pt x="1129" y="134"/>
                      <a:pt x="900" y="369"/>
                    </a:cubicBezTo>
                    <a:cubicBezTo>
                      <a:pt x="1" y="1311"/>
                      <a:pt x="691" y="3445"/>
                      <a:pt x="4750" y="7337"/>
                    </a:cubicBezTo>
                    <a:cubicBezTo>
                      <a:pt x="5169" y="7755"/>
                      <a:pt x="5629" y="8173"/>
                      <a:pt x="6131" y="8571"/>
                    </a:cubicBezTo>
                    <a:cubicBezTo>
                      <a:pt x="6173" y="8592"/>
                      <a:pt x="6257" y="8613"/>
                      <a:pt x="6320" y="8634"/>
                    </a:cubicBezTo>
                    <a:cubicBezTo>
                      <a:pt x="7282" y="9157"/>
                      <a:pt x="8245" y="9743"/>
                      <a:pt x="9186" y="10370"/>
                    </a:cubicBezTo>
                    <a:cubicBezTo>
                      <a:pt x="8391" y="9220"/>
                      <a:pt x="8349" y="8487"/>
                      <a:pt x="8705" y="8090"/>
                    </a:cubicBezTo>
                    <a:cubicBezTo>
                      <a:pt x="8864" y="7939"/>
                      <a:pt x="9068" y="7856"/>
                      <a:pt x="9328" y="7856"/>
                    </a:cubicBezTo>
                    <a:cubicBezTo>
                      <a:pt x="9683" y="7856"/>
                      <a:pt x="10142" y="8011"/>
                      <a:pt x="10734" y="8362"/>
                    </a:cubicBezTo>
                    <a:cubicBezTo>
                      <a:pt x="9918" y="7127"/>
                      <a:pt x="9165" y="5851"/>
                      <a:pt x="8537" y="4596"/>
                    </a:cubicBezTo>
                    <a:cubicBezTo>
                      <a:pt x="8517" y="4554"/>
                      <a:pt x="8517" y="4533"/>
                      <a:pt x="8475" y="4491"/>
                    </a:cubicBezTo>
                    <a:cubicBezTo>
                      <a:pt x="8286" y="4303"/>
                      <a:pt x="8140" y="4114"/>
                      <a:pt x="7952" y="3968"/>
                    </a:cubicBezTo>
                    <a:cubicBezTo>
                      <a:pt x="4982" y="1075"/>
                      <a:pt x="3029" y="1"/>
                      <a:pt x="185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7" name="Google Shape;742;p35">
                <a:extLst>
                  <a:ext uri="{FF2B5EF4-FFF2-40B4-BE49-F238E27FC236}">
                    <a16:creationId xmlns="" xmlns:a16="http://schemas.microsoft.com/office/drawing/2014/main" id="{26FDF337-18F0-1B65-7F06-B5D3D8DD8F4A}"/>
                  </a:ext>
                </a:extLst>
              </p:cNvPr>
              <p:cNvSpPr/>
              <p:nvPr/>
            </p:nvSpPr>
            <p:spPr>
              <a:xfrm>
                <a:off x="878697" y="3167201"/>
                <a:ext cx="186211" cy="86707"/>
              </a:xfrm>
              <a:custGeom>
                <a:avLst/>
                <a:gdLst/>
                <a:ahLst/>
                <a:cxnLst/>
                <a:rect l="l" t="t" r="r" b="b"/>
                <a:pathLst>
                  <a:path w="9647" h="4492" extrusionOk="0">
                    <a:moveTo>
                      <a:pt x="4813" y="0"/>
                    </a:moveTo>
                    <a:cubicBezTo>
                      <a:pt x="1508" y="0"/>
                      <a:pt x="207" y="739"/>
                      <a:pt x="105" y="1730"/>
                    </a:cubicBezTo>
                    <a:cubicBezTo>
                      <a:pt x="0" y="2818"/>
                      <a:pt x="1277" y="3864"/>
                      <a:pt x="4959" y="4492"/>
                    </a:cubicBezTo>
                    <a:cubicBezTo>
                      <a:pt x="5817" y="3989"/>
                      <a:pt x="6801" y="3466"/>
                      <a:pt x="7847" y="2943"/>
                    </a:cubicBezTo>
                    <a:cubicBezTo>
                      <a:pt x="8495" y="2650"/>
                      <a:pt x="9060" y="2378"/>
                      <a:pt x="9646" y="2190"/>
                    </a:cubicBezTo>
                    <a:cubicBezTo>
                      <a:pt x="8182" y="1520"/>
                      <a:pt x="7700" y="872"/>
                      <a:pt x="7826" y="328"/>
                    </a:cubicBezTo>
                    <a:cubicBezTo>
                      <a:pt x="7679" y="244"/>
                      <a:pt x="7512" y="202"/>
                      <a:pt x="7366" y="119"/>
                    </a:cubicBezTo>
                    <a:cubicBezTo>
                      <a:pt x="6407" y="38"/>
                      <a:pt x="5559" y="0"/>
                      <a:pt x="481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8" name="Google Shape;743;p35">
                <a:extLst>
                  <a:ext uri="{FF2B5EF4-FFF2-40B4-BE49-F238E27FC236}">
                    <a16:creationId xmlns="" xmlns:a16="http://schemas.microsoft.com/office/drawing/2014/main" id="{5E5733F5-0C01-038F-BCF6-093CF09C3A62}"/>
                  </a:ext>
                </a:extLst>
              </p:cNvPr>
              <p:cNvSpPr/>
              <p:nvPr/>
            </p:nvSpPr>
            <p:spPr>
              <a:xfrm>
                <a:off x="1038638" y="2816725"/>
                <a:ext cx="192658" cy="286932"/>
              </a:xfrm>
              <a:custGeom>
                <a:avLst/>
                <a:gdLst/>
                <a:ahLst/>
                <a:cxnLst/>
                <a:rect l="l" t="t" r="r" b="b"/>
                <a:pathLst>
                  <a:path w="9981" h="14865" extrusionOk="0">
                    <a:moveTo>
                      <a:pt x="2049" y="0"/>
                    </a:moveTo>
                    <a:cubicBezTo>
                      <a:pt x="1811" y="0"/>
                      <a:pt x="1588" y="54"/>
                      <a:pt x="1381" y="156"/>
                    </a:cubicBezTo>
                    <a:cubicBezTo>
                      <a:pt x="1360" y="156"/>
                      <a:pt x="1360" y="177"/>
                      <a:pt x="1360" y="177"/>
                    </a:cubicBezTo>
                    <a:cubicBezTo>
                      <a:pt x="1360" y="177"/>
                      <a:pt x="1318" y="177"/>
                      <a:pt x="1318" y="198"/>
                    </a:cubicBezTo>
                    <a:cubicBezTo>
                      <a:pt x="272" y="721"/>
                      <a:pt x="0" y="2374"/>
                      <a:pt x="1172" y="5700"/>
                    </a:cubicBezTo>
                    <a:cubicBezTo>
                      <a:pt x="1569" y="6851"/>
                      <a:pt x="2113" y="8169"/>
                      <a:pt x="2867" y="9718"/>
                    </a:cubicBezTo>
                    <a:cubicBezTo>
                      <a:pt x="2888" y="9739"/>
                      <a:pt x="2888" y="9781"/>
                      <a:pt x="2929" y="9822"/>
                    </a:cubicBezTo>
                    <a:cubicBezTo>
                      <a:pt x="3557" y="11057"/>
                      <a:pt x="4310" y="12333"/>
                      <a:pt x="5147" y="13568"/>
                    </a:cubicBezTo>
                    <a:cubicBezTo>
                      <a:pt x="5608" y="13861"/>
                      <a:pt x="6194" y="14279"/>
                      <a:pt x="6842" y="14865"/>
                    </a:cubicBezTo>
                    <a:cubicBezTo>
                      <a:pt x="5440" y="11915"/>
                      <a:pt x="5503" y="10576"/>
                      <a:pt x="6214" y="10241"/>
                    </a:cubicBezTo>
                    <a:cubicBezTo>
                      <a:pt x="6319" y="10191"/>
                      <a:pt x="6433" y="10165"/>
                      <a:pt x="6554" y="10165"/>
                    </a:cubicBezTo>
                    <a:cubicBezTo>
                      <a:pt x="7308" y="10165"/>
                      <a:pt x="8384" y="11176"/>
                      <a:pt x="9771" y="13986"/>
                    </a:cubicBezTo>
                    <a:cubicBezTo>
                      <a:pt x="9855" y="14133"/>
                      <a:pt x="9939" y="14300"/>
                      <a:pt x="9981" y="14447"/>
                    </a:cubicBezTo>
                    <a:cubicBezTo>
                      <a:pt x="9792" y="13045"/>
                      <a:pt x="9751" y="11998"/>
                      <a:pt x="9834" y="11245"/>
                    </a:cubicBezTo>
                    <a:cubicBezTo>
                      <a:pt x="9332" y="9843"/>
                      <a:pt x="8746" y="8462"/>
                      <a:pt x="8119" y="7207"/>
                    </a:cubicBezTo>
                    <a:cubicBezTo>
                      <a:pt x="8098" y="7186"/>
                      <a:pt x="8098" y="7165"/>
                      <a:pt x="8077" y="7102"/>
                    </a:cubicBezTo>
                    <a:cubicBezTo>
                      <a:pt x="7282" y="5554"/>
                      <a:pt x="6549" y="4299"/>
                      <a:pt x="5880" y="3315"/>
                    </a:cubicBezTo>
                    <a:cubicBezTo>
                      <a:pt x="4311" y="937"/>
                      <a:pt x="3042" y="0"/>
                      <a:pt x="204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9" name="Google Shape;744;p35">
                <a:extLst>
                  <a:ext uri="{FF2B5EF4-FFF2-40B4-BE49-F238E27FC236}">
                    <a16:creationId xmlns="" xmlns:a16="http://schemas.microsoft.com/office/drawing/2014/main" id="{2C2ED7F4-6753-4C64-A5AC-28E9B1C0A3C1}"/>
                  </a:ext>
                </a:extLst>
              </p:cNvPr>
              <p:cNvSpPr/>
              <p:nvPr/>
            </p:nvSpPr>
            <p:spPr>
              <a:xfrm>
                <a:off x="890009" y="3044147"/>
                <a:ext cx="283940" cy="140696"/>
              </a:xfrm>
              <a:custGeom>
                <a:avLst/>
                <a:gdLst/>
                <a:ahLst/>
                <a:cxnLst/>
                <a:rect l="l" t="t" r="r" b="b"/>
                <a:pathLst>
                  <a:path w="14710" h="7289" extrusionOk="0">
                    <a:moveTo>
                      <a:pt x="2212" y="0"/>
                    </a:moveTo>
                    <a:cubicBezTo>
                      <a:pt x="1337" y="0"/>
                      <a:pt x="822" y="290"/>
                      <a:pt x="586" y="760"/>
                    </a:cubicBezTo>
                    <a:cubicBezTo>
                      <a:pt x="0" y="1911"/>
                      <a:pt x="1318" y="3732"/>
                      <a:pt x="6298" y="6242"/>
                    </a:cubicBezTo>
                    <a:lnTo>
                      <a:pt x="6780" y="6494"/>
                    </a:lnTo>
                    <a:cubicBezTo>
                      <a:pt x="6926" y="6556"/>
                      <a:pt x="7093" y="6640"/>
                      <a:pt x="7240" y="6703"/>
                    </a:cubicBezTo>
                    <a:cubicBezTo>
                      <a:pt x="7282" y="6703"/>
                      <a:pt x="7282" y="6703"/>
                      <a:pt x="7282" y="6661"/>
                    </a:cubicBezTo>
                    <a:cubicBezTo>
                      <a:pt x="7400" y="6210"/>
                      <a:pt x="7903" y="5914"/>
                      <a:pt x="8961" y="5914"/>
                    </a:cubicBezTo>
                    <a:cubicBezTo>
                      <a:pt x="9768" y="5914"/>
                      <a:pt x="10899" y="6086"/>
                      <a:pt x="12429" y="6494"/>
                    </a:cubicBezTo>
                    <a:cubicBezTo>
                      <a:pt x="13182" y="6703"/>
                      <a:pt x="13935" y="6975"/>
                      <a:pt x="14710" y="7289"/>
                    </a:cubicBezTo>
                    <a:cubicBezTo>
                      <a:pt x="14207" y="6912"/>
                      <a:pt x="13705" y="6494"/>
                      <a:pt x="13266" y="6054"/>
                    </a:cubicBezTo>
                    <a:cubicBezTo>
                      <a:pt x="12345" y="5133"/>
                      <a:pt x="11697" y="4401"/>
                      <a:pt x="11278" y="3773"/>
                    </a:cubicBezTo>
                    <a:cubicBezTo>
                      <a:pt x="10337" y="3146"/>
                      <a:pt x="9353" y="2539"/>
                      <a:pt x="8412" y="2058"/>
                    </a:cubicBezTo>
                    <a:cubicBezTo>
                      <a:pt x="8349" y="2037"/>
                      <a:pt x="8265" y="2016"/>
                      <a:pt x="8223" y="1995"/>
                    </a:cubicBezTo>
                    <a:cubicBezTo>
                      <a:pt x="5367" y="567"/>
                      <a:pt x="3437" y="0"/>
                      <a:pt x="221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0" name="Google Shape;745;p35">
                <a:extLst>
                  <a:ext uri="{FF2B5EF4-FFF2-40B4-BE49-F238E27FC236}">
                    <a16:creationId xmlns="" xmlns:a16="http://schemas.microsoft.com/office/drawing/2014/main" id="{8181A539-D13E-F8A4-189F-65D7DE0C1386}"/>
                  </a:ext>
                </a:extLst>
              </p:cNvPr>
              <p:cNvSpPr/>
              <p:nvPr/>
            </p:nvSpPr>
            <p:spPr>
              <a:xfrm>
                <a:off x="1027732" y="3158553"/>
                <a:ext cx="163589" cy="51325"/>
              </a:xfrm>
              <a:custGeom>
                <a:avLst/>
                <a:gdLst/>
                <a:ahLst/>
                <a:cxnLst/>
                <a:rect l="l" t="t" r="r" b="b"/>
                <a:pathLst>
                  <a:path w="8475" h="2659" extrusionOk="0">
                    <a:moveTo>
                      <a:pt x="1848" y="1"/>
                    </a:moveTo>
                    <a:cubicBezTo>
                      <a:pt x="775" y="1"/>
                      <a:pt x="266" y="310"/>
                      <a:pt x="147" y="776"/>
                    </a:cubicBezTo>
                    <a:lnTo>
                      <a:pt x="147" y="797"/>
                    </a:lnTo>
                    <a:cubicBezTo>
                      <a:pt x="0" y="1341"/>
                      <a:pt x="481" y="2010"/>
                      <a:pt x="1946" y="2659"/>
                    </a:cubicBezTo>
                    <a:cubicBezTo>
                      <a:pt x="3566" y="2076"/>
                      <a:pt x="5033" y="1854"/>
                      <a:pt x="6318" y="1854"/>
                    </a:cubicBezTo>
                    <a:cubicBezTo>
                      <a:pt x="7108" y="1854"/>
                      <a:pt x="7829" y="1938"/>
                      <a:pt x="8474" y="2073"/>
                    </a:cubicBezTo>
                    <a:cubicBezTo>
                      <a:pt x="8160" y="1864"/>
                      <a:pt x="7888" y="1634"/>
                      <a:pt x="7596" y="1403"/>
                    </a:cubicBezTo>
                    <a:cubicBezTo>
                      <a:pt x="6800" y="1069"/>
                      <a:pt x="6026" y="776"/>
                      <a:pt x="5294" y="587"/>
                    </a:cubicBezTo>
                    <a:cubicBezTo>
                      <a:pt x="3778" y="175"/>
                      <a:pt x="2654" y="1"/>
                      <a:pt x="18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1" name="Google Shape;746;p35">
                <a:extLst>
                  <a:ext uri="{FF2B5EF4-FFF2-40B4-BE49-F238E27FC236}">
                    <a16:creationId xmlns="" xmlns:a16="http://schemas.microsoft.com/office/drawing/2014/main" id="{8F67089C-99B2-BECB-5CEB-A768005CB7BE}"/>
                  </a:ext>
                </a:extLst>
              </p:cNvPr>
              <p:cNvSpPr/>
              <p:nvPr/>
            </p:nvSpPr>
            <p:spPr>
              <a:xfrm>
                <a:off x="1179179" y="2788061"/>
                <a:ext cx="106241" cy="244524"/>
              </a:xfrm>
              <a:custGeom>
                <a:avLst/>
                <a:gdLst/>
                <a:ahLst/>
                <a:cxnLst/>
                <a:rect l="l" t="t" r="r" b="b"/>
                <a:pathLst>
                  <a:path w="5504" h="12668" extrusionOk="0">
                    <a:moveTo>
                      <a:pt x="2212" y="1"/>
                    </a:moveTo>
                    <a:cubicBezTo>
                      <a:pt x="2166" y="1"/>
                      <a:pt x="2119" y="3"/>
                      <a:pt x="2072" y="9"/>
                    </a:cubicBezTo>
                    <a:cubicBezTo>
                      <a:pt x="796" y="176"/>
                      <a:pt x="1" y="2227"/>
                      <a:pt x="712" y="7813"/>
                    </a:cubicBezTo>
                    <a:cubicBezTo>
                      <a:pt x="733" y="8043"/>
                      <a:pt x="796" y="8294"/>
                      <a:pt x="817" y="8545"/>
                    </a:cubicBezTo>
                    <a:cubicBezTo>
                      <a:pt x="838" y="8566"/>
                      <a:pt x="838" y="8587"/>
                      <a:pt x="879" y="8650"/>
                    </a:cubicBezTo>
                    <a:cubicBezTo>
                      <a:pt x="1507" y="9926"/>
                      <a:pt x="2072" y="11286"/>
                      <a:pt x="2574" y="12667"/>
                    </a:cubicBezTo>
                    <a:cubicBezTo>
                      <a:pt x="2679" y="11496"/>
                      <a:pt x="3076" y="10973"/>
                      <a:pt x="3558" y="10889"/>
                    </a:cubicBezTo>
                    <a:cubicBezTo>
                      <a:pt x="3599" y="10883"/>
                      <a:pt x="3640" y="10880"/>
                      <a:pt x="3680" y="10880"/>
                    </a:cubicBezTo>
                    <a:cubicBezTo>
                      <a:pt x="4198" y="10880"/>
                      <a:pt x="4679" y="11384"/>
                      <a:pt x="5106" y="12626"/>
                    </a:cubicBezTo>
                    <a:cubicBezTo>
                      <a:pt x="5169" y="11496"/>
                      <a:pt x="5294" y="10345"/>
                      <a:pt x="5483" y="9299"/>
                    </a:cubicBezTo>
                    <a:cubicBezTo>
                      <a:pt x="5483" y="9215"/>
                      <a:pt x="5503" y="9173"/>
                      <a:pt x="5503" y="9089"/>
                    </a:cubicBezTo>
                    <a:cubicBezTo>
                      <a:pt x="5483" y="8462"/>
                      <a:pt x="5420" y="7855"/>
                      <a:pt x="5336" y="7248"/>
                    </a:cubicBezTo>
                    <a:cubicBezTo>
                      <a:pt x="4671" y="1886"/>
                      <a:pt x="3443" y="1"/>
                      <a:pt x="221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2" name="Google Shape;747;p35">
                <a:extLst>
                  <a:ext uri="{FF2B5EF4-FFF2-40B4-BE49-F238E27FC236}">
                    <a16:creationId xmlns="" xmlns:a16="http://schemas.microsoft.com/office/drawing/2014/main" id="{4C0B7BB5-77EA-7A6C-ED65-6709863949B0}"/>
                  </a:ext>
                </a:extLst>
              </p:cNvPr>
              <p:cNvSpPr/>
              <p:nvPr/>
            </p:nvSpPr>
            <p:spPr>
              <a:xfrm>
                <a:off x="1369811" y="2896927"/>
                <a:ext cx="130060" cy="155038"/>
              </a:xfrm>
              <a:custGeom>
                <a:avLst/>
                <a:gdLst/>
                <a:ahLst/>
                <a:cxnLst/>
                <a:rect l="l" t="t" r="r" b="b"/>
                <a:pathLst>
                  <a:path w="6738" h="8032" extrusionOk="0">
                    <a:moveTo>
                      <a:pt x="5098" y="0"/>
                    </a:moveTo>
                    <a:cubicBezTo>
                      <a:pt x="3984" y="0"/>
                      <a:pt x="2355" y="1361"/>
                      <a:pt x="105" y="5019"/>
                    </a:cubicBezTo>
                    <a:cubicBezTo>
                      <a:pt x="63" y="5165"/>
                      <a:pt x="21" y="5354"/>
                      <a:pt x="1" y="5521"/>
                    </a:cubicBezTo>
                    <a:cubicBezTo>
                      <a:pt x="524" y="5751"/>
                      <a:pt x="733" y="6504"/>
                      <a:pt x="419" y="8032"/>
                    </a:cubicBezTo>
                    <a:cubicBezTo>
                      <a:pt x="837" y="7760"/>
                      <a:pt x="1277" y="7530"/>
                      <a:pt x="1737" y="7258"/>
                    </a:cubicBezTo>
                    <a:cubicBezTo>
                      <a:pt x="2930" y="6672"/>
                      <a:pt x="4018" y="6190"/>
                      <a:pt x="5022" y="5751"/>
                    </a:cubicBezTo>
                    <a:cubicBezTo>
                      <a:pt x="6738" y="2403"/>
                      <a:pt x="6654" y="729"/>
                      <a:pt x="5755" y="185"/>
                    </a:cubicBezTo>
                    <a:cubicBezTo>
                      <a:pt x="5559" y="65"/>
                      <a:pt x="5341" y="0"/>
                      <a:pt x="509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3" name="Google Shape;748;p35">
                <a:extLst>
                  <a:ext uri="{FF2B5EF4-FFF2-40B4-BE49-F238E27FC236}">
                    <a16:creationId xmlns="" xmlns:a16="http://schemas.microsoft.com/office/drawing/2014/main" id="{653EE854-0170-1044-6FB4-338A656537BC}"/>
                  </a:ext>
                </a:extLst>
              </p:cNvPr>
              <p:cNvSpPr/>
              <p:nvPr/>
            </p:nvSpPr>
            <p:spPr>
              <a:xfrm>
                <a:off x="1268840" y="3219163"/>
                <a:ext cx="425" cy="2432"/>
              </a:xfrm>
              <a:custGeom>
                <a:avLst/>
                <a:gdLst/>
                <a:ahLst/>
                <a:cxnLst/>
                <a:rect l="l" t="t" r="r" b="b"/>
                <a:pathLst>
                  <a:path w="22" h="126" extrusionOk="0">
                    <a:moveTo>
                      <a:pt x="1" y="0"/>
                    </a:moveTo>
                    <a:cubicBezTo>
                      <a:pt x="1" y="63"/>
                      <a:pt x="1" y="84"/>
                      <a:pt x="22" y="126"/>
                    </a:cubicBezTo>
                    <a:lnTo>
                      <a:pt x="22" y="63"/>
                    </a:lnTo>
                    <a:cubicBezTo>
                      <a:pt x="22" y="42"/>
                      <a:pt x="1" y="42"/>
                      <a:pt x="1" y="0"/>
                    </a:cubicBezTo>
                    <a:close/>
                  </a:path>
                </a:pathLst>
              </a:custGeom>
              <a:solidFill>
                <a:srgbClr val="AE0041"/>
              </a:solidFill>
              <a:ln>
                <a:noFill/>
              </a:ln>
            </p:spPr>
            <p:txBody>
              <a:bodyPr spcFirstLastPara="1" wrap="square" lIns="91425" tIns="91425" rIns="91425" bIns="91425" anchor="ctr" anchorCtr="0">
                <a:noAutofit/>
              </a:bodyPr>
              <a:lstStyle/>
              <a:p>
                <a:endParaRPr/>
              </a:p>
            </p:txBody>
          </p:sp>
          <p:sp>
            <p:nvSpPr>
              <p:cNvPr id="214" name="Google Shape;749;p35">
                <a:extLst>
                  <a:ext uri="{FF2B5EF4-FFF2-40B4-BE49-F238E27FC236}">
                    <a16:creationId xmlns="" xmlns:a16="http://schemas.microsoft.com/office/drawing/2014/main" id="{2889E872-197E-CFC3-9F41-7BB782C0C7DE}"/>
                  </a:ext>
                </a:extLst>
              </p:cNvPr>
              <p:cNvSpPr/>
              <p:nvPr/>
            </p:nvSpPr>
            <p:spPr>
              <a:xfrm>
                <a:off x="1277719" y="2830642"/>
                <a:ext cx="114734" cy="294421"/>
              </a:xfrm>
              <a:custGeom>
                <a:avLst/>
                <a:gdLst/>
                <a:ahLst/>
                <a:cxnLst/>
                <a:rect l="l" t="t" r="r" b="b"/>
                <a:pathLst>
                  <a:path w="5944" h="15253" extrusionOk="0">
                    <a:moveTo>
                      <a:pt x="3756" y="0"/>
                    </a:moveTo>
                    <a:cubicBezTo>
                      <a:pt x="2564" y="0"/>
                      <a:pt x="1305" y="1799"/>
                      <a:pt x="398" y="6883"/>
                    </a:cubicBezTo>
                    <a:cubicBezTo>
                      <a:pt x="398" y="6967"/>
                      <a:pt x="378" y="7009"/>
                      <a:pt x="378" y="7093"/>
                    </a:cubicBezTo>
                    <a:cubicBezTo>
                      <a:pt x="189" y="8160"/>
                      <a:pt x="64" y="9290"/>
                      <a:pt x="1" y="10420"/>
                    </a:cubicBezTo>
                    <a:cubicBezTo>
                      <a:pt x="231" y="11152"/>
                      <a:pt x="482" y="12114"/>
                      <a:pt x="629" y="13370"/>
                    </a:cubicBezTo>
                    <a:cubicBezTo>
                      <a:pt x="712" y="13977"/>
                      <a:pt x="754" y="14625"/>
                      <a:pt x="754" y="15253"/>
                    </a:cubicBezTo>
                    <a:cubicBezTo>
                      <a:pt x="963" y="14458"/>
                      <a:pt x="1215" y="13663"/>
                      <a:pt x="1487" y="12951"/>
                    </a:cubicBezTo>
                    <a:cubicBezTo>
                      <a:pt x="2679" y="9913"/>
                      <a:pt x="3690" y="8868"/>
                      <a:pt x="4443" y="8868"/>
                    </a:cubicBezTo>
                    <a:cubicBezTo>
                      <a:pt x="4536" y="8868"/>
                      <a:pt x="4624" y="8883"/>
                      <a:pt x="4709" y="8913"/>
                    </a:cubicBezTo>
                    <a:cubicBezTo>
                      <a:pt x="4709" y="8913"/>
                      <a:pt x="4730" y="8913"/>
                      <a:pt x="4730" y="8955"/>
                    </a:cubicBezTo>
                    <a:cubicBezTo>
                      <a:pt x="4772" y="8788"/>
                      <a:pt x="4813" y="8599"/>
                      <a:pt x="4834" y="8453"/>
                    </a:cubicBezTo>
                    <a:cubicBezTo>
                      <a:pt x="4876" y="8264"/>
                      <a:pt x="4918" y="8118"/>
                      <a:pt x="4939" y="7930"/>
                    </a:cubicBezTo>
                    <a:cubicBezTo>
                      <a:pt x="5943" y="2406"/>
                      <a:pt x="5253" y="272"/>
                      <a:pt x="3976" y="21"/>
                    </a:cubicBezTo>
                    <a:cubicBezTo>
                      <a:pt x="3903" y="7"/>
                      <a:pt x="3830" y="0"/>
                      <a:pt x="37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5" name="Google Shape;750;p35">
                <a:extLst>
                  <a:ext uri="{FF2B5EF4-FFF2-40B4-BE49-F238E27FC236}">
                    <a16:creationId xmlns="" xmlns:a16="http://schemas.microsoft.com/office/drawing/2014/main" id="{DF107B40-25A8-D965-53DD-E84A75AF211A}"/>
                  </a:ext>
                </a:extLst>
              </p:cNvPr>
              <p:cNvSpPr/>
              <p:nvPr/>
            </p:nvSpPr>
            <p:spPr>
              <a:xfrm>
                <a:off x="1293084" y="3002396"/>
                <a:ext cx="90876" cy="135195"/>
              </a:xfrm>
              <a:custGeom>
                <a:avLst/>
                <a:gdLst/>
                <a:ahLst/>
                <a:cxnLst/>
                <a:rect l="l" t="t" r="r" b="b"/>
                <a:pathLst>
                  <a:path w="4708" h="7004" extrusionOk="0">
                    <a:moveTo>
                      <a:pt x="3645" y="0"/>
                    </a:moveTo>
                    <a:cubicBezTo>
                      <a:pt x="2894" y="0"/>
                      <a:pt x="1895" y="1086"/>
                      <a:pt x="732" y="4074"/>
                    </a:cubicBezTo>
                    <a:cubicBezTo>
                      <a:pt x="439" y="4807"/>
                      <a:pt x="209" y="5602"/>
                      <a:pt x="0" y="6376"/>
                    </a:cubicBezTo>
                    <a:lnTo>
                      <a:pt x="0" y="7004"/>
                    </a:lnTo>
                    <a:cubicBezTo>
                      <a:pt x="795" y="5518"/>
                      <a:pt x="2155" y="3907"/>
                      <a:pt x="4394" y="2547"/>
                    </a:cubicBezTo>
                    <a:cubicBezTo>
                      <a:pt x="4708" y="1040"/>
                      <a:pt x="4499" y="287"/>
                      <a:pt x="3976" y="78"/>
                    </a:cubicBezTo>
                    <a:cubicBezTo>
                      <a:pt x="3976" y="78"/>
                      <a:pt x="3934" y="78"/>
                      <a:pt x="3934" y="57"/>
                    </a:cubicBezTo>
                    <a:cubicBezTo>
                      <a:pt x="3842" y="20"/>
                      <a:pt x="3746" y="0"/>
                      <a:pt x="36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751;p35">
                <a:extLst>
                  <a:ext uri="{FF2B5EF4-FFF2-40B4-BE49-F238E27FC236}">
                    <a16:creationId xmlns="" xmlns:a16="http://schemas.microsoft.com/office/drawing/2014/main" id="{1B67B298-51C9-8818-5623-E5AE688988E3}"/>
                  </a:ext>
                </a:extLst>
              </p:cNvPr>
              <p:cNvSpPr/>
              <p:nvPr/>
            </p:nvSpPr>
            <p:spPr>
              <a:xfrm>
                <a:off x="1144049" y="3012375"/>
                <a:ext cx="125621" cy="218504"/>
              </a:xfrm>
              <a:custGeom>
                <a:avLst/>
                <a:gdLst/>
                <a:ahLst/>
                <a:cxnLst/>
                <a:rect l="l" t="t" r="r" b="b"/>
                <a:pathLst>
                  <a:path w="6508" h="11320" extrusionOk="0">
                    <a:moveTo>
                      <a:pt x="1129" y="0"/>
                    </a:moveTo>
                    <a:cubicBezTo>
                      <a:pt x="1001" y="0"/>
                      <a:pt x="883" y="29"/>
                      <a:pt x="774" y="84"/>
                    </a:cubicBezTo>
                    <a:cubicBezTo>
                      <a:pt x="84" y="440"/>
                      <a:pt x="0" y="1779"/>
                      <a:pt x="1402" y="4708"/>
                    </a:cubicBezTo>
                    <a:cubicBezTo>
                      <a:pt x="1674" y="4938"/>
                      <a:pt x="1967" y="5210"/>
                      <a:pt x="2281" y="5524"/>
                    </a:cubicBezTo>
                    <a:cubicBezTo>
                      <a:pt x="4059" y="7261"/>
                      <a:pt x="5671" y="9876"/>
                      <a:pt x="6507" y="11320"/>
                    </a:cubicBezTo>
                    <a:lnTo>
                      <a:pt x="6507" y="10839"/>
                    </a:lnTo>
                    <a:cubicBezTo>
                      <a:pt x="6507" y="10797"/>
                      <a:pt x="6487" y="10755"/>
                      <a:pt x="6487" y="10734"/>
                    </a:cubicBezTo>
                    <a:cubicBezTo>
                      <a:pt x="5775" y="9123"/>
                      <a:pt x="4855" y="6591"/>
                      <a:pt x="4541" y="4373"/>
                    </a:cubicBezTo>
                    <a:lnTo>
                      <a:pt x="4541" y="4290"/>
                    </a:lnTo>
                    <a:cubicBezTo>
                      <a:pt x="4478" y="4122"/>
                      <a:pt x="4415" y="3976"/>
                      <a:pt x="4331" y="3829"/>
                    </a:cubicBezTo>
                    <a:cubicBezTo>
                      <a:pt x="2953" y="1019"/>
                      <a:pt x="1881" y="0"/>
                      <a:pt x="112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 name="Google Shape;752;p35">
                <a:extLst>
                  <a:ext uri="{FF2B5EF4-FFF2-40B4-BE49-F238E27FC236}">
                    <a16:creationId xmlns="" xmlns:a16="http://schemas.microsoft.com/office/drawing/2014/main" id="{3A0C6A8D-259B-A84A-17E2-D568449F385E}"/>
                  </a:ext>
                </a:extLst>
              </p:cNvPr>
              <p:cNvSpPr/>
              <p:nvPr/>
            </p:nvSpPr>
            <p:spPr>
              <a:xfrm>
                <a:off x="1228053" y="2998535"/>
                <a:ext cx="65841" cy="222249"/>
              </a:xfrm>
              <a:custGeom>
                <a:avLst/>
                <a:gdLst/>
                <a:ahLst/>
                <a:cxnLst/>
                <a:rect l="l" t="t" r="r" b="b"/>
                <a:pathLst>
                  <a:path w="3411" h="11514" extrusionOk="0">
                    <a:moveTo>
                      <a:pt x="1163" y="0"/>
                    </a:moveTo>
                    <a:cubicBezTo>
                      <a:pt x="1131" y="0"/>
                      <a:pt x="1099" y="2"/>
                      <a:pt x="1067" y="6"/>
                    </a:cubicBezTo>
                    <a:cubicBezTo>
                      <a:pt x="565" y="90"/>
                      <a:pt x="168" y="613"/>
                      <a:pt x="63" y="1784"/>
                    </a:cubicBezTo>
                    <a:cubicBezTo>
                      <a:pt x="0" y="2579"/>
                      <a:pt x="21" y="3626"/>
                      <a:pt x="231" y="5007"/>
                    </a:cubicBezTo>
                    <a:lnTo>
                      <a:pt x="231" y="5090"/>
                    </a:lnTo>
                    <a:cubicBezTo>
                      <a:pt x="544" y="7308"/>
                      <a:pt x="1465" y="9840"/>
                      <a:pt x="2135" y="11472"/>
                    </a:cubicBezTo>
                    <a:cubicBezTo>
                      <a:pt x="2135" y="11493"/>
                      <a:pt x="2155" y="11493"/>
                      <a:pt x="2155" y="11514"/>
                    </a:cubicBezTo>
                    <a:cubicBezTo>
                      <a:pt x="2197" y="10635"/>
                      <a:pt x="2427" y="9003"/>
                      <a:pt x="3411" y="7224"/>
                    </a:cubicBezTo>
                    <a:cubicBezTo>
                      <a:pt x="3369" y="6994"/>
                      <a:pt x="3369" y="6785"/>
                      <a:pt x="3369" y="6576"/>
                    </a:cubicBezTo>
                    <a:cubicBezTo>
                      <a:pt x="3327" y="5927"/>
                      <a:pt x="3306" y="5300"/>
                      <a:pt x="3223" y="4693"/>
                    </a:cubicBezTo>
                    <a:cubicBezTo>
                      <a:pt x="3055" y="3416"/>
                      <a:pt x="2846" y="2454"/>
                      <a:pt x="2595" y="1742"/>
                    </a:cubicBezTo>
                    <a:cubicBezTo>
                      <a:pt x="2181" y="482"/>
                      <a:pt x="1675" y="0"/>
                      <a:pt x="116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 name="Google Shape;753;p35">
                <a:extLst>
                  <a:ext uri="{FF2B5EF4-FFF2-40B4-BE49-F238E27FC236}">
                    <a16:creationId xmlns="" xmlns:a16="http://schemas.microsoft.com/office/drawing/2014/main" id="{00937F05-3A57-4E5F-C8FF-6D0EB5505904}"/>
                  </a:ext>
                </a:extLst>
              </p:cNvPr>
              <p:cNvSpPr/>
              <p:nvPr/>
            </p:nvSpPr>
            <p:spPr>
              <a:xfrm>
                <a:off x="1091546" y="3068719"/>
                <a:ext cx="178123" cy="167005"/>
              </a:xfrm>
              <a:custGeom>
                <a:avLst/>
                <a:gdLst/>
                <a:ahLst/>
                <a:cxnLst/>
                <a:rect l="l" t="t" r="r" b="b"/>
                <a:pathLst>
                  <a:path w="9228" h="8652" extrusionOk="0">
                    <a:moveTo>
                      <a:pt x="1008" y="1"/>
                    </a:moveTo>
                    <a:cubicBezTo>
                      <a:pt x="743" y="1"/>
                      <a:pt x="541" y="88"/>
                      <a:pt x="398" y="241"/>
                    </a:cubicBezTo>
                    <a:cubicBezTo>
                      <a:pt x="0" y="638"/>
                      <a:pt x="84" y="1350"/>
                      <a:pt x="858" y="2521"/>
                    </a:cubicBezTo>
                    <a:cubicBezTo>
                      <a:pt x="1277" y="3149"/>
                      <a:pt x="1925" y="3902"/>
                      <a:pt x="2846" y="4802"/>
                    </a:cubicBezTo>
                    <a:cubicBezTo>
                      <a:pt x="3285" y="5221"/>
                      <a:pt x="3766" y="5639"/>
                      <a:pt x="4290" y="6057"/>
                    </a:cubicBezTo>
                    <a:cubicBezTo>
                      <a:pt x="4582" y="6288"/>
                      <a:pt x="4896" y="6518"/>
                      <a:pt x="5168" y="6727"/>
                    </a:cubicBezTo>
                    <a:cubicBezTo>
                      <a:pt x="7763" y="7292"/>
                      <a:pt x="9227" y="8652"/>
                      <a:pt x="9227" y="8652"/>
                    </a:cubicBezTo>
                    <a:lnTo>
                      <a:pt x="9227" y="8464"/>
                    </a:lnTo>
                    <a:cubicBezTo>
                      <a:pt x="8391" y="6999"/>
                      <a:pt x="6779" y="4405"/>
                      <a:pt x="5001" y="2647"/>
                    </a:cubicBezTo>
                    <a:cubicBezTo>
                      <a:pt x="4645" y="2312"/>
                      <a:pt x="4373" y="2061"/>
                      <a:pt x="4101" y="1810"/>
                    </a:cubicBezTo>
                    <a:cubicBezTo>
                      <a:pt x="3453" y="1245"/>
                      <a:pt x="2867" y="806"/>
                      <a:pt x="2406" y="513"/>
                    </a:cubicBezTo>
                    <a:cubicBezTo>
                      <a:pt x="1821" y="155"/>
                      <a:pt x="1359" y="1"/>
                      <a:pt x="1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 name="Google Shape;754;p35">
                <a:extLst>
                  <a:ext uri="{FF2B5EF4-FFF2-40B4-BE49-F238E27FC236}">
                    <a16:creationId xmlns="" xmlns:a16="http://schemas.microsoft.com/office/drawing/2014/main" id="{CABA67DC-4E4D-EA2C-3D08-9C4554742F0B}"/>
                  </a:ext>
                </a:extLst>
              </p:cNvPr>
              <p:cNvSpPr/>
              <p:nvPr/>
            </p:nvSpPr>
            <p:spPr>
              <a:xfrm>
                <a:off x="859318" y="3484109"/>
                <a:ext cx="341288" cy="627775"/>
              </a:xfrm>
              <a:custGeom>
                <a:avLst/>
                <a:gdLst/>
                <a:ahLst/>
                <a:cxnLst/>
                <a:rect l="l" t="t" r="r" b="b"/>
                <a:pathLst>
                  <a:path w="17681" h="32523" extrusionOk="0">
                    <a:moveTo>
                      <a:pt x="0" y="0"/>
                    </a:moveTo>
                    <a:lnTo>
                      <a:pt x="16090" y="32076"/>
                    </a:lnTo>
                    <a:cubicBezTo>
                      <a:pt x="16208" y="32356"/>
                      <a:pt x="16493" y="32522"/>
                      <a:pt x="16783" y="32522"/>
                    </a:cubicBezTo>
                    <a:cubicBezTo>
                      <a:pt x="16904" y="32522"/>
                      <a:pt x="17026" y="32493"/>
                      <a:pt x="17137" y="32432"/>
                    </a:cubicBezTo>
                    <a:cubicBezTo>
                      <a:pt x="17513" y="32243"/>
                      <a:pt x="17681" y="31762"/>
                      <a:pt x="17471" y="31385"/>
                    </a:cubicBezTo>
                    <a:lnTo>
                      <a:pt x="2511" y="1507"/>
                    </a:lnTo>
                    <a:cubicBezTo>
                      <a:pt x="1611" y="1088"/>
                      <a:pt x="774" y="565"/>
                      <a:pt x="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 name="Google Shape;755;p35">
                <a:extLst>
                  <a:ext uri="{FF2B5EF4-FFF2-40B4-BE49-F238E27FC236}">
                    <a16:creationId xmlns="" xmlns:a16="http://schemas.microsoft.com/office/drawing/2014/main" id="{01775A85-1476-4295-CBB5-423CBDA8BAE6}"/>
                  </a:ext>
                </a:extLst>
              </p:cNvPr>
              <p:cNvSpPr/>
              <p:nvPr/>
            </p:nvSpPr>
            <p:spPr>
              <a:xfrm>
                <a:off x="719973" y="2847995"/>
                <a:ext cx="1117538" cy="689852"/>
              </a:xfrm>
              <a:custGeom>
                <a:avLst/>
                <a:gdLst/>
                <a:ahLst/>
                <a:cxnLst/>
                <a:rect l="l" t="t" r="r" b="b"/>
                <a:pathLst>
                  <a:path w="57896" h="35739" extrusionOk="0">
                    <a:moveTo>
                      <a:pt x="41975" y="11635"/>
                    </a:moveTo>
                    <a:cubicBezTo>
                      <a:pt x="43205" y="11635"/>
                      <a:pt x="44228" y="11949"/>
                      <a:pt x="44589" y="12680"/>
                    </a:cubicBezTo>
                    <a:cubicBezTo>
                      <a:pt x="45342" y="14187"/>
                      <a:pt x="44254" y="17932"/>
                      <a:pt x="40739" y="19689"/>
                    </a:cubicBezTo>
                    <a:cubicBezTo>
                      <a:pt x="39358" y="20384"/>
                      <a:pt x="38021" y="20647"/>
                      <a:pt x="36875" y="20647"/>
                    </a:cubicBezTo>
                    <a:cubicBezTo>
                      <a:pt x="35120" y="20647"/>
                      <a:pt x="33816" y="20029"/>
                      <a:pt x="33499" y="19397"/>
                    </a:cubicBezTo>
                    <a:cubicBezTo>
                      <a:pt x="32620" y="17597"/>
                      <a:pt x="35445" y="13810"/>
                      <a:pt x="37809" y="12617"/>
                    </a:cubicBezTo>
                    <a:cubicBezTo>
                      <a:pt x="39053" y="12007"/>
                      <a:pt x="40637" y="11635"/>
                      <a:pt x="41975" y="11635"/>
                    </a:cubicBezTo>
                    <a:close/>
                    <a:moveTo>
                      <a:pt x="21021" y="22282"/>
                    </a:moveTo>
                    <a:cubicBezTo>
                      <a:pt x="22797" y="22282"/>
                      <a:pt x="24439" y="22721"/>
                      <a:pt x="24920" y="23707"/>
                    </a:cubicBezTo>
                    <a:cubicBezTo>
                      <a:pt x="25444" y="24753"/>
                      <a:pt x="24314" y="27933"/>
                      <a:pt x="20819" y="29670"/>
                    </a:cubicBezTo>
                    <a:cubicBezTo>
                      <a:pt x="19640" y="30260"/>
                      <a:pt x="18444" y="30498"/>
                      <a:pt x="17347" y="30498"/>
                    </a:cubicBezTo>
                    <a:cubicBezTo>
                      <a:pt x="15175" y="30498"/>
                      <a:pt x="13390" y="29562"/>
                      <a:pt x="12889" y="28561"/>
                    </a:cubicBezTo>
                    <a:cubicBezTo>
                      <a:pt x="12136" y="27034"/>
                      <a:pt x="14542" y="24293"/>
                      <a:pt x="16928" y="23121"/>
                    </a:cubicBezTo>
                    <a:cubicBezTo>
                      <a:pt x="17997" y="22581"/>
                      <a:pt x="19554" y="22282"/>
                      <a:pt x="21021" y="22282"/>
                    </a:cubicBezTo>
                    <a:close/>
                    <a:moveTo>
                      <a:pt x="49087" y="0"/>
                    </a:moveTo>
                    <a:cubicBezTo>
                      <a:pt x="47413" y="5252"/>
                      <a:pt x="44275" y="5880"/>
                      <a:pt x="38688" y="8286"/>
                    </a:cubicBezTo>
                    <a:cubicBezTo>
                      <a:pt x="37663" y="8725"/>
                      <a:pt x="36596" y="9228"/>
                      <a:pt x="35403" y="9793"/>
                    </a:cubicBezTo>
                    <a:cubicBezTo>
                      <a:pt x="34943" y="10023"/>
                      <a:pt x="34503" y="10295"/>
                      <a:pt x="34085" y="10546"/>
                    </a:cubicBezTo>
                    <a:cubicBezTo>
                      <a:pt x="31846" y="11948"/>
                      <a:pt x="30528" y="13517"/>
                      <a:pt x="29691" y="15003"/>
                    </a:cubicBezTo>
                    <a:cubicBezTo>
                      <a:pt x="28708" y="16781"/>
                      <a:pt x="28477" y="18392"/>
                      <a:pt x="28436" y="19292"/>
                    </a:cubicBezTo>
                    <a:lnTo>
                      <a:pt x="28436" y="19355"/>
                    </a:lnTo>
                    <a:lnTo>
                      <a:pt x="28436" y="19836"/>
                    </a:lnTo>
                    <a:lnTo>
                      <a:pt x="28436" y="20024"/>
                    </a:lnTo>
                    <a:cubicBezTo>
                      <a:pt x="28436" y="20024"/>
                      <a:pt x="26992" y="18664"/>
                      <a:pt x="24376" y="18120"/>
                    </a:cubicBezTo>
                    <a:cubicBezTo>
                      <a:pt x="23720" y="17974"/>
                      <a:pt x="22985" y="17885"/>
                      <a:pt x="22178" y="17885"/>
                    </a:cubicBezTo>
                    <a:cubicBezTo>
                      <a:pt x="20903" y="17885"/>
                      <a:pt x="19450" y="18108"/>
                      <a:pt x="17848" y="18685"/>
                    </a:cubicBezTo>
                    <a:cubicBezTo>
                      <a:pt x="17262" y="18894"/>
                      <a:pt x="16656" y="19166"/>
                      <a:pt x="16070" y="19459"/>
                    </a:cubicBezTo>
                    <a:cubicBezTo>
                      <a:pt x="15024" y="19982"/>
                      <a:pt x="14040" y="20505"/>
                      <a:pt x="13182" y="20987"/>
                    </a:cubicBezTo>
                    <a:cubicBezTo>
                      <a:pt x="9081" y="23328"/>
                      <a:pt x="6703" y="25186"/>
                      <a:pt x="3522" y="25186"/>
                    </a:cubicBezTo>
                    <a:cubicBezTo>
                      <a:pt x="2467" y="25186"/>
                      <a:pt x="1324" y="24981"/>
                      <a:pt x="0" y="24523"/>
                    </a:cubicBezTo>
                    <a:lnTo>
                      <a:pt x="0" y="24523"/>
                    </a:lnTo>
                    <a:cubicBezTo>
                      <a:pt x="1" y="24523"/>
                      <a:pt x="2595" y="29607"/>
                      <a:pt x="7198" y="32913"/>
                    </a:cubicBezTo>
                    <a:cubicBezTo>
                      <a:pt x="7972" y="33499"/>
                      <a:pt x="8809" y="34001"/>
                      <a:pt x="9709" y="34441"/>
                    </a:cubicBezTo>
                    <a:cubicBezTo>
                      <a:pt x="11362" y="35235"/>
                      <a:pt x="13203" y="35739"/>
                      <a:pt x="15214" y="35739"/>
                    </a:cubicBezTo>
                    <a:cubicBezTo>
                      <a:pt x="17809" y="35739"/>
                      <a:pt x="20688" y="34900"/>
                      <a:pt x="23812" y="32767"/>
                    </a:cubicBezTo>
                    <a:cubicBezTo>
                      <a:pt x="29712" y="28708"/>
                      <a:pt x="29063" y="24544"/>
                      <a:pt x="30361" y="23895"/>
                    </a:cubicBezTo>
                    <a:cubicBezTo>
                      <a:pt x="30500" y="23828"/>
                      <a:pt x="30670" y="23799"/>
                      <a:pt x="30869" y="23799"/>
                    </a:cubicBezTo>
                    <a:cubicBezTo>
                      <a:pt x="32036" y="23799"/>
                      <a:pt x="34204" y="24787"/>
                      <a:pt x="37019" y="24787"/>
                    </a:cubicBezTo>
                    <a:cubicBezTo>
                      <a:pt x="38350" y="24787"/>
                      <a:pt x="39825" y="24566"/>
                      <a:pt x="41408" y="23916"/>
                    </a:cubicBezTo>
                    <a:cubicBezTo>
                      <a:pt x="57896" y="17262"/>
                      <a:pt x="49088" y="1"/>
                      <a:pt x="490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1" name="Google Shape;756;p35">
                <a:extLst>
                  <a:ext uri="{FF2B5EF4-FFF2-40B4-BE49-F238E27FC236}">
                    <a16:creationId xmlns="" xmlns:a16="http://schemas.microsoft.com/office/drawing/2014/main" id="{BFE84AC4-165C-CC56-C240-C2F4331DFFC3}"/>
                  </a:ext>
                </a:extLst>
              </p:cNvPr>
              <p:cNvSpPr/>
              <p:nvPr/>
            </p:nvSpPr>
            <p:spPr>
              <a:xfrm>
                <a:off x="1105270" y="3377077"/>
                <a:ext cx="404716" cy="771830"/>
              </a:xfrm>
              <a:custGeom>
                <a:avLst/>
                <a:gdLst/>
                <a:ahLst/>
                <a:cxnLst/>
                <a:rect l="l" t="t" r="r" b="b"/>
                <a:pathLst>
                  <a:path w="20967" h="39986" extrusionOk="0">
                    <a:moveTo>
                      <a:pt x="2846" y="0"/>
                    </a:moveTo>
                    <a:cubicBezTo>
                      <a:pt x="1884" y="440"/>
                      <a:pt x="942" y="900"/>
                      <a:pt x="1" y="1402"/>
                    </a:cubicBezTo>
                    <a:lnTo>
                      <a:pt x="20966" y="39985"/>
                    </a:lnTo>
                    <a:lnTo>
                      <a:pt x="2846"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 name="Google Shape;757;p35">
                <a:extLst>
                  <a:ext uri="{FF2B5EF4-FFF2-40B4-BE49-F238E27FC236}">
                    <a16:creationId xmlns="" xmlns:a16="http://schemas.microsoft.com/office/drawing/2014/main" id="{E7397845-2D62-264F-A56C-D1C21C4308D1}"/>
                  </a:ext>
                </a:extLst>
              </p:cNvPr>
              <p:cNvSpPr/>
              <p:nvPr/>
            </p:nvSpPr>
            <p:spPr>
              <a:xfrm>
                <a:off x="1312463" y="3299519"/>
                <a:ext cx="223774" cy="897450"/>
              </a:xfrm>
              <a:custGeom>
                <a:avLst/>
                <a:gdLst/>
                <a:ahLst/>
                <a:cxnLst/>
                <a:rect l="l" t="t" r="r" b="b"/>
                <a:pathLst>
                  <a:path w="11593" h="46494" extrusionOk="0">
                    <a:moveTo>
                      <a:pt x="6382" y="1"/>
                    </a:moveTo>
                    <a:cubicBezTo>
                      <a:pt x="4227" y="273"/>
                      <a:pt x="2093" y="670"/>
                      <a:pt x="0" y="1214"/>
                    </a:cubicBezTo>
                    <a:lnTo>
                      <a:pt x="11425" y="46179"/>
                    </a:lnTo>
                    <a:lnTo>
                      <a:pt x="11592" y="46493"/>
                    </a:lnTo>
                    <a:lnTo>
                      <a:pt x="638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3" name="Google Shape;758;p35">
                <a:extLst>
                  <a:ext uri="{FF2B5EF4-FFF2-40B4-BE49-F238E27FC236}">
                    <a16:creationId xmlns="" xmlns:a16="http://schemas.microsoft.com/office/drawing/2014/main" id="{52B2E2AC-96CD-F613-0668-B27BB93735D8}"/>
                  </a:ext>
                </a:extLst>
              </p:cNvPr>
              <p:cNvSpPr/>
              <p:nvPr/>
            </p:nvSpPr>
            <p:spPr>
              <a:xfrm>
                <a:off x="1537820" y="3295080"/>
                <a:ext cx="184184" cy="906735"/>
              </a:xfrm>
              <a:custGeom>
                <a:avLst/>
                <a:gdLst/>
                <a:ahLst/>
                <a:cxnLst/>
                <a:rect l="l" t="t" r="r" b="b"/>
                <a:pathLst>
                  <a:path w="9542" h="46975" extrusionOk="0">
                    <a:moveTo>
                      <a:pt x="3118" y="1"/>
                    </a:moveTo>
                    <a:lnTo>
                      <a:pt x="1" y="46891"/>
                    </a:lnTo>
                    <a:lnTo>
                      <a:pt x="64" y="46974"/>
                    </a:lnTo>
                    <a:lnTo>
                      <a:pt x="9542" y="838"/>
                    </a:lnTo>
                    <a:cubicBezTo>
                      <a:pt x="7408" y="398"/>
                      <a:pt x="5253" y="126"/>
                      <a:pt x="31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4" name="Google Shape;759;p35">
                <a:extLst>
                  <a:ext uri="{FF2B5EF4-FFF2-40B4-BE49-F238E27FC236}">
                    <a16:creationId xmlns="" xmlns:a16="http://schemas.microsoft.com/office/drawing/2014/main" id="{AD049673-6C1C-EF36-B33B-51249477FEDA}"/>
                  </a:ext>
                </a:extLst>
              </p:cNvPr>
              <p:cNvSpPr/>
              <p:nvPr/>
            </p:nvSpPr>
            <p:spPr>
              <a:xfrm>
                <a:off x="1539441" y="3357292"/>
                <a:ext cx="451563" cy="847746"/>
              </a:xfrm>
              <a:custGeom>
                <a:avLst/>
                <a:gdLst/>
                <a:ahLst/>
                <a:cxnLst/>
                <a:rect l="l" t="t" r="r" b="b"/>
                <a:pathLst>
                  <a:path w="23394" h="43919" extrusionOk="0">
                    <a:moveTo>
                      <a:pt x="17514" y="0"/>
                    </a:moveTo>
                    <a:lnTo>
                      <a:pt x="0" y="43856"/>
                    </a:lnTo>
                    <a:lnTo>
                      <a:pt x="21" y="43919"/>
                    </a:lnTo>
                    <a:lnTo>
                      <a:pt x="23393" y="2804"/>
                    </a:lnTo>
                    <a:cubicBezTo>
                      <a:pt x="21552" y="1716"/>
                      <a:pt x="19585" y="774"/>
                      <a:pt x="175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 name="Google Shape;760;p35">
                <a:extLst>
                  <a:ext uri="{FF2B5EF4-FFF2-40B4-BE49-F238E27FC236}">
                    <a16:creationId xmlns="" xmlns:a16="http://schemas.microsoft.com/office/drawing/2014/main" id="{C06D71EF-27CF-220C-5CDC-2C804AF1050F}"/>
                  </a:ext>
                </a:extLst>
              </p:cNvPr>
              <p:cNvSpPr/>
              <p:nvPr/>
            </p:nvSpPr>
            <p:spPr>
              <a:xfrm>
                <a:off x="1541468" y="3717939"/>
                <a:ext cx="807771" cy="489125"/>
              </a:xfrm>
              <a:custGeom>
                <a:avLst/>
                <a:gdLst/>
                <a:ahLst/>
                <a:cxnLst/>
                <a:rect l="l" t="t" r="r" b="b"/>
                <a:pathLst>
                  <a:path w="41848" h="25340" extrusionOk="0">
                    <a:moveTo>
                      <a:pt x="40132" y="1"/>
                    </a:moveTo>
                    <a:lnTo>
                      <a:pt x="0" y="25297"/>
                    </a:lnTo>
                    <a:lnTo>
                      <a:pt x="21" y="25339"/>
                    </a:lnTo>
                    <a:lnTo>
                      <a:pt x="2323" y="24293"/>
                    </a:lnTo>
                    <a:lnTo>
                      <a:pt x="41847" y="2867"/>
                    </a:lnTo>
                    <a:cubicBezTo>
                      <a:pt x="41282" y="1926"/>
                      <a:pt x="40738" y="963"/>
                      <a:pt x="401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 name="Google Shape;761;p35">
                <a:extLst>
                  <a:ext uri="{FF2B5EF4-FFF2-40B4-BE49-F238E27FC236}">
                    <a16:creationId xmlns="" xmlns:a16="http://schemas.microsoft.com/office/drawing/2014/main" id="{BA35D4C8-1B34-9126-E9BF-331862F7D750}"/>
                  </a:ext>
                </a:extLst>
              </p:cNvPr>
              <p:cNvSpPr/>
              <p:nvPr/>
            </p:nvSpPr>
            <p:spPr>
              <a:xfrm>
                <a:off x="1540657" y="3502678"/>
                <a:ext cx="676514" cy="703171"/>
              </a:xfrm>
              <a:custGeom>
                <a:avLst/>
                <a:gdLst/>
                <a:ahLst/>
                <a:cxnLst/>
                <a:rect l="l" t="t" r="r" b="b"/>
                <a:pathLst>
                  <a:path w="35048" h="36429" extrusionOk="0">
                    <a:moveTo>
                      <a:pt x="30319" y="1"/>
                    </a:moveTo>
                    <a:lnTo>
                      <a:pt x="0" y="36408"/>
                    </a:lnTo>
                    <a:lnTo>
                      <a:pt x="42" y="36429"/>
                    </a:lnTo>
                    <a:lnTo>
                      <a:pt x="35047" y="4457"/>
                    </a:lnTo>
                    <a:cubicBezTo>
                      <a:pt x="33562" y="2867"/>
                      <a:pt x="31992" y="1381"/>
                      <a:pt x="303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 name="Google Shape;762;p35">
                <a:extLst>
                  <a:ext uri="{FF2B5EF4-FFF2-40B4-BE49-F238E27FC236}">
                    <a16:creationId xmlns="" xmlns:a16="http://schemas.microsoft.com/office/drawing/2014/main" id="{C037B8A5-9CA3-C6FF-C5BC-8CE73092C33E}"/>
                  </a:ext>
                </a:extLst>
              </p:cNvPr>
              <p:cNvSpPr/>
              <p:nvPr/>
            </p:nvSpPr>
            <p:spPr>
              <a:xfrm>
                <a:off x="1106081" y="3293362"/>
                <a:ext cx="1241942" cy="578477"/>
              </a:xfrm>
              <a:custGeom>
                <a:avLst/>
                <a:gdLst/>
                <a:ahLst/>
                <a:cxnLst/>
                <a:rect l="l" t="t" r="r" b="b"/>
                <a:pathLst>
                  <a:path w="64341" h="29969" extrusionOk="0">
                    <a:moveTo>
                      <a:pt x="22677" y="1"/>
                    </a:moveTo>
                    <a:cubicBezTo>
                      <a:pt x="14646" y="1"/>
                      <a:pt x="6864" y="2068"/>
                      <a:pt x="0" y="5823"/>
                    </a:cubicBezTo>
                    <a:lnTo>
                      <a:pt x="5043" y="15113"/>
                    </a:lnTo>
                    <a:cubicBezTo>
                      <a:pt x="10388" y="12178"/>
                      <a:pt x="16434" y="10569"/>
                      <a:pt x="22675" y="10569"/>
                    </a:cubicBezTo>
                    <a:cubicBezTo>
                      <a:pt x="26133" y="10569"/>
                      <a:pt x="29652" y="11063"/>
                      <a:pt x="33143" y="12100"/>
                    </a:cubicBezTo>
                    <a:cubicBezTo>
                      <a:pt x="42915" y="15008"/>
                      <a:pt x="50594" y="21620"/>
                      <a:pt x="55050" y="29969"/>
                    </a:cubicBezTo>
                    <a:lnTo>
                      <a:pt x="64341" y="24926"/>
                    </a:lnTo>
                    <a:cubicBezTo>
                      <a:pt x="58775" y="14548"/>
                      <a:pt x="49359" y="6262"/>
                      <a:pt x="37328" y="2329"/>
                    </a:cubicBezTo>
                    <a:cubicBezTo>
                      <a:pt x="36931" y="2203"/>
                      <a:pt x="36533" y="2098"/>
                      <a:pt x="36156" y="1973"/>
                    </a:cubicBezTo>
                    <a:cubicBezTo>
                      <a:pt x="31663" y="637"/>
                      <a:pt x="27132" y="1"/>
                      <a:pt x="226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 name="Google Shape;763;p35">
                <a:extLst>
                  <a:ext uri="{FF2B5EF4-FFF2-40B4-BE49-F238E27FC236}">
                    <a16:creationId xmlns="" xmlns:a16="http://schemas.microsoft.com/office/drawing/2014/main" id="{58928145-4D93-B7E5-0A34-3631BC36B527}"/>
                  </a:ext>
                </a:extLst>
              </p:cNvPr>
              <p:cNvSpPr/>
              <p:nvPr/>
            </p:nvSpPr>
            <p:spPr>
              <a:xfrm>
                <a:off x="1424746" y="4098508"/>
                <a:ext cx="238695" cy="214258"/>
              </a:xfrm>
              <a:custGeom>
                <a:avLst/>
                <a:gdLst/>
                <a:ahLst/>
                <a:cxnLst/>
                <a:rect l="l" t="t" r="r" b="b"/>
                <a:pathLst>
                  <a:path w="12366" h="11100" extrusionOk="0">
                    <a:moveTo>
                      <a:pt x="6193" y="0"/>
                    </a:moveTo>
                    <a:cubicBezTo>
                      <a:pt x="3785" y="0"/>
                      <a:pt x="1564" y="1561"/>
                      <a:pt x="858" y="3970"/>
                    </a:cubicBezTo>
                    <a:cubicBezTo>
                      <a:pt x="0" y="6921"/>
                      <a:pt x="1674" y="10017"/>
                      <a:pt x="4603" y="10875"/>
                    </a:cubicBezTo>
                    <a:cubicBezTo>
                      <a:pt x="5127" y="11027"/>
                      <a:pt x="5654" y="11100"/>
                      <a:pt x="6174" y="11100"/>
                    </a:cubicBezTo>
                    <a:cubicBezTo>
                      <a:pt x="8582" y="11100"/>
                      <a:pt x="10802" y="9540"/>
                      <a:pt x="11508" y="7130"/>
                    </a:cubicBezTo>
                    <a:cubicBezTo>
                      <a:pt x="12366" y="4180"/>
                      <a:pt x="10692" y="1083"/>
                      <a:pt x="7763" y="225"/>
                    </a:cubicBezTo>
                    <a:cubicBezTo>
                      <a:pt x="7240" y="73"/>
                      <a:pt x="6712" y="0"/>
                      <a:pt x="61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 name="Google Shape;764;p35">
                <a:extLst>
                  <a:ext uri="{FF2B5EF4-FFF2-40B4-BE49-F238E27FC236}">
                    <a16:creationId xmlns="" xmlns:a16="http://schemas.microsoft.com/office/drawing/2014/main" id="{9E5670BE-049F-19C6-B820-5AEA340B2FB9}"/>
                  </a:ext>
                </a:extLst>
              </p:cNvPr>
              <p:cNvSpPr/>
              <p:nvPr/>
            </p:nvSpPr>
            <p:spPr>
              <a:xfrm>
                <a:off x="1472404" y="4140992"/>
                <a:ext cx="142993" cy="128516"/>
              </a:xfrm>
              <a:custGeom>
                <a:avLst/>
                <a:gdLst/>
                <a:ahLst/>
                <a:cxnLst/>
                <a:rect l="l" t="t" r="r" b="b"/>
                <a:pathLst>
                  <a:path w="7408" h="6658" extrusionOk="0">
                    <a:moveTo>
                      <a:pt x="3711" y="1"/>
                    </a:moveTo>
                    <a:cubicBezTo>
                      <a:pt x="2276" y="1"/>
                      <a:pt x="954" y="951"/>
                      <a:pt x="523" y="2397"/>
                    </a:cubicBezTo>
                    <a:cubicBezTo>
                      <a:pt x="0" y="4155"/>
                      <a:pt x="1004" y="5996"/>
                      <a:pt x="2762" y="6519"/>
                    </a:cubicBezTo>
                    <a:cubicBezTo>
                      <a:pt x="3077" y="6613"/>
                      <a:pt x="3395" y="6658"/>
                      <a:pt x="3708" y="6658"/>
                    </a:cubicBezTo>
                    <a:cubicBezTo>
                      <a:pt x="5138" y="6658"/>
                      <a:pt x="6455" y="5722"/>
                      <a:pt x="6884" y="4280"/>
                    </a:cubicBezTo>
                    <a:cubicBezTo>
                      <a:pt x="7407" y="2523"/>
                      <a:pt x="6424" y="660"/>
                      <a:pt x="4645" y="137"/>
                    </a:cubicBezTo>
                    <a:cubicBezTo>
                      <a:pt x="4334" y="45"/>
                      <a:pt x="4020" y="1"/>
                      <a:pt x="3711"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145713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 calcmode="lin" valueType="num">
                                      <p:cBhvr additive="base">
                                        <p:cTn id="10" dur="1000" fill="hold"/>
                                        <p:tgtEl>
                                          <p:spTgt spid="202"/>
                                        </p:tgtEl>
                                        <p:attrNameLst>
                                          <p:attrName>ppt_x</p:attrName>
                                        </p:attrNameLst>
                                      </p:cBhvr>
                                      <p:tavLst>
                                        <p:tav tm="0">
                                          <p:val>
                                            <p:strVal val="#ppt_x"/>
                                          </p:val>
                                        </p:tav>
                                        <p:tav tm="100000">
                                          <p:val>
                                            <p:strVal val="#ppt_x"/>
                                          </p:val>
                                        </p:tav>
                                      </p:tavLst>
                                    </p:anim>
                                    <p:anim calcmode="lin" valueType="num">
                                      <p:cBhvr additive="base">
                                        <p:cTn id="11" dur="1000" fill="hold"/>
                                        <p:tgtEl>
                                          <p:spTgt spid="20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1000" fill="hold"/>
                                        <p:tgtEl>
                                          <p:spTgt spid="138"/>
                                        </p:tgtEl>
                                        <p:attrNameLst>
                                          <p:attrName>ppt_x</p:attrName>
                                        </p:attrNameLst>
                                      </p:cBhvr>
                                      <p:tavLst>
                                        <p:tav tm="0">
                                          <p:val>
                                            <p:strVal val="#ppt_x"/>
                                          </p:val>
                                        </p:tav>
                                        <p:tav tm="100000">
                                          <p:val>
                                            <p:strVal val="#ppt_x"/>
                                          </p:val>
                                        </p:tav>
                                      </p:tavLst>
                                    </p:anim>
                                    <p:anim calcmode="lin" valueType="num">
                                      <p:cBhvr additive="base">
                                        <p:cTn id="15" dur="1000" fill="hold"/>
                                        <p:tgtEl>
                                          <p:spTgt spid="138"/>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20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7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circle(in)">
                                      <p:cBhvr>
                                        <p:cTn id="23"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4" name="Google Shape;264;p41"/>
          <p:cNvGrpSpPr/>
          <p:nvPr/>
        </p:nvGrpSpPr>
        <p:grpSpPr>
          <a:xfrm>
            <a:off x="7092280" y="4034901"/>
            <a:ext cx="1868959" cy="1108599"/>
            <a:chOff x="3738850" y="540001"/>
            <a:chExt cx="1658348" cy="983672"/>
          </a:xfrm>
        </p:grpSpPr>
        <p:pic>
          <p:nvPicPr>
            <p:cNvPr id="265" name="Google Shape;265;p41"/>
            <p:cNvPicPr preferRelativeResize="0"/>
            <p:nvPr/>
          </p:nvPicPr>
          <p:blipFill>
            <a:blip r:embed="rId3"/>
            <a:stretch>
              <a:fillRect/>
            </a:stretch>
          </p:blipFill>
          <p:spPr>
            <a:xfrm>
              <a:off x="4172798" y="617753"/>
              <a:ext cx="798777" cy="793170"/>
            </a:xfrm>
            <a:prstGeom prst="rect">
              <a:avLst/>
            </a:prstGeom>
            <a:noFill/>
            <a:ln>
              <a:noFill/>
            </a:ln>
          </p:spPr>
        </p:pic>
        <p:pic>
          <p:nvPicPr>
            <p:cNvPr id="266" name="Google Shape;266;p41"/>
            <p:cNvPicPr preferRelativeResize="0"/>
            <p:nvPr/>
          </p:nvPicPr>
          <p:blipFill>
            <a:blip r:embed="rId4"/>
            <a:stretch>
              <a:fillRect/>
            </a:stretch>
          </p:blipFill>
          <p:spPr>
            <a:xfrm rot="-2734354">
              <a:off x="4717507" y="954920"/>
              <a:ext cx="629667" cy="404608"/>
            </a:xfrm>
            <a:prstGeom prst="rect">
              <a:avLst/>
            </a:prstGeom>
            <a:noFill/>
            <a:ln>
              <a:noFill/>
            </a:ln>
          </p:spPr>
        </p:pic>
        <p:pic>
          <p:nvPicPr>
            <p:cNvPr id="267" name="Google Shape;267;p41"/>
            <p:cNvPicPr preferRelativeResize="0"/>
            <p:nvPr/>
          </p:nvPicPr>
          <p:blipFill>
            <a:blip r:embed="rId4"/>
            <a:stretch>
              <a:fillRect/>
            </a:stretch>
          </p:blipFill>
          <p:spPr>
            <a:xfrm rot="7804845">
              <a:off x="3781518" y="708843"/>
              <a:ext cx="629660" cy="404606"/>
            </a:xfrm>
            <a:prstGeom prst="rect">
              <a:avLst/>
            </a:prstGeom>
            <a:noFill/>
            <a:ln>
              <a:noFill/>
            </a:ln>
          </p:spPr>
        </p:pic>
      </p:grpSp>
      <p:sp>
        <p:nvSpPr>
          <p:cNvPr id="5" name="AutoShape 2" descr="Vì sao Chúa Trịnh không thích làm vu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 name="Text Box 1"/>
          <p:cNvSpPr txBox="1"/>
          <p:nvPr/>
        </p:nvSpPr>
        <p:spPr>
          <a:xfrm>
            <a:off x="1475740" y="699135"/>
            <a:ext cx="6758940" cy="583565"/>
          </a:xfrm>
          <a:prstGeom prst="rect">
            <a:avLst/>
          </a:prstGeom>
          <a:noFill/>
        </p:spPr>
        <p:txBody>
          <a:bodyPr wrap="square" rtlCol="0">
            <a:spAutoFit/>
          </a:bodyPr>
          <a:lstStyle/>
          <a:p>
            <a:r>
              <a:rPr lang="vi-VN" altLang="en-US" sz="3200" b="1">
                <a:latin typeface="Times New Roman" panose="02020603050405020304" pitchFamily="18" charset="0"/>
                <a:cs typeface="Times New Roman" panose="02020603050405020304" pitchFamily="18" charset="0"/>
              </a:rPr>
              <a:t>Hoạt động 2: Đọc phân vai</a:t>
            </a:r>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2449;p53">
            <a:extLst>
              <a:ext uri="{FF2B5EF4-FFF2-40B4-BE49-F238E27FC236}">
                <a16:creationId xmlns="" xmlns:a16="http://schemas.microsoft.com/office/drawing/2014/main" id="{A22E571C-AD08-F53B-B487-851702E8FA36}"/>
              </a:ext>
            </a:extLst>
          </p:cNvPr>
          <p:cNvGrpSpPr/>
          <p:nvPr/>
        </p:nvGrpSpPr>
        <p:grpSpPr>
          <a:xfrm>
            <a:off x="-257175" y="-1533525"/>
            <a:ext cx="9658349" cy="7124700"/>
            <a:chOff x="670753" y="787364"/>
            <a:chExt cx="1538006" cy="1368012"/>
          </a:xfrm>
        </p:grpSpPr>
        <p:sp>
          <p:nvSpPr>
            <p:cNvPr id="4" name="Google Shape;2450;p53">
              <a:extLst>
                <a:ext uri="{FF2B5EF4-FFF2-40B4-BE49-F238E27FC236}">
                  <a16:creationId xmlns="" xmlns:a16="http://schemas.microsoft.com/office/drawing/2014/main" id="{0C0CA910-6BA8-34C6-B0A9-0445FFC71696}"/>
                </a:ext>
              </a:extLst>
            </p:cNvPr>
            <p:cNvSpPr/>
            <p:nvPr/>
          </p:nvSpPr>
          <p:spPr>
            <a:xfrm>
              <a:off x="671210" y="787364"/>
              <a:ext cx="1537093" cy="1368012"/>
            </a:xfrm>
            <a:custGeom>
              <a:avLst/>
              <a:gdLst/>
              <a:ahLst/>
              <a:cxnLst/>
              <a:rect l="l" t="t" r="r" b="b"/>
              <a:pathLst>
                <a:path w="78025" h="69363" extrusionOk="0">
                  <a:moveTo>
                    <a:pt x="38584" y="1"/>
                  </a:moveTo>
                  <a:cubicBezTo>
                    <a:pt x="35403" y="1"/>
                    <a:pt x="32725" y="2281"/>
                    <a:pt x="32097" y="5294"/>
                  </a:cubicBezTo>
                  <a:lnTo>
                    <a:pt x="29063" y="5294"/>
                  </a:lnTo>
                  <a:cubicBezTo>
                    <a:pt x="27515" y="5294"/>
                    <a:pt x="26260" y="6550"/>
                    <a:pt x="26260" y="8077"/>
                  </a:cubicBezTo>
                  <a:lnTo>
                    <a:pt x="26260" y="12220"/>
                  </a:lnTo>
                  <a:lnTo>
                    <a:pt x="20296" y="12220"/>
                  </a:lnTo>
                  <a:cubicBezTo>
                    <a:pt x="19731" y="12220"/>
                    <a:pt x="19292" y="12659"/>
                    <a:pt x="19292" y="13245"/>
                  </a:cubicBezTo>
                  <a:cubicBezTo>
                    <a:pt x="19292" y="13810"/>
                    <a:pt x="19731" y="14250"/>
                    <a:pt x="20296" y="14250"/>
                  </a:cubicBezTo>
                  <a:lnTo>
                    <a:pt x="3829" y="14250"/>
                  </a:lnTo>
                  <a:cubicBezTo>
                    <a:pt x="2281" y="14250"/>
                    <a:pt x="1026" y="15505"/>
                    <a:pt x="1026" y="17053"/>
                  </a:cubicBezTo>
                  <a:lnTo>
                    <a:pt x="1026" y="34001"/>
                  </a:lnTo>
                  <a:lnTo>
                    <a:pt x="1026" y="41283"/>
                  </a:lnTo>
                  <a:lnTo>
                    <a:pt x="1026" y="44861"/>
                  </a:lnTo>
                  <a:lnTo>
                    <a:pt x="921" y="44861"/>
                  </a:lnTo>
                  <a:cubicBezTo>
                    <a:pt x="419" y="44861"/>
                    <a:pt x="0" y="45279"/>
                    <a:pt x="0" y="45781"/>
                  </a:cubicBezTo>
                  <a:cubicBezTo>
                    <a:pt x="0" y="46263"/>
                    <a:pt x="419" y="46681"/>
                    <a:pt x="921" y="46681"/>
                  </a:cubicBezTo>
                  <a:lnTo>
                    <a:pt x="1026" y="46681"/>
                  </a:lnTo>
                  <a:lnTo>
                    <a:pt x="1026" y="51870"/>
                  </a:lnTo>
                  <a:lnTo>
                    <a:pt x="1026" y="62039"/>
                  </a:lnTo>
                  <a:lnTo>
                    <a:pt x="1005" y="62039"/>
                  </a:lnTo>
                  <a:lnTo>
                    <a:pt x="1005" y="65450"/>
                  </a:lnTo>
                  <a:cubicBezTo>
                    <a:pt x="1005" y="66872"/>
                    <a:pt x="17995" y="69362"/>
                    <a:pt x="38960" y="69362"/>
                  </a:cubicBezTo>
                  <a:cubicBezTo>
                    <a:pt x="59905" y="69362"/>
                    <a:pt x="76895" y="66914"/>
                    <a:pt x="76895" y="65450"/>
                  </a:cubicBezTo>
                  <a:lnTo>
                    <a:pt x="76895" y="63734"/>
                  </a:lnTo>
                  <a:lnTo>
                    <a:pt x="76895" y="62039"/>
                  </a:lnTo>
                  <a:lnTo>
                    <a:pt x="76895" y="51849"/>
                  </a:lnTo>
                  <a:lnTo>
                    <a:pt x="76895" y="46660"/>
                  </a:lnTo>
                  <a:lnTo>
                    <a:pt x="77104" y="46660"/>
                  </a:lnTo>
                  <a:cubicBezTo>
                    <a:pt x="77606" y="46660"/>
                    <a:pt x="78025" y="46242"/>
                    <a:pt x="78025" y="45740"/>
                  </a:cubicBezTo>
                  <a:cubicBezTo>
                    <a:pt x="78004" y="45279"/>
                    <a:pt x="77585" y="44861"/>
                    <a:pt x="77083" y="44861"/>
                  </a:cubicBezTo>
                  <a:lnTo>
                    <a:pt x="76874" y="44861"/>
                  </a:lnTo>
                  <a:lnTo>
                    <a:pt x="76874" y="41283"/>
                  </a:lnTo>
                  <a:lnTo>
                    <a:pt x="76874" y="34001"/>
                  </a:lnTo>
                  <a:lnTo>
                    <a:pt x="76874" y="17011"/>
                  </a:lnTo>
                  <a:cubicBezTo>
                    <a:pt x="76853" y="15484"/>
                    <a:pt x="75598" y="14250"/>
                    <a:pt x="74070" y="14250"/>
                  </a:cubicBezTo>
                  <a:lnTo>
                    <a:pt x="56892" y="14250"/>
                  </a:lnTo>
                  <a:cubicBezTo>
                    <a:pt x="57457" y="14250"/>
                    <a:pt x="57917" y="13810"/>
                    <a:pt x="57917" y="13245"/>
                  </a:cubicBezTo>
                  <a:cubicBezTo>
                    <a:pt x="57917" y="12659"/>
                    <a:pt x="57457" y="12220"/>
                    <a:pt x="56892" y="12220"/>
                  </a:cubicBezTo>
                  <a:lnTo>
                    <a:pt x="50929" y="12220"/>
                  </a:lnTo>
                  <a:lnTo>
                    <a:pt x="50929" y="8077"/>
                  </a:lnTo>
                  <a:cubicBezTo>
                    <a:pt x="50929" y="6550"/>
                    <a:pt x="49673" y="5294"/>
                    <a:pt x="48125" y="5294"/>
                  </a:cubicBezTo>
                  <a:lnTo>
                    <a:pt x="45070" y="5294"/>
                  </a:lnTo>
                  <a:cubicBezTo>
                    <a:pt x="44442" y="2281"/>
                    <a:pt x="41785" y="1"/>
                    <a:pt x="38584" y="1"/>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5" name="Google Shape;2451;p53">
              <a:extLst>
                <a:ext uri="{FF2B5EF4-FFF2-40B4-BE49-F238E27FC236}">
                  <a16:creationId xmlns="" xmlns:a16="http://schemas.microsoft.com/office/drawing/2014/main" id="{32FA5AC5-D8F7-0813-0C6F-6F1C1049BA6B}"/>
                </a:ext>
              </a:extLst>
            </p:cNvPr>
            <p:cNvGrpSpPr/>
            <p:nvPr/>
          </p:nvGrpSpPr>
          <p:grpSpPr>
            <a:xfrm>
              <a:off x="670753" y="787385"/>
              <a:ext cx="1538006" cy="1367969"/>
              <a:chOff x="772476" y="810829"/>
              <a:chExt cx="1506078" cy="1340095"/>
            </a:xfrm>
          </p:grpSpPr>
          <p:sp>
            <p:nvSpPr>
              <p:cNvPr id="6" name="Google Shape;2452;p53">
                <a:extLst>
                  <a:ext uri="{FF2B5EF4-FFF2-40B4-BE49-F238E27FC236}">
                    <a16:creationId xmlns="" xmlns:a16="http://schemas.microsoft.com/office/drawing/2014/main" id="{A9767504-2D9D-78FB-CC2A-02AE1DCA5F0A}"/>
                  </a:ext>
                </a:extLst>
              </p:cNvPr>
              <p:cNvSpPr/>
              <p:nvPr/>
            </p:nvSpPr>
            <p:spPr>
              <a:xfrm>
                <a:off x="792261" y="2011155"/>
                <a:ext cx="1464886" cy="139769"/>
              </a:xfrm>
              <a:custGeom>
                <a:avLst/>
                <a:gdLst/>
                <a:ahLst/>
                <a:cxnLst/>
                <a:rect l="l" t="t" r="r" b="b"/>
                <a:pathLst>
                  <a:path w="75891" h="7241" extrusionOk="0">
                    <a:moveTo>
                      <a:pt x="1" y="1"/>
                    </a:moveTo>
                    <a:lnTo>
                      <a:pt x="1" y="3327"/>
                    </a:lnTo>
                    <a:cubicBezTo>
                      <a:pt x="1" y="4771"/>
                      <a:pt x="16991" y="7240"/>
                      <a:pt x="37935" y="7240"/>
                    </a:cubicBezTo>
                    <a:cubicBezTo>
                      <a:pt x="58901" y="7240"/>
                      <a:pt x="75891" y="4792"/>
                      <a:pt x="75891" y="3327"/>
                    </a:cubicBezTo>
                    <a:lnTo>
                      <a:pt x="75891" y="1633"/>
                    </a:lnTo>
                    <a:lnTo>
                      <a:pt x="75891" y="1"/>
                    </a:lnTo>
                    <a:lnTo>
                      <a:pt x="75870" y="1"/>
                    </a:lnTo>
                    <a:cubicBezTo>
                      <a:pt x="75075" y="1465"/>
                      <a:pt x="58399" y="3830"/>
                      <a:pt x="37935" y="3830"/>
                    </a:cubicBezTo>
                    <a:cubicBezTo>
                      <a:pt x="17493" y="3830"/>
                      <a:pt x="796" y="1465"/>
                      <a:pt x="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Google Shape;2453;p53">
                <a:extLst>
                  <a:ext uri="{FF2B5EF4-FFF2-40B4-BE49-F238E27FC236}">
                    <a16:creationId xmlns="" xmlns:a16="http://schemas.microsoft.com/office/drawing/2014/main" id="{5C0F71B3-0E7E-CF0D-8CAF-9FA36FA5A3CA}"/>
                  </a:ext>
                </a:extLst>
              </p:cNvPr>
              <p:cNvSpPr/>
              <p:nvPr/>
            </p:nvSpPr>
            <p:spPr>
              <a:xfrm>
                <a:off x="792261" y="2009128"/>
                <a:ext cx="19" cy="1641"/>
              </a:xfrm>
              <a:custGeom>
                <a:avLst/>
                <a:gdLst/>
                <a:ahLst/>
                <a:cxnLst/>
                <a:rect l="l" t="t" r="r" b="b"/>
                <a:pathLst>
                  <a:path w="1" h="85" extrusionOk="0">
                    <a:moveTo>
                      <a:pt x="1" y="1"/>
                    </a:moveTo>
                    <a:lnTo>
                      <a:pt x="1" y="1"/>
                    </a:lnTo>
                    <a:lnTo>
                      <a:pt x="1" y="1"/>
                    </a:lnTo>
                    <a:lnTo>
                      <a:pt x="1" y="85"/>
                    </a:lnTo>
                    <a:close/>
                  </a:path>
                </a:pathLst>
              </a:custGeom>
              <a:solidFill>
                <a:srgbClr val="F0CD39"/>
              </a:solidFill>
              <a:ln>
                <a:noFill/>
              </a:ln>
            </p:spPr>
            <p:txBody>
              <a:bodyPr spcFirstLastPara="1" wrap="square" lIns="91425" tIns="91425" rIns="91425" bIns="91425" anchor="ctr" anchorCtr="0">
                <a:noAutofit/>
              </a:bodyPr>
              <a:lstStyle/>
              <a:p>
                <a:endParaRPr/>
              </a:p>
            </p:txBody>
          </p:sp>
          <p:sp>
            <p:nvSpPr>
              <p:cNvPr id="8" name="Google Shape;2454;p53">
                <a:extLst>
                  <a:ext uri="{FF2B5EF4-FFF2-40B4-BE49-F238E27FC236}">
                    <a16:creationId xmlns="" xmlns:a16="http://schemas.microsoft.com/office/drawing/2014/main" id="{82E21ABC-837B-24D3-1CD4-0C0CC17491DF}"/>
                  </a:ext>
                </a:extLst>
              </p:cNvPr>
              <p:cNvSpPr/>
              <p:nvPr/>
            </p:nvSpPr>
            <p:spPr>
              <a:xfrm>
                <a:off x="792666" y="2010344"/>
                <a:ext cx="1464075" cy="74739"/>
              </a:xfrm>
              <a:custGeom>
                <a:avLst/>
                <a:gdLst/>
                <a:ahLst/>
                <a:cxnLst/>
                <a:rect l="l" t="t" r="r" b="b"/>
                <a:pathLst>
                  <a:path w="75849" h="3872" extrusionOk="0">
                    <a:moveTo>
                      <a:pt x="14103" y="1"/>
                    </a:moveTo>
                    <a:lnTo>
                      <a:pt x="14103" y="43"/>
                    </a:lnTo>
                    <a:lnTo>
                      <a:pt x="1" y="43"/>
                    </a:lnTo>
                    <a:cubicBezTo>
                      <a:pt x="775" y="1507"/>
                      <a:pt x="17472" y="3872"/>
                      <a:pt x="37914" y="3872"/>
                    </a:cubicBezTo>
                    <a:cubicBezTo>
                      <a:pt x="58378" y="3872"/>
                      <a:pt x="75054" y="1507"/>
                      <a:pt x="75849" y="43"/>
                    </a:cubicBezTo>
                    <a:lnTo>
                      <a:pt x="61767" y="43"/>
                    </a:lnTo>
                    <a:cubicBezTo>
                      <a:pt x="61746" y="43"/>
                      <a:pt x="61746" y="22"/>
                      <a:pt x="6174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2455;p53">
                <a:extLst>
                  <a:ext uri="{FF2B5EF4-FFF2-40B4-BE49-F238E27FC236}">
                    <a16:creationId xmlns="" xmlns:a16="http://schemas.microsoft.com/office/drawing/2014/main" id="{135766F0-4681-8447-76CF-FFF1AB9C1A9C}"/>
                  </a:ext>
                </a:extLst>
              </p:cNvPr>
              <p:cNvSpPr/>
              <p:nvPr/>
            </p:nvSpPr>
            <p:spPr>
              <a:xfrm>
                <a:off x="2257128" y="2009128"/>
                <a:ext cx="19" cy="19"/>
              </a:xfrm>
              <a:custGeom>
                <a:avLst/>
                <a:gdLst/>
                <a:ahLst/>
                <a:cxnLst/>
                <a:rect l="l" t="t" r="r" b="b"/>
                <a:pathLst>
                  <a:path w="1" h="1" extrusionOk="0">
                    <a:moveTo>
                      <a:pt x="1" y="1"/>
                    </a:moveTo>
                    <a:lnTo>
                      <a:pt x="1" y="1"/>
                    </a:lnTo>
                    <a:lnTo>
                      <a:pt x="1" y="1"/>
                    </a:lnTo>
                    <a:lnTo>
                      <a:pt x="1" y="1"/>
                    </a:lnTo>
                    <a:close/>
                  </a:path>
                </a:pathLst>
              </a:custGeom>
              <a:solidFill>
                <a:srgbClr val="F0CD39"/>
              </a:solidFill>
              <a:ln>
                <a:noFill/>
              </a:ln>
            </p:spPr>
            <p:txBody>
              <a:bodyPr spcFirstLastPara="1" wrap="square" lIns="91425" tIns="91425" rIns="91425" bIns="91425" anchor="ctr" anchorCtr="0">
                <a:noAutofit/>
              </a:bodyPr>
              <a:lstStyle/>
              <a:p>
                <a:endParaRPr/>
              </a:p>
            </p:txBody>
          </p:sp>
          <p:sp>
            <p:nvSpPr>
              <p:cNvPr id="10" name="Google Shape;2456;p53">
                <a:extLst>
                  <a:ext uri="{FF2B5EF4-FFF2-40B4-BE49-F238E27FC236}">
                    <a16:creationId xmlns="" xmlns:a16="http://schemas.microsoft.com/office/drawing/2014/main" id="{892448F2-396C-35E2-4FB5-4FE6175F4846}"/>
                  </a:ext>
                </a:extLst>
              </p:cNvPr>
              <p:cNvSpPr/>
              <p:nvPr/>
            </p:nvSpPr>
            <p:spPr>
              <a:xfrm>
                <a:off x="935640" y="1259534"/>
                <a:ext cx="1176121" cy="750829"/>
              </a:xfrm>
              <a:custGeom>
                <a:avLst/>
                <a:gdLst/>
                <a:ahLst/>
                <a:cxnLst/>
                <a:rect l="l" t="t" r="r" b="b"/>
                <a:pathLst>
                  <a:path w="60931" h="38898" extrusionOk="0">
                    <a:moveTo>
                      <a:pt x="23582" y="1"/>
                    </a:moveTo>
                    <a:cubicBezTo>
                      <a:pt x="21719" y="1361"/>
                      <a:pt x="19481" y="2156"/>
                      <a:pt x="16991" y="2156"/>
                    </a:cubicBezTo>
                    <a:cubicBezTo>
                      <a:pt x="16426" y="2156"/>
                      <a:pt x="15840" y="2093"/>
                      <a:pt x="15296" y="2009"/>
                    </a:cubicBezTo>
                    <a:cubicBezTo>
                      <a:pt x="12157" y="13999"/>
                      <a:pt x="4332" y="19585"/>
                      <a:pt x="670" y="21636"/>
                    </a:cubicBezTo>
                    <a:lnTo>
                      <a:pt x="1047" y="21636"/>
                    </a:lnTo>
                    <a:cubicBezTo>
                      <a:pt x="1528" y="21636"/>
                      <a:pt x="1947" y="22054"/>
                      <a:pt x="1947" y="22556"/>
                    </a:cubicBezTo>
                    <a:cubicBezTo>
                      <a:pt x="1947" y="23038"/>
                      <a:pt x="1528" y="23456"/>
                      <a:pt x="1047" y="23456"/>
                    </a:cubicBezTo>
                    <a:lnTo>
                      <a:pt x="1" y="23456"/>
                    </a:lnTo>
                    <a:cubicBezTo>
                      <a:pt x="5796" y="28164"/>
                      <a:pt x="6592" y="38040"/>
                      <a:pt x="6633" y="38898"/>
                    </a:cubicBezTo>
                    <a:lnTo>
                      <a:pt x="54297" y="38898"/>
                    </a:lnTo>
                    <a:cubicBezTo>
                      <a:pt x="54339" y="38040"/>
                      <a:pt x="55134" y="28164"/>
                      <a:pt x="60930" y="23456"/>
                    </a:cubicBezTo>
                    <a:lnTo>
                      <a:pt x="59968" y="23456"/>
                    </a:lnTo>
                    <a:cubicBezTo>
                      <a:pt x="59466" y="23456"/>
                      <a:pt x="59047" y="23038"/>
                      <a:pt x="59047" y="22556"/>
                    </a:cubicBezTo>
                    <a:cubicBezTo>
                      <a:pt x="59047" y="22054"/>
                      <a:pt x="59466" y="21636"/>
                      <a:pt x="59968" y="21636"/>
                    </a:cubicBezTo>
                    <a:lnTo>
                      <a:pt x="60261" y="21636"/>
                    </a:lnTo>
                    <a:cubicBezTo>
                      <a:pt x="56662" y="19585"/>
                      <a:pt x="48795" y="13978"/>
                      <a:pt x="45677" y="1905"/>
                    </a:cubicBezTo>
                    <a:cubicBezTo>
                      <a:pt x="44924" y="2072"/>
                      <a:pt x="44149" y="2156"/>
                      <a:pt x="43354" y="2156"/>
                    </a:cubicBezTo>
                    <a:cubicBezTo>
                      <a:pt x="40906" y="2156"/>
                      <a:pt x="38626" y="1340"/>
                      <a:pt x="36763" y="1"/>
                    </a:cubicBezTo>
                    <a:cubicBezTo>
                      <a:pt x="34901" y="1361"/>
                      <a:pt x="32662" y="2156"/>
                      <a:pt x="30172" y="2156"/>
                    </a:cubicBezTo>
                    <a:cubicBezTo>
                      <a:pt x="27724" y="2156"/>
                      <a:pt x="25444" y="1340"/>
                      <a:pt x="2358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 name="Google Shape;2457;p53">
                <a:extLst>
                  <a:ext uri="{FF2B5EF4-FFF2-40B4-BE49-F238E27FC236}">
                    <a16:creationId xmlns="" xmlns:a16="http://schemas.microsoft.com/office/drawing/2014/main" id="{90A5CD17-AF94-1BA5-0E2E-C00490CD68B5}"/>
                  </a:ext>
                </a:extLst>
              </p:cNvPr>
              <p:cNvSpPr/>
              <p:nvPr/>
            </p:nvSpPr>
            <p:spPr>
              <a:xfrm>
                <a:off x="828607" y="1712294"/>
                <a:ext cx="236707" cy="298880"/>
              </a:xfrm>
              <a:custGeom>
                <a:avLst/>
                <a:gdLst/>
                <a:ahLst/>
                <a:cxnLst/>
                <a:rect l="l" t="t" r="r" b="b"/>
                <a:pathLst>
                  <a:path w="12263" h="15484" extrusionOk="0">
                    <a:moveTo>
                      <a:pt x="1" y="0"/>
                    </a:moveTo>
                    <a:cubicBezTo>
                      <a:pt x="7366" y="4792"/>
                      <a:pt x="7366" y="15484"/>
                      <a:pt x="7366" y="15484"/>
                    </a:cubicBezTo>
                    <a:lnTo>
                      <a:pt x="12262" y="15484"/>
                    </a:lnTo>
                    <a:cubicBezTo>
                      <a:pt x="12241" y="15484"/>
                      <a:pt x="12241" y="15463"/>
                      <a:pt x="12241" y="15442"/>
                    </a:cubicBezTo>
                    <a:cubicBezTo>
                      <a:pt x="12178" y="14584"/>
                      <a:pt x="11404" y="4708"/>
                      <a:pt x="558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 name="Google Shape;2458;p53">
                <a:extLst>
                  <a:ext uri="{FF2B5EF4-FFF2-40B4-BE49-F238E27FC236}">
                    <a16:creationId xmlns="" xmlns:a16="http://schemas.microsoft.com/office/drawing/2014/main" id="{821199C7-C8A7-0D52-AE12-FB87ACC41C49}"/>
                  </a:ext>
                </a:extLst>
              </p:cNvPr>
              <p:cNvSpPr/>
              <p:nvPr/>
            </p:nvSpPr>
            <p:spPr>
              <a:xfrm>
                <a:off x="840729" y="1279339"/>
                <a:ext cx="390567" cy="397825"/>
              </a:xfrm>
              <a:custGeom>
                <a:avLst/>
                <a:gdLst/>
                <a:ahLst/>
                <a:cxnLst/>
                <a:rect l="l" t="t" r="r" b="b"/>
                <a:pathLst>
                  <a:path w="20234" h="20610" extrusionOk="0">
                    <a:moveTo>
                      <a:pt x="17053" y="0"/>
                    </a:moveTo>
                    <a:cubicBezTo>
                      <a:pt x="12450" y="13098"/>
                      <a:pt x="4018" y="18622"/>
                      <a:pt x="1" y="20610"/>
                    </a:cubicBezTo>
                    <a:lnTo>
                      <a:pt x="5608" y="20610"/>
                    </a:lnTo>
                    <a:cubicBezTo>
                      <a:pt x="9270" y="18601"/>
                      <a:pt x="17095" y="12994"/>
                      <a:pt x="20234" y="983"/>
                    </a:cubicBezTo>
                    <a:cubicBezTo>
                      <a:pt x="19104" y="816"/>
                      <a:pt x="18037" y="460"/>
                      <a:pt x="1705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 name="Google Shape;2459;p53">
                <a:extLst>
                  <a:ext uri="{FF2B5EF4-FFF2-40B4-BE49-F238E27FC236}">
                    <a16:creationId xmlns="" xmlns:a16="http://schemas.microsoft.com/office/drawing/2014/main" id="{75DCF78E-8A54-E119-4549-F77DA931D9EA}"/>
                  </a:ext>
                </a:extLst>
              </p:cNvPr>
              <p:cNvSpPr/>
              <p:nvPr/>
            </p:nvSpPr>
            <p:spPr>
              <a:xfrm>
                <a:off x="1817301" y="1273683"/>
                <a:ext cx="391377" cy="403480"/>
              </a:xfrm>
              <a:custGeom>
                <a:avLst/>
                <a:gdLst/>
                <a:ahLst/>
                <a:cxnLst/>
                <a:rect l="l" t="t" r="r" b="b"/>
                <a:pathLst>
                  <a:path w="20276" h="20903" extrusionOk="0">
                    <a:moveTo>
                      <a:pt x="3119" y="0"/>
                    </a:moveTo>
                    <a:cubicBezTo>
                      <a:pt x="2156" y="544"/>
                      <a:pt x="1110" y="942"/>
                      <a:pt x="1" y="1172"/>
                    </a:cubicBezTo>
                    <a:cubicBezTo>
                      <a:pt x="3119" y="13245"/>
                      <a:pt x="10986" y="18852"/>
                      <a:pt x="14647" y="20903"/>
                    </a:cubicBezTo>
                    <a:lnTo>
                      <a:pt x="20276" y="20903"/>
                    </a:lnTo>
                    <a:cubicBezTo>
                      <a:pt x="16217" y="18915"/>
                      <a:pt x="7680" y="13307"/>
                      <a:pt x="311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2460;p53">
                <a:extLst>
                  <a:ext uri="{FF2B5EF4-FFF2-40B4-BE49-F238E27FC236}">
                    <a16:creationId xmlns="" xmlns:a16="http://schemas.microsoft.com/office/drawing/2014/main" id="{E3557B2E-6E47-D19F-47AD-E12BDCA52183}"/>
                  </a:ext>
                </a:extLst>
              </p:cNvPr>
              <p:cNvSpPr/>
              <p:nvPr/>
            </p:nvSpPr>
            <p:spPr>
              <a:xfrm>
                <a:off x="1984518" y="1712294"/>
                <a:ext cx="237093" cy="298880"/>
              </a:xfrm>
              <a:custGeom>
                <a:avLst/>
                <a:gdLst/>
                <a:ahLst/>
                <a:cxnLst/>
                <a:rect l="l" t="t" r="r" b="b"/>
                <a:pathLst>
                  <a:path w="12283" h="15484" extrusionOk="0">
                    <a:moveTo>
                      <a:pt x="6675" y="0"/>
                    </a:moveTo>
                    <a:cubicBezTo>
                      <a:pt x="837" y="4708"/>
                      <a:pt x="63" y="14584"/>
                      <a:pt x="0" y="15442"/>
                    </a:cubicBezTo>
                    <a:lnTo>
                      <a:pt x="0" y="15484"/>
                    </a:lnTo>
                    <a:lnTo>
                      <a:pt x="4896" y="15484"/>
                    </a:lnTo>
                    <a:cubicBezTo>
                      <a:pt x="4896" y="15484"/>
                      <a:pt x="4896" y="4813"/>
                      <a:pt x="122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2461;p53">
                <a:extLst>
                  <a:ext uri="{FF2B5EF4-FFF2-40B4-BE49-F238E27FC236}">
                    <a16:creationId xmlns="" xmlns:a16="http://schemas.microsoft.com/office/drawing/2014/main" id="{5D3B53CD-1C5D-B59C-4668-B5B22FEF119F}"/>
                  </a:ext>
                </a:extLst>
              </p:cNvPr>
              <p:cNvSpPr/>
              <p:nvPr/>
            </p:nvSpPr>
            <p:spPr>
              <a:xfrm>
                <a:off x="1645258" y="1207032"/>
                <a:ext cx="232248" cy="93714"/>
              </a:xfrm>
              <a:custGeom>
                <a:avLst/>
                <a:gdLst/>
                <a:ahLst/>
                <a:cxnLst/>
                <a:rect l="l" t="t" r="r" b="b"/>
                <a:pathLst>
                  <a:path w="12032" h="4855" extrusionOk="0">
                    <a:moveTo>
                      <a:pt x="10985" y="1"/>
                    </a:moveTo>
                    <a:cubicBezTo>
                      <a:pt x="9730" y="859"/>
                      <a:pt x="8223" y="1382"/>
                      <a:pt x="6591" y="1382"/>
                    </a:cubicBezTo>
                    <a:cubicBezTo>
                      <a:pt x="5085" y="1382"/>
                      <a:pt x="3662" y="963"/>
                      <a:pt x="2490" y="210"/>
                    </a:cubicBezTo>
                    <a:cubicBezTo>
                      <a:pt x="1800" y="1172"/>
                      <a:pt x="984" y="2009"/>
                      <a:pt x="0" y="2721"/>
                    </a:cubicBezTo>
                    <a:cubicBezTo>
                      <a:pt x="1863" y="4081"/>
                      <a:pt x="4122" y="4855"/>
                      <a:pt x="6591" y="4855"/>
                    </a:cubicBezTo>
                    <a:cubicBezTo>
                      <a:pt x="7407" y="4855"/>
                      <a:pt x="8161" y="4792"/>
                      <a:pt x="8914" y="4625"/>
                    </a:cubicBezTo>
                    <a:cubicBezTo>
                      <a:pt x="10023" y="4395"/>
                      <a:pt x="11069" y="3997"/>
                      <a:pt x="12032" y="3453"/>
                    </a:cubicBezTo>
                    <a:cubicBezTo>
                      <a:pt x="11676" y="2344"/>
                      <a:pt x="11299" y="1193"/>
                      <a:pt x="109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 name="Google Shape;2462;p53">
                <a:extLst>
                  <a:ext uri="{FF2B5EF4-FFF2-40B4-BE49-F238E27FC236}">
                    <a16:creationId xmlns="" xmlns:a16="http://schemas.microsoft.com/office/drawing/2014/main" id="{FCB08E8A-062F-8739-3B2D-5EC5D0D68FA9}"/>
                  </a:ext>
                </a:extLst>
              </p:cNvPr>
              <p:cNvSpPr/>
              <p:nvPr/>
            </p:nvSpPr>
            <p:spPr>
              <a:xfrm>
                <a:off x="1693726" y="1085870"/>
                <a:ext cx="163589" cy="147838"/>
              </a:xfrm>
              <a:custGeom>
                <a:avLst/>
                <a:gdLst/>
                <a:ahLst/>
                <a:cxnLst/>
                <a:rect l="l" t="t" r="r" b="b"/>
                <a:pathLst>
                  <a:path w="8475" h="7659" extrusionOk="0">
                    <a:moveTo>
                      <a:pt x="2072" y="1"/>
                    </a:moveTo>
                    <a:cubicBezTo>
                      <a:pt x="2072" y="2407"/>
                      <a:pt x="1318" y="4646"/>
                      <a:pt x="0" y="6487"/>
                    </a:cubicBezTo>
                    <a:cubicBezTo>
                      <a:pt x="1151" y="7240"/>
                      <a:pt x="2574" y="7659"/>
                      <a:pt x="4080" y="7659"/>
                    </a:cubicBezTo>
                    <a:cubicBezTo>
                      <a:pt x="5733" y="7659"/>
                      <a:pt x="7261" y="7136"/>
                      <a:pt x="8474" y="6278"/>
                    </a:cubicBezTo>
                    <a:cubicBezTo>
                      <a:pt x="7951" y="4332"/>
                      <a:pt x="7533" y="2239"/>
                      <a:pt x="719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 name="Google Shape;2463;p53">
                <a:extLst>
                  <a:ext uri="{FF2B5EF4-FFF2-40B4-BE49-F238E27FC236}">
                    <a16:creationId xmlns="" xmlns:a16="http://schemas.microsoft.com/office/drawing/2014/main" id="{6C0DDBCD-1189-0B58-B728-E35F817CCA61}"/>
                  </a:ext>
                </a:extLst>
              </p:cNvPr>
              <p:cNvSpPr/>
              <p:nvPr/>
            </p:nvSpPr>
            <p:spPr>
              <a:xfrm>
                <a:off x="1169895" y="1211066"/>
                <a:ext cx="221747" cy="90085"/>
              </a:xfrm>
              <a:custGeom>
                <a:avLst/>
                <a:gdLst/>
                <a:ahLst/>
                <a:cxnLst/>
                <a:rect l="l" t="t" r="r" b="b"/>
                <a:pathLst>
                  <a:path w="11488" h="4667" extrusionOk="0">
                    <a:moveTo>
                      <a:pt x="8997" y="1"/>
                    </a:moveTo>
                    <a:cubicBezTo>
                      <a:pt x="7805" y="754"/>
                      <a:pt x="6403" y="1173"/>
                      <a:pt x="4876" y="1173"/>
                    </a:cubicBezTo>
                    <a:cubicBezTo>
                      <a:pt x="3495" y="1173"/>
                      <a:pt x="2155" y="817"/>
                      <a:pt x="1047" y="168"/>
                    </a:cubicBezTo>
                    <a:cubicBezTo>
                      <a:pt x="733" y="1340"/>
                      <a:pt x="356" y="2470"/>
                      <a:pt x="0" y="3537"/>
                    </a:cubicBezTo>
                    <a:cubicBezTo>
                      <a:pt x="984" y="3997"/>
                      <a:pt x="2051" y="4374"/>
                      <a:pt x="3181" y="4520"/>
                    </a:cubicBezTo>
                    <a:cubicBezTo>
                      <a:pt x="3725" y="4625"/>
                      <a:pt x="4311" y="4667"/>
                      <a:pt x="4876" y="4667"/>
                    </a:cubicBezTo>
                    <a:cubicBezTo>
                      <a:pt x="7345" y="4667"/>
                      <a:pt x="9625" y="3851"/>
                      <a:pt x="11487" y="2512"/>
                    </a:cubicBezTo>
                    <a:cubicBezTo>
                      <a:pt x="10504" y="1800"/>
                      <a:pt x="9667" y="963"/>
                      <a:pt x="899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2464;p53">
                <a:extLst>
                  <a:ext uri="{FF2B5EF4-FFF2-40B4-BE49-F238E27FC236}">
                    <a16:creationId xmlns="" xmlns:a16="http://schemas.microsoft.com/office/drawing/2014/main" id="{5D993AB7-876C-1677-6669-6450A01200F5}"/>
                  </a:ext>
                </a:extLst>
              </p:cNvPr>
              <p:cNvSpPr/>
              <p:nvPr/>
            </p:nvSpPr>
            <p:spPr>
              <a:xfrm>
                <a:off x="1190896" y="1085870"/>
                <a:ext cx="152683" cy="147838"/>
              </a:xfrm>
              <a:custGeom>
                <a:avLst/>
                <a:gdLst/>
                <a:ahLst/>
                <a:cxnLst/>
                <a:rect l="l" t="t" r="r" b="b"/>
                <a:pathLst>
                  <a:path w="7910" h="7659" extrusionOk="0">
                    <a:moveTo>
                      <a:pt x="1360" y="1"/>
                    </a:moveTo>
                    <a:cubicBezTo>
                      <a:pt x="1026" y="2386"/>
                      <a:pt x="544" y="4583"/>
                      <a:pt x="0" y="6633"/>
                    </a:cubicBezTo>
                    <a:cubicBezTo>
                      <a:pt x="1130" y="7303"/>
                      <a:pt x="2428" y="7659"/>
                      <a:pt x="3850" y="7659"/>
                    </a:cubicBezTo>
                    <a:cubicBezTo>
                      <a:pt x="5315" y="7659"/>
                      <a:pt x="6717" y="7240"/>
                      <a:pt x="7909" y="6487"/>
                    </a:cubicBezTo>
                    <a:cubicBezTo>
                      <a:pt x="6591" y="4646"/>
                      <a:pt x="5838" y="2428"/>
                      <a:pt x="583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 name="Google Shape;2465;p53">
                <a:extLst>
                  <a:ext uri="{FF2B5EF4-FFF2-40B4-BE49-F238E27FC236}">
                    <a16:creationId xmlns="" xmlns:a16="http://schemas.microsoft.com/office/drawing/2014/main" id="{1DAF6572-DF4D-E178-D403-09736F8FFD23}"/>
                  </a:ext>
                </a:extLst>
              </p:cNvPr>
              <p:cNvSpPr/>
              <p:nvPr/>
            </p:nvSpPr>
            <p:spPr>
              <a:xfrm>
                <a:off x="1303584" y="1085870"/>
                <a:ext cx="430137" cy="215281"/>
              </a:xfrm>
              <a:custGeom>
                <a:avLst/>
                <a:gdLst/>
                <a:ahLst/>
                <a:cxnLst/>
                <a:rect l="l" t="t" r="r" b="b"/>
                <a:pathLst>
                  <a:path w="22284" h="11153" extrusionOk="0">
                    <a:moveTo>
                      <a:pt x="0" y="1"/>
                    </a:moveTo>
                    <a:cubicBezTo>
                      <a:pt x="0" y="2407"/>
                      <a:pt x="753" y="4667"/>
                      <a:pt x="2071" y="6487"/>
                    </a:cubicBezTo>
                    <a:cubicBezTo>
                      <a:pt x="2741" y="7449"/>
                      <a:pt x="3578" y="8286"/>
                      <a:pt x="4561" y="8998"/>
                    </a:cubicBezTo>
                    <a:cubicBezTo>
                      <a:pt x="6403" y="10358"/>
                      <a:pt x="8662" y="11153"/>
                      <a:pt x="11152" y="11153"/>
                    </a:cubicBezTo>
                    <a:cubicBezTo>
                      <a:pt x="13600" y="11153"/>
                      <a:pt x="15881" y="10337"/>
                      <a:pt x="17743" y="8998"/>
                    </a:cubicBezTo>
                    <a:cubicBezTo>
                      <a:pt x="18706" y="8286"/>
                      <a:pt x="19543" y="7449"/>
                      <a:pt x="20212" y="6487"/>
                    </a:cubicBezTo>
                    <a:cubicBezTo>
                      <a:pt x="21530" y="4667"/>
                      <a:pt x="22284" y="2428"/>
                      <a:pt x="22284" y="1"/>
                    </a:cubicBezTo>
                    <a:lnTo>
                      <a:pt x="18810" y="1"/>
                    </a:lnTo>
                    <a:cubicBezTo>
                      <a:pt x="18810" y="4248"/>
                      <a:pt x="15379" y="7659"/>
                      <a:pt x="11152" y="7659"/>
                    </a:cubicBezTo>
                    <a:cubicBezTo>
                      <a:pt x="6905" y="7659"/>
                      <a:pt x="3473" y="4248"/>
                      <a:pt x="347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 name="Google Shape;2466;p53">
                <a:extLst>
                  <a:ext uri="{FF2B5EF4-FFF2-40B4-BE49-F238E27FC236}">
                    <a16:creationId xmlns="" xmlns:a16="http://schemas.microsoft.com/office/drawing/2014/main" id="{03AB89BB-4734-8891-D0CD-932B89DB0B8E}"/>
                  </a:ext>
                </a:extLst>
              </p:cNvPr>
              <p:cNvSpPr/>
              <p:nvPr/>
            </p:nvSpPr>
            <p:spPr>
              <a:xfrm>
                <a:off x="1370622" y="1085870"/>
                <a:ext cx="296062" cy="147838"/>
              </a:xfrm>
              <a:custGeom>
                <a:avLst/>
                <a:gdLst/>
                <a:ahLst/>
                <a:cxnLst/>
                <a:rect l="l" t="t" r="r" b="b"/>
                <a:pathLst>
                  <a:path w="15338" h="7659" extrusionOk="0">
                    <a:moveTo>
                      <a:pt x="0" y="1"/>
                    </a:moveTo>
                    <a:cubicBezTo>
                      <a:pt x="0" y="4248"/>
                      <a:pt x="3432" y="7659"/>
                      <a:pt x="7658" y="7659"/>
                    </a:cubicBezTo>
                    <a:cubicBezTo>
                      <a:pt x="11906" y="7659"/>
                      <a:pt x="15337" y="4248"/>
                      <a:pt x="1533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 name="Google Shape;2467;p53">
                <a:extLst>
                  <a:ext uri="{FF2B5EF4-FFF2-40B4-BE49-F238E27FC236}">
                    <a16:creationId xmlns="" xmlns:a16="http://schemas.microsoft.com/office/drawing/2014/main" id="{C419DC56-03A8-BB0B-2365-FFE771347794}"/>
                  </a:ext>
                </a:extLst>
              </p:cNvPr>
              <p:cNvSpPr/>
              <p:nvPr/>
            </p:nvSpPr>
            <p:spPr>
              <a:xfrm>
                <a:off x="2079023" y="1712294"/>
                <a:ext cx="178123" cy="298880"/>
              </a:xfrm>
              <a:custGeom>
                <a:avLst/>
                <a:gdLst/>
                <a:ahLst/>
                <a:cxnLst/>
                <a:rect l="l" t="t" r="r" b="b"/>
                <a:pathLst>
                  <a:path w="9228" h="15484" extrusionOk="0">
                    <a:moveTo>
                      <a:pt x="7366" y="0"/>
                    </a:moveTo>
                    <a:cubicBezTo>
                      <a:pt x="0" y="4792"/>
                      <a:pt x="0" y="15484"/>
                      <a:pt x="0" y="15484"/>
                    </a:cubicBezTo>
                    <a:lnTo>
                      <a:pt x="5629" y="15484"/>
                    </a:lnTo>
                    <a:cubicBezTo>
                      <a:pt x="5629" y="15484"/>
                      <a:pt x="5629" y="8558"/>
                      <a:pt x="9228" y="5189"/>
                    </a:cubicBezTo>
                    <a:lnTo>
                      <a:pt x="9228"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 name="Google Shape;2468;p53">
                <a:extLst>
                  <a:ext uri="{FF2B5EF4-FFF2-40B4-BE49-F238E27FC236}">
                    <a16:creationId xmlns="" xmlns:a16="http://schemas.microsoft.com/office/drawing/2014/main" id="{E4147507-4238-9192-DE94-B33094F12F76}"/>
                  </a:ext>
                </a:extLst>
              </p:cNvPr>
              <p:cNvSpPr/>
              <p:nvPr/>
            </p:nvSpPr>
            <p:spPr>
              <a:xfrm>
                <a:off x="1833052" y="1085870"/>
                <a:ext cx="424095" cy="591293"/>
              </a:xfrm>
              <a:custGeom>
                <a:avLst/>
                <a:gdLst/>
                <a:ahLst/>
                <a:cxnLst/>
                <a:rect l="l" t="t" r="r" b="b"/>
                <a:pathLst>
                  <a:path w="21971" h="30633" extrusionOk="0">
                    <a:moveTo>
                      <a:pt x="1" y="1"/>
                    </a:moveTo>
                    <a:cubicBezTo>
                      <a:pt x="315" y="2260"/>
                      <a:pt x="733" y="4353"/>
                      <a:pt x="1256" y="6278"/>
                    </a:cubicBezTo>
                    <a:cubicBezTo>
                      <a:pt x="1570" y="7491"/>
                      <a:pt x="1905" y="8642"/>
                      <a:pt x="2303" y="9730"/>
                    </a:cubicBezTo>
                    <a:cubicBezTo>
                      <a:pt x="6885" y="23037"/>
                      <a:pt x="15401" y="28645"/>
                      <a:pt x="19460" y="30633"/>
                    </a:cubicBezTo>
                    <a:lnTo>
                      <a:pt x="21971" y="30633"/>
                    </a:lnTo>
                    <a:lnTo>
                      <a:pt x="21971" y="27055"/>
                    </a:lnTo>
                    <a:cubicBezTo>
                      <a:pt x="16635" y="22703"/>
                      <a:pt x="10149" y="14605"/>
                      <a:pt x="803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 name="Google Shape;2469;p53">
                <a:extLst>
                  <a:ext uri="{FF2B5EF4-FFF2-40B4-BE49-F238E27FC236}">
                    <a16:creationId xmlns="" xmlns:a16="http://schemas.microsoft.com/office/drawing/2014/main" id="{CEC15B4F-C386-8334-96AB-17343786C3A9}"/>
                  </a:ext>
                </a:extLst>
              </p:cNvPr>
              <p:cNvSpPr/>
              <p:nvPr/>
            </p:nvSpPr>
            <p:spPr>
              <a:xfrm>
                <a:off x="1987742" y="1086275"/>
                <a:ext cx="269405" cy="521824"/>
              </a:xfrm>
              <a:custGeom>
                <a:avLst/>
                <a:gdLst/>
                <a:ahLst/>
                <a:cxnLst/>
                <a:rect l="l" t="t" r="r" b="b"/>
                <a:pathLst>
                  <a:path w="13957" h="27034" extrusionOk="0">
                    <a:moveTo>
                      <a:pt x="1" y="1"/>
                    </a:moveTo>
                    <a:cubicBezTo>
                      <a:pt x="2135" y="14584"/>
                      <a:pt x="8621" y="22682"/>
                      <a:pt x="13957" y="27034"/>
                    </a:cubicBezTo>
                    <a:lnTo>
                      <a:pt x="13957" y="19752"/>
                    </a:lnTo>
                    <a:cubicBezTo>
                      <a:pt x="10776" y="15066"/>
                      <a:pt x="7952" y="8684"/>
                      <a:pt x="665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2470;p53">
                <a:extLst>
                  <a:ext uri="{FF2B5EF4-FFF2-40B4-BE49-F238E27FC236}">
                    <a16:creationId xmlns="" xmlns:a16="http://schemas.microsoft.com/office/drawing/2014/main" id="{7835E8F3-A90B-8291-4263-BB4E3EA3A4FD}"/>
                  </a:ext>
                </a:extLst>
              </p:cNvPr>
              <p:cNvSpPr/>
              <p:nvPr/>
            </p:nvSpPr>
            <p:spPr>
              <a:xfrm>
                <a:off x="2187658" y="1812049"/>
                <a:ext cx="69084" cy="199125"/>
              </a:xfrm>
              <a:custGeom>
                <a:avLst/>
                <a:gdLst/>
                <a:ahLst/>
                <a:cxnLst/>
                <a:rect l="l" t="t" r="r" b="b"/>
                <a:pathLst>
                  <a:path w="3579" h="10316" extrusionOk="0">
                    <a:moveTo>
                      <a:pt x="3579" y="0"/>
                    </a:moveTo>
                    <a:cubicBezTo>
                      <a:pt x="1" y="3390"/>
                      <a:pt x="1" y="10316"/>
                      <a:pt x="1" y="10316"/>
                    </a:cubicBezTo>
                    <a:lnTo>
                      <a:pt x="3579" y="10316"/>
                    </a:lnTo>
                    <a:lnTo>
                      <a:pt x="3579" y="10211"/>
                    </a:lnTo>
                    <a:lnTo>
                      <a:pt x="3579" y="10190"/>
                    </a:lnTo>
                    <a:lnTo>
                      <a:pt x="357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 name="Google Shape;2471;p53">
                <a:extLst>
                  <a:ext uri="{FF2B5EF4-FFF2-40B4-BE49-F238E27FC236}">
                    <a16:creationId xmlns="" xmlns:a16="http://schemas.microsoft.com/office/drawing/2014/main" id="{106D5297-6EC0-4608-4028-3F99B55D2BFC}"/>
                  </a:ext>
                </a:extLst>
              </p:cNvPr>
              <p:cNvSpPr/>
              <p:nvPr/>
            </p:nvSpPr>
            <p:spPr>
              <a:xfrm>
                <a:off x="2116991" y="1086275"/>
                <a:ext cx="140561" cy="381282"/>
              </a:xfrm>
              <a:custGeom>
                <a:avLst/>
                <a:gdLst/>
                <a:ahLst/>
                <a:cxnLst/>
                <a:rect l="l" t="t" r="r" b="b"/>
                <a:pathLst>
                  <a:path w="7282" h="19753" extrusionOk="0">
                    <a:moveTo>
                      <a:pt x="0" y="1"/>
                    </a:moveTo>
                    <a:cubicBezTo>
                      <a:pt x="1277" y="8684"/>
                      <a:pt x="4080" y="15107"/>
                      <a:pt x="7282" y="19752"/>
                    </a:cubicBezTo>
                    <a:lnTo>
                      <a:pt x="7282" y="2762"/>
                    </a:lnTo>
                    <a:lnTo>
                      <a:pt x="7261" y="2762"/>
                    </a:lnTo>
                    <a:cubicBezTo>
                      <a:pt x="7240" y="1235"/>
                      <a:pt x="5984" y="1"/>
                      <a:pt x="445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6" name="Google Shape;2472;p53">
                <a:extLst>
                  <a:ext uri="{FF2B5EF4-FFF2-40B4-BE49-F238E27FC236}">
                    <a16:creationId xmlns="" xmlns:a16="http://schemas.microsoft.com/office/drawing/2014/main" id="{9BAF0569-78A0-CE29-C181-E38B1A40BC3D}"/>
                  </a:ext>
                </a:extLst>
              </p:cNvPr>
              <p:cNvSpPr/>
              <p:nvPr/>
            </p:nvSpPr>
            <p:spPr>
              <a:xfrm>
                <a:off x="792261" y="1712294"/>
                <a:ext cx="178143" cy="298880"/>
              </a:xfrm>
              <a:custGeom>
                <a:avLst/>
                <a:gdLst/>
                <a:ahLst/>
                <a:cxnLst/>
                <a:rect l="l" t="t" r="r" b="b"/>
                <a:pathLst>
                  <a:path w="9229" h="15484" extrusionOk="0">
                    <a:moveTo>
                      <a:pt x="1" y="0"/>
                    </a:moveTo>
                    <a:lnTo>
                      <a:pt x="1" y="5189"/>
                    </a:lnTo>
                    <a:cubicBezTo>
                      <a:pt x="3600" y="8558"/>
                      <a:pt x="3600" y="15484"/>
                      <a:pt x="3600" y="15484"/>
                    </a:cubicBezTo>
                    <a:lnTo>
                      <a:pt x="9228" y="15484"/>
                    </a:lnTo>
                    <a:cubicBezTo>
                      <a:pt x="9228" y="15484"/>
                      <a:pt x="9228" y="4813"/>
                      <a:pt x="18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7" name="Google Shape;2473;p53">
                <a:extLst>
                  <a:ext uri="{FF2B5EF4-FFF2-40B4-BE49-F238E27FC236}">
                    <a16:creationId xmlns="" xmlns:a16="http://schemas.microsoft.com/office/drawing/2014/main" id="{B3C1FFC2-5A56-CF09-196C-8CC1440E78F9}"/>
                  </a:ext>
                </a:extLst>
              </p:cNvPr>
              <p:cNvSpPr/>
              <p:nvPr/>
            </p:nvSpPr>
            <p:spPr>
              <a:xfrm>
                <a:off x="791856" y="1085870"/>
                <a:ext cx="424501" cy="591293"/>
              </a:xfrm>
              <a:custGeom>
                <a:avLst/>
                <a:gdLst/>
                <a:ahLst/>
                <a:cxnLst/>
                <a:rect l="l" t="t" r="r" b="b"/>
                <a:pathLst>
                  <a:path w="21992" h="30633" extrusionOk="0">
                    <a:moveTo>
                      <a:pt x="13936" y="1"/>
                    </a:moveTo>
                    <a:cubicBezTo>
                      <a:pt x="11781" y="14563"/>
                      <a:pt x="5315" y="22703"/>
                      <a:pt x="1" y="27055"/>
                    </a:cubicBezTo>
                    <a:lnTo>
                      <a:pt x="1" y="30633"/>
                    </a:lnTo>
                    <a:lnTo>
                      <a:pt x="2512" y="30633"/>
                    </a:lnTo>
                    <a:cubicBezTo>
                      <a:pt x="6550" y="28645"/>
                      <a:pt x="15003" y="23121"/>
                      <a:pt x="19585" y="10023"/>
                    </a:cubicBezTo>
                    <a:cubicBezTo>
                      <a:pt x="19941" y="8956"/>
                      <a:pt x="20318" y="7826"/>
                      <a:pt x="20632" y="6633"/>
                    </a:cubicBezTo>
                    <a:cubicBezTo>
                      <a:pt x="21176" y="4604"/>
                      <a:pt x="21636" y="2386"/>
                      <a:pt x="219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 name="Google Shape;2474;p53">
                <a:extLst>
                  <a:ext uri="{FF2B5EF4-FFF2-40B4-BE49-F238E27FC236}">
                    <a16:creationId xmlns="" xmlns:a16="http://schemas.microsoft.com/office/drawing/2014/main" id="{3E80FAFE-FCAB-FE07-231A-CEA4F9527CE7}"/>
                  </a:ext>
                </a:extLst>
              </p:cNvPr>
              <p:cNvSpPr/>
              <p:nvPr/>
            </p:nvSpPr>
            <p:spPr>
              <a:xfrm>
                <a:off x="793072" y="1085870"/>
                <a:ext cx="268594" cy="521418"/>
              </a:xfrm>
              <a:custGeom>
                <a:avLst/>
                <a:gdLst/>
                <a:ahLst/>
                <a:cxnLst/>
                <a:rect l="l" t="t" r="r" b="b"/>
                <a:pathLst>
                  <a:path w="13915" h="27013" extrusionOk="0">
                    <a:moveTo>
                      <a:pt x="7282" y="1"/>
                    </a:moveTo>
                    <a:cubicBezTo>
                      <a:pt x="5985" y="8684"/>
                      <a:pt x="3202" y="15087"/>
                      <a:pt x="1" y="19752"/>
                    </a:cubicBezTo>
                    <a:lnTo>
                      <a:pt x="1" y="27013"/>
                    </a:lnTo>
                    <a:cubicBezTo>
                      <a:pt x="5294" y="22703"/>
                      <a:pt x="11781" y="14605"/>
                      <a:pt x="1391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 name="Google Shape;2475;p53">
                <a:extLst>
                  <a:ext uri="{FF2B5EF4-FFF2-40B4-BE49-F238E27FC236}">
                    <a16:creationId xmlns="" xmlns:a16="http://schemas.microsoft.com/office/drawing/2014/main" id="{6E0CFD6B-3158-649B-6B12-2037586E0A3C}"/>
                  </a:ext>
                </a:extLst>
              </p:cNvPr>
              <p:cNvSpPr/>
              <p:nvPr/>
            </p:nvSpPr>
            <p:spPr>
              <a:xfrm>
                <a:off x="791856" y="1812455"/>
                <a:ext cx="69489" cy="198719"/>
              </a:xfrm>
              <a:custGeom>
                <a:avLst/>
                <a:gdLst/>
                <a:ahLst/>
                <a:cxnLst/>
                <a:rect l="l" t="t" r="r" b="b"/>
                <a:pathLst>
                  <a:path w="3600" h="10295" extrusionOk="0">
                    <a:moveTo>
                      <a:pt x="1" y="0"/>
                    </a:moveTo>
                    <a:lnTo>
                      <a:pt x="1" y="10169"/>
                    </a:lnTo>
                    <a:lnTo>
                      <a:pt x="1" y="10253"/>
                    </a:lnTo>
                    <a:lnTo>
                      <a:pt x="1" y="10295"/>
                    </a:lnTo>
                    <a:lnTo>
                      <a:pt x="3600" y="10295"/>
                    </a:lnTo>
                    <a:cubicBezTo>
                      <a:pt x="3600" y="10295"/>
                      <a:pt x="3600" y="3369"/>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0" name="Google Shape;2476;p53">
                <a:extLst>
                  <a:ext uri="{FF2B5EF4-FFF2-40B4-BE49-F238E27FC236}">
                    <a16:creationId xmlns="" xmlns:a16="http://schemas.microsoft.com/office/drawing/2014/main" id="{0F0A9F8C-612D-BC7D-4830-A6224C0D6D75}"/>
                  </a:ext>
                </a:extLst>
              </p:cNvPr>
              <p:cNvSpPr/>
              <p:nvPr/>
            </p:nvSpPr>
            <p:spPr>
              <a:xfrm>
                <a:off x="792666" y="1085870"/>
                <a:ext cx="140175" cy="381282"/>
              </a:xfrm>
              <a:custGeom>
                <a:avLst/>
                <a:gdLst/>
                <a:ahLst/>
                <a:cxnLst/>
                <a:rect l="l" t="t" r="r" b="b"/>
                <a:pathLst>
                  <a:path w="7262" h="19753" extrusionOk="0">
                    <a:moveTo>
                      <a:pt x="2804" y="1"/>
                    </a:moveTo>
                    <a:cubicBezTo>
                      <a:pt x="1256" y="1"/>
                      <a:pt x="1" y="1256"/>
                      <a:pt x="1" y="2804"/>
                    </a:cubicBezTo>
                    <a:lnTo>
                      <a:pt x="1" y="19752"/>
                    </a:lnTo>
                    <a:cubicBezTo>
                      <a:pt x="3181" y="15066"/>
                      <a:pt x="6006" y="8684"/>
                      <a:pt x="726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2477;p53">
                <a:extLst>
                  <a:ext uri="{FF2B5EF4-FFF2-40B4-BE49-F238E27FC236}">
                    <a16:creationId xmlns="" xmlns:a16="http://schemas.microsoft.com/office/drawing/2014/main" id="{33C47E1F-B80F-3335-B119-8E9ECD1ED60D}"/>
                  </a:ext>
                </a:extLst>
              </p:cNvPr>
              <p:cNvSpPr/>
              <p:nvPr/>
            </p:nvSpPr>
            <p:spPr>
              <a:xfrm>
                <a:off x="772476" y="1677144"/>
                <a:ext cx="201557" cy="35169"/>
              </a:xfrm>
              <a:custGeom>
                <a:avLst/>
                <a:gdLst/>
                <a:ahLst/>
                <a:cxnLst/>
                <a:rect l="l" t="t" r="r" b="b"/>
                <a:pathLst>
                  <a:path w="10442" h="1822" extrusionOk="0">
                    <a:moveTo>
                      <a:pt x="921" y="1"/>
                    </a:moveTo>
                    <a:cubicBezTo>
                      <a:pt x="419" y="1"/>
                      <a:pt x="1" y="419"/>
                      <a:pt x="1" y="921"/>
                    </a:cubicBezTo>
                    <a:cubicBezTo>
                      <a:pt x="1" y="1403"/>
                      <a:pt x="419" y="1821"/>
                      <a:pt x="921" y="1821"/>
                    </a:cubicBezTo>
                    <a:lnTo>
                      <a:pt x="9521" y="1821"/>
                    </a:lnTo>
                    <a:cubicBezTo>
                      <a:pt x="10023" y="1821"/>
                      <a:pt x="10441" y="1403"/>
                      <a:pt x="10441" y="921"/>
                    </a:cubicBezTo>
                    <a:cubicBezTo>
                      <a:pt x="10441" y="419"/>
                      <a:pt x="10023" y="1"/>
                      <a:pt x="95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2" name="Google Shape;2478;p53">
                <a:extLst>
                  <a:ext uri="{FF2B5EF4-FFF2-40B4-BE49-F238E27FC236}">
                    <a16:creationId xmlns="" xmlns:a16="http://schemas.microsoft.com/office/drawing/2014/main" id="{ECE80B9A-C18C-9EBE-5D2F-7FF814271218}"/>
                  </a:ext>
                </a:extLst>
              </p:cNvPr>
              <p:cNvSpPr/>
              <p:nvPr/>
            </p:nvSpPr>
            <p:spPr>
              <a:xfrm>
                <a:off x="2076591" y="1677144"/>
                <a:ext cx="201962" cy="35169"/>
              </a:xfrm>
              <a:custGeom>
                <a:avLst/>
                <a:gdLst/>
                <a:ahLst/>
                <a:cxnLst/>
                <a:rect l="l" t="t" r="r" b="b"/>
                <a:pathLst>
                  <a:path w="10463" h="1822" extrusionOk="0">
                    <a:moveTo>
                      <a:pt x="901" y="1"/>
                    </a:moveTo>
                    <a:cubicBezTo>
                      <a:pt x="419" y="1"/>
                      <a:pt x="1" y="419"/>
                      <a:pt x="1" y="921"/>
                    </a:cubicBezTo>
                    <a:cubicBezTo>
                      <a:pt x="1" y="1403"/>
                      <a:pt x="419" y="1821"/>
                      <a:pt x="901" y="1821"/>
                    </a:cubicBezTo>
                    <a:lnTo>
                      <a:pt x="9542" y="1821"/>
                    </a:lnTo>
                    <a:cubicBezTo>
                      <a:pt x="10044" y="1821"/>
                      <a:pt x="10463" y="1403"/>
                      <a:pt x="10463" y="921"/>
                    </a:cubicBezTo>
                    <a:cubicBezTo>
                      <a:pt x="10463" y="419"/>
                      <a:pt x="10044" y="1"/>
                      <a:pt x="95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 name="Google Shape;2479;p53">
                <a:extLst>
                  <a:ext uri="{FF2B5EF4-FFF2-40B4-BE49-F238E27FC236}">
                    <a16:creationId xmlns="" xmlns:a16="http://schemas.microsoft.com/office/drawing/2014/main" id="{6C5A5420-0945-22D4-4B56-91B8C8FA76A1}"/>
                  </a:ext>
                </a:extLst>
              </p:cNvPr>
              <p:cNvSpPr/>
              <p:nvPr/>
            </p:nvSpPr>
            <p:spPr>
              <a:xfrm>
                <a:off x="1144454" y="810829"/>
                <a:ext cx="745173" cy="275061"/>
              </a:xfrm>
              <a:custGeom>
                <a:avLst/>
                <a:gdLst/>
                <a:ahLst/>
                <a:cxnLst/>
                <a:rect l="l" t="t" r="r" b="b"/>
                <a:pathLst>
                  <a:path w="38605" h="14250" extrusionOk="0">
                    <a:moveTo>
                      <a:pt x="19334" y="3307"/>
                    </a:moveTo>
                    <a:cubicBezTo>
                      <a:pt x="21175" y="3307"/>
                      <a:pt x="22660" y="4813"/>
                      <a:pt x="22660" y="6633"/>
                    </a:cubicBezTo>
                    <a:cubicBezTo>
                      <a:pt x="22660" y="8475"/>
                      <a:pt x="21175" y="9960"/>
                      <a:pt x="19334" y="9960"/>
                    </a:cubicBezTo>
                    <a:cubicBezTo>
                      <a:pt x="17513" y="9960"/>
                      <a:pt x="16007" y="8475"/>
                      <a:pt x="16007" y="6633"/>
                    </a:cubicBezTo>
                    <a:cubicBezTo>
                      <a:pt x="16007" y="4792"/>
                      <a:pt x="17513" y="3307"/>
                      <a:pt x="19334" y="3307"/>
                    </a:cubicBezTo>
                    <a:close/>
                    <a:moveTo>
                      <a:pt x="19271" y="1"/>
                    </a:moveTo>
                    <a:cubicBezTo>
                      <a:pt x="16090" y="1"/>
                      <a:pt x="13412" y="2260"/>
                      <a:pt x="12784" y="5273"/>
                    </a:cubicBezTo>
                    <a:cubicBezTo>
                      <a:pt x="12722" y="5692"/>
                      <a:pt x="12659" y="6131"/>
                      <a:pt x="12659" y="6612"/>
                    </a:cubicBezTo>
                    <a:cubicBezTo>
                      <a:pt x="12659" y="8956"/>
                      <a:pt x="13893" y="11027"/>
                      <a:pt x="15756" y="12220"/>
                    </a:cubicBezTo>
                    <a:lnTo>
                      <a:pt x="1025" y="12220"/>
                    </a:lnTo>
                    <a:cubicBezTo>
                      <a:pt x="440" y="12220"/>
                      <a:pt x="0" y="12659"/>
                      <a:pt x="0" y="13224"/>
                    </a:cubicBezTo>
                    <a:cubicBezTo>
                      <a:pt x="0" y="13810"/>
                      <a:pt x="460" y="14250"/>
                      <a:pt x="1025" y="14250"/>
                    </a:cubicBezTo>
                    <a:lnTo>
                      <a:pt x="37579" y="14250"/>
                    </a:lnTo>
                    <a:cubicBezTo>
                      <a:pt x="38165" y="14250"/>
                      <a:pt x="38604" y="13810"/>
                      <a:pt x="38604" y="13224"/>
                    </a:cubicBezTo>
                    <a:cubicBezTo>
                      <a:pt x="38604" y="12659"/>
                      <a:pt x="38165" y="12220"/>
                      <a:pt x="37579" y="12220"/>
                    </a:cubicBezTo>
                    <a:lnTo>
                      <a:pt x="22807" y="12220"/>
                    </a:lnTo>
                    <a:cubicBezTo>
                      <a:pt x="24669" y="11027"/>
                      <a:pt x="25904" y="8956"/>
                      <a:pt x="25904" y="6612"/>
                    </a:cubicBezTo>
                    <a:cubicBezTo>
                      <a:pt x="25904" y="6173"/>
                      <a:pt x="25841" y="5713"/>
                      <a:pt x="25757" y="5273"/>
                    </a:cubicBezTo>
                    <a:cubicBezTo>
                      <a:pt x="25129" y="2260"/>
                      <a:pt x="22472" y="1"/>
                      <a:pt x="192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2480;p53">
                <a:extLst>
                  <a:ext uri="{FF2B5EF4-FFF2-40B4-BE49-F238E27FC236}">
                    <a16:creationId xmlns="" xmlns:a16="http://schemas.microsoft.com/office/drawing/2014/main" id="{88D0C75B-2663-013A-1756-A5C92D086EFF}"/>
                  </a:ext>
                </a:extLst>
              </p:cNvPr>
              <p:cNvSpPr/>
              <p:nvPr/>
            </p:nvSpPr>
            <p:spPr>
              <a:xfrm>
                <a:off x="1279746" y="912611"/>
                <a:ext cx="170055" cy="134094"/>
              </a:xfrm>
              <a:custGeom>
                <a:avLst/>
                <a:gdLst/>
                <a:ahLst/>
                <a:cxnLst/>
                <a:rect l="l" t="t" r="r" b="b"/>
                <a:pathLst>
                  <a:path w="8810" h="6947" extrusionOk="0">
                    <a:moveTo>
                      <a:pt x="2804" y="0"/>
                    </a:moveTo>
                    <a:cubicBezTo>
                      <a:pt x="1256" y="0"/>
                      <a:pt x="1" y="1256"/>
                      <a:pt x="1" y="2804"/>
                    </a:cubicBezTo>
                    <a:lnTo>
                      <a:pt x="1" y="6947"/>
                    </a:lnTo>
                    <a:lnTo>
                      <a:pt x="8809" y="6947"/>
                    </a:lnTo>
                    <a:cubicBezTo>
                      <a:pt x="6926" y="5754"/>
                      <a:pt x="5713" y="3704"/>
                      <a:pt x="5713" y="1339"/>
                    </a:cubicBezTo>
                    <a:cubicBezTo>
                      <a:pt x="5713" y="900"/>
                      <a:pt x="5755" y="461"/>
                      <a:pt x="583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5" name="Google Shape;2481;p53">
                <a:extLst>
                  <a:ext uri="{FF2B5EF4-FFF2-40B4-BE49-F238E27FC236}">
                    <a16:creationId xmlns="" xmlns:a16="http://schemas.microsoft.com/office/drawing/2014/main" id="{746FF9CE-7F07-75DE-545D-31D7689893FB}"/>
                  </a:ext>
                </a:extLst>
              </p:cNvPr>
              <p:cNvSpPr/>
              <p:nvPr/>
            </p:nvSpPr>
            <p:spPr>
              <a:xfrm>
                <a:off x="1585883" y="913421"/>
                <a:ext cx="170055" cy="133284"/>
              </a:xfrm>
              <a:custGeom>
                <a:avLst/>
                <a:gdLst/>
                <a:ahLst/>
                <a:cxnLst/>
                <a:rect l="l" t="t" r="r" b="b"/>
                <a:pathLst>
                  <a:path w="8810" h="6905" extrusionOk="0">
                    <a:moveTo>
                      <a:pt x="2951" y="0"/>
                    </a:moveTo>
                    <a:cubicBezTo>
                      <a:pt x="3035" y="419"/>
                      <a:pt x="3076" y="858"/>
                      <a:pt x="3076" y="1318"/>
                    </a:cubicBezTo>
                    <a:cubicBezTo>
                      <a:pt x="3076" y="3662"/>
                      <a:pt x="1842" y="5712"/>
                      <a:pt x="1" y="6905"/>
                    </a:cubicBezTo>
                    <a:lnTo>
                      <a:pt x="8810" y="6905"/>
                    </a:lnTo>
                    <a:lnTo>
                      <a:pt x="8810" y="2783"/>
                    </a:lnTo>
                    <a:cubicBezTo>
                      <a:pt x="8810" y="1256"/>
                      <a:pt x="7554" y="0"/>
                      <a:pt x="600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 name="Google Shape;2482;p53">
                <a:extLst>
                  <a:ext uri="{FF2B5EF4-FFF2-40B4-BE49-F238E27FC236}">
                    <a16:creationId xmlns="" xmlns:a16="http://schemas.microsoft.com/office/drawing/2014/main" id="{4F928DBA-F0DE-D66E-2759-AE080818E4A8}"/>
                  </a:ext>
                </a:extLst>
              </p:cNvPr>
              <p:cNvSpPr/>
              <p:nvPr/>
            </p:nvSpPr>
            <p:spPr>
              <a:xfrm>
                <a:off x="1453410" y="874237"/>
                <a:ext cx="128458" cy="128458"/>
              </a:xfrm>
              <a:custGeom>
                <a:avLst/>
                <a:gdLst/>
                <a:ahLst/>
                <a:cxnLst/>
                <a:rect l="l" t="t" r="r" b="b"/>
                <a:pathLst>
                  <a:path w="6655" h="6655" extrusionOk="0">
                    <a:moveTo>
                      <a:pt x="3328" y="1"/>
                    </a:moveTo>
                    <a:cubicBezTo>
                      <a:pt x="1507" y="1"/>
                      <a:pt x="1" y="1507"/>
                      <a:pt x="1" y="3327"/>
                    </a:cubicBezTo>
                    <a:cubicBezTo>
                      <a:pt x="1" y="5169"/>
                      <a:pt x="1507" y="6654"/>
                      <a:pt x="3328" y="6654"/>
                    </a:cubicBezTo>
                    <a:cubicBezTo>
                      <a:pt x="5169" y="6654"/>
                      <a:pt x="6654" y="5169"/>
                      <a:pt x="6654" y="3327"/>
                    </a:cubicBezTo>
                    <a:cubicBezTo>
                      <a:pt x="6654" y="1507"/>
                      <a:pt x="5169" y="1"/>
                      <a:pt x="332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sp>
        <p:nvSpPr>
          <p:cNvPr id="2" name="Title 1">
            <a:extLst>
              <a:ext uri="{FF2B5EF4-FFF2-40B4-BE49-F238E27FC236}">
                <a16:creationId xmlns="" xmlns:a16="http://schemas.microsoft.com/office/drawing/2014/main" id="{40AAE3E0-A4EA-A12F-E24A-C2ACA06E7976}"/>
              </a:ext>
            </a:extLst>
          </p:cNvPr>
          <p:cNvSpPr>
            <a:spLocks noGrp="1"/>
          </p:cNvSpPr>
          <p:nvPr>
            <p:ph type="title"/>
          </p:nvPr>
        </p:nvSpPr>
        <p:spPr>
          <a:xfrm>
            <a:off x="2572002" y="2248945"/>
            <a:ext cx="4391896" cy="1242000"/>
          </a:xfrm>
        </p:spPr>
        <p:txBody>
          <a:bodyPr/>
          <a:lstStyle/>
          <a:p>
            <a:r>
              <a:rPr lang="en-US" sz="4400" b="1" dirty="0" err="1">
                <a:solidFill>
                  <a:schemeClr val="bg1">
                    <a:lumMod val="75000"/>
                  </a:schemeClr>
                </a:solidFill>
                <a:latin typeface="#9Slide07 SVNHogfish" panose="02000503000000020004" pitchFamily="2" charset="0"/>
              </a:rPr>
              <a:t>Trình</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bày</a:t>
            </a:r>
            <a:r>
              <a:rPr lang="en-US" sz="4400" b="1" dirty="0">
                <a:solidFill>
                  <a:schemeClr val="bg1">
                    <a:lumMod val="75000"/>
                  </a:schemeClr>
                </a:solidFill>
                <a:latin typeface="#9Slide07 SVNHogfish" panose="02000503000000020004" pitchFamily="2" charset="0"/>
              </a:rPr>
              <a:t> </a:t>
            </a:r>
            <a:br>
              <a:rPr lang="en-US" sz="4400" b="1" dirty="0">
                <a:solidFill>
                  <a:schemeClr val="bg1">
                    <a:lumMod val="75000"/>
                  </a:schemeClr>
                </a:solidFill>
                <a:latin typeface="#9Slide07 SVNHogfish" panose="02000503000000020004" pitchFamily="2" charset="0"/>
              </a:rPr>
            </a:br>
            <a:r>
              <a:rPr lang="en-US" sz="4400" b="1" dirty="0" err="1">
                <a:solidFill>
                  <a:schemeClr val="bg1">
                    <a:lumMod val="75000"/>
                  </a:schemeClr>
                </a:solidFill>
                <a:latin typeface="#9Slide07 SVNHogfish" panose="02000503000000020004" pitchFamily="2" charset="0"/>
              </a:rPr>
              <a:t>kết</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quả</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thảo</a:t>
            </a:r>
            <a:r>
              <a:rPr lang="en-US" sz="4400" b="1" dirty="0">
                <a:solidFill>
                  <a:schemeClr val="bg1">
                    <a:lumMod val="75000"/>
                  </a:schemeClr>
                </a:solidFill>
                <a:latin typeface="#9Slide07 SVNHogfish" panose="02000503000000020004" pitchFamily="2" charset="0"/>
              </a:rPr>
              <a:t> </a:t>
            </a:r>
            <a:r>
              <a:rPr lang="en-US" sz="4400" b="1" dirty="0" err="1">
                <a:solidFill>
                  <a:schemeClr val="bg1">
                    <a:lumMod val="75000"/>
                  </a:schemeClr>
                </a:solidFill>
                <a:latin typeface="#9Slide07 SVNHogfish" panose="02000503000000020004" pitchFamily="2" charset="0"/>
              </a:rPr>
              <a:t>luận</a:t>
            </a:r>
            <a:endParaRPr lang="en-US" sz="4400" b="1" dirty="0">
              <a:solidFill>
                <a:schemeClr val="bg1">
                  <a:lumMod val="75000"/>
                </a:schemeClr>
              </a:solidFill>
              <a:latin typeface="#9Slide07 SVNHogfish" panose="02000503000000020004" pitchFamily="2" charset="0"/>
            </a:endParaRPr>
          </a:p>
        </p:txBody>
      </p:sp>
    </p:spTree>
    <p:extLst>
      <p:ext uri="{BB962C8B-B14F-4D97-AF65-F5344CB8AC3E}">
        <p14:creationId xmlns:p14="http://schemas.microsoft.com/office/powerpoint/2010/main" val="43839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oogle Shape;975;p38">
            <a:extLst>
              <a:ext uri="{FF2B5EF4-FFF2-40B4-BE49-F238E27FC236}">
                <a16:creationId xmlns="" xmlns:a16="http://schemas.microsoft.com/office/drawing/2014/main" id="{C2D05A3C-48DA-5959-3401-E618EF7616C2}"/>
              </a:ext>
            </a:extLst>
          </p:cNvPr>
          <p:cNvGrpSpPr/>
          <p:nvPr/>
        </p:nvGrpSpPr>
        <p:grpSpPr>
          <a:xfrm rot="-900046">
            <a:off x="1200814" y="2518245"/>
            <a:ext cx="2424028" cy="1944354"/>
            <a:chOff x="-4669200" y="1539525"/>
            <a:chExt cx="1568750" cy="1382325"/>
          </a:xfrm>
        </p:grpSpPr>
        <p:sp>
          <p:nvSpPr>
            <p:cNvPr id="51" name="Google Shape;976;p38">
              <a:extLst>
                <a:ext uri="{FF2B5EF4-FFF2-40B4-BE49-F238E27FC236}">
                  <a16:creationId xmlns="" xmlns:a16="http://schemas.microsoft.com/office/drawing/2014/main" id="{F346CDCE-839B-A041-7A39-442513488F7B}"/>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grpSp>
          <p:nvGrpSpPr>
            <p:cNvPr id="52" name="Google Shape;977;p38">
              <a:extLst>
                <a:ext uri="{FF2B5EF4-FFF2-40B4-BE49-F238E27FC236}">
                  <a16:creationId xmlns="" xmlns:a16="http://schemas.microsoft.com/office/drawing/2014/main" id="{9B8308CD-48BA-4E5E-7798-0AEAB42CD96D}"/>
                </a:ext>
              </a:extLst>
            </p:cNvPr>
            <p:cNvGrpSpPr/>
            <p:nvPr/>
          </p:nvGrpSpPr>
          <p:grpSpPr>
            <a:xfrm>
              <a:off x="-4667175" y="1539525"/>
              <a:ext cx="1566725" cy="1382325"/>
              <a:chOff x="-4667175" y="1539525"/>
              <a:chExt cx="1566725" cy="1382325"/>
            </a:xfrm>
          </p:grpSpPr>
          <p:sp>
            <p:nvSpPr>
              <p:cNvPr id="53" name="Google Shape;978;p38">
                <a:extLst>
                  <a:ext uri="{FF2B5EF4-FFF2-40B4-BE49-F238E27FC236}">
                    <a16:creationId xmlns="" xmlns:a16="http://schemas.microsoft.com/office/drawing/2014/main" id="{675BD027-55CE-8AF4-78C5-D0CAA25C437E}"/>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54" name="Google Shape;979;p38">
                <a:extLst>
                  <a:ext uri="{FF2B5EF4-FFF2-40B4-BE49-F238E27FC236}">
                    <a16:creationId xmlns="" xmlns:a16="http://schemas.microsoft.com/office/drawing/2014/main" id="{417AC615-EA4F-F424-A40C-6A16A73F46B3}"/>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55" name="Google Shape;980;p38">
                <a:extLst>
                  <a:ext uri="{FF2B5EF4-FFF2-40B4-BE49-F238E27FC236}">
                    <a16:creationId xmlns="" xmlns:a16="http://schemas.microsoft.com/office/drawing/2014/main" id="{64D935A6-F001-1A01-E0F8-C7133B2E2F7E}"/>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56" name="Google Shape;981;p38">
                <a:extLst>
                  <a:ext uri="{FF2B5EF4-FFF2-40B4-BE49-F238E27FC236}">
                    <a16:creationId xmlns="" xmlns:a16="http://schemas.microsoft.com/office/drawing/2014/main" id="{8621F4BE-DD8A-0B0D-4982-A3F47A4344A3}"/>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57" name="Google Shape;982;p38">
                <a:extLst>
                  <a:ext uri="{FF2B5EF4-FFF2-40B4-BE49-F238E27FC236}">
                    <a16:creationId xmlns="" xmlns:a16="http://schemas.microsoft.com/office/drawing/2014/main" id="{EF3AB723-47ED-5F93-EA15-0794BAF53F1B}"/>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76" name="Google Shape;983;p38">
                <a:extLst>
                  <a:ext uri="{FF2B5EF4-FFF2-40B4-BE49-F238E27FC236}">
                    <a16:creationId xmlns="" xmlns:a16="http://schemas.microsoft.com/office/drawing/2014/main" id="{4D146BB7-CBC4-41EA-3BAF-681BB921E54A}"/>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77" name="Google Shape;984;p38">
                <a:extLst>
                  <a:ext uri="{FF2B5EF4-FFF2-40B4-BE49-F238E27FC236}">
                    <a16:creationId xmlns="" xmlns:a16="http://schemas.microsoft.com/office/drawing/2014/main" id="{B93133B3-FF4E-69C4-3F57-534104FC2C48}"/>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78" name="Google Shape;985;p38">
                <a:extLst>
                  <a:ext uri="{FF2B5EF4-FFF2-40B4-BE49-F238E27FC236}">
                    <a16:creationId xmlns="" xmlns:a16="http://schemas.microsoft.com/office/drawing/2014/main" id="{3FB27F0C-7931-3D76-D7E1-4C5E88FA658F}"/>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79" name="Google Shape;986;p38">
                <a:extLst>
                  <a:ext uri="{FF2B5EF4-FFF2-40B4-BE49-F238E27FC236}">
                    <a16:creationId xmlns="" xmlns:a16="http://schemas.microsoft.com/office/drawing/2014/main" id="{D9C14110-59BF-D8B4-D62C-2AB295FB4162}"/>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80" name="Google Shape;987;p38">
                <a:extLst>
                  <a:ext uri="{FF2B5EF4-FFF2-40B4-BE49-F238E27FC236}">
                    <a16:creationId xmlns="" xmlns:a16="http://schemas.microsoft.com/office/drawing/2014/main" id="{6CA9CDFE-0401-FC1B-9491-A3B87D3D687C}"/>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81" name="Google Shape;988;p38">
                <a:extLst>
                  <a:ext uri="{FF2B5EF4-FFF2-40B4-BE49-F238E27FC236}">
                    <a16:creationId xmlns="" xmlns:a16="http://schemas.microsoft.com/office/drawing/2014/main" id="{6198BB8D-8AF0-AD26-850D-F2949C166EB4}"/>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82" name="Google Shape;989;p38">
                <a:extLst>
                  <a:ext uri="{FF2B5EF4-FFF2-40B4-BE49-F238E27FC236}">
                    <a16:creationId xmlns="" xmlns:a16="http://schemas.microsoft.com/office/drawing/2014/main" id="{861235D3-7E51-91C0-724F-FFCB9F9BBBD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83" name="Google Shape;990;p38">
                <a:extLst>
                  <a:ext uri="{FF2B5EF4-FFF2-40B4-BE49-F238E27FC236}">
                    <a16:creationId xmlns="" xmlns:a16="http://schemas.microsoft.com/office/drawing/2014/main" id="{26A925D0-DA79-27B6-1C7F-AD12AE4B5C5C}"/>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84" name="Google Shape;991;p38">
                <a:extLst>
                  <a:ext uri="{FF2B5EF4-FFF2-40B4-BE49-F238E27FC236}">
                    <a16:creationId xmlns="" xmlns:a16="http://schemas.microsoft.com/office/drawing/2014/main" id="{72B41368-1E60-0D83-E643-4860850D74F0}"/>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85" name="Google Shape;992;p38">
                <a:extLst>
                  <a:ext uri="{FF2B5EF4-FFF2-40B4-BE49-F238E27FC236}">
                    <a16:creationId xmlns="" xmlns:a16="http://schemas.microsoft.com/office/drawing/2014/main" id="{65342EC0-BD2E-BF51-F525-37A10901C45A}"/>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86" name="Google Shape;993;p38">
                <a:extLst>
                  <a:ext uri="{FF2B5EF4-FFF2-40B4-BE49-F238E27FC236}">
                    <a16:creationId xmlns="" xmlns:a16="http://schemas.microsoft.com/office/drawing/2014/main" id="{477E517E-DFD2-23C5-6E86-711EEC2810C7}"/>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87" name="Google Shape;994;p38">
                <a:extLst>
                  <a:ext uri="{FF2B5EF4-FFF2-40B4-BE49-F238E27FC236}">
                    <a16:creationId xmlns="" xmlns:a16="http://schemas.microsoft.com/office/drawing/2014/main" id="{007500F1-4E8C-6113-0783-A722A5647F49}"/>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88" name="Google Shape;995;p38">
                <a:extLst>
                  <a:ext uri="{FF2B5EF4-FFF2-40B4-BE49-F238E27FC236}">
                    <a16:creationId xmlns="" xmlns:a16="http://schemas.microsoft.com/office/drawing/2014/main" id="{9EE169FA-BC2C-F4FD-290B-168AEE160672}"/>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grpSp>
      </p:grpSp>
      <p:grpSp>
        <p:nvGrpSpPr>
          <p:cNvPr id="89" name="Google Shape;975;p38">
            <a:extLst>
              <a:ext uri="{FF2B5EF4-FFF2-40B4-BE49-F238E27FC236}">
                <a16:creationId xmlns="" xmlns:a16="http://schemas.microsoft.com/office/drawing/2014/main" id="{1936A6B5-2E1A-B80A-6179-B7B4EC14BB41}"/>
              </a:ext>
            </a:extLst>
          </p:cNvPr>
          <p:cNvGrpSpPr/>
          <p:nvPr/>
        </p:nvGrpSpPr>
        <p:grpSpPr>
          <a:xfrm rot="-900046">
            <a:off x="4555563" y="1721108"/>
            <a:ext cx="3893197" cy="3247668"/>
            <a:chOff x="-4669200" y="1539525"/>
            <a:chExt cx="1568750" cy="1382325"/>
          </a:xfrm>
        </p:grpSpPr>
        <p:sp>
          <p:nvSpPr>
            <p:cNvPr id="90" name="Google Shape;976;p38">
              <a:extLst>
                <a:ext uri="{FF2B5EF4-FFF2-40B4-BE49-F238E27FC236}">
                  <a16:creationId xmlns="" xmlns:a16="http://schemas.microsoft.com/office/drawing/2014/main" id="{3CAE5345-4537-63C7-0A63-2EC6A30B1A68}"/>
                </a:ext>
              </a:extLst>
            </p:cNvPr>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grpSp>
          <p:nvGrpSpPr>
            <p:cNvPr id="91" name="Google Shape;977;p38">
              <a:extLst>
                <a:ext uri="{FF2B5EF4-FFF2-40B4-BE49-F238E27FC236}">
                  <a16:creationId xmlns="" xmlns:a16="http://schemas.microsoft.com/office/drawing/2014/main" id="{68CA9FB6-6AA4-D908-F58D-5B014E66A6A2}"/>
                </a:ext>
              </a:extLst>
            </p:cNvPr>
            <p:cNvGrpSpPr/>
            <p:nvPr/>
          </p:nvGrpSpPr>
          <p:grpSpPr>
            <a:xfrm>
              <a:off x="-4667175" y="1539525"/>
              <a:ext cx="1566725" cy="1382325"/>
              <a:chOff x="-4667175" y="1539525"/>
              <a:chExt cx="1566725" cy="1382325"/>
            </a:xfrm>
          </p:grpSpPr>
          <p:sp>
            <p:nvSpPr>
              <p:cNvPr id="92" name="Google Shape;978;p38">
                <a:extLst>
                  <a:ext uri="{FF2B5EF4-FFF2-40B4-BE49-F238E27FC236}">
                    <a16:creationId xmlns="" xmlns:a16="http://schemas.microsoft.com/office/drawing/2014/main" id="{AF4EE537-6C95-319B-45E7-8C35FAA2B25D}"/>
                  </a:ext>
                </a:extLst>
              </p:cNvPr>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93" name="Google Shape;979;p38">
                <a:extLst>
                  <a:ext uri="{FF2B5EF4-FFF2-40B4-BE49-F238E27FC236}">
                    <a16:creationId xmlns="" xmlns:a16="http://schemas.microsoft.com/office/drawing/2014/main" id="{4BE7556E-A1BE-F119-89A2-10818CFE3017}"/>
                  </a:ext>
                </a:extLst>
              </p:cNvPr>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94" name="Google Shape;980;p38">
                <a:extLst>
                  <a:ext uri="{FF2B5EF4-FFF2-40B4-BE49-F238E27FC236}">
                    <a16:creationId xmlns="" xmlns:a16="http://schemas.microsoft.com/office/drawing/2014/main" id="{D6D0E524-552D-DE5E-EBCF-AB3FD6D8D85B}"/>
                  </a:ext>
                </a:extLst>
              </p:cNvPr>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95" name="Google Shape;981;p38">
                <a:extLst>
                  <a:ext uri="{FF2B5EF4-FFF2-40B4-BE49-F238E27FC236}">
                    <a16:creationId xmlns="" xmlns:a16="http://schemas.microsoft.com/office/drawing/2014/main" id="{071CAD6D-D1E4-5CEC-1FD1-BCDE4F9AC5DC}"/>
                  </a:ext>
                </a:extLst>
              </p:cNvPr>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96" name="Google Shape;982;p38">
                <a:extLst>
                  <a:ext uri="{FF2B5EF4-FFF2-40B4-BE49-F238E27FC236}">
                    <a16:creationId xmlns="" xmlns:a16="http://schemas.microsoft.com/office/drawing/2014/main" id="{9034B801-69EB-0485-9B4A-50AA0FAC496F}"/>
                  </a:ext>
                </a:extLst>
              </p:cNvPr>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97" name="Google Shape;983;p38">
                <a:extLst>
                  <a:ext uri="{FF2B5EF4-FFF2-40B4-BE49-F238E27FC236}">
                    <a16:creationId xmlns="" xmlns:a16="http://schemas.microsoft.com/office/drawing/2014/main" id="{9A575DA2-38B0-37C8-65BA-7BA3809EA099}"/>
                  </a:ext>
                </a:extLst>
              </p:cNvPr>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98" name="Google Shape;984;p38">
                <a:extLst>
                  <a:ext uri="{FF2B5EF4-FFF2-40B4-BE49-F238E27FC236}">
                    <a16:creationId xmlns="" xmlns:a16="http://schemas.microsoft.com/office/drawing/2014/main" id="{69187977-3E7F-0C2B-3239-A3DDEE639B6A}"/>
                  </a:ext>
                </a:extLst>
              </p:cNvPr>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99" name="Google Shape;985;p38">
                <a:extLst>
                  <a:ext uri="{FF2B5EF4-FFF2-40B4-BE49-F238E27FC236}">
                    <a16:creationId xmlns="" xmlns:a16="http://schemas.microsoft.com/office/drawing/2014/main" id="{873C0273-4333-6875-B8D8-2CEBEE71B4E7}"/>
                  </a:ext>
                </a:extLst>
              </p:cNvPr>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0" name="Google Shape;986;p38">
                <a:extLst>
                  <a:ext uri="{FF2B5EF4-FFF2-40B4-BE49-F238E27FC236}">
                    <a16:creationId xmlns="" xmlns:a16="http://schemas.microsoft.com/office/drawing/2014/main" id="{1B70D438-074B-E197-2CDC-B8CDAA95CCFE}"/>
                  </a:ext>
                </a:extLst>
              </p:cNvPr>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1" name="Google Shape;987;p38">
                <a:extLst>
                  <a:ext uri="{FF2B5EF4-FFF2-40B4-BE49-F238E27FC236}">
                    <a16:creationId xmlns="" xmlns:a16="http://schemas.microsoft.com/office/drawing/2014/main" id="{BC962D2A-8745-019A-BEE9-B8839CFE5F7B}"/>
                  </a:ext>
                </a:extLst>
              </p:cNvPr>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2" name="Google Shape;988;p38">
                <a:extLst>
                  <a:ext uri="{FF2B5EF4-FFF2-40B4-BE49-F238E27FC236}">
                    <a16:creationId xmlns="" xmlns:a16="http://schemas.microsoft.com/office/drawing/2014/main" id="{7BD03986-48C1-1880-59C7-6BC87C5D05B2}"/>
                  </a:ext>
                </a:extLst>
              </p:cNvPr>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3" name="Google Shape;989;p38">
                <a:extLst>
                  <a:ext uri="{FF2B5EF4-FFF2-40B4-BE49-F238E27FC236}">
                    <a16:creationId xmlns="" xmlns:a16="http://schemas.microsoft.com/office/drawing/2014/main" id="{BA481540-D094-A21F-62FE-5C0883C1FEFC}"/>
                  </a:ext>
                </a:extLst>
              </p:cNvPr>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4" name="Google Shape;990;p38">
                <a:extLst>
                  <a:ext uri="{FF2B5EF4-FFF2-40B4-BE49-F238E27FC236}">
                    <a16:creationId xmlns="" xmlns:a16="http://schemas.microsoft.com/office/drawing/2014/main" id="{B05ECBAD-797D-D41D-D0D5-DC07221392EF}"/>
                  </a:ext>
                </a:extLst>
              </p:cNvPr>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5" name="Google Shape;991;p38">
                <a:extLst>
                  <a:ext uri="{FF2B5EF4-FFF2-40B4-BE49-F238E27FC236}">
                    <a16:creationId xmlns="" xmlns:a16="http://schemas.microsoft.com/office/drawing/2014/main" id="{9FBECB1E-BBA9-79EC-1625-FAA42E164029}"/>
                  </a:ext>
                </a:extLst>
              </p:cNvPr>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6" name="Google Shape;992;p38">
                <a:extLst>
                  <a:ext uri="{FF2B5EF4-FFF2-40B4-BE49-F238E27FC236}">
                    <a16:creationId xmlns="" xmlns:a16="http://schemas.microsoft.com/office/drawing/2014/main" id="{6DEFA001-DD9D-370F-38A5-389A642B8AC4}"/>
                  </a:ext>
                </a:extLst>
              </p:cNvPr>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7" name="Google Shape;993;p38">
                <a:extLst>
                  <a:ext uri="{FF2B5EF4-FFF2-40B4-BE49-F238E27FC236}">
                    <a16:creationId xmlns="" xmlns:a16="http://schemas.microsoft.com/office/drawing/2014/main" id="{08D02A9A-D764-DBFD-1FB4-BC1391CF020F}"/>
                  </a:ext>
                </a:extLst>
              </p:cNvPr>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8" name="Google Shape;994;p38">
                <a:extLst>
                  <a:ext uri="{FF2B5EF4-FFF2-40B4-BE49-F238E27FC236}">
                    <a16:creationId xmlns="" xmlns:a16="http://schemas.microsoft.com/office/drawing/2014/main" id="{F74B2E13-45A7-98A4-A6D5-CE6E9473AAC0}"/>
                  </a:ext>
                </a:extLst>
              </p:cNvPr>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sp>
            <p:nvSpPr>
              <p:cNvPr id="109" name="Google Shape;995;p38">
                <a:extLst>
                  <a:ext uri="{FF2B5EF4-FFF2-40B4-BE49-F238E27FC236}">
                    <a16:creationId xmlns="" xmlns:a16="http://schemas.microsoft.com/office/drawing/2014/main" id="{68EC2DDE-48A6-B310-FD66-E7AEF48D56AE}"/>
                  </a:ext>
                </a:extLst>
              </p:cNvPr>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1" wrap="square" lIns="91425" tIns="91425" rIns="91425" bIns="91425" anchor="ctr" anchorCtr="0">
                <a:noAutofit/>
              </a:bodyPr>
              <a:lstStyle/>
              <a:p>
                <a:pPr>
                  <a:defRPr/>
                </a:pPr>
                <a:endParaRPr>
                  <a:solidFill>
                    <a:srgbClr val="F7D08D"/>
                  </a:solidFill>
                </a:endParaRPr>
              </a:p>
            </p:txBody>
          </p:sp>
        </p:grpSp>
      </p:grpSp>
      <p:graphicFrame>
        <p:nvGraphicFramePr>
          <p:cNvPr id="24" name="Table 23">
            <a:extLst>
              <a:ext uri="{FF2B5EF4-FFF2-40B4-BE49-F238E27FC236}">
                <a16:creationId xmlns="" xmlns:a16="http://schemas.microsoft.com/office/drawing/2014/main" id="{E7839479-B6E8-7978-E58E-BF6D5EFA3B7F}"/>
              </a:ext>
            </a:extLst>
          </p:cNvPr>
          <p:cNvGraphicFramePr>
            <a:graphicFrameLocks noGrp="1"/>
          </p:cNvGraphicFramePr>
          <p:nvPr>
            <p:extLst>
              <p:ext uri="{D42A27DB-BD31-4B8C-83A1-F6EECF244321}">
                <p14:modId xmlns:p14="http://schemas.microsoft.com/office/powerpoint/2010/main" val="3444451009"/>
              </p:ext>
            </p:extLst>
          </p:nvPr>
        </p:nvGraphicFramePr>
        <p:xfrm>
          <a:off x="202602" y="56048"/>
          <a:ext cx="8869680" cy="5364480"/>
        </p:xfrm>
        <a:graphic>
          <a:graphicData uri="http://schemas.openxmlformats.org/drawingml/2006/table">
            <a:tbl>
              <a:tblPr firstRow="1" firstCol="1" bandRow="1"/>
              <a:tblGrid>
                <a:gridCol w="8869680">
                  <a:extLst>
                    <a:ext uri="{9D8B030D-6E8A-4147-A177-3AD203B41FA5}">
                      <a16:colId xmlns="" xmlns:a16="http://schemas.microsoft.com/office/drawing/2014/main" val="1601104343"/>
                    </a:ext>
                  </a:extLst>
                </a:gridCol>
              </a:tblGrid>
              <a:tr h="5303520">
                <a:tc>
                  <a:txBody>
                    <a:bodyPr/>
                    <a:lstStyle/>
                    <a:p>
                      <a:pPr algn="ctr">
                        <a:lnSpc>
                          <a:spcPct val="100000"/>
                        </a:lnSpc>
                        <a:spcAft>
                          <a:spcPts val="600"/>
                        </a:spcAft>
                      </a:pPr>
                      <a:r>
                        <a:rPr lang="en-US" sz="1800" b="1" i="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Cảnh</a:t>
                      </a:r>
                      <a:r>
                        <a:rPr lang="en-US" sz="1800" b="1"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3 – </a:t>
                      </a:r>
                      <a:r>
                        <a:rPr lang="en-US" sz="1800" b="1" i="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Cậu</a:t>
                      </a:r>
                      <a:r>
                        <a:rPr lang="en-US" sz="1800" b="1"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800" b="1" i="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Vàng</a:t>
                      </a:r>
                      <a:r>
                        <a:rPr lang="en-US" sz="1800" b="1"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800" b="1" i="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đi</a:t>
                      </a:r>
                      <a:r>
                        <a:rPr lang="en-US" sz="1800" b="1"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800" b="1" i="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đời</a:t>
                      </a:r>
                      <a:r>
                        <a:rPr lang="en-US" sz="1800" b="1"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800" b="1" i="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rồi</a:t>
                      </a:r>
                      <a:r>
                        <a:rPr lang="en-US" sz="1800" b="1"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800" b="1" i="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ông</a:t>
                      </a:r>
                      <a:r>
                        <a:rPr lang="en-US" sz="1800" b="1"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en-US" sz="1800" b="1" i="0" dirty="0" err="1">
                          <a:effectLst/>
                          <a:latin typeface="#9Slide02 Noi dung rat dai" panose="02000000000000000000" pitchFamily="2" charset="0"/>
                          <a:ea typeface="#9Slide02 Noi dung rat dai" panose="02000000000000000000" pitchFamily="2" charset="0"/>
                          <a:cs typeface="Times New Roman" panose="02020603050405020304" pitchFamily="18" charset="0"/>
                        </a:rPr>
                        <a:t>giáo</a:t>
                      </a:r>
                      <a:r>
                        <a:rPr lang="en-US" sz="1800" b="1"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ạ!</a:t>
                      </a:r>
                      <a:endParaRPr lang="en-US" sz="18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endParaRPr>
                    </a:p>
                    <a:p>
                      <a:pPr algn="just">
                        <a:lnSpc>
                          <a:spcPct val="100000"/>
                        </a:lnSpc>
                        <a:spcAft>
                          <a:spcPts val="600"/>
                        </a:spcAft>
                      </a:pP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Sân nhà ông giáo buổi chiều tà. Ông giáo đang ngồi đọc sách trên chõng tre cũ. Lão Hạc ghé sang chơi khi vừa tiễn người mua chó ra khỏi cổng)</a:t>
                      </a:r>
                    </a:p>
                    <a:p>
                      <a:pPr algn="just">
                        <a:lnSpc>
                          <a:spcPct val="100000"/>
                        </a:lnSpc>
                        <a:spcAft>
                          <a:spcPts val="600"/>
                        </a:spcAft>
                      </a:pP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Lão Hạc </a:t>
                      </a: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(mặt ủ ê, thẫn thờ, ngồi xuống chõng):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Cậu Vàng đi đời rồi, ông giáo ạ!</a:t>
                      </a:r>
                    </a:p>
                    <a:p>
                      <a:pPr algn="just">
                        <a:lnSpc>
                          <a:spcPct val="100000"/>
                        </a:lnSpc>
                        <a:spcAft>
                          <a:spcPts val="600"/>
                        </a:spcAft>
                      </a:pP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Ông giáo </a:t>
                      </a: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(giọng ngạc nhiên, đầy cảm thông):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Cụ bán rồi?</a:t>
                      </a:r>
                    </a:p>
                    <a:p>
                      <a:pPr algn="just">
                        <a:lnSpc>
                          <a:spcPct val="100000"/>
                        </a:lnSpc>
                        <a:spcAft>
                          <a:spcPts val="600"/>
                        </a:spcAft>
                      </a:pP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Lão Hạc</a:t>
                      </a: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(cố gượng cười</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Bán rồi? Họ vừa bắt xong.</a:t>
                      </a:r>
                    </a:p>
                    <a:p>
                      <a:pPr algn="just">
                        <a:lnSpc>
                          <a:spcPct val="100000"/>
                        </a:lnSpc>
                        <a:spcAft>
                          <a:spcPts val="600"/>
                        </a:spcAft>
                      </a:pP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(Im lặng một lúc)</a:t>
                      </a:r>
                    </a:p>
                    <a:p>
                      <a:pPr algn="just">
                        <a:lnSpc>
                          <a:spcPct val="100000"/>
                        </a:lnSpc>
                        <a:spcAft>
                          <a:spcPts val="600"/>
                        </a:spcAft>
                      </a:pP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Ông giáo </a:t>
                      </a: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(tay nhấc ấm trà rót nước cho lão Hạc,  nhỏ giọng)</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 Thế nó cho bắt à?</a:t>
                      </a:r>
                    </a:p>
                    <a:p>
                      <a:pPr algn="just">
                        <a:lnSpc>
                          <a:spcPct val="100000"/>
                        </a:lnSpc>
                        <a:spcAft>
                          <a:spcPts val="600"/>
                        </a:spcAft>
                      </a:pP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Lão Hạc </a:t>
                      </a: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(Cúi mặt, vai rung lên, vừa khóc vừa nói</a:t>
                      </a:r>
                      <a:r>
                        <a:rPr lang="en-US"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a:t>
                      </a:r>
                      <a:r>
                        <a:rPr lang="en-US"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Nó có biết gì đâu! Nó thấy tôi gọi về thì chạy ngay về, vẫy đuôi mừng. Tôi cho nó ăn cơm. Nó đang ăn thì </a:t>
                      </a: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...(giọng nghẹn lại)</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thằng Mục nấp trong nhà, ngay đằng sau nó, tóm lấy hai cẳng sau nó dốc ngược nó lên. Cứ thế là thằng Mục với thằng Xiên, hai thằng chúng nó chỉ loay hoay một lúc đã trói chặt cả bốn chân nó lại. Bấy giờ cu cậu mới biết là cu cậu chết!</a:t>
                      </a:r>
                    </a:p>
                    <a:p>
                      <a:pPr algn="just">
                        <a:lnSpc>
                          <a:spcPct val="100000"/>
                        </a:lnSpc>
                        <a:spcAft>
                          <a:spcPts val="600"/>
                        </a:spcAft>
                      </a:pP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 </a:t>
                      </a: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(Im lặng một lúc)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Này! Ông giáo ạ! Cái giống nó cũng khôn! Nó cứ làm in như nó trách tôi; nó kêu ư ử, nhìn tôi như muốn bảo tôi rằng: “A! Lão già tệ lắm! Tôi ăn ở với lão như thế mà lão xử với tôi như thế này?”. </a:t>
                      </a:r>
                      <a:r>
                        <a:rPr lang="vi-VN" sz="1700" i="1"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(Chua chát tự trách) </a:t>
                      </a:r>
                      <a:r>
                        <a:rPr lang="vi-VN" sz="1700" i="0" dirty="0">
                          <a:effectLst/>
                          <a:latin typeface="#9Slide02 Noi dung rat dai" panose="02000000000000000000" pitchFamily="2" charset="0"/>
                          <a:ea typeface="#9Slide02 Noi dung rat dai" panose="02000000000000000000" pitchFamily="2" charset="0"/>
                          <a:cs typeface="Times New Roman" panose="02020603050405020304" pitchFamily="18" charset="0"/>
                        </a:rPr>
                        <a:t>Thì ra tôi già bằng này tuổi đầu rồi còn đánh lừa một con chó, nó không ngờ tôi nỡ tâm lừa nó!</a:t>
                      </a:r>
                    </a:p>
                    <a:p>
                      <a:pPr algn="just">
                        <a:lnSpc>
                          <a:spcPct val="100000"/>
                        </a:lnSpc>
                        <a:spcAft>
                          <a:spcPts val="600"/>
                        </a:spcAft>
                      </a:pPr>
                      <a:endParaRPr lang="en-US" sz="1700" dirty="0">
                        <a:effectLst/>
                        <a:latin typeface="#9Slide02 Noi dung rat dai" panose="02000000000000000000" pitchFamily="2" charset="0"/>
                        <a:ea typeface="#9Slide02 Noi dung rat dai" panose="02000000000000000000" pitchFamily="2" charset="0"/>
                        <a:cs typeface="Times New Roman" panose="02020603050405020304" pitchFamily="18" charset="0"/>
                      </a:endParaRPr>
                    </a:p>
                  </a:txBody>
                  <a:tcPr marL="45713" marR="45713" marT="0" marB="0"/>
                </a:tc>
                <a:extLst>
                  <a:ext uri="{0D108BD9-81ED-4DB2-BD59-A6C34878D82A}">
                    <a16:rowId xmlns="" xmlns:a16="http://schemas.microsoft.com/office/drawing/2014/main" val="495613705"/>
                  </a:ext>
                </a:extLst>
              </a:tr>
            </a:tbl>
          </a:graphicData>
        </a:graphic>
      </p:graphicFrame>
    </p:spTree>
    <p:extLst>
      <p:ext uri="{BB962C8B-B14F-4D97-AF65-F5344CB8AC3E}">
        <p14:creationId xmlns:p14="http://schemas.microsoft.com/office/powerpoint/2010/main" val="2423108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800"/>
                                        <p:tgtEl>
                                          <p:spTgt spid="24"/>
                                        </p:tgtEl>
                                      </p:cBhvr>
                                    </p:animEffect>
                                    <p:anim calcmode="lin" valueType="num">
                                      <p:cBhvr>
                                        <p:cTn id="8" dur="3800" fill="hold"/>
                                        <p:tgtEl>
                                          <p:spTgt spid="24"/>
                                        </p:tgtEl>
                                        <p:attrNameLst>
                                          <p:attrName>ppt_x</p:attrName>
                                        </p:attrNameLst>
                                      </p:cBhvr>
                                      <p:tavLst>
                                        <p:tav tm="0">
                                          <p:val>
                                            <p:strVal val="#ppt_x"/>
                                          </p:val>
                                        </p:tav>
                                        <p:tav tm="100000">
                                          <p:val>
                                            <p:strVal val="#ppt_x"/>
                                          </p:val>
                                        </p:tav>
                                      </p:tavLst>
                                    </p:anim>
                                    <p:anim calcmode="lin" valueType="num">
                                      <p:cBhvr>
                                        <p:cTn id="9" dur="38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9"/>
          <p:cNvSpPr txBox="1">
            <a:spLocks noGrp="1"/>
          </p:cNvSpPr>
          <p:nvPr>
            <p:ph type="ctrTitle"/>
          </p:nvPr>
        </p:nvSpPr>
        <p:spPr>
          <a:xfrm>
            <a:off x="1150823" y="994752"/>
            <a:ext cx="5498100" cy="20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7200" dirty="0">
                <a:solidFill>
                  <a:schemeClr val="bg1">
                    <a:lumMod val="50000"/>
                  </a:schemeClr>
                </a:solidFill>
                <a:latin typeface="#9Slide07 SVNMomento" panose="00000500000000000000" pitchFamily="2" charset="0"/>
              </a:rPr>
              <a:t>Thank you!!!</a:t>
            </a:r>
            <a:endParaRPr sz="7200" dirty="0">
              <a:solidFill>
                <a:schemeClr val="bg1">
                  <a:lumMod val="50000"/>
                </a:schemeClr>
              </a:solidFill>
              <a:latin typeface="#9Slide07 SVNMomento" panose="00000500000000000000" pitchFamily="2" charset="0"/>
            </a:endParaRPr>
          </a:p>
        </p:txBody>
      </p:sp>
      <p:grpSp>
        <p:nvGrpSpPr>
          <p:cNvPr id="439" name="Google Shape;439;p29"/>
          <p:cNvGrpSpPr/>
          <p:nvPr/>
        </p:nvGrpSpPr>
        <p:grpSpPr>
          <a:xfrm rot="-899956">
            <a:off x="6715796" y="1277448"/>
            <a:ext cx="1552949" cy="1368402"/>
            <a:chOff x="-4669200" y="1539525"/>
            <a:chExt cx="1568750" cy="1382325"/>
          </a:xfrm>
        </p:grpSpPr>
        <p:sp>
          <p:nvSpPr>
            <p:cNvPr id="440" name="Google Shape;440;p29"/>
            <p:cNvSpPr/>
            <p:nvPr/>
          </p:nvSpPr>
          <p:spPr>
            <a:xfrm>
              <a:off x="-4669200" y="1542600"/>
              <a:ext cx="1563075" cy="1220675"/>
            </a:xfrm>
            <a:custGeom>
              <a:avLst/>
              <a:gdLst/>
              <a:ahLst/>
              <a:cxnLst/>
              <a:rect l="l" t="t" r="r" b="b"/>
              <a:pathLst>
                <a:path w="62523" h="48827" extrusionOk="0">
                  <a:moveTo>
                    <a:pt x="10809" y="1"/>
                  </a:moveTo>
                  <a:cubicBezTo>
                    <a:pt x="10441" y="1153"/>
                    <a:pt x="10123" y="2353"/>
                    <a:pt x="9853" y="3579"/>
                  </a:cubicBezTo>
                  <a:cubicBezTo>
                    <a:pt x="9584" y="4559"/>
                    <a:pt x="9339" y="5564"/>
                    <a:pt x="9118" y="6618"/>
                  </a:cubicBezTo>
                  <a:cubicBezTo>
                    <a:pt x="8574" y="6355"/>
                    <a:pt x="7987" y="6208"/>
                    <a:pt x="7368" y="6208"/>
                  </a:cubicBezTo>
                  <a:cubicBezTo>
                    <a:pt x="7178" y="6208"/>
                    <a:pt x="6985" y="6222"/>
                    <a:pt x="6790" y="6250"/>
                  </a:cubicBezTo>
                  <a:lnTo>
                    <a:pt x="6667" y="6275"/>
                  </a:lnTo>
                  <a:cubicBezTo>
                    <a:pt x="4559" y="6618"/>
                    <a:pt x="3089" y="8579"/>
                    <a:pt x="3383" y="10711"/>
                  </a:cubicBezTo>
                  <a:lnTo>
                    <a:pt x="3628" y="12427"/>
                  </a:lnTo>
                  <a:lnTo>
                    <a:pt x="2452" y="12427"/>
                  </a:lnTo>
                  <a:cubicBezTo>
                    <a:pt x="1741" y="12427"/>
                    <a:pt x="1153" y="13015"/>
                    <a:pt x="1153" y="13726"/>
                  </a:cubicBezTo>
                  <a:cubicBezTo>
                    <a:pt x="1153" y="13971"/>
                    <a:pt x="1226" y="14216"/>
                    <a:pt x="1373" y="14387"/>
                  </a:cubicBezTo>
                  <a:cubicBezTo>
                    <a:pt x="761" y="14975"/>
                    <a:pt x="123" y="15980"/>
                    <a:pt x="50" y="17819"/>
                  </a:cubicBezTo>
                  <a:cubicBezTo>
                    <a:pt x="1" y="20563"/>
                    <a:pt x="5221" y="21617"/>
                    <a:pt x="6937" y="25906"/>
                  </a:cubicBezTo>
                  <a:cubicBezTo>
                    <a:pt x="9486" y="32254"/>
                    <a:pt x="5270" y="33014"/>
                    <a:pt x="6226" y="39582"/>
                  </a:cubicBezTo>
                  <a:cubicBezTo>
                    <a:pt x="6838" y="43474"/>
                    <a:pt x="12080" y="48826"/>
                    <a:pt x="19176" y="48826"/>
                  </a:cubicBezTo>
                  <a:cubicBezTo>
                    <a:pt x="22313" y="48826"/>
                    <a:pt x="25813" y="47780"/>
                    <a:pt x="29436" y="45097"/>
                  </a:cubicBezTo>
                  <a:cubicBezTo>
                    <a:pt x="36666" y="45097"/>
                    <a:pt x="43038" y="39827"/>
                    <a:pt x="46837" y="31789"/>
                  </a:cubicBezTo>
                  <a:cubicBezTo>
                    <a:pt x="49851" y="30784"/>
                    <a:pt x="51641" y="31396"/>
                    <a:pt x="54337" y="30122"/>
                  </a:cubicBezTo>
                  <a:cubicBezTo>
                    <a:pt x="61101" y="26887"/>
                    <a:pt x="62522" y="16348"/>
                    <a:pt x="57596" y="14118"/>
                  </a:cubicBezTo>
                  <a:cubicBezTo>
                    <a:pt x="57621" y="13995"/>
                    <a:pt x="57645" y="13873"/>
                    <a:pt x="57645" y="13726"/>
                  </a:cubicBezTo>
                  <a:cubicBezTo>
                    <a:pt x="57645" y="13015"/>
                    <a:pt x="57057" y="12427"/>
                    <a:pt x="56371" y="12427"/>
                  </a:cubicBezTo>
                  <a:lnTo>
                    <a:pt x="55170" y="12427"/>
                  </a:lnTo>
                  <a:lnTo>
                    <a:pt x="55415" y="10711"/>
                  </a:lnTo>
                  <a:cubicBezTo>
                    <a:pt x="55709" y="8579"/>
                    <a:pt x="54238" y="6618"/>
                    <a:pt x="52131" y="6275"/>
                  </a:cubicBezTo>
                  <a:lnTo>
                    <a:pt x="52008" y="6250"/>
                  </a:lnTo>
                  <a:cubicBezTo>
                    <a:pt x="51815" y="6222"/>
                    <a:pt x="51623" y="6208"/>
                    <a:pt x="51433" y="6208"/>
                  </a:cubicBezTo>
                  <a:cubicBezTo>
                    <a:pt x="50805" y="6208"/>
                    <a:pt x="50201" y="6360"/>
                    <a:pt x="49655" y="6643"/>
                  </a:cubicBezTo>
                  <a:cubicBezTo>
                    <a:pt x="49435" y="5613"/>
                    <a:pt x="49190" y="4559"/>
                    <a:pt x="48920" y="3554"/>
                  </a:cubicBezTo>
                  <a:cubicBezTo>
                    <a:pt x="48650" y="2329"/>
                    <a:pt x="48332" y="1128"/>
                    <a:pt x="47989" y="1"/>
                  </a:cubicBezTo>
                  <a:cubicBezTo>
                    <a:pt x="42156" y="785"/>
                    <a:pt x="35906" y="1251"/>
                    <a:pt x="29411" y="1251"/>
                  </a:cubicBezTo>
                  <a:cubicBezTo>
                    <a:pt x="22916" y="1251"/>
                    <a:pt x="16667" y="834"/>
                    <a:pt x="10809" y="1"/>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41" name="Google Shape;441;p29"/>
            <p:cNvGrpSpPr/>
            <p:nvPr/>
          </p:nvGrpSpPr>
          <p:grpSpPr>
            <a:xfrm>
              <a:off x="-4667175" y="1539525"/>
              <a:ext cx="1566725" cy="1382325"/>
              <a:chOff x="-4667175" y="1539525"/>
              <a:chExt cx="1566725" cy="1382325"/>
            </a:xfrm>
          </p:grpSpPr>
          <p:sp>
            <p:nvSpPr>
              <p:cNvPr id="442" name="Google Shape;442;p29"/>
              <p:cNvSpPr/>
              <p:nvPr/>
            </p:nvSpPr>
            <p:spPr>
              <a:xfrm>
                <a:off x="-4667175" y="1882650"/>
                <a:ext cx="1566725" cy="1039200"/>
              </a:xfrm>
              <a:custGeom>
                <a:avLst/>
                <a:gdLst/>
                <a:ahLst/>
                <a:cxnLst/>
                <a:rect l="l" t="t" r="r" b="b"/>
                <a:pathLst>
                  <a:path w="62669" h="41568" fill="none" extrusionOk="0">
                    <a:moveTo>
                      <a:pt x="2549" y="1"/>
                    </a:moveTo>
                    <a:cubicBezTo>
                      <a:pt x="2549" y="1"/>
                      <a:pt x="147" y="515"/>
                      <a:pt x="74" y="4094"/>
                    </a:cubicBezTo>
                    <a:cubicBezTo>
                      <a:pt x="0" y="6838"/>
                      <a:pt x="5245" y="7892"/>
                      <a:pt x="6961" y="12181"/>
                    </a:cubicBezTo>
                    <a:cubicBezTo>
                      <a:pt x="9509" y="18529"/>
                      <a:pt x="5269" y="19289"/>
                      <a:pt x="6250" y="25857"/>
                    </a:cubicBezTo>
                    <a:cubicBezTo>
                      <a:pt x="7181" y="31911"/>
                      <a:pt x="19435" y="41567"/>
                      <a:pt x="32327" y="28896"/>
                    </a:cubicBezTo>
                    <a:cubicBezTo>
                      <a:pt x="47375" y="14069"/>
                      <a:pt x="49017" y="18921"/>
                      <a:pt x="54360" y="16397"/>
                    </a:cubicBezTo>
                    <a:cubicBezTo>
                      <a:pt x="61615" y="12917"/>
                      <a:pt x="62669" y="907"/>
                      <a:pt x="56272"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3" name="Google Shape;443;p29"/>
              <p:cNvSpPr/>
              <p:nvPr/>
            </p:nvSpPr>
            <p:spPr>
              <a:xfrm>
                <a:off x="-4637775" y="1850175"/>
                <a:ext cx="126850" cy="64350"/>
              </a:xfrm>
              <a:custGeom>
                <a:avLst/>
                <a:gdLst/>
                <a:ahLst/>
                <a:cxnLst/>
                <a:rect l="l" t="t" r="r" b="b"/>
                <a:pathLst>
                  <a:path w="5074" h="2574" extrusionOk="0">
                    <a:moveTo>
                      <a:pt x="1275" y="1"/>
                    </a:moveTo>
                    <a:cubicBezTo>
                      <a:pt x="564" y="1"/>
                      <a:pt x="1" y="589"/>
                      <a:pt x="1" y="1300"/>
                    </a:cubicBezTo>
                    <a:cubicBezTo>
                      <a:pt x="1" y="1986"/>
                      <a:pt x="564" y="2574"/>
                      <a:pt x="1275" y="2574"/>
                    </a:cubicBezTo>
                    <a:lnTo>
                      <a:pt x="3799" y="2574"/>
                    </a:lnTo>
                    <a:cubicBezTo>
                      <a:pt x="4486" y="2574"/>
                      <a:pt x="5074" y="1986"/>
                      <a:pt x="5074" y="1300"/>
                    </a:cubicBezTo>
                    <a:cubicBezTo>
                      <a:pt x="5074" y="589"/>
                      <a:pt x="4486" y="1"/>
                      <a:pt x="379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4" name="Google Shape;444;p29"/>
              <p:cNvSpPr/>
              <p:nvPr/>
            </p:nvSpPr>
            <p:spPr>
              <a:xfrm>
                <a:off x="-3353525" y="1850175"/>
                <a:ext cx="126850" cy="64350"/>
              </a:xfrm>
              <a:custGeom>
                <a:avLst/>
                <a:gdLst/>
                <a:ahLst/>
                <a:cxnLst/>
                <a:rect l="l" t="t" r="r" b="b"/>
                <a:pathLst>
                  <a:path w="5074" h="2574" extrusionOk="0">
                    <a:moveTo>
                      <a:pt x="1275" y="1"/>
                    </a:moveTo>
                    <a:cubicBezTo>
                      <a:pt x="589" y="1"/>
                      <a:pt x="1" y="589"/>
                      <a:pt x="1" y="1300"/>
                    </a:cubicBezTo>
                    <a:cubicBezTo>
                      <a:pt x="1" y="1986"/>
                      <a:pt x="589" y="2574"/>
                      <a:pt x="1275" y="2574"/>
                    </a:cubicBezTo>
                    <a:lnTo>
                      <a:pt x="3800" y="2574"/>
                    </a:lnTo>
                    <a:cubicBezTo>
                      <a:pt x="4510" y="2574"/>
                      <a:pt x="5074" y="1986"/>
                      <a:pt x="5074" y="1300"/>
                    </a:cubicBezTo>
                    <a:cubicBezTo>
                      <a:pt x="5074" y="589"/>
                      <a:pt x="4510" y="1"/>
                      <a:pt x="38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5" name="Google Shape;445;p29"/>
              <p:cNvSpPr/>
              <p:nvPr/>
            </p:nvSpPr>
            <p:spPr>
              <a:xfrm>
                <a:off x="-4589975" y="1694675"/>
                <a:ext cx="232850" cy="339825"/>
              </a:xfrm>
              <a:custGeom>
                <a:avLst/>
                <a:gdLst/>
                <a:ahLst/>
                <a:cxnLst/>
                <a:rect l="l" t="t" r="r" b="b"/>
                <a:pathLst>
                  <a:path w="9314" h="13593" extrusionOk="0">
                    <a:moveTo>
                      <a:pt x="4288" y="1"/>
                    </a:moveTo>
                    <a:cubicBezTo>
                      <a:pt x="4095" y="1"/>
                      <a:pt x="3899" y="15"/>
                      <a:pt x="3701" y="44"/>
                    </a:cubicBezTo>
                    <a:lnTo>
                      <a:pt x="3603" y="69"/>
                    </a:lnTo>
                    <a:cubicBezTo>
                      <a:pt x="1471" y="412"/>
                      <a:pt x="0" y="2373"/>
                      <a:pt x="319" y="4505"/>
                    </a:cubicBezTo>
                    <a:lnTo>
                      <a:pt x="1177" y="10265"/>
                    </a:lnTo>
                    <a:cubicBezTo>
                      <a:pt x="1488" y="12201"/>
                      <a:pt x="3134" y="13592"/>
                      <a:pt x="5032" y="13592"/>
                    </a:cubicBezTo>
                    <a:cubicBezTo>
                      <a:pt x="5223" y="13592"/>
                      <a:pt x="5417" y="13578"/>
                      <a:pt x="5613" y="13549"/>
                    </a:cubicBezTo>
                    <a:lnTo>
                      <a:pt x="5735" y="13524"/>
                    </a:lnTo>
                    <a:cubicBezTo>
                      <a:pt x="7843" y="13181"/>
                      <a:pt x="9313" y="11220"/>
                      <a:pt x="9019" y="9088"/>
                    </a:cubicBezTo>
                    <a:lnTo>
                      <a:pt x="8162" y="3329"/>
                    </a:lnTo>
                    <a:cubicBezTo>
                      <a:pt x="7850" y="1392"/>
                      <a:pt x="6204" y="1"/>
                      <a:pt x="428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 name="Google Shape;446;p29"/>
              <p:cNvSpPr/>
              <p:nvPr/>
            </p:nvSpPr>
            <p:spPr>
              <a:xfrm>
                <a:off x="-4562400" y="1735375"/>
                <a:ext cx="177100" cy="237600"/>
              </a:xfrm>
              <a:custGeom>
                <a:avLst/>
                <a:gdLst/>
                <a:ahLst/>
                <a:cxnLst/>
                <a:rect l="l" t="t" r="r" b="b"/>
                <a:pathLst>
                  <a:path w="7084" h="9504" extrusionOk="0">
                    <a:moveTo>
                      <a:pt x="3262" y="0"/>
                    </a:moveTo>
                    <a:cubicBezTo>
                      <a:pt x="3116" y="0"/>
                      <a:pt x="2968" y="11"/>
                      <a:pt x="2819" y="34"/>
                    </a:cubicBezTo>
                    <a:lnTo>
                      <a:pt x="2721" y="34"/>
                    </a:lnTo>
                    <a:cubicBezTo>
                      <a:pt x="1127" y="279"/>
                      <a:pt x="0" y="1774"/>
                      <a:pt x="245" y="3416"/>
                    </a:cubicBezTo>
                    <a:lnTo>
                      <a:pt x="882" y="6994"/>
                    </a:lnTo>
                    <a:cubicBezTo>
                      <a:pt x="1105" y="8441"/>
                      <a:pt x="2378" y="9503"/>
                      <a:pt x="3821" y="9503"/>
                    </a:cubicBezTo>
                    <a:cubicBezTo>
                      <a:pt x="3968" y="9503"/>
                      <a:pt x="4116" y="9492"/>
                      <a:pt x="4265" y="9470"/>
                    </a:cubicBezTo>
                    <a:lnTo>
                      <a:pt x="4363" y="9470"/>
                    </a:lnTo>
                    <a:cubicBezTo>
                      <a:pt x="5956" y="9225"/>
                      <a:pt x="7083" y="7730"/>
                      <a:pt x="6838" y="6112"/>
                    </a:cubicBezTo>
                    <a:lnTo>
                      <a:pt x="6201" y="2509"/>
                    </a:lnTo>
                    <a:cubicBezTo>
                      <a:pt x="5978" y="1063"/>
                      <a:pt x="4705" y="0"/>
                      <a:pt x="326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47" name="Google Shape;447;p29"/>
              <p:cNvSpPr/>
              <p:nvPr/>
            </p:nvSpPr>
            <p:spPr>
              <a:xfrm>
                <a:off x="-4501750" y="1852000"/>
                <a:ext cx="83350" cy="53350"/>
              </a:xfrm>
              <a:custGeom>
                <a:avLst/>
                <a:gdLst/>
                <a:ahLst/>
                <a:cxnLst/>
                <a:rect l="l" t="t" r="r" b="b"/>
                <a:pathLst>
                  <a:path w="3334" h="2134" extrusionOk="0">
                    <a:moveTo>
                      <a:pt x="2297" y="0"/>
                    </a:moveTo>
                    <a:cubicBezTo>
                      <a:pt x="2283" y="0"/>
                      <a:pt x="2269" y="1"/>
                      <a:pt x="2255" y="1"/>
                    </a:cubicBezTo>
                    <a:lnTo>
                      <a:pt x="1079" y="1"/>
                    </a:lnTo>
                    <a:cubicBezTo>
                      <a:pt x="491" y="1"/>
                      <a:pt x="0" y="491"/>
                      <a:pt x="0" y="1079"/>
                    </a:cubicBezTo>
                    <a:cubicBezTo>
                      <a:pt x="0" y="1643"/>
                      <a:pt x="491" y="2133"/>
                      <a:pt x="1079" y="2133"/>
                    </a:cubicBezTo>
                    <a:lnTo>
                      <a:pt x="2255" y="2133"/>
                    </a:lnTo>
                    <a:cubicBezTo>
                      <a:pt x="2843" y="2133"/>
                      <a:pt x="3334" y="1643"/>
                      <a:pt x="3334" y="1079"/>
                    </a:cubicBezTo>
                    <a:cubicBezTo>
                      <a:pt x="3334" y="481"/>
                      <a:pt x="2867" y="0"/>
                      <a:pt x="229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8" name="Google Shape;448;p29"/>
              <p:cNvSpPr/>
              <p:nvPr/>
            </p:nvSpPr>
            <p:spPr>
              <a:xfrm>
                <a:off x="-3507925" y="1694675"/>
                <a:ext cx="233475" cy="339825"/>
              </a:xfrm>
              <a:custGeom>
                <a:avLst/>
                <a:gdLst/>
                <a:ahLst/>
                <a:cxnLst/>
                <a:rect l="l" t="t" r="r" b="b"/>
                <a:pathLst>
                  <a:path w="9339" h="13593" extrusionOk="0">
                    <a:moveTo>
                      <a:pt x="5032" y="1"/>
                    </a:moveTo>
                    <a:cubicBezTo>
                      <a:pt x="3135" y="1"/>
                      <a:pt x="1489" y="1392"/>
                      <a:pt x="1177" y="3329"/>
                    </a:cubicBezTo>
                    <a:lnTo>
                      <a:pt x="319" y="9088"/>
                    </a:lnTo>
                    <a:cubicBezTo>
                      <a:pt x="1" y="11220"/>
                      <a:pt x="1496" y="13181"/>
                      <a:pt x="3603" y="13524"/>
                    </a:cubicBezTo>
                    <a:lnTo>
                      <a:pt x="3726" y="13549"/>
                    </a:lnTo>
                    <a:cubicBezTo>
                      <a:pt x="3921" y="13578"/>
                      <a:pt x="4115" y="13592"/>
                      <a:pt x="4307" y="13592"/>
                    </a:cubicBezTo>
                    <a:cubicBezTo>
                      <a:pt x="6204" y="13592"/>
                      <a:pt x="7850" y="12201"/>
                      <a:pt x="8162" y="10265"/>
                    </a:cubicBezTo>
                    <a:lnTo>
                      <a:pt x="9020" y="4505"/>
                    </a:lnTo>
                    <a:cubicBezTo>
                      <a:pt x="9338" y="2373"/>
                      <a:pt x="7868" y="412"/>
                      <a:pt x="5736" y="69"/>
                    </a:cubicBezTo>
                    <a:lnTo>
                      <a:pt x="5613" y="44"/>
                    </a:lnTo>
                    <a:cubicBezTo>
                      <a:pt x="5417" y="15"/>
                      <a:pt x="5223" y="1"/>
                      <a:pt x="5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9" name="Google Shape;449;p29"/>
              <p:cNvSpPr/>
              <p:nvPr/>
            </p:nvSpPr>
            <p:spPr>
              <a:xfrm>
                <a:off x="-3479125" y="1735375"/>
                <a:ext cx="177100" cy="237600"/>
              </a:xfrm>
              <a:custGeom>
                <a:avLst/>
                <a:gdLst/>
                <a:ahLst/>
                <a:cxnLst/>
                <a:rect l="l" t="t" r="r" b="b"/>
                <a:pathLst>
                  <a:path w="7084" h="9504" extrusionOk="0">
                    <a:moveTo>
                      <a:pt x="3816" y="0"/>
                    </a:moveTo>
                    <a:cubicBezTo>
                      <a:pt x="2358" y="0"/>
                      <a:pt x="1105" y="1063"/>
                      <a:pt x="883" y="2509"/>
                    </a:cubicBezTo>
                    <a:lnTo>
                      <a:pt x="246" y="6112"/>
                    </a:lnTo>
                    <a:cubicBezTo>
                      <a:pt x="0" y="7730"/>
                      <a:pt x="1128" y="9225"/>
                      <a:pt x="2721" y="9470"/>
                    </a:cubicBezTo>
                    <a:lnTo>
                      <a:pt x="2819" y="9470"/>
                    </a:lnTo>
                    <a:cubicBezTo>
                      <a:pt x="2968" y="9492"/>
                      <a:pt x="3116" y="9503"/>
                      <a:pt x="3262" y="9503"/>
                    </a:cubicBezTo>
                    <a:cubicBezTo>
                      <a:pt x="4701" y="9503"/>
                      <a:pt x="5954" y="8441"/>
                      <a:pt x="6177" y="6994"/>
                    </a:cubicBezTo>
                    <a:lnTo>
                      <a:pt x="6838" y="3416"/>
                    </a:lnTo>
                    <a:cubicBezTo>
                      <a:pt x="7083" y="1774"/>
                      <a:pt x="5932" y="279"/>
                      <a:pt x="4338" y="34"/>
                    </a:cubicBezTo>
                    <a:lnTo>
                      <a:pt x="4265" y="34"/>
                    </a:lnTo>
                    <a:cubicBezTo>
                      <a:pt x="4114" y="11"/>
                      <a:pt x="3964" y="0"/>
                      <a:pt x="381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0" name="Google Shape;450;p29"/>
              <p:cNvSpPr/>
              <p:nvPr/>
            </p:nvSpPr>
            <p:spPr>
              <a:xfrm>
                <a:off x="-3446650" y="1852000"/>
                <a:ext cx="83975" cy="53350"/>
              </a:xfrm>
              <a:custGeom>
                <a:avLst/>
                <a:gdLst/>
                <a:ahLst/>
                <a:cxnLst/>
                <a:rect l="l" t="t" r="r" b="b"/>
                <a:pathLst>
                  <a:path w="3359" h="2134" extrusionOk="0">
                    <a:moveTo>
                      <a:pt x="1038" y="0"/>
                    </a:moveTo>
                    <a:cubicBezTo>
                      <a:pt x="491" y="0"/>
                      <a:pt x="0" y="481"/>
                      <a:pt x="0" y="1079"/>
                    </a:cubicBezTo>
                    <a:cubicBezTo>
                      <a:pt x="0" y="1643"/>
                      <a:pt x="491" y="2133"/>
                      <a:pt x="1079" y="2133"/>
                    </a:cubicBezTo>
                    <a:lnTo>
                      <a:pt x="2280" y="2133"/>
                    </a:lnTo>
                    <a:cubicBezTo>
                      <a:pt x="2868" y="2133"/>
                      <a:pt x="3358" y="1643"/>
                      <a:pt x="3358" y="1079"/>
                    </a:cubicBezTo>
                    <a:cubicBezTo>
                      <a:pt x="3358" y="491"/>
                      <a:pt x="2868" y="1"/>
                      <a:pt x="2280" y="1"/>
                    </a:cubicBezTo>
                    <a:lnTo>
                      <a:pt x="1079" y="1"/>
                    </a:lnTo>
                    <a:cubicBezTo>
                      <a:pt x="1065" y="1"/>
                      <a:pt x="1052" y="0"/>
                      <a:pt x="10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1" name="Google Shape;451;p29"/>
              <p:cNvSpPr/>
              <p:nvPr/>
            </p:nvSpPr>
            <p:spPr>
              <a:xfrm>
                <a:off x="-4458850" y="1539525"/>
                <a:ext cx="1052650" cy="1127425"/>
              </a:xfrm>
              <a:custGeom>
                <a:avLst/>
                <a:gdLst/>
                <a:ahLst/>
                <a:cxnLst/>
                <a:rect l="l" t="t" r="r" b="b"/>
                <a:pathLst>
                  <a:path w="42106" h="45097" extrusionOk="0">
                    <a:moveTo>
                      <a:pt x="2451" y="1"/>
                    </a:moveTo>
                    <a:cubicBezTo>
                      <a:pt x="2083" y="1153"/>
                      <a:pt x="1765" y="2353"/>
                      <a:pt x="1495" y="3579"/>
                    </a:cubicBezTo>
                    <a:cubicBezTo>
                      <a:pt x="564" y="7084"/>
                      <a:pt x="0" y="10883"/>
                      <a:pt x="0" y="14853"/>
                    </a:cubicBezTo>
                    <a:cubicBezTo>
                      <a:pt x="0" y="31543"/>
                      <a:pt x="9411" y="45097"/>
                      <a:pt x="21053" y="45097"/>
                    </a:cubicBezTo>
                    <a:cubicBezTo>
                      <a:pt x="32670" y="45097"/>
                      <a:pt x="42106" y="31543"/>
                      <a:pt x="42106" y="14853"/>
                    </a:cubicBezTo>
                    <a:cubicBezTo>
                      <a:pt x="42106" y="10834"/>
                      <a:pt x="41542" y="7035"/>
                      <a:pt x="40562" y="3554"/>
                    </a:cubicBezTo>
                    <a:cubicBezTo>
                      <a:pt x="40292" y="2329"/>
                      <a:pt x="39974" y="1128"/>
                      <a:pt x="39655" y="1"/>
                    </a:cubicBezTo>
                    <a:cubicBezTo>
                      <a:pt x="33798" y="785"/>
                      <a:pt x="27548" y="1251"/>
                      <a:pt x="21053" y="1251"/>
                    </a:cubicBezTo>
                    <a:cubicBezTo>
                      <a:pt x="14558" y="1251"/>
                      <a:pt x="8308" y="834"/>
                      <a:pt x="24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2" name="Google Shape;452;p29"/>
              <p:cNvSpPr/>
              <p:nvPr/>
            </p:nvSpPr>
            <p:spPr>
              <a:xfrm>
                <a:off x="-4285475" y="1831800"/>
                <a:ext cx="226750" cy="100500"/>
              </a:xfrm>
              <a:custGeom>
                <a:avLst/>
                <a:gdLst/>
                <a:ahLst/>
                <a:cxnLst/>
                <a:rect l="l" t="t" r="r" b="b"/>
                <a:pathLst>
                  <a:path w="9070" h="4020" extrusionOk="0">
                    <a:moveTo>
                      <a:pt x="4535" y="0"/>
                    </a:moveTo>
                    <a:cubicBezTo>
                      <a:pt x="2207" y="0"/>
                      <a:pt x="271" y="1765"/>
                      <a:pt x="1" y="4020"/>
                    </a:cubicBezTo>
                    <a:cubicBezTo>
                      <a:pt x="932" y="2745"/>
                      <a:pt x="2623" y="1887"/>
                      <a:pt x="4535" y="1887"/>
                    </a:cubicBezTo>
                    <a:cubicBezTo>
                      <a:pt x="6422" y="1887"/>
                      <a:pt x="8113" y="2745"/>
                      <a:pt x="9069" y="4020"/>
                    </a:cubicBezTo>
                    <a:cubicBezTo>
                      <a:pt x="8775" y="1765"/>
                      <a:pt x="6863" y="0"/>
                      <a:pt x="4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3" name="Google Shape;453;p29"/>
              <p:cNvSpPr/>
              <p:nvPr/>
            </p:nvSpPr>
            <p:spPr>
              <a:xfrm>
                <a:off x="-3805700" y="1831800"/>
                <a:ext cx="226725" cy="100500"/>
              </a:xfrm>
              <a:custGeom>
                <a:avLst/>
                <a:gdLst/>
                <a:ahLst/>
                <a:cxnLst/>
                <a:rect l="l" t="t" r="r" b="b"/>
                <a:pathLst>
                  <a:path w="9069" h="4020" extrusionOk="0">
                    <a:moveTo>
                      <a:pt x="4534" y="0"/>
                    </a:moveTo>
                    <a:cubicBezTo>
                      <a:pt x="2206" y="0"/>
                      <a:pt x="270" y="1765"/>
                      <a:pt x="0" y="4020"/>
                    </a:cubicBezTo>
                    <a:cubicBezTo>
                      <a:pt x="956" y="2745"/>
                      <a:pt x="2647" y="1887"/>
                      <a:pt x="4534" y="1887"/>
                    </a:cubicBezTo>
                    <a:cubicBezTo>
                      <a:pt x="6446" y="1887"/>
                      <a:pt x="8113" y="2745"/>
                      <a:pt x="9069" y="4020"/>
                    </a:cubicBezTo>
                    <a:cubicBezTo>
                      <a:pt x="8799" y="1765"/>
                      <a:pt x="6912" y="0"/>
                      <a:pt x="45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4" name="Google Shape;454;p29"/>
              <p:cNvSpPr/>
              <p:nvPr/>
            </p:nvSpPr>
            <p:spPr>
              <a:xfrm>
                <a:off x="-4321625" y="2072600"/>
                <a:ext cx="778800" cy="393375"/>
              </a:xfrm>
              <a:custGeom>
                <a:avLst/>
                <a:gdLst/>
                <a:ahLst/>
                <a:cxnLst/>
                <a:rect l="l" t="t" r="r" b="b"/>
                <a:pathLst>
                  <a:path w="31152" h="15735" extrusionOk="0">
                    <a:moveTo>
                      <a:pt x="31152" y="0"/>
                    </a:moveTo>
                    <a:lnTo>
                      <a:pt x="31152" y="0"/>
                    </a:lnTo>
                    <a:cubicBezTo>
                      <a:pt x="26642" y="1887"/>
                      <a:pt x="21201" y="2990"/>
                      <a:pt x="15319" y="2990"/>
                    </a:cubicBezTo>
                    <a:cubicBezTo>
                      <a:pt x="9657" y="2990"/>
                      <a:pt x="4388" y="1961"/>
                      <a:pt x="1" y="221"/>
                    </a:cubicBezTo>
                    <a:lnTo>
                      <a:pt x="1" y="221"/>
                    </a:lnTo>
                    <a:cubicBezTo>
                      <a:pt x="736" y="8921"/>
                      <a:pt x="7403" y="15735"/>
                      <a:pt x="15564" y="15735"/>
                    </a:cubicBezTo>
                    <a:cubicBezTo>
                      <a:pt x="23774" y="15735"/>
                      <a:pt x="30514" y="8823"/>
                      <a:pt x="311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5" name="Google Shape;455;p29"/>
              <p:cNvSpPr/>
              <p:nvPr/>
            </p:nvSpPr>
            <p:spPr>
              <a:xfrm>
                <a:off x="-4321625" y="2073200"/>
                <a:ext cx="778175" cy="131775"/>
              </a:xfrm>
              <a:custGeom>
                <a:avLst/>
                <a:gdLst/>
                <a:ahLst/>
                <a:cxnLst/>
                <a:rect l="l" t="t" r="r" b="b"/>
                <a:pathLst>
                  <a:path w="31127" h="5271" extrusionOk="0">
                    <a:moveTo>
                      <a:pt x="31127" y="1"/>
                    </a:moveTo>
                    <a:cubicBezTo>
                      <a:pt x="26617" y="1912"/>
                      <a:pt x="21176" y="3015"/>
                      <a:pt x="15319" y="3015"/>
                    </a:cubicBezTo>
                    <a:cubicBezTo>
                      <a:pt x="9657" y="3015"/>
                      <a:pt x="4388" y="1961"/>
                      <a:pt x="1" y="221"/>
                    </a:cubicBezTo>
                    <a:lnTo>
                      <a:pt x="1" y="221"/>
                    </a:lnTo>
                    <a:cubicBezTo>
                      <a:pt x="50" y="1055"/>
                      <a:pt x="173" y="1863"/>
                      <a:pt x="369" y="2648"/>
                    </a:cubicBezTo>
                    <a:cubicBezTo>
                      <a:pt x="4682" y="4290"/>
                      <a:pt x="9829" y="5270"/>
                      <a:pt x="15319" y="5270"/>
                    </a:cubicBezTo>
                    <a:cubicBezTo>
                      <a:pt x="21054" y="5270"/>
                      <a:pt x="26372" y="4241"/>
                      <a:pt x="30784" y="2427"/>
                    </a:cubicBezTo>
                    <a:cubicBezTo>
                      <a:pt x="30931" y="1618"/>
                      <a:pt x="31053" y="834"/>
                      <a:pt x="311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6" name="Google Shape;456;p29"/>
              <p:cNvSpPr/>
              <p:nvPr/>
            </p:nvSpPr>
            <p:spPr>
              <a:xfrm>
                <a:off x="-4054475" y="1894300"/>
                <a:ext cx="245125" cy="301475"/>
              </a:xfrm>
              <a:custGeom>
                <a:avLst/>
                <a:gdLst/>
                <a:ahLst/>
                <a:cxnLst/>
                <a:rect l="l" t="t" r="r" b="b"/>
                <a:pathLst>
                  <a:path w="9805" h="12059" extrusionOk="0">
                    <a:moveTo>
                      <a:pt x="4903" y="0"/>
                    </a:moveTo>
                    <a:cubicBezTo>
                      <a:pt x="3628" y="0"/>
                      <a:pt x="2574" y="1030"/>
                      <a:pt x="2574" y="2329"/>
                    </a:cubicBezTo>
                    <a:lnTo>
                      <a:pt x="2574" y="5956"/>
                    </a:lnTo>
                    <a:lnTo>
                      <a:pt x="2550" y="5956"/>
                    </a:lnTo>
                    <a:cubicBezTo>
                      <a:pt x="1128" y="5956"/>
                      <a:pt x="1" y="7083"/>
                      <a:pt x="1" y="8505"/>
                    </a:cubicBezTo>
                    <a:cubicBezTo>
                      <a:pt x="1" y="9926"/>
                      <a:pt x="1128" y="11054"/>
                      <a:pt x="2550" y="11054"/>
                    </a:cubicBezTo>
                    <a:cubicBezTo>
                      <a:pt x="2697" y="11054"/>
                      <a:pt x="2819" y="11054"/>
                      <a:pt x="2966" y="11029"/>
                    </a:cubicBezTo>
                    <a:cubicBezTo>
                      <a:pt x="3407" y="11666"/>
                      <a:pt x="4118" y="12059"/>
                      <a:pt x="4903" y="12059"/>
                    </a:cubicBezTo>
                    <a:cubicBezTo>
                      <a:pt x="5736" y="12059"/>
                      <a:pt x="6447" y="11642"/>
                      <a:pt x="6839" y="11029"/>
                    </a:cubicBezTo>
                    <a:cubicBezTo>
                      <a:pt x="6961" y="11054"/>
                      <a:pt x="7108" y="11054"/>
                      <a:pt x="7255" y="11054"/>
                    </a:cubicBezTo>
                    <a:cubicBezTo>
                      <a:pt x="8677" y="11054"/>
                      <a:pt x="9804" y="9926"/>
                      <a:pt x="9804" y="8505"/>
                    </a:cubicBezTo>
                    <a:cubicBezTo>
                      <a:pt x="9804" y="7108"/>
                      <a:pt x="8677" y="5956"/>
                      <a:pt x="7255" y="5956"/>
                    </a:cubicBezTo>
                    <a:lnTo>
                      <a:pt x="7231" y="2329"/>
                    </a:lnTo>
                    <a:cubicBezTo>
                      <a:pt x="7231" y="1030"/>
                      <a:pt x="6201" y="0"/>
                      <a:pt x="49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7" name="Google Shape;457;p29"/>
              <p:cNvSpPr/>
              <p:nvPr/>
            </p:nvSpPr>
            <p:spPr>
              <a:xfrm>
                <a:off x="-4287300" y="1694925"/>
                <a:ext cx="226725" cy="93025"/>
              </a:xfrm>
              <a:custGeom>
                <a:avLst/>
                <a:gdLst/>
                <a:ahLst/>
                <a:cxnLst/>
                <a:rect l="l" t="t" r="r" b="b"/>
                <a:pathLst>
                  <a:path w="9069" h="3721" extrusionOk="0">
                    <a:moveTo>
                      <a:pt x="8273" y="0"/>
                    </a:moveTo>
                    <a:cubicBezTo>
                      <a:pt x="8203" y="0"/>
                      <a:pt x="8133" y="11"/>
                      <a:pt x="8064" y="34"/>
                    </a:cubicBezTo>
                    <a:lnTo>
                      <a:pt x="589" y="2338"/>
                    </a:lnTo>
                    <a:cubicBezTo>
                      <a:pt x="221" y="2461"/>
                      <a:pt x="0" y="2828"/>
                      <a:pt x="123" y="3221"/>
                    </a:cubicBezTo>
                    <a:cubicBezTo>
                      <a:pt x="222" y="3519"/>
                      <a:pt x="483" y="3720"/>
                      <a:pt x="787" y="3720"/>
                    </a:cubicBezTo>
                    <a:cubicBezTo>
                      <a:pt x="858" y="3720"/>
                      <a:pt x="931" y="3709"/>
                      <a:pt x="1005" y="3686"/>
                    </a:cubicBezTo>
                    <a:lnTo>
                      <a:pt x="8480" y="1382"/>
                    </a:lnTo>
                    <a:cubicBezTo>
                      <a:pt x="8848" y="1260"/>
                      <a:pt x="9069" y="892"/>
                      <a:pt x="8946" y="500"/>
                    </a:cubicBezTo>
                    <a:cubicBezTo>
                      <a:pt x="8847" y="202"/>
                      <a:pt x="8570" y="0"/>
                      <a:pt x="82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8" name="Google Shape;458;p29"/>
              <p:cNvSpPr/>
              <p:nvPr/>
            </p:nvSpPr>
            <p:spPr>
              <a:xfrm>
                <a:off x="-3789150" y="1677500"/>
                <a:ext cx="212025" cy="126825"/>
              </a:xfrm>
              <a:custGeom>
                <a:avLst/>
                <a:gdLst/>
                <a:ahLst/>
                <a:cxnLst/>
                <a:rect l="l" t="t" r="r" b="b"/>
                <a:pathLst>
                  <a:path w="8481" h="5073" extrusionOk="0">
                    <a:moveTo>
                      <a:pt x="781" y="1"/>
                    </a:moveTo>
                    <a:cubicBezTo>
                      <a:pt x="538" y="1"/>
                      <a:pt x="304" y="132"/>
                      <a:pt x="172" y="364"/>
                    </a:cubicBezTo>
                    <a:cubicBezTo>
                      <a:pt x="0" y="707"/>
                      <a:pt x="123" y="1124"/>
                      <a:pt x="441" y="1320"/>
                    </a:cubicBezTo>
                    <a:lnTo>
                      <a:pt x="7353" y="4996"/>
                    </a:lnTo>
                    <a:cubicBezTo>
                      <a:pt x="7449" y="5048"/>
                      <a:pt x="7557" y="5073"/>
                      <a:pt x="7665" y="5073"/>
                    </a:cubicBezTo>
                    <a:cubicBezTo>
                      <a:pt x="7914" y="5073"/>
                      <a:pt x="8164" y="4941"/>
                      <a:pt x="8284" y="4702"/>
                    </a:cubicBezTo>
                    <a:cubicBezTo>
                      <a:pt x="8480" y="4334"/>
                      <a:pt x="8357" y="3942"/>
                      <a:pt x="8014" y="3770"/>
                    </a:cubicBezTo>
                    <a:lnTo>
                      <a:pt x="1127" y="94"/>
                    </a:lnTo>
                    <a:cubicBezTo>
                      <a:pt x="1016" y="31"/>
                      <a:pt x="897" y="1"/>
                      <a:pt x="78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9" name="Google Shape;459;p29"/>
              <p:cNvSpPr/>
              <p:nvPr/>
            </p:nvSpPr>
            <p:spPr>
              <a:xfrm>
                <a:off x="-4194775" y="2355675"/>
                <a:ext cx="523900" cy="110300"/>
              </a:xfrm>
              <a:custGeom>
                <a:avLst/>
                <a:gdLst/>
                <a:ahLst/>
                <a:cxnLst/>
                <a:rect l="l" t="t" r="r" b="b"/>
                <a:pathLst>
                  <a:path w="20956" h="4412" extrusionOk="0">
                    <a:moveTo>
                      <a:pt x="0" y="0"/>
                    </a:moveTo>
                    <a:lnTo>
                      <a:pt x="0" y="0"/>
                    </a:lnTo>
                    <a:cubicBezTo>
                      <a:pt x="2794" y="2721"/>
                      <a:pt x="6446" y="4412"/>
                      <a:pt x="10490" y="4412"/>
                    </a:cubicBezTo>
                    <a:cubicBezTo>
                      <a:pt x="14534" y="4412"/>
                      <a:pt x="18210" y="2721"/>
                      <a:pt x="20955" y="0"/>
                    </a:cubicBezTo>
                    <a:lnTo>
                      <a:pt x="20955" y="0"/>
                    </a:lnTo>
                    <a:cubicBezTo>
                      <a:pt x="17647" y="540"/>
                      <a:pt x="14142" y="809"/>
                      <a:pt x="10490" y="809"/>
                    </a:cubicBezTo>
                    <a:cubicBezTo>
                      <a:pt x="6838" y="809"/>
                      <a:pt x="3309" y="540"/>
                      <a:pt x="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grpSp>
        <p:nvGrpSpPr>
          <p:cNvPr id="460" name="Google Shape;460;p29"/>
          <p:cNvGrpSpPr/>
          <p:nvPr/>
        </p:nvGrpSpPr>
        <p:grpSpPr>
          <a:xfrm rot="900046">
            <a:off x="6626346" y="3066336"/>
            <a:ext cx="1548987" cy="1260302"/>
            <a:chOff x="-4665350" y="238125"/>
            <a:chExt cx="1564900" cy="1273250"/>
          </a:xfrm>
        </p:grpSpPr>
        <p:sp>
          <p:nvSpPr>
            <p:cNvPr id="461" name="Google Shape;461;p29"/>
            <p:cNvSpPr/>
            <p:nvPr/>
          </p:nvSpPr>
          <p:spPr>
            <a:xfrm>
              <a:off x="-4657550" y="241200"/>
              <a:ext cx="1551425" cy="1140675"/>
            </a:xfrm>
            <a:custGeom>
              <a:avLst/>
              <a:gdLst/>
              <a:ahLst/>
              <a:cxnLst/>
              <a:rect l="l" t="t" r="r" b="b"/>
              <a:pathLst>
                <a:path w="62057" h="45627" extrusionOk="0">
                  <a:moveTo>
                    <a:pt x="10270" y="0"/>
                  </a:moveTo>
                  <a:cubicBezTo>
                    <a:pt x="9902" y="1176"/>
                    <a:pt x="9608" y="2353"/>
                    <a:pt x="9314" y="3578"/>
                  </a:cubicBezTo>
                  <a:cubicBezTo>
                    <a:pt x="9044" y="4559"/>
                    <a:pt x="8799" y="5588"/>
                    <a:pt x="8579" y="6617"/>
                  </a:cubicBezTo>
                  <a:cubicBezTo>
                    <a:pt x="8054" y="6355"/>
                    <a:pt x="7457" y="6207"/>
                    <a:pt x="6832" y="6207"/>
                  </a:cubicBezTo>
                  <a:cubicBezTo>
                    <a:pt x="6640" y="6207"/>
                    <a:pt x="6446" y="6221"/>
                    <a:pt x="6250" y="6250"/>
                  </a:cubicBezTo>
                  <a:lnTo>
                    <a:pt x="6128" y="6274"/>
                  </a:lnTo>
                  <a:cubicBezTo>
                    <a:pt x="4020" y="6617"/>
                    <a:pt x="2550" y="8578"/>
                    <a:pt x="2868" y="10735"/>
                  </a:cubicBezTo>
                  <a:lnTo>
                    <a:pt x="3113" y="12450"/>
                  </a:lnTo>
                  <a:lnTo>
                    <a:pt x="1912" y="12450"/>
                  </a:lnTo>
                  <a:cubicBezTo>
                    <a:pt x="1202" y="12450"/>
                    <a:pt x="613" y="13014"/>
                    <a:pt x="613" y="13725"/>
                  </a:cubicBezTo>
                  <a:cubicBezTo>
                    <a:pt x="613" y="14117"/>
                    <a:pt x="809" y="14485"/>
                    <a:pt x="1104" y="14730"/>
                  </a:cubicBezTo>
                  <a:cubicBezTo>
                    <a:pt x="540" y="15539"/>
                    <a:pt x="1" y="16764"/>
                    <a:pt x="613" y="17989"/>
                  </a:cubicBezTo>
                  <a:cubicBezTo>
                    <a:pt x="1839" y="20416"/>
                    <a:pt x="7353" y="21029"/>
                    <a:pt x="9069" y="25244"/>
                  </a:cubicBezTo>
                  <a:cubicBezTo>
                    <a:pt x="9314" y="26175"/>
                    <a:pt x="9559" y="27082"/>
                    <a:pt x="9878" y="27940"/>
                  </a:cubicBezTo>
                  <a:cubicBezTo>
                    <a:pt x="10539" y="32008"/>
                    <a:pt x="8015" y="33430"/>
                    <a:pt x="8824" y="38969"/>
                  </a:cubicBezTo>
                  <a:cubicBezTo>
                    <a:pt x="9332" y="42324"/>
                    <a:pt x="12900" y="45626"/>
                    <a:pt x="18028" y="45626"/>
                  </a:cubicBezTo>
                  <a:cubicBezTo>
                    <a:pt x="19830" y="45626"/>
                    <a:pt x="21824" y="45219"/>
                    <a:pt x="23946" y="44263"/>
                  </a:cubicBezTo>
                  <a:cubicBezTo>
                    <a:pt x="25514" y="44827"/>
                    <a:pt x="27156" y="45096"/>
                    <a:pt x="28872" y="45096"/>
                  </a:cubicBezTo>
                  <a:lnTo>
                    <a:pt x="28896" y="45096"/>
                  </a:lnTo>
                  <a:cubicBezTo>
                    <a:pt x="37131" y="45096"/>
                    <a:pt x="44288" y="38283"/>
                    <a:pt x="47744" y="28381"/>
                  </a:cubicBezTo>
                  <a:cubicBezTo>
                    <a:pt x="50243" y="28063"/>
                    <a:pt x="52425" y="28161"/>
                    <a:pt x="54532" y="27156"/>
                  </a:cubicBezTo>
                  <a:cubicBezTo>
                    <a:pt x="61272" y="23921"/>
                    <a:pt x="62057" y="15931"/>
                    <a:pt x="57057" y="14093"/>
                  </a:cubicBezTo>
                  <a:cubicBezTo>
                    <a:pt x="57081" y="13970"/>
                    <a:pt x="57106" y="13847"/>
                    <a:pt x="57106" y="13725"/>
                  </a:cubicBezTo>
                  <a:cubicBezTo>
                    <a:pt x="57106" y="13014"/>
                    <a:pt x="56542" y="12426"/>
                    <a:pt x="55831" y="12426"/>
                  </a:cubicBezTo>
                  <a:lnTo>
                    <a:pt x="54631" y="12426"/>
                  </a:lnTo>
                  <a:lnTo>
                    <a:pt x="54876" y="10710"/>
                  </a:lnTo>
                  <a:cubicBezTo>
                    <a:pt x="55194" y="8578"/>
                    <a:pt x="53724" y="6617"/>
                    <a:pt x="51591" y="6274"/>
                  </a:cubicBezTo>
                  <a:lnTo>
                    <a:pt x="51469" y="6250"/>
                  </a:lnTo>
                  <a:cubicBezTo>
                    <a:pt x="51281" y="6221"/>
                    <a:pt x="51092" y="6207"/>
                    <a:pt x="50903" y="6207"/>
                  </a:cubicBezTo>
                  <a:cubicBezTo>
                    <a:pt x="50280" y="6207"/>
                    <a:pt x="49662" y="6360"/>
                    <a:pt x="49116" y="6642"/>
                  </a:cubicBezTo>
                  <a:cubicBezTo>
                    <a:pt x="48895" y="5613"/>
                    <a:pt x="48650" y="4559"/>
                    <a:pt x="48381" y="3554"/>
                  </a:cubicBezTo>
                  <a:cubicBezTo>
                    <a:pt x="48111" y="2328"/>
                    <a:pt x="47793" y="1127"/>
                    <a:pt x="47474" y="0"/>
                  </a:cubicBezTo>
                  <a:cubicBezTo>
                    <a:pt x="41616" y="784"/>
                    <a:pt x="35367" y="1250"/>
                    <a:pt x="28872" y="1250"/>
                  </a:cubicBezTo>
                  <a:cubicBezTo>
                    <a:pt x="22377" y="1250"/>
                    <a:pt x="16127" y="809"/>
                    <a:pt x="10270" y="0"/>
                  </a:cubicBezTo>
                  <a:close/>
                </a:path>
              </a:pathLst>
            </a:custGeom>
            <a:solidFill>
              <a:schemeClr val="accent6"/>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62" name="Google Shape;462;p29"/>
            <p:cNvGrpSpPr/>
            <p:nvPr/>
          </p:nvGrpSpPr>
          <p:grpSpPr>
            <a:xfrm>
              <a:off x="-4665350" y="238125"/>
              <a:ext cx="1564900" cy="1273250"/>
              <a:chOff x="-4686175" y="238125"/>
              <a:chExt cx="1564900" cy="1273250"/>
            </a:xfrm>
          </p:grpSpPr>
          <p:sp>
            <p:nvSpPr>
              <p:cNvPr id="463" name="Google Shape;463;p29"/>
              <p:cNvSpPr/>
              <p:nvPr/>
            </p:nvSpPr>
            <p:spPr>
              <a:xfrm>
                <a:off x="-4686175" y="581225"/>
                <a:ext cx="1564900" cy="930150"/>
              </a:xfrm>
              <a:custGeom>
                <a:avLst/>
                <a:gdLst/>
                <a:ahLst/>
                <a:cxnLst/>
                <a:rect l="l" t="t" r="r" b="b"/>
                <a:pathLst>
                  <a:path w="62596" h="37206" fill="none" extrusionOk="0">
                    <a:moveTo>
                      <a:pt x="2476" y="1"/>
                    </a:moveTo>
                    <a:cubicBezTo>
                      <a:pt x="2476" y="1"/>
                      <a:pt x="0" y="2084"/>
                      <a:pt x="1103" y="4265"/>
                    </a:cubicBezTo>
                    <a:cubicBezTo>
                      <a:pt x="2329" y="6667"/>
                      <a:pt x="7868" y="7280"/>
                      <a:pt x="9559" y="11545"/>
                    </a:cubicBezTo>
                    <a:cubicBezTo>
                      <a:pt x="12083" y="17892"/>
                      <a:pt x="8309" y="18652"/>
                      <a:pt x="9289" y="25245"/>
                    </a:cubicBezTo>
                    <a:cubicBezTo>
                      <a:pt x="10196" y="31323"/>
                      <a:pt x="21078" y="37205"/>
                      <a:pt x="33185" y="23750"/>
                    </a:cubicBezTo>
                    <a:cubicBezTo>
                      <a:pt x="44140" y="11545"/>
                      <a:pt x="49655" y="15956"/>
                      <a:pt x="54998" y="13432"/>
                    </a:cubicBezTo>
                    <a:cubicBezTo>
                      <a:pt x="62252" y="9951"/>
                      <a:pt x="62595" y="932"/>
                      <a:pt x="56223" y="25"/>
                    </a:cubicBezTo>
                  </a:path>
                </a:pathLst>
              </a:custGeom>
              <a:noFill/>
              <a:ln w="153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4" name="Google Shape;464;p29"/>
              <p:cNvSpPr/>
              <p:nvPr/>
            </p:nvSpPr>
            <p:spPr>
              <a:xfrm>
                <a:off x="-4658600" y="549375"/>
                <a:ext cx="126850" cy="64350"/>
              </a:xfrm>
              <a:custGeom>
                <a:avLst/>
                <a:gdLst/>
                <a:ahLst/>
                <a:cxnLst/>
                <a:rect l="l" t="t" r="r" b="b"/>
                <a:pathLst>
                  <a:path w="5074" h="2574" extrusionOk="0">
                    <a:moveTo>
                      <a:pt x="1275" y="0"/>
                    </a:moveTo>
                    <a:cubicBezTo>
                      <a:pt x="588" y="0"/>
                      <a:pt x="0" y="564"/>
                      <a:pt x="0" y="1275"/>
                    </a:cubicBezTo>
                    <a:cubicBezTo>
                      <a:pt x="0" y="1986"/>
                      <a:pt x="588" y="2574"/>
                      <a:pt x="1275" y="2574"/>
                    </a:cubicBezTo>
                    <a:lnTo>
                      <a:pt x="3799" y="2574"/>
                    </a:lnTo>
                    <a:cubicBezTo>
                      <a:pt x="4485" y="2574"/>
                      <a:pt x="5074" y="1986"/>
                      <a:pt x="5074" y="1275"/>
                    </a:cubicBezTo>
                    <a:cubicBezTo>
                      <a:pt x="5074"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5" name="Google Shape;465;p29"/>
              <p:cNvSpPr/>
              <p:nvPr/>
            </p:nvSpPr>
            <p:spPr>
              <a:xfrm>
                <a:off x="-3374350" y="549375"/>
                <a:ext cx="127475" cy="64350"/>
              </a:xfrm>
              <a:custGeom>
                <a:avLst/>
                <a:gdLst/>
                <a:ahLst/>
                <a:cxnLst/>
                <a:rect l="l" t="t" r="r" b="b"/>
                <a:pathLst>
                  <a:path w="5099" h="2574" extrusionOk="0">
                    <a:moveTo>
                      <a:pt x="1299" y="0"/>
                    </a:moveTo>
                    <a:cubicBezTo>
                      <a:pt x="589" y="0"/>
                      <a:pt x="0" y="564"/>
                      <a:pt x="0" y="1275"/>
                    </a:cubicBezTo>
                    <a:cubicBezTo>
                      <a:pt x="0" y="1986"/>
                      <a:pt x="589" y="2574"/>
                      <a:pt x="1299" y="2574"/>
                    </a:cubicBezTo>
                    <a:lnTo>
                      <a:pt x="3799" y="2574"/>
                    </a:lnTo>
                    <a:cubicBezTo>
                      <a:pt x="4510" y="2574"/>
                      <a:pt x="5098" y="1986"/>
                      <a:pt x="5098" y="1275"/>
                    </a:cubicBezTo>
                    <a:cubicBezTo>
                      <a:pt x="5098" y="564"/>
                      <a:pt x="4510" y="0"/>
                      <a:pt x="379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6" name="Google Shape;466;p29"/>
              <p:cNvSpPr/>
              <p:nvPr/>
            </p:nvSpPr>
            <p:spPr>
              <a:xfrm>
                <a:off x="-4610825" y="393275"/>
                <a:ext cx="233475" cy="339800"/>
              </a:xfrm>
              <a:custGeom>
                <a:avLst/>
                <a:gdLst/>
                <a:ahLst/>
                <a:cxnLst/>
                <a:rect l="l" t="t" r="r" b="b"/>
                <a:pathLst>
                  <a:path w="9339" h="13592" extrusionOk="0">
                    <a:moveTo>
                      <a:pt x="4300" y="1"/>
                    </a:moveTo>
                    <a:cubicBezTo>
                      <a:pt x="4111" y="1"/>
                      <a:pt x="3919" y="15"/>
                      <a:pt x="3726" y="44"/>
                    </a:cubicBezTo>
                    <a:lnTo>
                      <a:pt x="3604" y="68"/>
                    </a:lnTo>
                    <a:cubicBezTo>
                      <a:pt x="1496" y="411"/>
                      <a:pt x="1" y="2372"/>
                      <a:pt x="320" y="4529"/>
                    </a:cubicBezTo>
                    <a:lnTo>
                      <a:pt x="1177" y="10288"/>
                    </a:lnTo>
                    <a:cubicBezTo>
                      <a:pt x="1489" y="12203"/>
                      <a:pt x="3135" y="13591"/>
                      <a:pt x="5032" y="13591"/>
                    </a:cubicBezTo>
                    <a:cubicBezTo>
                      <a:pt x="5224" y="13591"/>
                      <a:pt x="5418" y="13577"/>
                      <a:pt x="5613" y="13548"/>
                    </a:cubicBezTo>
                    <a:lnTo>
                      <a:pt x="5736" y="13524"/>
                    </a:lnTo>
                    <a:cubicBezTo>
                      <a:pt x="7868" y="13180"/>
                      <a:pt x="9339" y="11220"/>
                      <a:pt x="9020" y="9087"/>
                    </a:cubicBezTo>
                    <a:lnTo>
                      <a:pt x="8162" y="3328"/>
                    </a:lnTo>
                    <a:cubicBezTo>
                      <a:pt x="7850" y="1411"/>
                      <a:pt x="6200" y="1"/>
                      <a:pt x="430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7" name="Google Shape;467;p29"/>
              <p:cNvSpPr/>
              <p:nvPr/>
            </p:nvSpPr>
            <p:spPr>
              <a:xfrm>
                <a:off x="-4582625" y="433975"/>
                <a:ext cx="176475" cy="237575"/>
              </a:xfrm>
              <a:custGeom>
                <a:avLst/>
                <a:gdLst/>
                <a:ahLst/>
                <a:cxnLst/>
                <a:rect l="l" t="t" r="r" b="b"/>
                <a:pathLst>
                  <a:path w="7059" h="9503" extrusionOk="0">
                    <a:moveTo>
                      <a:pt x="3254" y="0"/>
                    </a:moveTo>
                    <a:cubicBezTo>
                      <a:pt x="3111" y="0"/>
                      <a:pt x="2965" y="11"/>
                      <a:pt x="2819" y="33"/>
                    </a:cubicBezTo>
                    <a:lnTo>
                      <a:pt x="2721" y="33"/>
                    </a:lnTo>
                    <a:cubicBezTo>
                      <a:pt x="1128" y="278"/>
                      <a:pt x="0" y="1798"/>
                      <a:pt x="245" y="3416"/>
                    </a:cubicBezTo>
                    <a:lnTo>
                      <a:pt x="883" y="6994"/>
                    </a:lnTo>
                    <a:cubicBezTo>
                      <a:pt x="1105" y="8440"/>
                      <a:pt x="2358" y="9503"/>
                      <a:pt x="3797" y="9503"/>
                    </a:cubicBezTo>
                    <a:cubicBezTo>
                      <a:pt x="3943" y="9503"/>
                      <a:pt x="4091" y="9492"/>
                      <a:pt x="4240" y="9469"/>
                    </a:cubicBezTo>
                    <a:lnTo>
                      <a:pt x="4338" y="9469"/>
                    </a:lnTo>
                    <a:cubicBezTo>
                      <a:pt x="5931" y="9224"/>
                      <a:pt x="7059" y="7729"/>
                      <a:pt x="6814" y="6111"/>
                    </a:cubicBezTo>
                    <a:lnTo>
                      <a:pt x="6176" y="2533"/>
                    </a:lnTo>
                    <a:cubicBezTo>
                      <a:pt x="5954" y="1084"/>
                      <a:pt x="4697" y="0"/>
                      <a:pt x="325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8" name="Google Shape;468;p29"/>
              <p:cNvSpPr/>
              <p:nvPr/>
            </p:nvSpPr>
            <p:spPr>
              <a:xfrm>
                <a:off x="-4522575" y="550575"/>
                <a:ext cx="83950" cy="53975"/>
              </a:xfrm>
              <a:custGeom>
                <a:avLst/>
                <a:gdLst/>
                <a:ahLst/>
                <a:cxnLst/>
                <a:rect l="l" t="t" r="r" b="b"/>
                <a:pathLst>
                  <a:path w="3358" h="2159" extrusionOk="0">
                    <a:moveTo>
                      <a:pt x="2322" y="1"/>
                    </a:moveTo>
                    <a:cubicBezTo>
                      <a:pt x="2308" y="1"/>
                      <a:pt x="2294" y="1"/>
                      <a:pt x="2279" y="1"/>
                    </a:cubicBezTo>
                    <a:lnTo>
                      <a:pt x="1079" y="1"/>
                    </a:lnTo>
                    <a:cubicBezTo>
                      <a:pt x="490" y="1"/>
                      <a:pt x="0" y="492"/>
                      <a:pt x="0" y="1080"/>
                    </a:cubicBezTo>
                    <a:cubicBezTo>
                      <a:pt x="0" y="1668"/>
                      <a:pt x="490" y="2158"/>
                      <a:pt x="1079" y="2158"/>
                    </a:cubicBezTo>
                    <a:lnTo>
                      <a:pt x="2279" y="2158"/>
                    </a:lnTo>
                    <a:cubicBezTo>
                      <a:pt x="2868" y="2158"/>
                      <a:pt x="3358" y="1668"/>
                      <a:pt x="3358" y="1080"/>
                    </a:cubicBezTo>
                    <a:cubicBezTo>
                      <a:pt x="3358" y="482"/>
                      <a:pt x="2891" y="1"/>
                      <a:pt x="232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69" name="Google Shape;469;p29"/>
              <p:cNvSpPr/>
              <p:nvPr/>
            </p:nvSpPr>
            <p:spPr>
              <a:xfrm>
                <a:off x="-3528150" y="393275"/>
                <a:ext cx="232875" cy="339800"/>
              </a:xfrm>
              <a:custGeom>
                <a:avLst/>
                <a:gdLst/>
                <a:ahLst/>
                <a:cxnLst/>
                <a:rect l="l" t="t" r="r" b="b"/>
                <a:pathLst>
                  <a:path w="9315" h="13592" extrusionOk="0">
                    <a:moveTo>
                      <a:pt x="5033" y="1"/>
                    </a:moveTo>
                    <a:cubicBezTo>
                      <a:pt x="3115" y="1"/>
                      <a:pt x="1465" y="1411"/>
                      <a:pt x="1153" y="3328"/>
                    </a:cubicBezTo>
                    <a:lnTo>
                      <a:pt x="295" y="9087"/>
                    </a:lnTo>
                    <a:cubicBezTo>
                      <a:pt x="1" y="11220"/>
                      <a:pt x="1471" y="13180"/>
                      <a:pt x="3579" y="13524"/>
                    </a:cubicBezTo>
                    <a:lnTo>
                      <a:pt x="3702" y="13548"/>
                    </a:lnTo>
                    <a:cubicBezTo>
                      <a:pt x="3899" y="13577"/>
                      <a:pt x="4096" y="13591"/>
                      <a:pt x="4289" y="13591"/>
                    </a:cubicBezTo>
                    <a:cubicBezTo>
                      <a:pt x="6204" y="13591"/>
                      <a:pt x="7848" y="12203"/>
                      <a:pt x="8138" y="10288"/>
                    </a:cubicBezTo>
                    <a:lnTo>
                      <a:pt x="8995" y="4529"/>
                    </a:lnTo>
                    <a:cubicBezTo>
                      <a:pt x="9314" y="2372"/>
                      <a:pt x="7844" y="411"/>
                      <a:pt x="5736" y="68"/>
                    </a:cubicBezTo>
                    <a:lnTo>
                      <a:pt x="5613" y="44"/>
                    </a:lnTo>
                    <a:cubicBezTo>
                      <a:pt x="5418" y="15"/>
                      <a:pt x="5224" y="1"/>
                      <a:pt x="503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0" name="Google Shape;470;p29"/>
              <p:cNvSpPr/>
              <p:nvPr/>
            </p:nvSpPr>
            <p:spPr>
              <a:xfrm>
                <a:off x="-3499950" y="433975"/>
                <a:ext cx="177100" cy="237575"/>
              </a:xfrm>
              <a:custGeom>
                <a:avLst/>
                <a:gdLst/>
                <a:ahLst/>
                <a:cxnLst/>
                <a:rect l="l" t="t" r="r" b="b"/>
                <a:pathLst>
                  <a:path w="7084" h="9503" extrusionOk="0">
                    <a:moveTo>
                      <a:pt x="3823" y="0"/>
                    </a:moveTo>
                    <a:cubicBezTo>
                      <a:pt x="2362" y="0"/>
                      <a:pt x="1105" y="1084"/>
                      <a:pt x="882" y="2533"/>
                    </a:cubicBezTo>
                    <a:lnTo>
                      <a:pt x="245" y="6111"/>
                    </a:lnTo>
                    <a:cubicBezTo>
                      <a:pt x="0" y="7729"/>
                      <a:pt x="1128" y="9224"/>
                      <a:pt x="2721" y="9469"/>
                    </a:cubicBezTo>
                    <a:lnTo>
                      <a:pt x="2819" y="9469"/>
                    </a:lnTo>
                    <a:cubicBezTo>
                      <a:pt x="2968" y="9492"/>
                      <a:pt x="3116" y="9503"/>
                      <a:pt x="3262" y="9503"/>
                    </a:cubicBezTo>
                    <a:cubicBezTo>
                      <a:pt x="4705" y="9503"/>
                      <a:pt x="5978" y="8440"/>
                      <a:pt x="6201" y="6994"/>
                    </a:cubicBezTo>
                    <a:lnTo>
                      <a:pt x="6838" y="3416"/>
                    </a:lnTo>
                    <a:cubicBezTo>
                      <a:pt x="7083" y="1798"/>
                      <a:pt x="5956" y="278"/>
                      <a:pt x="4363" y="33"/>
                    </a:cubicBezTo>
                    <a:lnTo>
                      <a:pt x="4265" y="33"/>
                    </a:lnTo>
                    <a:cubicBezTo>
                      <a:pt x="4116" y="11"/>
                      <a:pt x="3969" y="0"/>
                      <a:pt x="382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1" name="Google Shape;471;p29"/>
              <p:cNvSpPr/>
              <p:nvPr/>
            </p:nvSpPr>
            <p:spPr>
              <a:xfrm>
                <a:off x="-3466875" y="550575"/>
                <a:ext cx="83350" cy="53975"/>
              </a:xfrm>
              <a:custGeom>
                <a:avLst/>
                <a:gdLst/>
                <a:ahLst/>
                <a:cxnLst/>
                <a:rect l="l" t="t" r="r" b="b"/>
                <a:pathLst>
                  <a:path w="3334" h="2159" extrusionOk="0">
                    <a:moveTo>
                      <a:pt x="1035" y="1"/>
                    </a:moveTo>
                    <a:cubicBezTo>
                      <a:pt x="444" y="1"/>
                      <a:pt x="1" y="482"/>
                      <a:pt x="1" y="1080"/>
                    </a:cubicBezTo>
                    <a:cubicBezTo>
                      <a:pt x="1" y="1668"/>
                      <a:pt x="491" y="2158"/>
                      <a:pt x="1079" y="2158"/>
                    </a:cubicBezTo>
                    <a:lnTo>
                      <a:pt x="2255" y="2158"/>
                    </a:lnTo>
                    <a:cubicBezTo>
                      <a:pt x="2844" y="2158"/>
                      <a:pt x="3334" y="1668"/>
                      <a:pt x="3334" y="1080"/>
                    </a:cubicBezTo>
                    <a:cubicBezTo>
                      <a:pt x="3334" y="492"/>
                      <a:pt x="2844" y="1"/>
                      <a:pt x="2255" y="1"/>
                    </a:cubicBezTo>
                    <a:lnTo>
                      <a:pt x="1079" y="1"/>
                    </a:lnTo>
                    <a:cubicBezTo>
                      <a:pt x="1064" y="1"/>
                      <a:pt x="1050" y="1"/>
                      <a:pt x="10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2" name="Google Shape;472;p29"/>
              <p:cNvSpPr/>
              <p:nvPr/>
            </p:nvSpPr>
            <p:spPr>
              <a:xfrm>
                <a:off x="-4479700" y="238125"/>
                <a:ext cx="1052675" cy="1127425"/>
              </a:xfrm>
              <a:custGeom>
                <a:avLst/>
                <a:gdLst/>
                <a:ahLst/>
                <a:cxnLst/>
                <a:rect l="l" t="t" r="r" b="b"/>
                <a:pathLst>
                  <a:path w="42107" h="45097" extrusionOk="0">
                    <a:moveTo>
                      <a:pt x="2452" y="0"/>
                    </a:moveTo>
                    <a:cubicBezTo>
                      <a:pt x="2084" y="1176"/>
                      <a:pt x="1790" y="2353"/>
                      <a:pt x="1496" y="3578"/>
                    </a:cubicBezTo>
                    <a:cubicBezTo>
                      <a:pt x="515" y="7059"/>
                      <a:pt x="1" y="10882"/>
                      <a:pt x="1" y="14852"/>
                    </a:cubicBezTo>
                    <a:cubicBezTo>
                      <a:pt x="1" y="31567"/>
                      <a:pt x="9412" y="45096"/>
                      <a:pt x="21054" y="45096"/>
                    </a:cubicBezTo>
                    <a:cubicBezTo>
                      <a:pt x="32671" y="45096"/>
                      <a:pt x="42107" y="31543"/>
                      <a:pt x="42107" y="14852"/>
                    </a:cubicBezTo>
                    <a:cubicBezTo>
                      <a:pt x="42107" y="10857"/>
                      <a:pt x="41543" y="7059"/>
                      <a:pt x="40563" y="3554"/>
                    </a:cubicBezTo>
                    <a:cubicBezTo>
                      <a:pt x="40293" y="2328"/>
                      <a:pt x="39974" y="1127"/>
                      <a:pt x="39656" y="0"/>
                    </a:cubicBezTo>
                    <a:cubicBezTo>
                      <a:pt x="33798" y="809"/>
                      <a:pt x="27549" y="1250"/>
                      <a:pt x="21054" y="1250"/>
                    </a:cubicBezTo>
                    <a:cubicBezTo>
                      <a:pt x="14559" y="1250"/>
                      <a:pt x="8309" y="809"/>
                      <a:pt x="24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3" name="Google Shape;473;p29"/>
              <p:cNvSpPr/>
              <p:nvPr/>
            </p:nvSpPr>
            <p:spPr>
              <a:xfrm>
                <a:off x="-4406175" y="644350"/>
                <a:ext cx="146475" cy="204575"/>
              </a:xfrm>
              <a:custGeom>
                <a:avLst/>
                <a:gdLst/>
                <a:ahLst/>
                <a:cxnLst/>
                <a:rect l="l" t="t" r="r" b="b"/>
                <a:pathLst>
                  <a:path w="5859" h="8183" extrusionOk="0">
                    <a:moveTo>
                      <a:pt x="5858" y="0"/>
                    </a:moveTo>
                    <a:lnTo>
                      <a:pt x="5858" y="0"/>
                    </a:lnTo>
                    <a:cubicBezTo>
                      <a:pt x="5858" y="1"/>
                      <a:pt x="1202" y="3824"/>
                      <a:pt x="614" y="4902"/>
                    </a:cubicBezTo>
                    <a:cubicBezTo>
                      <a:pt x="1" y="5956"/>
                      <a:pt x="417" y="7279"/>
                      <a:pt x="1471" y="7892"/>
                    </a:cubicBezTo>
                    <a:cubicBezTo>
                      <a:pt x="1818" y="8089"/>
                      <a:pt x="2192" y="8182"/>
                      <a:pt x="2560" y="8182"/>
                    </a:cubicBezTo>
                    <a:cubicBezTo>
                      <a:pt x="3337" y="8182"/>
                      <a:pt x="4087" y="7766"/>
                      <a:pt x="4486" y="7034"/>
                    </a:cubicBezTo>
                    <a:cubicBezTo>
                      <a:pt x="5074" y="5956"/>
                      <a:pt x="5858" y="1"/>
                      <a:pt x="58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4" name="Google Shape;474;p29"/>
              <p:cNvSpPr/>
              <p:nvPr/>
            </p:nvSpPr>
            <p:spPr>
              <a:xfrm>
                <a:off x="-3600450" y="638225"/>
                <a:ext cx="118900" cy="155775"/>
              </a:xfrm>
              <a:custGeom>
                <a:avLst/>
                <a:gdLst/>
                <a:ahLst/>
                <a:cxnLst/>
                <a:rect l="l" t="t" r="r" b="b"/>
                <a:pathLst>
                  <a:path w="4756" h="6231" extrusionOk="0">
                    <a:moveTo>
                      <a:pt x="1" y="0"/>
                    </a:moveTo>
                    <a:cubicBezTo>
                      <a:pt x="1" y="0"/>
                      <a:pt x="834" y="4608"/>
                      <a:pt x="1324" y="5417"/>
                    </a:cubicBezTo>
                    <a:cubicBezTo>
                      <a:pt x="1644" y="5928"/>
                      <a:pt x="2212" y="6230"/>
                      <a:pt x="2787" y="6230"/>
                    </a:cubicBezTo>
                    <a:cubicBezTo>
                      <a:pt x="3095" y="6230"/>
                      <a:pt x="3404" y="6144"/>
                      <a:pt x="3677" y="5956"/>
                    </a:cubicBezTo>
                    <a:cubicBezTo>
                      <a:pt x="4486" y="5466"/>
                      <a:pt x="4755" y="4412"/>
                      <a:pt x="4241" y="3603"/>
                    </a:cubicBezTo>
                    <a:cubicBezTo>
                      <a:pt x="3751" y="2819"/>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5" name="Google Shape;475;p29"/>
              <p:cNvSpPr/>
              <p:nvPr/>
            </p:nvSpPr>
            <p:spPr>
              <a:xfrm>
                <a:off x="-3825925" y="530375"/>
                <a:ext cx="226725" cy="100525"/>
              </a:xfrm>
              <a:custGeom>
                <a:avLst/>
                <a:gdLst/>
                <a:ahLst/>
                <a:cxnLst/>
                <a:rect l="l" t="t" r="r" b="b"/>
                <a:pathLst>
                  <a:path w="9069" h="4021" extrusionOk="0">
                    <a:moveTo>
                      <a:pt x="1" y="1"/>
                    </a:moveTo>
                    <a:lnTo>
                      <a:pt x="1" y="1"/>
                    </a:lnTo>
                    <a:cubicBezTo>
                      <a:pt x="270" y="2280"/>
                      <a:pt x="2206" y="4020"/>
                      <a:pt x="4535" y="4020"/>
                    </a:cubicBezTo>
                    <a:cubicBezTo>
                      <a:pt x="6863" y="4020"/>
                      <a:pt x="8775" y="2280"/>
                      <a:pt x="9069" y="1"/>
                    </a:cubicBezTo>
                    <a:lnTo>
                      <a:pt x="9069" y="1"/>
                    </a:lnTo>
                    <a:cubicBezTo>
                      <a:pt x="8113" y="1300"/>
                      <a:pt x="6422" y="2157"/>
                      <a:pt x="4535" y="2157"/>
                    </a:cubicBezTo>
                    <a:cubicBezTo>
                      <a:pt x="2623" y="2157"/>
                      <a:pt x="932" y="1300"/>
                      <a:pt x="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6" name="Google Shape;476;p29"/>
              <p:cNvSpPr/>
              <p:nvPr/>
            </p:nvSpPr>
            <p:spPr>
              <a:xfrm>
                <a:off x="-4306900" y="530375"/>
                <a:ext cx="226725" cy="100525"/>
              </a:xfrm>
              <a:custGeom>
                <a:avLst/>
                <a:gdLst/>
                <a:ahLst/>
                <a:cxnLst/>
                <a:rect l="l" t="t" r="r" b="b"/>
                <a:pathLst>
                  <a:path w="9069" h="4021" extrusionOk="0">
                    <a:moveTo>
                      <a:pt x="0" y="1"/>
                    </a:moveTo>
                    <a:cubicBezTo>
                      <a:pt x="270" y="2280"/>
                      <a:pt x="2206" y="4020"/>
                      <a:pt x="4534" y="4020"/>
                    </a:cubicBezTo>
                    <a:cubicBezTo>
                      <a:pt x="6863" y="4020"/>
                      <a:pt x="8774" y="2280"/>
                      <a:pt x="9068" y="1"/>
                    </a:cubicBezTo>
                    <a:lnTo>
                      <a:pt x="9068" y="1"/>
                    </a:lnTo>
                    <a:cubicBezTo>
                      <a:pt x="8113" y="1300"/>
                      <a:pt x="6421" y="2157"/>
                      <a:pt x="4534" y="2157"/>
                    </a:cubicBezTo>
                    <a:cubicBezTo>
                      <a:pt x="2623" y="2157"/>
                      <a:pt x="932" y="1300"/>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7" name="Google Shape;477;p29"/>
              <p:cNvSpPr/>
              <p:nvPr/>
            </p:nvSpPr>
            <p:spPr>
              <a:xfrm>
                <a:off x="-4244400" y="839200"/>
                <a:ext cx="582700" cy="295350"/>
              </a:xfrm>
              <a:custGeom>
                <a:avLst/>
                <a:gdLst/>
                <a:ahLst/>
                <a:cxnLst/>
                <a:rect l="l" t="t" r="r" b="b"/>
                <a:pathLst>
                  <a:path w="23308" h="11814" extrusionOk="0">
                    <a:moveTo>
                      <a:pt x="11642" y="0"/>
                    </a:moveTo>
                    <a:cubicBezTo>
                      <a:pt x="5515" y="25"/>
                      <a:pt x="466" y="5220"/>
                      <a:pt x="0" y="11813"/>
                    </a:cubicBezTo>
                    <a:cubicBezTo>
                      <a:pt x="3382" y="10392"/>
                      <a:pt x="7451" y="9559"/>
                      <a:pt x="11838" y="9559"/>
                    </a:cubicBezTo>
                    <a:cubicBezTo>
                      <a:pt x="16053" y="9559"/>
                      <a:pt x="19999" y="10343"/>
                      <a:pt x="23308" y="11642"/>
                    </a:cubicBezTo>
                    <a:cubicBezTo>
                      <a:pt x="22769" y="5122"/>
                      <a:pt x="17769" y="0"/>
                      <a:pt x="1164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78" name="Google Shape;478;p29"/>
              <p:cNvSpPr/>
              <p:nvPr/>
            </p:nvSpPr>
            <p:spPr>
              <a:xfrm>
                <a:off x="-4189275" y="840425"/>
                <a:ext cx="471825" cy="130525"/>
              </a:xfrm>
              <a:custGeom>
                <a:avLst/>
                <a:gdLst/>
                <a:ahLst/>
                <a:cxnLst/>
                <a:rect l="l" t="t" r="r" b="b"/>
                <a:pathLst>
                  <a:path w="18873" h="5221" extrusionOk="0">
                    <a:moveTo>
                      <a:pt x="9437" y="0"/>
                    </a:moveTo>
                    <a:cubicBezTo>
                      <a:pt x="5589" y="0"/>
                      <a:pt x="2158" y="2034"/>
                      <a:pt x="1" y="5220"/>
                    </a:cubicBezTo>
                    <a:cubicBezTo>
                      <a:pt x="2648" y="3627"/>
                      <a:pt x="5907" y="2696"/>
                      <a:pt x="9437" y="2696"/>
                    </a:cubicBezTo>
                    <a:cubicBezTo>
                      <a:pt x="12966" y="2696"/>
                      <a:pt x="16250" y="3627"/>
                      <a:pt x="18873" y="5196"/>
                    </a:cubicBezTo>
                    <a:cubicBezTo>
                      <a:pt x="16740" y="2034"/>
                      <a:pt x="13334" y="0"/>
                      <a:pt x="94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9" name="Google Shape;479;p29"/>
              <p:cNvSpPr/>
              <p:nvPr/>
            </p:nvSpPr>
            <p:spPr>
              <a:xfrm>
                <a:off x="-4244400" y="1035250"/>
                <a:ext cx="583325" cy="99300"/>
              </a:xfrm>
              <a:custGeom>
                <a:avLst/>
                <a:gdLst/>
                <a:ahLst/>
                <a:cxnLst/>
                <a:rect l="l" t="t" r="r" b="b"/>
                <a:pathLst>
                  <a:path w="23333" h="3972" extrusionOk="0">
                    <a:moveTo>
                      <a:pt x="11838" y="1"/>
                    </a:moveTo>
                    <a:cubicBezTo>
                      <a:pt x="7524" y="1"/>
                      <a:pt x="3554" y="810"/>
                      <a:pt x="245" y="2158"/>
                    </a:cubicBezTo>
                    <a:cubicBezTo>
                      <a:pt x="123" y="2746"/>
                      <a:pt x="25" y="3359"/>
                      <a:pt x="0" y="3971"/>
                    </a:cubicBezTo>
                    <a:cubicBezTo>
                      <a:pt x="3382" y="2550"/>
                      <a:pt x="7451" y="1717"/>
                      <a:pt x="11862" y="1717"/>
                    </a:cubicBezTo>
                    <a:cubicBezTo>
                      <a:pt x="16078" y="1717"/>
                      <a:pt x="20048" y="2501"/>
                      <a:pt x="23332" y="3800"/>
                    </a:cubicBezTo>
                    <a:cubicBezTo>
                      <a:pt x="23283" y="3187"/>
                      <a:pt x="23185" y="2574"/>
                      <a:pt x="23063" y="2011"/>
                    </a:cubicBezTo>
                    <a:cubicBezTo>
                      <a:pt x="19803" y="736"/>
                      <a:pt x="15955" y="1"/>
                      <a:pt x="1183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80" name="Google Shape;480;p29"/>
              <p:cNvSpPr/>
              <p:nvPr/>
            </p:nvSpPr>
            <p:spPr>
              <a:xfrm>
                <a:off x="-4075300" y="592875"/>
                <a:ext cx="245100" cy="301475"/>
              </a:xfrm>
              <a:custGeom>
                <a:avLst/>
                <a:gdLst/>
                <a:ahLst/>
                <a:cxnLst/>
                <a:rect l="l" t="t" r="r" b="b"/>
                <a:pathLst>
                  <a:path w="9804" h="12059" extrusionOk="0">
                    <a:moveTo>
                      <a:pt x="4878" y="1"/>
                    </a:moveTo>
                    <a:cubicBezTo>
                      <a:pt x="3603" y="1"/>
                      <a:pt x="2549" y="1030"/>
                      <a:pt x="2549" y="2329"/>
                    </a:cubicBezTo>
                    <a:lnTo>
                      <a:pt x="2549" y="5981"/>
                    </a:lnTo>
                    <a:cubicBezTo>
                      <a:pt x="1152" y="5981"/>
                      <a:pt x="0" y="7108"/>
                      <a:pt x="0" y="8505"/>
                    </a:cubicBezTo>
                    <a:cubicBezTo>
                      <a:pt x="0" y="9927"/>
                      <a:pt x="1152" y="11054"/>
                      <a:pt x="2549" y="11054"/>
                    </a:cubicBezTo>
                    <a:cubicBezTo>
                      <a:pt x="2672" y="11054"/>
                      <a:pt x="2819" y="11054"/>
                      <a:pt x="2942" y="11030"/>
                    </a:cubicBezTo>
                    <a:cubicBezTo>
                      <a:pt x="3383" y="11642"/>
                      <a:pt x="4093" y="12059"/>
                      <a:pt x="4878" y="12059"/>
                    </a:cubicBezTo>
                    <a:cubicBezTo>
                      <a:pt x="5711" y="12059"/>
                      <a:pt x="6422" y="11642"/>
                      <a:pt x="6838" y="11030"/>
                    </a:cubicBezTo>
                    <a:cubicBezTo>
                      <a:pt x="6985" y="11054"/>
                      <a:pt x="7157" y="11054"/>
                      <a:pt x="7280" y="11054"/>
                    </a:cubicBezTo>
                    <a:cubicBezTo>
                      <a:pt x="8677" y="11054"/>
                      <a:pt x="9804" y="9927"/>
                      <a:pt x="9804" y="8505"/>
                    </a:cubicBezTo>
                    <a:cubicBezTo>
                      <a:pt x="9804" y="7108"/>
                      <a:pt x="8652" y="5981"/>
                      <a:pt x="7280" y="5981"/>
                    </a:cubicBezTo>
                    <a:lnTo>
                      <a:pt x="7206" y="5981"/>
                    </a:lnTo>
                    <a:lnTo>
                      <a:pt x="7206" y="2329"/>
                    </a:lnTo>
                    <a:cubicBezTo>
                      <a:pt x="7206" y="1030"/>
                      <a:pt x="6152" y="1"/>
                      <a:pt x="487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1" name="Google Shape;481;p29"/>
              <p:cNvSpPr/>
              <p:nvPr/>
            </p:nvSpPr>
            <p:spPr>
              <a:xfrm>
                <a:off x="-4306300" y="401350"/>
                <a:ext cx="223050" cy="101250"/>
              </a:xfrm>
              <a:custGeom>
                <a:avLst/>
                <a:gdLst/>
                <a:ahLst/>
                <a:cxnLst/>
                <a:rect l="l" t="t" r="r" b="b"/>
                <a:pathLst>
                  <a:path w="8922" h="4050" extrusionOk="0">
                    <a:moveTo>
                      <a:pt x="8134" y="0"/>
                    </a:moveTo>
                    <a:cubicBezTo>
                      <a:pt x="8054" y="0"/>
                      <a:pt x="7972" y="13"/>
                      <a:pt x="7892" y="39"/>
                    </a:cubicBezTo>
                    <a:lnTo>
                      <a:pt x="540" y="2686"/>
                    </a:lnTo>
                    <a:cubicBezTo>
                      <a:pt x="172" y="2809"/>
                      <a:pt x="1" y="3201"/>
                      <a:pt x="123" y="3593"/>
                    </a:cubicBezTo>
                    <a:cubicBezTo>
                      <a:pt x="219" y="3881"/>
                      <a:pt x="481" y="4049"/>
                      <a:pt x="767" y="4049"/>
                    </a:cubicBezTo>
                    <a:cubicBezTo>
                      <a:pt x="846" y="4049"/>
                      <a:pt x="926" y="4036"/>
                      <a:pt x="1006" y="4010"/>
                    </a:cubicBezTo>
                    <a:lnTo>
                      <a:pt x="8358" y="1338"/>
                    </a:lnTo>
                    <a:cubicBezTo>
                      <a:pt x="8726" y="1216"/>
                      <a:pt x="8922" y="824"/>
                      <a:pt x="8799" y="456"/>
                    </a:cubicBezTo>
                    <a:cubicBezTo>
                      <a:pt x="8703" y="168"/>
                      <a:pt x="8426" y="0"/>
                      <a:pt x="81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82" name="Google Shape;482;p29"/>
              <p:cNvSpPr/>
              <p:nvPr/>
            </p:nvSpPr>
            <p:spPr>
              <a:xfrm>
                <a:off x="-3812450" y="368425"/>
                <a:ext cx="216325" cy="117100"/>
              </a:xfrm>
              <a:custGeom>
                <a:avLst/>
                <a:gdLst/>
                <a:ahLst/>
                <a:cxnLst/>
                <a:rect l="l" t="t" r="r" b="b"/>
                <a:pathLst>
                  <a:path w="8653" h="4684" extrusionOk="0">
                    <a:moveTo>
                      <a:pt x="801" y="1"/>
                    </a:moveTo>
                    <a:cubicBezTo>
                      <a:pt x="535" y="1"/>
                      <a:pt x="274" y="147"/>
                      <a:pt x="148" y="401"/>
                    </a:cubicBezTo>
                    <a:cubicBezTo>
                      <a:pt x="1" y="744"/>
                      <a:pt x="148" y="1160"/>
                      <a:pt x="491" y="1307"/>
                    </a:cubicBezTo>
                    <a:lnTo>
                      <a:pt x="7574" y="4616"/>
                    </a:lnTo>
                    <a:cubicBezTo>
                      <a:pt x="7660" y="4663"/>
                      <a:pt x="7756" y="4684"/>
                      <a:pt x="7852" y="4684"/>
                    </a:cubicBezTo>
                    <a:cubicBezTo>
                      <a:pt x="8110" y="4684"/>
                      <a:pt x="8373" y="4530"/>
                      <a:pt x="8481" y="4297"/>
                    </a:cubicBezTo>
                    <a:cubicBezTo>
                      <a:pt x="8652" y="3954"/>
                      <a:pt x="8481" y="3513"/>
                      <a:pt x="8162" y="3366"/>
                    </a:cubicBezTo>
                    <a:lnTo>
                      <a:pt x="1079" y="57"/>
                    </a:lnTo>
                    <a:cubicBezTo>
                      <a:pt x="989" y="19"/>
                      <a:pt x="895" y="1"/>
                      <a:pt x="80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10026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wipe(left)">
                                      <p:cBhvr>
                                        <p:cTn id="7"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195830" y="843280"/>
            <a:ext cx="4972685" cy="521970"/>
          </a:xfrm>
          <a:prstGeom prst="rect">
            <a:avLst/>
          </a:prstGeom>
          <a:noFill/>
        </p:spPr>
        <p:txBody>
          <a:bodyPr wrap="square" rtlCol="0">
            <a:spAutoFit/>
          </a:bodyPr>
          <a:lstStyle/>
          <a:p>
            <a:r>
              <a:rPr lang="vi-VN" altLang="en-US" sz="2800" b="1">
                <a:latin typeface="Times New Roman" panose="02020603050405020304" pitchFamily="18" charset="0"/>
                <a:cs typeface="Times New Roman" panose="02020603050405020304" pitchFamily="18" charset="0"/>
              </a:rPr>
              <a:t>Hoạt động 3: Trả lời câu hỏi</a:t>
            </a:r>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4" name="Oval 3"/>
          <p:cNvSpPr/>
          <p:nvPr/>
        </p:nvSpPr>
        <p:spPr>
          <a:xfrm>
            <a:off x="3103763" y="122966"/>
            <a:ext cx="2808312" cy="53618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smtClean="0">
                <a:solidFill>
                  <a:schemeClr val="tx1"/>
                </a:solidFill>
                <a:latin typeface="+mj-lt"/>
              </a:rPr>
              <a:t>Thảo luận nhóm</a:t>
            </a:r>
            <a:endParaRPr lang="en-US" sz="1600" b="1" dirty="0">
              <a:solidFill>
                <a:schemeClr val="tx1"/>
              </a:solidFill>
              <a:latin typeface="+mj-lt"/>
            </a:endParaRPr>
          </a:p>
        </p:txBody>
      </p:sp>
      <p:sp>
        <p:nvSpPr>
          <p:cNvPr id="5" name="Rectangle 4"/>
          <p:cNvSpPr/>
          <p:nvPr/>
        </p:nvSpPr>
        <p:spPr>
          <a:xfrm>
            <a:off x="-29845" y="1216025"/>
            <a:ext cx="1115060" cy="384937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u="sng" dirty="0">
                <a:solidFill>
                  <a:schemeClr val="tx1"/>
                </a:solidFill>
                <a:latin typeface="+mj-lt"/>
              </a:rPr>
              <a:t>Nhóm 1.</a:t>
            </a:r>
            <a:endParaRPr lang="en-US" sz="1600" dirty="0">
              <a:solidFill>
                <a:schemeClr val="tx1"/>
              </a:solidFill>
              <a:latin typeface="+mj-lt"/>
            </a:endParaRPr>
          </a:p>
          <a:p>
            <a:r>
              <a:rPr lang="vi-VN" sz="1600" dirty="0">
                <a:solidFill>
                  <a:schemeClr val="tx1"/>
                </a:solidFill>
                <a:latin typeface="+mj-lt"/>
              </a:rPr>
              <a:t> </a:t>
            </a:r>
            <a:r>
              <a:rPr lang="en-US" sz="1600" dirty="0">
                <a:solidFill>
                  <a:schemeClr val="tx1"/>
                </a:solidFill>
                <a:latin typeface="Times New Roman" panose="02020603050405020304" pitchFamily="18" charset="0"/>
                <a:cs typeface="Times New Roman" panose="02020603050405020304" pitchFamily="18" charset="0"/>
              </a:rPr>
              <a:t>Kịch bản sân khấu đã có thay đổi như thế nào về bố cục so với tác phẩm văn học? Sự thay đổi đó có thuyết phục không?Vì sao? </a:t>
            </a:r>
          </a:p>
        </p:txBody>
      </p:sp>
      <p:sp>
        <p:nvSpPr>
          <p:cNvPr id="6" name="Rectangle 5"/>
          <p:cNvSpPr/>
          <p:nvPr/>
        </p:nvSpPr>
        <p:spPr>
          <a:xfrm>
            <a:off x="1204595" y="1203325"/>
            <a:ext cx="1518285" cy="382206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u="sng" dirty="0">
                <a:solidFill>
                  <a:schemeClr val="tx1"/>
                </a:solidFill>
                <a:latin typeface="+mj-lt"/>
              </a:rPr>
              <a:t>Nhóm 2.</a:t>
            </a:r>
            <a:endParaRPr lang="en-US" sz="1600" dirty="0">
              <a:solidFill>
                <a:schemeClr val="tx1"/>
              </a:solidFill>
              <a:latin typeface="+mj-lt"/>
            </a:endParaRPr>
          </a:p>
          <a:p>
            <a:r>
              <a:rPr lang="vi-VN" sz="1600" dirty="0" smtClean="0">
                <a:solidFill>
                  <a:schemeClr val="tx1"/>
                </a:solidFill>
                <a:latin typeface="+mj-lt"/>
              </a:rPr>
              <a:t> Những đoạn miêu tả nội tâm trong truyện ngắn Vợ chồng A Phủ đã được chuyển thể thành những yếu tố nào trong kịch bản sân khấu? Cách chuyển thể đó tạo nên hiệu ứng gì đối với người xem?</a:t>
            </a:r>
          </a:p>
        </p:txBody>
      </p:sp>
      <p:sp>
        <p:nvSpPr>
          <p:cNvPr id="7" name="Rectangle 6"/>
          <p:cNvSpPr/>
          <p:nvPr/>
        </p:nvSpPr>
        <p:spPr>
          <a:xfrm>
            <a:off x="2827020" y="1216025"/>
            <a:ext cx="1489075" cy="386905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u="sng" dirty="0">
                <a:solidFill>
                  <a:schemeClr val="tx1"/>
                </a:solidFill>
                <a:latin typeface="+mj-lt"/>
              </a:rPr>
              <a:t>Nhóm 3.</a:t>
            </a:r>
            <a:endParaRPr lang="en-US" sz="1600" dirty="0">
              <a:solidFill>
                <a:schemeClr val="tx1"/>
              </a:solidFill>
              <a:latin typeface="+mj-lt"/>
            </a:endParaRPr>
          </a:p>
          <a:p>
            <a:r>
              <a:rPr lang="vi-VN" sz="1600" dirty="0">
                <a:solidFill>
                  <a:schemeClr val="tx1"/>
                </a:solidFill>
                <a:latin typeface="+mj-lt"/>
              </a:rPr>
              <a:t> Các yếu tố như âm thanh, ánh sáng, đạo cụ … đã được sử dụng như thế nào trong kịch bản sân khấu? Nếu biểu diễn vở kịch, bạn sẽ điều chỉnh những yếu tố đó ra sao để phù hợp với điều kiện hiện có của mình?</a:t>
            </a:r>
          </a:p>
        </p:txBody>
      </p:sp>
      <p:sp>
        <p:nvSpPr>
          <p:cNvPr id="8" name="Rectangle 7"/>
          <p:cNvSpPr/>
          <p:nvPr/>
        </p:nvSpPr>
        <p:spPr>
          <a:xfrm>
            <a:off x="4453255" y="1140460"/>
            <a:ext cx="1403350" cy="392557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15000"/>
              </a:lnSpc>
              <a:spcBef>
                <a:spcPts val="300"/>
              </a:spcBef>
            </a:pPr>
            <a:r>
              <a:rPr lang="vi-VN" sz="1600" b="1" u="sng" dirty="0">
                <a:solidFill>
                  <a:schemeClr val="tx1"/>
                </a:solidFill>
                <a:latin typeface="+mj-lt"/>
                <a:ea typeface="Calibri" panose="020F0502020204030204"/>
              </a:rPr>
              <a:t>Nhóm 4.</a:t>
            </a:r>
            <a:endParaRPr lang="en-US" sz="1600" dirty="0">
              <a:solidFill>
                <a:schemeClr val="tx1"/>
              </a:solidFill>
              <a:latin typeface="+mj-lt"/>
              <a:ea typeface="Calibri" panose="020F0502020204030204"/>
            </a:endParaRPr>
          </a:p>
          <a:p>
            <a:pPr>
              <a:lnSpc>
                <a:spcPct val="115000"/>
              </a:lnSpc>
              <a:spcBef>
                <a:spcPts val="300"/>
              </a:spcBef>
            </a:pPr>
            <a:r>
              <a:rPr lang="vi-VN" sz="1600" dirty="0">
                <a:solidFill>
                  <a:schemeClr val="tx1"/>
                </a:solidFill>
                <a:latin typeface="+mj-lt"/>
                <a:ea typeface="Calibri" panose="020F0502020204030204"/>
              </a:rPr>
              <a:t> Những chỉ dẫn diễn xuất có phù hợp với lời thoại của nhân vật và với nội dung, thông điệp của kịch bản hay không? Nếu được viết lại bạn muốn thay đổi những gì?</a:t>
            </a:r>
          </a:p>
        </p:txBody>
      </p:sp>
      <p:cxnSp>
        <p:nvCxnSpPr>
          <p:cNvPr id="10" name="Straight Connector 9"/>
          <p:cNvCxnSpPr/>
          <p:nvPr/>
        </p:nvCxnSpPr>
        <p:spPr>
          <a:xfrm flipH="1">
            <a:off x="3563620" y="627380"/>
            <a:ext cx="432435" cy="588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p:cNvCxnSpPr>
          <p:nvPr/>
        </p:nvCxnSpPr>
        <p:spPr>
          <a:xfrm flipH="1">
            <a:off x="1979930" y="580390"/>
            <a:ext cx="1535430" cy="635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p:cNvCxnSpPr>
          <p:nvPr/>
        </p:nvCxnSpPr>
        <p:spPr>
          <a:xfrm flipH="1">
            <a:off x="971550" y="391160"/>
            <a:ext cx="2132330" cy="812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4"/>
            <a:endCxn id="8" idx="0"/>
          </p:cNvCxnSpPr>
          <p:nvPr/>
        </p:nvCxnSpPr>
        <p:spPr>
          <a:xfrm>
            <a:off x="4508554" y="659150"/>
            <a:ext cx="646430" cy="48133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7"/>
          <p:cNvSpPr/>
          <p:nvPr/>
        </p:nvSpPr>
        <p:spPr>
          <a:xfrm>
            <a:off x="5994400" y="1139825"/>
            <a:ext cx="1258570" cy="3946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15000"/>
              </a:lnSpc>
              <a:spcBef>
                <a:spcPts val="300"/>
              </a:spcBef>
            </a:pPr>
            <a:r>
              <a:rPr lang="vi-VN" sz="1600" b="1" u="sng" dirty="0">
                <a:solidFill>
                  <a:schemeClr val="tx1"/>
                </a:solidFill>
                <a:latin typeface="+mj-lt"/>
                <a:ea typeface="Calibri" panose="020F0502020204030204"/>
              </a:rPr>
              <a:t>Nhóm 5.</a:t>
            </a:r>
            <a:endParaRPr lang="en-US" sz="1600" dirty="0">
              <a:solidFill>
                <a:schemeClr val="tx1"/>
              </a:solidFill>
              <a:latin typeface="+mj-lt"/>
              <a:ea typeface="Calibri" panose="020F0502020204030204"/>
            </a:endParaRPr>
          </a:p>
          <a:p>
            <a:pPr>
              <a:lnSpc>
                <a:spcPct val="115000"/>
              </a:lnSpc>
              <a:spcBef>
                <a:spcPts val="300"/>
              </a:spcBef>
            </a:pPr>
            <a:r>
              <a:rPr lang="vi-VN" sz="1600" dirty="0">
                <a:solidFill>
                  <a:schemeClr val="tx1"/>
                </a:solidFill>
                <a:latin typeface="+mj-lt"/>
                <a:ea typeface="Calibri" panose="020F0502020204030204"/>
              </a:rPr>
              <a:t> </a:t>
            </a:r>
            <a:r>
              <a:rPr lang="en-US" sz="1600" dirty="0">
                <a:solidFill>
                  <a:schemeClr val="tx1"/>
                </a:solidFill>
                <a:effectLst/>
                <a:latin typeface="Times New Roman" panose="02020603050405020304" pitchFamily="18" charset="0"/>
                <a:ea typeface="Calibri" panose="020F0502020204030204"/>
                <a:cs typeface="Times New Roman" panose="02020603050405020304" pitchFamily="18" charset="0"/>
              </a:rPr>
              <a:t>Theo bạn, khi chuyển thể một tác phẩm văn học sang một kịch bản sân khấu, có thể sáng tạo những gì? Đâu là điều không thể thay đổi?</a:t>
            </a:r>
          </a:p>
        </p:txBody>
      </p:sp>
      <p:sp>
        <p:nvSpPr>
          <p:cNvPr id="9" name="Rectangle 7"/>
          <p:cNvSpPr/>
          <p:nvPr/>
        </p:nvSpPr>
        <p:spPr>
          <a:xfrm>
            <a:off x="7391400" y="1139190"/>
            <a:ext cx="1637030" cy="394525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300"/>
              </a:spcBef>
            </a:pPr>
            <a:r>
              <a:rPr lang="vi-VN" sz="1600" b="1" u="sng" dirty="0">
                <a:solidFill>
                  <a:schemeClr val="tx1"/>
                </a:solidFill>
                <a:latin typeface="+mj-lt"/>
                <a:ea typeface="Calibri" panose="020F0502020204030204"/>
              </a:rPr>
              <a:t>Nhóm 6.</a:t>
            </a:r>
            <a:endParaRPr lang="en-US" sz="1600" dirty="0">
              <a:solidFill>
                <a:schemeClr val="tx1"/>
              </a:solidFill>
              <a:latin typeface="+mj-lt"/>
              <a:ea typeface="Calibri" panose="020F0502020204030204"/>
            </a:endParaRPr>
          </a:p>
          <a:p>
            <a:pPr>
              <a:lnSpc>
                <a:spcPct val="115000"/>
              </a:lnSpc>
              <a:spcBef>
                <a:spcPts val="300"/>
              </a:spcBef>
            </a:pPr>
            <a:r>
              <a:rPr lang="vi-VN" sz="1600" dirty="0">
                <a:solidFill>
                  <a:schemeClr val="tx1"/>
                </a:solidFill>
                <a:latin typeface="+mj-lt"/>
                <a:ea typeface="Calibri" panose="020F0502020204030204"/>
              </a:rPr>
              <a:t> Hãy nêu nhận xét về cách chuyển thể của tác giả trong kịch bản và đề xuất những thay đổi để vở kịch có thể gần gũi hơn với khán giả dựa trên các gợi ý trong chuyên đề học tập ngữ văn lớp 10 SGK tráng 61.</a:t>
            </a:r>
          </a:p>
        </p:txBody>
      </p:sp>
      <p:cxnSp>
        <p:nvCxnSpPr>
          <p:cNvPr id="11" name="Straight Connector 10"/>
          <p:cNvCxnSpPr>
            <a:stCxn id="4" idx="5"/>
            <a:endCxn id="2" idx="0"/>
          </p:cNvCxnSpPr>
          <p:nvPr/>
        </p:nvCxnSpPr>
        <p:spPr>
          <a:xfrm>
            <a:off x="5501005" y="580390"/>
            <a:ext cx="1122680" cy="559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6"/>
            <a:endCxn id="9" idx="0"/>
          </p:cNvCxnSpPr>
          <p:nvPr/>
        </p:nvCxnSpPr>
        <p:spPr>
          <a:xfrm>
            <a:off x="5912485" y="391160"/>
            <a:ext cx="2297430" cy="74803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2"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6" name="Cloud Callout 5"/>
          <p:cNvSpPr/>
          <p:nvPr/>
        </p:nvSpPr>
        <p:spPr>
          <a:xfrm>
            <a:off x="3564255" y="699770"/>
            <a:ext cx="5346700" cy="2759075"/>
          </a:xfrm>
          <a:prstGeom prst="cloudCallout">
            <a:avLst/>
          </a:prstGeom>
          <a:solidFill>
            <a:schemeClr val="accent6">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50000"/>
              </a:spcBef>
              <a:spcAft>
                <a:spcPct val="0"/>
              </a:spcAft>
              <a:buClr>
                <a:srgbClr val="330066"/>
              </a:buClr>
              <a:buSzPct val="70000"/>
            </a:pPr>
            <a:r>
              <a:rPr lang="en-US" sz="2400" dirty="0">
                <a:solidFill>
                  <a:schemeClr val="tx1"/>
                </a:solidFill>
                <a:latin typeface="Times New Roman" panose="02020603050405020304" pitchFamily="18" charset="0"/>
              </a:rPr>
              <a:t>Câu 1: Kịch bản sân khấu đã có thay đổi như thế nào về bố cục so với tác phẩm văn học? Sự thay đổi đó có thuyết phục không?Vì sao?</a:t>
            </a:r>
          </a:p>
        </p:txBody>
      </p:sp>
      <p:sp>
        <p:nvSpPr>
          <p:cNvPr id="100" name="Text Box 99"/>
          <p:cNvSpPr txBox="1"/>
          <p:nvPr/>
        </p:nvSpPr>
        <p:spPr>
          <a:xfrm>
            <a:off x="899795" y="1131570"/>
            <a:ext cx="7162800" cy="3415030"/>
          </a:xfrm>
          <a:prstGeom prst="rect">
            <a:avLst/>
          </a:prstGeom>
          <a:noFill/>
          <a:ln w="9525">
            <a:noFill/>
          </a:ln>
        </p:spPr>
        <p:txBody>
          <a:bodyPr wrap="square">
            <a:spAutoFit/>
          </a:bodyPr>
          <a:lstStyle/>
          <a:p>
            <a:pPr marL="0" indent="0" algn="just"/>
            <a:r>
              <a:rPr lang="en-US" sz="2400">
                <a:solidFill>
                  <a:srgbClr val="000000"/>
                </a:solidFill>
                <a:latin typeface="Times New Roman" panose="02020603050405020304" pitchFamily="18" charset="0"/>
              </a:rPr>
              <a:t>-</a:t>
            </a:r>
            <a:r>
              <a:rPr lang="vi-VN" altLang="en-US" sz="2400">
                <a:solidFill>
                  <a:srgbClr val="000000"/>
                </a:solidFill>
                <a:latin typeface="Times New Roman" panose="02020603050405020304" pitchFamily="18" charset="0"/>
              </a:rPr>
              <a:t> </a:t>
            </a:r>
            <a:r>
              <a:rPr lang="en-US" sz="2400">
                <a:solidFill>
                  <a:srgbClr val="000000"/>
                </a:solidFill>
                <a:latin typeface="Times New Roman" panose="02020603050405020304" pitchFamily="18" charset="0"/>
              </a:rPr>
              <a:t>Tác giả kịch bản sân khấu đã đặt cảnh vui nhộn, tràn đầy sức sống của lễ hội lên đầu vở kịch, đồng thời lồng ghép đoạn miêu tả sự tuyệt vọng, cơ cực, lầm lũi của Mị trong quá khứ với đoạn miêu tả sự trỗi dậy khát khao hạnh phúc của Mị trong đêm tình mùa xuân. Sự lồng ghép này được thể hiện trên sân khấu bằng cách cho đồng hiện 2 nhân vật Mị quá khứ và Mị hiện tại. Thông qua sự đồng hiện này, tác giả kịch bản muốn nhấn mạnh sự xung đột bên trong nhân vật Mị.</a:t>
            </a:r>
            <a:endParaRPr lang="en-US" sz="240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
                                            <p:txEl>
                                              <p:pRg st="0" end="0"/>
                                            </p:txEl>
                                          </p:spTgt>
                                        </p:tgtEl>
                                        <p:attrNameLst>
                                          <p:attrName>style.visibility</p:attrName>
                                        </p:attrNameLst>
                                      </p:cBhvr>
                                      <p:to>
                                        <p:strVal val="visible"/>
                                      </p:to>
                                    </p:set>
                                    <p:animEffect transition="in" filter="circle(in)">
                                      <p:cBhvr>
                                        <p:cTn id="17" dur="20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Lst>
  </p:timing>
</p:sld>
</file>

<file path=ppt/theme/theme1.xml><?xml version="1.0" encoding="utf-8"?>
<a:theme xmlns:a="http://schemas.openxmlformats.org/drawingml/2006/main" name="Ancient History of China Thesis by Slidesgo">
  <a:themeElements>
    <a:clrScheme name="Simple Light">
      <a:dk1>
        <a:srgbClr val="232322"/>
      </a:dk1>
      <a:lt1>
        <a:srgbClr val="F7FAF2"/>
      </a:lt1>
      <a:dk2>
        <a:srgbClr val="99C8A7"/>
      </a:dk2>
      <a:lt2>
        <a:srgbClr val="97B2A4"/>
      </a:lt2>
      <a:accent1>
        <a:srgbClr val="7C836B"/>
      </a:accent1>
      <a:accent2>
        <a:srgbClr val="F0E5D0"/>
      </a:accent2>
      <a:accent3>
        <a:srgbClr val="9A5C47"/>
      </a:accent3>
      <a:accent4>
        <a:srgbClr val="D48C72"/>
      </a:accent4>
      <a:accent5>
        <a:srgbClr val="F19072"/>
      </a:accent5>
      <a:accent6>
        <a:srgbClr val="F8CDC1"/>
      </a:accent6>
      <a:hlink>
        <a:srgbClr val="2323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ypes of Drama Workshop by Slidesgo">
  <a:themeElements>
    <a:clrScheme name="Simple Light">
      <a:dk1>
        <a:srgbClr val="000000"/>
      </a:dk1>
      <a:lt1>
        <a:srgbClr val="7A1324"/>
      </a:lt1>
      <a:dk2>
        <a:srgbClr val="CC2342"/>
      </a:dk2>
      <a:lt2>
        <a:srgbClr val="DF7174"/>
      </a:lt2>
      <a:accent1>
        <a:srgbClr val="F4B241"/>
      </a:accent1>
      <a:accent2>
        <a:srgbClr val="F7D08D"/>
      </a:accent2>
      <a:accent3>
        <a:srgbClr val="F9EDD8"/>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4203</Words>
  <Application>Microsoft Office PowerPoint</Application>
  <PresentationFormat>On-screen Show (16:9)</PresentationFormat>
  <Paragraphs>408</Paragraphs>
  <Slides>62</Slides>
  <Notes>30</Notes>
  <HiddenSlides>0</HiddenSlides>
  <MMClips>0</MMClips>
  <ScaleCrop>false</ScaleCrop>
  <HeadingPairs>
    <vt:vector size="6" baseType="variant">
      <vt:variant>
        <vt:lpstr>Fonts Used</vt:lpstr>
      </vt:variant>
      <vt:variant>
        <vt:i4>23</vt:i4>
      </vt:variant>
      <vt:variant>
        <vt:lpstr>Theme</vt:lpstr>
      </vt:variant>
      <vt:variant>
        <vt:i4>2</vt:i4>
      </vt:variant>
      <vt:variant>
        <vt:lpstr>Slide Titles</vt:lpstr>
      </vt:variant>
      <vt:variant>
        <vt:i4>62</vt:i4>
      </vt:variant>
    </vt:vector>
  </HeadingPairs>
  <TitlesOfParts>
    <vt:vector size="87" baseType="lpstr">
      <vt:lpstr>Arial</vt:lpstr>
      <vt:lpstr>#9Slide04 Noto Serif Bold</vt:lpstr>
      <vt:lpstr>Anaheim</vt:lpstr>
      <vt:lpstr>#9Slide02 Noi dung dai</vt:lpstr>
      <vt:lpstr>Calibri</vt:lpstr>
      <vt:lpstr>Maven Pro</vt:lpstr>
      <vt:lpstr>#9Slide07 SVNHogfish</vt:lpstr>
      <vt:lpstr>Berkshire Swash</vt:lpstr>
      <vt:lpstr>#9Slide02 Tieu de dai</vt:lpstr>
      <vt:lpstr>#9Slide02 Tieu de rat dai 01</vt:lpstr>
      <vt:lpstr>Merienda One</vt:lpstr>
      <vt:lpstr>Bahnschrift SemiBold Condensed</vt:lpstr>
      <vt:lpstr>Times New Roman</vt:lpstr>
      <vt:lpstr>#9Slide02 Noi dung rat dai</vt:lpstr>
      <vt:lpstr>#9Slide01 Tieu de ngan</vt:lpstr>
      <vt:lpstr>#9Slide07 SVNDessert Menu Scrip</vt:lpstr>
      <vt:lpstr>Bahnschrift SemiBold</vt:lpstr>
      <vt:lpstr>#9Slide03 Arima Madurai ExtraBo</vt:lpstr>
      <vt:lpstr>Bebas Neue</vt:lpstr>
      <vt:lpstr>Montserrat</vt:lpstr>
      <vt:lpstr>#9Slide07 SVNMomento</vt:lpstr>
      <vt:lpstr>#9Slide03 AmpleSoft Bold</vt:lpstr>
      <vt:lpstr>Trebuchet MS</vt:lpstr>
      <vt:lpstr>Ancient History of China Thesis by Slidesgo</vt:lpstr>
      <vt:lpstr>Types of Drama Workshop by Slidesgo</vt:lpstr>
      <vt:lpstr>PowerPoint Presentation</vt:lpstr>
      <vt:lpstr>PowerPoint Presentation</vt:lpstr>
      <vt:lpstr>KHỞI ĐỘNG</vt:lpstr>
      <vt:lpstr>PowerPoint Presentation</vt:lpstr>
      <vt:lpstr> 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Các bước  sân khấu hóa  tác phẩm văn học</vt:lpstr>
      <vt:lpstr>Hình thành ý tưởng</vt:lpstr>
      <vt:lpstr>Hình thành  ý tưởng</vt:lpstr>
      <vt:lpstr>THẢO LUẬN NHÓM</vt:lpstr>
      <vt:lpstr>Phiếu học tập số 1</vt:lpstr>
      <vt:lpstr>Trình bày  kết quả thảo luận</vt:lpstr>
      <vt:lpstr>Phiếu học tập số 1</vt:lpstr>
      <vt:lpstr>Tầm quan trọng của việc xây dựng ý tưởng</vt:lpstr>
      <vt:lpstr>LẬP DÀN Ý  CHO KỊCH BẢN</vt:lpstr>
      <vt:lpstr>THẢO LUẬN NHÓM</vt:lpstr>
      <vt:lpstr>Phiếu học tập số 2</vt:lpstr>
      <vt:lpstr>Trình bày  kết quả thảo luận</vt:lpstr>
      <vt:lpstr>Tầm quan trọng  của việc lập dàn ý</vt:lpstr>
      <vt:lpstr>VIẾT KỊCH BẢN</vt:lpstr>
      <vt:lpstr>Nhiệm vụ trên lớp</vt:lpstr>
      <vt:lpstr>Phiếu học tập số 3</vt:lpstr>
      <vt:lpstr>Trình bày  kết quả thảo luận</vt:lpstr>
      <vt:lpstr>Ví dụ</vt:lpstr>
      <vt:lpstr>Lưu ý khi viết kịch bản</vt:lpstr>
      <vt:lpstr>Nhiệm vụ ở nhà</vt:lpstr>
      <vt:lpstr>Trình bày  kết quả thảo luận Thống nhất kịch bản</vt:lpstr>
      <vt:lpstr>Tập dượt theo kịch bản và  chỉnh sửa theo kịch bản</vt:lpstr>
      <vt:lpstr>Hãy lập bản kế hoạch học tập theo mẫu?</vt:lpstr>
      <vt:lpstr>PowerPoint Presentation</vt:lpstr>
      <vt:lpstr>BIỂU DIỄN</vt:lpstr>
      <vt:lpstr>PowerPoint Presentation</vt:lpstr>
      <vt:lpstr>PowerPoint Presentation</vt:lpstr>
      <vt:lpstr>Bảng nhận xét, đánh giá</vt:lpstr>
      <vt:lpstr>Lưu ý trong quá trình biểu diễn</vt:lpstr>
      <vt:lpstr>IV. THỰC HÀNH</vt:lpstr>
      <vt:lpstr>Sự khác nhau giữa ngôn ngữ văn bản văn học và ngôn ngữ văn bản sân khấu (kịch bản)?</vt:lpstr>
      <vt:lpstr>PowerPoint Presentation</vt:lpstr>
      <vt:lpstr>‘‘Hôm sau lão Hạc sang nhà tôi. Vừa thấy tôi, lão báo ngay:      - Cậu Vàng đi đời rồi, ông giáo ạ!       … Cuộc đời quả thật cứ một ngày một thêm đáng buồn...” </vt:lpstr>
      <vt:lpstr>THẢO LUẬN NHÓM</vt:lpstr>
      <vt:lpstr>Trình bày  kết quả thảo luận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CHIẾU CẦU HIỀN</dc:title>
  <dc:creator>Administrator</dc:creator>
  <cp:lastModifiedBy>Administrator</cp:lastModifiedBy>
  <cp:revision>20</cp:revision>
  <dcterms:created xsi:type="dcterms:W3CDTF">2022-08-21T03:05:57Z</dcterms:created>
  <dcterms:modified xsi:type="dcterms:W3CDTF">2022-08-23T03:46:51Z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30187211468D4671A5D01BF76DA264E5</vt:lpwstr>
  </property>
  <property fmtid="{D5CDD505-2E9C-101B-9397-08002B2CF9AE}" pid="3" name="KSOProductBuildVer">
    <vt:lpwstr>1033-11.2.0.11254</vt:lpwstr>
  </property>
</Properties>
</file>