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9" r:id="rId3"/>
    <p:sldId id="257" r:id="rId4"/>
    <p:sldId id="260" r:id="rId5"/>
    <p:sldId id="258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FA4DD-CBC9-4434-A9EB-092346976041}" v="8" dt="2022-08-21T02:31:26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62D44-435B-4483-9450-8973A8C2C983}" type="doc">
      <dgm:prSet loTypeId="urn:microsoft.com/office/officeart/2005/8/layout/chevron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959CE54-0715-4959-B70E-233C3DF9C5AD}">
      <dgm:prSet phldrT="[Text]" custT="1"/>
      <dgm:spPr>
        <a:xfrm rot="5400000">
          <a:off x="-218133" y="256247"/>
          <a:ext cx="1454220" cy="1017954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n-US" sz="20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1.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endParaRPr lang="en-US" sz="20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15B99A48-E820-40E7-9A92-35E35679D4E2}" type="parTrans" cxnId="{B1C41011-6184-443B-9039-9269CAA6F63A}">
      <dgm:prSet/>
      <dgm:spPr/>
      <dgm:t>
        <a:bodyPr/>
        <a:lstStyle/>
        <a:p>
          <a:endParaRPr lang="en-US"/>
        </a:p>
      </dgm:t>
    </dgm:pt>
    <dgm:pt modelId="{C94C5D11-E8A7-4163-92F3-862F1D0A8D15}" type="sibTrans" cxnId="{B1C41011-6184-443B-9039-9269CAA6F63A}">
      <dgm:prSet/>
      <dgm:spPr/>
      <dgm:t>
        <a:bodyPr/>
        <a:lstStyle/>
        <a:p>
          <a:endParaRPr lang="en-US"/>
        </a:p>
      </dgm:t>
    </dgm:pt>
    <dgm:pt modelId="{681BEB31-60FA-43BA-BCC0-7AA89F83E35D}">
      <dgm:prSet phldrT="[Text]" custT="1"/>
      <dgm:spPr>
        <a:xfrm rot="5400000">
          <a:off x="2101126" y="-1078949"/>
          <a:ext cx="945740" cy="311208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là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gì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?</a:t>
          </a:r>
        </a:p>
      </dgm:t>
    </dgm:pt>
    <dgm:pt modelId="{1E3E35EB-3C49-4367-8CCB-A589E077B56D}" type="parTrans" cxnId="{DA63A1D0-8F5F-40DE-B248-9B45033C8CF5}">
      <dgm:prSet/>
      <dgm:spPr/>
      <dgm:t>
        <a:bodyPr/>
        <a:lstStyle/>
        <a:p>
          <a:endParaRPr lang="en-US"/>
        </a:p>
      </dgm:t>
    </dgm:pt>
    <dgm:pt modelId="{CE3D0E40-F205-4477-95F5-D0085725ED3C}" type="sibTrans" cxnId="{DA63A1D0-8F5F-40DE-B248-9B45033C8CF5}">
      <dgm:prSet/>
      <dgm:spPr/>
      <dgm:t>
        <a:bodyPr/>
        <a:lstStyle/>
        <a:p>
          <a:endParaRPr lang="en-US"/>
        </a:p>
      </dgm:t>
    </dgm:pt>
    <dgm:pt modelId="{17F0E71D-60B4-402F-9FB6-D7D8187CE609}">
      <dgm:prSet phldrT="[Text]" custT="1"/>
      <dgm:spPr>
        <a:xfrm rot="5400000">
          <a:off x="2101126" y="-1078949"/>
          <a:ext cx="945740" cy="311208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là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gì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?</a:t>
          </a:r>
        </a:p>
      </dgm:t>
    </dgm:pt>
    <dgm:pt modelId="{936E6085-8184-4A06-A9E8-BC28E252D15D}" type="parTrans" cxnId="{3EA44A70-36C9-4B23-9955-DD5787EAA052}">
      <dgm:prSet/>
      <dgm:spPr/>
      <dgm:t>
        <a:bodyPr/>
        <a:lstStyle/>
        <a:p>
          <a:endParaRPr lang="en-US"/>
        </a:p>
      </dgm:t>
    </dgm:pt>
    <dgm:pt modelId="{A19A13C2-D1D5-4218-848A-C492FE8EB448}" type="sibTrans" cxnId="{3EA44A70-36C9-4B23-9955-DD5787EAA052}">
      <dgm:prSet/>
      <dgm:spPr/>
      <dgm:t>
        <a:bodyPr/>
        <a:lstStyle/>
        <a:p>
          <a:endParaRPr lang="en-US"/>
        </a:p>
      </dgm:t>
    </dgm:pt>
    <dgm:pt modelId="{1C3EFE40-4013-4055-89E9-FA5DFB90654E}">
      <dgm:prSet phldrT="[Text]" custT="1"/>
      <dgm:spPr>
        <a:xfrm rot="5400000">
          <a:off x="-218133" y="1481112"/>
          <a:ext cx="1454220" cy="1017954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n-US" sz="20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2.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Các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hình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thức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endParaRPr lang="en-US" sz="20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D30661E-1B54-4CFF-BEDE-29DC96BC84DD}" type="parTrans" cxnId="{B626D803-52B3-43CE-A838-81FEEEAE84CE}">
      <dgm:prSet/>
      <dgm:spPr/>
      <dgm:t>
        <a:bodyPr/>
        <a:lstStyle/>
        <a:p>
          <a:endParaRPr lang="en-US"/>
        </a:p>
      </dgm:t>
    </dgm:pt>
    <dgm:pt modelId="{F3F1AC5B-2C0D-4A44-A879-846D7C7B4346}" type="sibTrans" cxnId="{B626D803-52B3-43CE-A838-81FEEEAE84CE}">
      <dgm:prSet/>
      <dgm:spPr/>
      <dgm:t>
        <a:bodyPr/>
        <a:lstStyle/>
        <a:p>
          <a:endParaRPr lang="en-US"/>
        </a:p>
      </dgm:t>
    </dgm:pt>
    <dgm:pt modelId="{0A00F136-836A-4B56-80C4-50D90A48914B}">
      <dgm:prSet phldrT="[Text]" custT="1"/>
      <dgm:spPr>
        <a:xfrm rot="5400000">
          <a:off x="2101375" y="179558"/>
          <a:ext cx="945243" cy="311208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để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minh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họa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B36396D-2FE6-4B0B-ACE2-B050CDB205AC}" type="parTrans" cxnId="{6F655F8A-1A9E-4481-8C82-189A8DDB5A1F}">
      <dgm:prSet/>
      <dgm:spPr/>
      <dgm:t>
        <a:bodyPr/>
        <a:lstStyle/>
        <a:p>
          <a:endParaRPr lang="en-US"/>
        </a:p>
      </dgm:t>
    </dgm:pt>
    <dgm:pt modelId="{EE42D34F-15EB-4D25-9ECC-AF7710EAFB9D}" type="sibTrans" cxnId="{6F655F8A-1A9E-4481-8C82-189A8DDB5A1F}">
      <dgm:prSet/>
      <dgm:spPr/>
      <dgm:t>
        <a:bodyPr/>
        <a:lstStyle/>
        <a:p>
          <a:endParaRPr lang="en-US"/>
        </a:p>
      </dgm:t>
    </dgm:pt>
    <dgm:pt modelId="{EB8341EC-ECFA-4816-9527-2889CCB3373C}">
      <dgm:prSet phldrT="[Text]" custT="1"/>
      <dgm:spPr>
        <a:xfrm rot="5400000">
          <a:off x="2101375" y="179558"/>
          <a:ext cx="945243" cy="311208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để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phóng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B6DE6E9-7066-45D0-90E4-244D56CBC086}" type="parTrans" cxnId="{3BB814E9-FE55-4F13-AE88-C8F2A602962B}">
      <dgm:prSet/>
      <dgm:spPr/>
      <dgm:t>
        <a:bodyPr/>
        <a:lstStyle/>
        <a:p>
          <a:endParaRPr lang="en-US"/>
        </a:p>
      </dgm:t>
    </dgm:pt>
    <dgm:pt modelId="{836EE338-3C36-4CBE-B786-9709D6F49946}" type="sibTrans" cxnId="{3BB814E9-FE55-4F13-AE88-C8F2A602962B}">
      <dgm:prSet/>
      <dgm:spPr/>
      <dgm:t>
        <a:bodyPr/>
        <a:lstStyle/>
        <a:p>
          <a:endParaRPr lang="en-US"/>
        </a:p>
      </dgm:t>
    </dgm:pt>
    <dgm:pt modelId="{65946F92-5148-4B56-8DCD-8743AB1D428F}">
      <dgm:prSet phldrT="[Text]" custT="1"/>
      <dgm:spPr>
        <a:xfrm rot="5400000">
          <a:off x="-218133" y="2744092"/>
          <a:ext cx="1454220" cy="1017954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3. Ý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nghĩa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của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hoạt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động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0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endParaRPr lang="en-US" sz="20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7E9D9647-DDF5-4DE3-8C0A-3DE775C3A260}" type="parTrans" cxnId="{B00E3F79-8C7D-48BF-82B9-07C2056EA7D6}">
      <dgm:prSet/>
      <dgm:spPr/>
      <dgm:t>
        <a:bodyPr/>
        <a:lstStyle/>
        <a:p>
          <a:endParaRPr lang="en-US"/>
        </a:p>
      </dgm:t>
    </dgm:pt>
    <dgm:pt modelId="{E43F7972-ADA9-4542-95DB-53CC6A3FB658}" type="sibTrans" cxnId="{B00E3F79-8C7D-48BF-82B9-07C2056EA7D6}">
      <dgm:prSet/>
      <dgm:spPr/>
      <dgm:t>
        <a:bodyPr/>
        <a:lstStyle/>
        <a:p>
          <a:endParaRPr lang="en-US"/>
        </a:p>
      </dgm:t>
    </dgm:pt>
    <dgm:pt modelId="{66DC0709-E53F-43AE-9C49-D1DE67999D8F}">
      <dgm:prSet phldrT="[Text]" custT="1"/>
      <dgm:spPr>
        <a:xfrm rot="5400000">
          <a:off x="2101375" y="1438060"/>
          <a:ext cx="945243" cy="311208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Mở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rộng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đời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sống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của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...</a:t>
          </a:r>
        </a:p>
      </dgm:t>
    </dgm:pt>
    <dgm:pt modelId="{B4746EB2-36E8-4E29-BE68-94E5AB47AA4E}" type="parTrans" cxnId="{CA834E65-AC22-4B0A-B165-163CFD6E9407}">
      <dgm:prSet/>
      <dgm:spPr/>
      <dgm:t>
        <a:bodyPr/>
        <a:lstStyle/>
        <a:p>
          <a:endParaRPr lang="en-US"/>
        </a:p>
      </dgm:t>
    </dgm:pt>
    <dgm:pt modelId="{71DC61F2-FC64-49B5-B62A-DAC9A6D2F454}" type="sibTrans" cxnId="{CA834E65-AC22-4B0A-B165-163CFD6E9407}">
      <dgm:prSet/>
      <dgm:spPr/>
      <dgm:t>
        <a:bodyPr/>
        <a:lstStyle/>
        <a:p>
          <a:endParaRPr lang="en-US"/>
        </a:p>
      </dgm:t>
    </dgm:pt>
    <dgm:pt modelId="{C8561E31-44F6-4A8C-87BD-D1715ED974BA}">
      <dgm:prSet phldrT="[Text]" custT="1"/>
      <dgm:spPr>
        <a:xfrm rot="5400000">
          <a:off x="2101375" y="1438060"/>
          <a:ext cx="945243" cy="311208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Phát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huy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năng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lực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sáng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tạo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,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rèn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luyện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khả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năng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làm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việc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tập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thể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</a:p>
      </dgm:t>
    </dgm:pt>
    <dgm:pt modelId="{A30517CF-D992-4ED2-9A4F-9BD18E61E102}" type="parTrans" cxnId="{7E812048-F8D8-493A-913B-13E733CC0E46}">
      <dgm:prSet/>
      <dgm:spPr/>
      <dgm:t>
        <a:bodyPr/>
        <a:lstStyle/>
        <a:p>
          <a:endParaRPr lang="en-US"/>
        </a:p>
      </dgm:t>
    </dgm:pt>
    <dgm:pt modelId="{5C846AC9-6429-400A-85A4-2CFDF31D0297}" type="sibTrans" cxnId="{7E812048-F8D8-493A-913B-13E733CC0E46}">
      <dgm:prSet/>
      <dgm:spPr/>
      <dgm:t>
        <a:bodyPr/>
        <a:lstStyle/>
        <a:p>
          <a:endParaRPr lang="en-US"/>
        </a:p>
      </dgm:t>
    </dgm:pt>
    <dgm:pt modelId="{AB6DDBBE-6D51-4FD8-970E-8C20D9ADA96A}" type="pres">
      <dgm:prSet presAssocID="{C6A62D44-435B-4483-9450-8973A8C2C98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F6935E-0670-4B75-9F4F-C1C957277851}" type="pres">
      <dgm:prSet presAssocID="{5959CE54-0715-4959-B70E-233C3DF9C5AD}" presName="composite" presStyleCnt="0"/>
      <dgm:spPr/>
    </dgm:pt>
    <dgm:pt modelId="{04270C91-EAAD-40F1-8E58-666E56D1BDC9}" type="pres">
      <dgm:prSet presAssocID="{5959CE54-0715-4959-B70E-233C3DF9C5AD}" presName="parentText" presStyleLbl="alignNode1" presStyleIdx="0" presStyleCnt="3" custLinFactNeighborX="0" custLinFactNeighborY="2313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BE03CDB5-5E7A-431F-9258-96F215BF6230}" type="pres">
      <dgm:prSet presAssocID="{5959CE54-0715-4959-B70E-233C3DF9C5AD}" presName="descendantText" presStyleLbl="alignAcc1" presStyleIdx="0" presStyleCnt="3" custLinFactNeighborX="0" custLinFactNeighborY="-27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  <dgm:pt modelId="{B7CEA8E5-78E3-4018-8ACF-81000ADF0A1E}" type="pres">
      <dgm:prSet presAssocID="{C94C5D11-E8A7-4163-92F3-862F1D0A8D15}" presName="sp" presStyleCnt="0"/>
      <dgm:spPr/>
    </dgm:pt>
    <dgm:pt modelId="{F4BD85B3-F6DD-4CD7-B365-5B7261271AED}" type="pres">
      <dgm:prSet presAssocID="{1C3EFE40-4013-4055-89E9-FA5DFB90654E}" presName="composite" presStyleCnt="0"/>
      <dgm:spPr/>
    </dgm:pt>
    <dgm:pt modelId="{E8CA344E-06A7-4BEF-8405-5497AED91BA8}" type="pres">
      <dgm:prSet presAssocID="{1C3EFE40-4013-4055-89E9-FA5DFB90654E}" presName="parentText" presStyleLbl="alignNode1" presStyleIdx="1" presStyleCnt="3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D20B062F-1975-49F8-A1A1-99537B28D123}" type="pres">
      <dgm:prSet presAssocID="{1C3EFE40-4013-4055-89E9-FA5DFB90654E}" presName="descendantText" presStyleLbl="alignAcc1" presStyleIdx="1" presStyleCnt="3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  <dgm:pt modelId="{67F11BC4-521D-4E4A-A9C6-240841FBFCD9}" type="pres">
      <dgm:prSet presAssocID="{F3F1AC5B-2C0D-4A44-A879-846D7C7B4346}" presName="sp" presStyleCnt="0"/>
      <dgm:spPr/>
    </dgm:pt>
    <dgm:pt modelId="{BE8A885C-753F-4E8B-830D-286DCB836B2B}" type="pres">
      <dgm:prSet presAssocID="{65946F92-5148-4B56-8DCD-8743AB1D428F}" presName="composite" presStyleCnt="0"/>
      <dgm:spPr/>
    </dgm:pt>
    <dgm:pt modelId="{10D9B3CD-A46E-4772-8C1A-3B10DF8EF3C3}" type="pres">
      <dgm:prSet presAssocID="{65946F92-5148-4B56-8DCD-8743AB1D428F}" presName="parentText" presStyleLbl="alignNode1" presStyleIdx="2" presStyleCnt="3" custLinFactNeighborX="0" custLinFactNeighborY="575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E48E8D3C-D74B-4DE8-B35C-8EAC84C36B14}" type="pres">
      <dgm:prSet presAssocID="{65946F92-5148-4B56-8DCD-8743AB1D428F}" presName="descendantText" presStyleLbl="alignAcc1" presStyleIdx="2" presStyleCnt="3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</dgm:ptLst>
  <dgm:cxnLst>
    <dgm:cxn modelId="{DA63A1D0-8F5F-40DE-B248-9B45033C8CF5}" srcId="{5959CE54-0715-4959-B70E-233C3DF9C5AD}" destId="{681BEB31-60FA-43BA-BCC0-7AA89F83E35D}" srcOrd="0" destOrd="0" parTransId="{1E3E35EB-3C49-4367-8CCB-A589E077B56D}" sibTransId="{CE3D0E40-F205-4477-95F5-D0085725ED3C}"/>
    <dgm:cxn modelId="{DCAEEBF9-0E86-4EB1-B4A2-C11B5DCCC8EA}" type="presOf" srcId="{681BEB31-60FA-43BA-BCC0-7AA89F83E35D}" destId="{BE03CDB5-5E7A-431F-9258-96F215BF6230}" srcOrd="0" destOrd="0" presId="urn:microsoft.com/office/officeart/2005/8/layout/chevron2"/>
    <dgm:cxn modelId="{04BFAC0C-2B72-4915-9541-814977FEA5AE}" type="presOf" srcId="{0A00F136-836A-4B56-80C4-50D90A48914B}" destId="{D20B062F-1975-49F8-A1A1-99537B28D123}" srcOrd="0" destOrd="0" presId="urn:microsoft.com/office/officeart/2005/8/layout/chevron2"/>
    <dgm:cxn modelId="{D9BCE54F-9127-4D2C-8B26-4267625CE704}" type="presOf" srcId="{EB8341EC-ECFA-4816-9527-2889CCB3373C}" destId="{D20B062F-1975-49F8-A1A1-99537B28D123}" srcOrd="0" destOrd="1" presId="urn:microsoft.com/office/officeart/2005/8/layout/chevron2"/>
    <dgm:cxn modelId="{CA834E65-AC22-4B0A-B165-163CFD6E9407}" srcId="{65946F92-5148-4B56-8DCD-8743AB1D428F}" destId="{66DC0709-E53F-43AE-9C49-D1DE67999D8F}" srcOrd="0" destOrd="0" parTransId="{B4746EB2-36E8-4E29-BE68-94E5AB47AA4E}" sibTransId="{71DC61F2-FC64-49B5-B62A-DAC9A6D2F454}"/>
    <dgm:cxn modelId="{4F9CB5AC-2BB9-4803-BAC6-0D3F1E29B271}" type="presOf" srcId="{66DC0709-E53F-43AE-9C49-D1DE67999D8F}" destId="{E48E8D3C-D74B-4DE8-B35C-8EAC84C36B14}" srcOrd="0" destOrd="0" presId="urn:microsoft.com/office/officeart/2005/8/layout/chevron2"/>
    <dgm:cxn modelId="{B00E3F79-8C7D-48BF-82B9-07C2056EA7D6}" srcId="{C6A62D44-435B-4483-9450-8973A8C2C983}" destId="{65946F92-5148-4B56-8DCD-8743AB1D428F}" srcOrd="2" destOrd="0" parTransId="{7E9D9647-DDF5-4DE3-8C0A-3DE775C3A260}" sibTransId="{E43F7972-ADA9-4542-95DB-53CC6A3FB658}"/>
    <dgm:cxn modelId="{6F655F8A-1A9E-4481-8C82-189A8DDB5A1F}" srcId="{1C3EFE40-4013-4055-89E9-FA5DFB90654E}" destId="{0A00F136-836A-4B56-80C4-50D90A48914B}" srcOrd="0" destOrd="0" parTransId="{5B36396D-2FE6-4B0B-ACE2-B050CDB205AC}" sibTransId="{EE42D34F-15EB-4D25-9ECC-AF7710EAFB9D}"/>
    <dgm:cxn modelId="{E3465D1D-EAD6-46C7-ABC3-8A6892E89B0A}" type="presOf" srcId="{65946F92-5148-4B56-8DCD-8743AB1D428F}" destId="{10D9B3CD-A46E-4772-8C1A-3B10DF8EF3C3}" srcOrd="0" destOrd="0" presId="urn:microsoft.com/office/officeart/2005/8/layout/chevron2"/>
    <dgm:cxn modelId="{3BB814E9-FE55-4F13-AE88-C8F2A602962B}" srcId="{1C3EFE40-4013-4055-89E9-FA5DFB90654E}" destId="{EB8341EC-ECFA-4816-9527-2889CCB3373C}" srcOrd="1" destOrd="0" parTransId="{FB6DE6E9-7066-45D0-90E4-244D56CBC086}" sibTransId="{836EE338-3C36-4CBE-B786-9709D6F49946}"/>
    <dgm:cxn modelId="{B626D803-52B3-43CE-A838-81FEEEAE84CE}" srcId="{C6A62D44-435B-4483-9450-8973A8C2C983}" destId="{1C3EFE40-4013-4055-89E9-FA5DFB90654E}" srcOrd="1" destOrd="0" parTransId="{9D30661E-1B54-4CFF-BEDE-29DC96BC84DD}" sibTransId="{F3F1AC5B-2C0D-4A44-A879-846D7C7B4346}"/>
    <dgm:cxn modelId="{7E812048-F8D8-493A-913B-13E733CC0E46}" srcId="{65946F92-5148-4B56-8DCD-8743AB1D428F}" destId="{C8561E31-44F6-4A8C-87BD-D1715ED974BA}" srcOrd="1" destOrd="0" parTransId="{A30517CF-D992-4ED2-9A4F-9BD18E61E102}" sibTransId="{5C846AC9-6429-400A-85A4-2CFDF31D0297}"/>
    <dgm:cxn modelId="{81CB3713-C775-4FF1-BE04-6F2323B0C05D}" type="presOf" srcId="{C8561E31-44F6-4A8C-87BD-D1715ED974BA}" destId="{E48E8D3C-D74B-4DE8-B35C-8EAC84C36B14}" srcOrd="0" destOrd="1" presId="urn:microsoft.com/office/officeart/2005/8/layout/chevron2"/>
    <dgm:cxn modelId="{3EA44A70-36C9-4B23-9955-DD5787EAA052}" srcId="{5959CE54-0715-4959-B70E-233C3DF9C5AD}" destId="{17F0E71D-60B4-402F-9FB6-D7D8187CE609}" srcOrd="1" destOrd="0" parTransId="{936E6085-8184-4A06-A9E8-BC28E252D15D}" sibTransId="{A19A13C2-D1D5-4218-848A-C492FE8EB448}"/>
    <dgm:cxn modelId="{7775ABDE-ED55-440A-AD9A-D5C068EA32DB}" type="presOf" srcId="{C6A62D44-435B-4483-9450-8973A8C2C983}" destId="{AB6DDBBE-6D51-4FD8-970E-8C20D9ADA96A}" srcOrd="0" destOrd="0" presId="urn:microsoft.com/office/officeart/2005/8/layout/chevron2"/>
    <dgm:cxn modelId="{9F34EE21-9CDD-4E0B-9345-EEE629BB7798}" type="presOf" srcId="{5959CE54-0715-4959-B70E-233C3DF9C5AD}" destId="{04270C91-EAAD-40F1-8E58-666E56D1BDC9}" srcOrd="0" destOrd="0" presId="urn:microsoft.com/office/officeart/2005/8/layout/chevron2"/>
    <dgm:cxn modelId="{B1C41011-6184-443B-9039-9269CAA6F63A}" srcId="{C6A62D44-435B-4483-9450-8973A8C2C983}" destId="{5959CE54-0715-4959-B70E-233C3DF9C5AD}" srcOrd="0" destOrd="0" parTransId="{15B99A48-E820-40E7-9A92-35E35679D4E2}" sibTransId="{C94C5D11-E8A7-4163-92F3-862F1D0A8D15}"/>
    <dgm:cxn modelId="{86EF94EE-AD19-4D4C-B1D6-1CC43ED733DA}" type="presOf" srcId="{17F0E71D-60B4-402F-9FB6-D7D8187CE609}" destId="{BE03CDB5-5E7A-431F-9258-96F215BF6230}" srcOrd="0" destOrd="1" presId="urn:microsoft.com/office/officeart/2005/8/layout/chevron2"/>
    <dgm:cxn modelId="{AE448FC9-4873-44A8-95F5-B631CC3F9514}" type="presOf" srcId="{1C3EFE40-4013-4055-89E9-FA5DFB90654E}" destId="{E8CA344E-06A7-4BEF-8405-5497AED91BA8}" srcOrd="0" destOrd="0" presId="urn:microsoft.com/office/officeart/2005/8/layout/chevron2"/>
    <dgm:cxn modelId="{87329482-A98D-48EE-B052-CC377477B6D8}" type="presParOf" srcId="{AB6DDBBE-6D51-4FD8-970E-8C20D9ADA96A}" destId="{F6F6935E-0670-4B75-9F4F-C1C957277851}" srcOrd="0" destOrd="0" presId="urn:microsoft.com/office/officeart/2005/8/layout/chevron2"/>
    <dgm:cxn modelId="{1A749616-C5E4-4625-9B47-96C62AC713B3}" type="presParOf" srcId="{F6F6935E-0670-4B75-9F4F-C1C957277851}" destId="{04270C91-EAAD-40F1-8E58-666E56D1BDC9}" srcOrd="0" destOrd="0" presId="urn:microsoft.com/office/officeart/2005/8/layout/chevron2"/>
    <dgm:cxn modelId="{82EF8027-BDEF-4698-82B5-A26CE8F57858}" type="presParOf" srcId="{F6F6935E-0670-4B75-9F4F-C1C957277851}" destId="{BE03CDB5-5E7A-431F-9258-96F215BF6230}" srcOrd="1" destOrd="0" presId="urn:microsoft.com/office/officeart/2005/8/layout/chevron2"/>
    <dgm:cxn modelId="{F4D5842A-FBB9-47F2-B7A8-AD7EBF2B4F69}" type="presParOf" srcId="{AB6DDBBE-6D51-4FD8-970E-8C20D9ADA96A}" destId="{B7CEA8E5-78E3-4018-8ACF-81000ADF0A1E}" srcOrd="1" destOrd="0" presId="urn:microsoft.com/office/officeart/2005/8/layout/chevron2"/>
    <dgm:cxn modelId="{6814CA47-DA11-447C-BEB0-3C916E3A9200}" type="presParOf" srcId="{AB6DDBBE-6D51-4FD8-970E-8C20D9ADA96A}" destId="{F4BD85B3-F6DD-4CD7-B365-5B7261271AED}" srcOrd="2" destOrd="0" presId="urn:microsoft.com/office/officeart/2005/8/layout/chevron2"/>
    <dgm:cxn modelId="{3367E744-54FA-42A4-AD9C-8BDC7015CED9}" type="presParOf" srcId="{F4BD85B3-F6DD-4CD7-B365-5B7261271AED}" destId="{E8CA344E-06A7-4BEF-8405-5497AED91BA8}" srcOrd="0" destOrd="0" presId="urn:microsoft.com/office/officeart/2005/8/layout/chevron2"/>
    <dgm:cxn modelId="{EABC7E8F-0762-4D83-BEB8-68D29A799F7E}" type="presParOf" srcId="{F4BD85B3-F6DD-4CD7-B365-5B7261271AED}" destId="{D20B062F-1975-49F8-A1A1-99537B28D123}" srcOrd="1" destOrd="0" presId="urn:microsoft.com/office/officeart/2005/8/layout/chevron2"/>
    <dgm:cxn modelId="{04D90889-C89C-492B-AB15-8CFEBBC93427}" type="presParOf" srcId="{AB6DDBBE-6D51-4FD8-970E-8C20D9ADA96A}" destId="{67F11BC4-521D-4E4A-A9C6-240841FBFCD9}" srcOrd="3" destOrd="0" presId="urn:microsoft.com/office/officeart/2005/8/layout/chevron2"/>
    <dgm:cxn modelId="{9B4DC800-1A5B-4A3D-BB97-4B32EEB5BAE3}" type="presParOf" srcId="{AB6DDBBE-6D51-4FD8-970E-8C20D9ADA96A}" destId="{BE8A885C-753F-4E8B-830D-286DCB836B2B}" srcOrd="4" destOrd="0" presId="urn:microsoft.com/office/officeart/2005/8/layout/chevron2"/>
    <dgm:cxn modelId="{6D98A6D2-AF94-4C26-8127-DC58FC736E24}" type="presParOf" srcId="{BE8A885C-753F-4E8B-830D-286DCB836B2B}" destId="{10D9B3CD-A46E-4772-8C1A-3B10DF8EF3C3}" srcOrd="0" destOrd="0" presId="urn:microsoft.com/office/officeart/2005/8/layout/chevron2"/>
    <dgm:cxn modelId="{B3BB754A-3035-4FD5-A80E-7703D415B900}" type="presParOf" srcId="{BE8A885C-753F-4E8B-830D-286DCB836B2B}" destId="{E48E8D3C-D74B-4DE8-B35C-8EAC84C36B1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0C91-EAAD-40F1-8E58-666E56D1BDC9}">
      <dsp:nvSpPr>
        <dsp:cNvPr id="0" name=""/>
        <dsp:cNvSpPr/>
      </dsp:nvSpPr>
      <dsp:spPr>
        <a:xfrm rot="5400000">
          <a:off x="-295413" y="346405"/>
          <a:ext cx="1969420" cy="1378594"/>
        </a:xfrm>
        <a:prstGeom prst="chevron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1.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endParaRPr lang="en-US" sz="2000" kern="1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 rot="-5400000">
        <a:off x="0" y="740289"/>
        <a:ext cx="1378594" cy="590826"/>
      </dsp:txXfrm>
    </dsp:sp>
    <dsp:sp modelId="{BE03CDB5-5E7A-431F-9258-96F215BF6230}">
      <dsp:nvSpPr>
        <dsp:cNvPr id="0" name=""/>
        <dsp:cNvSpPr/>
      </dsp:nvSpPr>
      <dsp:spPr>
        <a:xfrm rot="5400000">
          <a:off x="4309126" y="-2925438"/>
          <a:ext cx="1280796" cy="71418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là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gì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là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gì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?</a:t>
          </a:r>
        </a:p>
      </dsp:txBody>
      <dsp:txXfrm rot="-5400000">
        <a:off x="1378594" y="67617"/>
        <a:ext cx="7079338" cy="1155750"/>
      </dsp:txXfrm>
    </dsp:sp>
    <dsp:sp modelId="{E8CA344E-06A7-4BEF-8405-5497AED91BA8}">
      <dsp:nvSpPr>
        <dsp:cNvPr id="0" name=""/>
        <dsp:cNvSpPr/>
      </dsp:nvSpPr>
      <dsp:spPr>
        <a:xfrm rot="5400000">
          <a:off x="-295413" y="2079780"/>
          <a:ext cx="1969420" cy="1378594"/>
        </a:xfrm>
        <a:prstGeom prst="chevron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2.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Các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hình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thức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endParaRPr lang="en-US" sz="2000" kern="1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 rot="-5400000">
        <a:off x="0" y="2473664"/>
        <a:ext cx="1378594" cy="590826"/>
      </dsp:txXfrm>
    </dsp:sp>
    <dsp:sp modelId="{D20B062F-1975-49F8-A1A1-99537B28D123}">
      <dsp:nvSpPr>
        <dsp:cNvPr id="0" name=""/>
        <dsp:cNvSpPr/>
      </dsp:nvSpPr>
      <dsp:spPr>
        <a:xfrm rot="5400000">
          <a:off x="4309463" y="-1146501"/>
          <a:ext cx="1280123" cy="71418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để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minh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họa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để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phóng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 rot="-5400000">
        <a:off x="1378594" y="1846858"/>
        <a:ext cx="7079371" cy="1155143"/>
      </dsp:txXfrm>
    </dsp:sp>
    <dsp:sp modelId="{10D9B3CD-A46E-4772-8C1A-3B10DF8EF3C3}">
      <dsp:nvSpPr>
        <dsp:cNvPr id="0" name=""/>
        <dsp:cNvSpPr/>
      </dsp:nvSpPr>
      <dsp:spPr>
        <a:xfrm rot="5400000">
          <a:off x="-295413" y="3864148"/>
          <a:ext cx="1969420" cy="1378594"/>
        </a:xfrm>
        <a:prstGeom prst="chevron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3. Ý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nghĩa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của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hoạt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động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sân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khấu</a:t>
          </a:r>
          <a:r>
            <a:rPr lang="en-US" sz="2000" kern="1200" dirty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hóa</a:t>
          </a:r>
          <a:endParaRPr lang="en-US" sz="2000" kern="1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 rot="-5400000">
        <a:off x="0" y="4258032"/>
        <a:ext cx="1378594" cy="590826"/>
      </dsp:txXfrm>
    </dsp:sp>
    <dsp:sp modelId="{E48E8D3C-D74B-4DE8-B35C-8EAC84C36B14}">
      <dsp:nvSpPr>
        <dsp:cNvPr id="0" name=""/>
        <dsp:cNvSpPr/>
      </dsp:nvSpPr>
      <dsp:spPr>
        <a:xfrm rot="5400000">
          <a:off x="4309463" y="632426"/>
          <a:ext cx="1280123" cy="714186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Mở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rộng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đời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sống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của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tác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phẩm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văn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...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Phát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huy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năng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lực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sáng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tạo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,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rèn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luyện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khả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năng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làm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việc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tập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thể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</a:p>
      </dsp:txBody>
      <dsp:txXfrm rot="-5400000">
        <a:off x="1378594" y="3625785"/>
        <a:ext cx="7079371" cy="1155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56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8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1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531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29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233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734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333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3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05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643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73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86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5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5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33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3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345051-2045-45DA-935E-2E3CA1A69AD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0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rèm, đồ nội thất&#10;&#10;Mô tả được tạo tự động">
            <a:extLst>
              <a:ext uri="{FF2B5EF4-FFF2-40B4-BE49-F238E27FC236}">
                <a16:creationId xmlns:a16="http://schemas.microsoft.com/office/drawing/2014/main" xmlns="" id="{5765DDA8-C0FD-29E2-9B4E-D930F9A14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2" b="1084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E93C0EA-15B2-E50C-E6BF-401180D42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415636"/>
            <a:ext cx="10905059" cy="39808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vi-VN" sz="2200">
                <a:solidFill>
                  <a:schemeClr val="bg1"/>
                </a:solidFill>
              </a:rPr>
              <a:t/>
            </a:r>
            <a:br>
              <a:rPr lang="vi-VN" sz="2200">
                <a:solidFill>
                  <a:schemeClr val="bg1"/>
                </a:solidFill>
              </a:rPr>
            </a:br>
            <a:r>
              <a:rPr lang="vi-VN" sz="2200">
                <a:solidFill>
                  <a:schemeClr val="bg1"/>
                </a:solidFill>
              </a:rPr>
              <a:t/>
            </a:r>
            <a:br>
              <a:rPr lang="vi-VN" sz="2200">
                <a:solidFill>
                  <a:schemeClr val="bg1"/>
                </a:solidFill>
              </a:rPr>
            </a:br>
            <a:r>
              <a:rPr lang="vi-VN" sz="2200">
                <a:solidFill>
                  <a:schemeClr val="bg1"/>
                </a:solidFill>
              </a:rPr>
              <a:t/>
            </a:r>
            <a:br>
              <a:rPr lang="vi-VN" sz="2200">
                <a:solidFill>
                  <a:schemeClr val="bg1"/>
                </a:solidFill>
              </a:rPr>
            </a:br>
            <a:r>
              <a:rPr lang="vi-VN" sz="2200">
                <a:solidFill>
                  <a:schemeClr val="bg1"/>
                </a:solidFill>
              </a:rPr>
              <a:t/>
            </a:r>
            <a:br>
              <a:rPr lang="vi-VN" sz="2200">
                <a:solidFill>
                  <a:schemeClr val="bg1"/>
                </a:solidFill>
              </a:rPr>
            </a:br>
            <a:r>
              <a:rPr lang="vi-VN" sz="2200">
                <a:solidFill>
                  <a:schemeClr val="bg1"/>
                </a:solidFill>
              </a:rPr>
              <a:t/>
            </a:r>
            <a:br>
              <a:rPr lang="vi-VN" sz="2200">
                <a:solidFill>
                  <a:schemeClr val="bg1"/>
                </a:solidFill>
              </a:rPr>
            </a:br>
            <a:r>
              <a:rPr lang="vi-VN" sz="2200">
                <a:solidFill>
                  <a:schemeClr val="bg1"/>
                </a:solidFill>
              </a:rPr>
              <a:t/>
            </a:r>
            <a:br>
              <a:rPr lang="vi-VN" sz="2200">
                <a:solidFill>
                  <a:schemeClr val="bg1"/>
                </a:solidFill>
              </a:rPr>
            </a:br>
            <a:r>
              <a:rPr lang="vi-VN" sz="2200">
                <a:solidFill>
                  <a:schemeClr val="bg1"/>
                </a:solidFill>
              </a:rPr>
              <a:t/>
            </a:r>
            <a:br>
              <a:rPr lang="vi-VN" sz="2200">
                <a:solidFill>
                  <a:schemeClr val="bg1"/>
                </a:solidFill>
              </a:rPr>
            </a:br>
            <a:r>
              <a:rPr lang="vi-VN" sz="2200">
                <a:solidFill>
                  <a:schemeClr val="bg1"/>
                </a:solidFill>
              </a:rPr>
              <a:t/>
            </a:r>
            <a:br>
              <a:rPr lang="vi-VN" sz="2200">
                <a:solidFill>
                  <a:schemeClr val="bg1"/>
                </a:solidFill>
              </a:rPr>
            </a:br>
            <a:r>
              <a:rPr lang="vi-VN" sz="5300" b="1">
                <a:solidFill>
                  <a:schemeClr val="accent3"/>
                </a:solidFill>
              </a:rPr>
              <a:t>CHUYÊN ĐỀ </a:t>
            </a:r>
            <a:r>
              <a:rPr lang="vi-VN" sz="7300" b="1">
                <a:solidFill>
                  <a:schemeClr val="accent3"/>
                </a:solidFill>
              </a:rPr>
              <a:t>2</a:t>
            </a:r>
            <a:r>
              <a:rPr lang="vi-VN" sz="4400" b="1">
                <a:solidFill>
                  <a:schemeClr val="accent3"/>
                </a:solidFill>
              </a:rPr>
              <a:t/>
            </a:r>
            <a:br>
              <a:rPr lang="vi-VN" sz="4400" b="1">
                <a:solidFill>
                  <a:schemeClr val="accent3"/>
                </a:solidFill>
              </a:rPr>
            </a:br>
            <a:r>
              <a:rPr lang="en-GB" sz="4400" b="1">
                <a:solidFill>
                  <a:schemeClr val="bg1"/>
                </a:solidFill>
              </a:rPr>
              <a:t/>
            </a:r>
            <a:br>
              <a:rPr lang="en-GB" sz="4400" b="1">
                <a:solidFill>
                  <a:schemeClr val="bg1"/>
                </a:solidFill>
              </a:rPr>
            </a:br>
            <a:r>
              <a:rPr lang="vi-VN" sz="8900" b="1">
                <a:solidFill>
                  <a:schemeClr val="bg1"/>
                </a:solidFill>
              </a:rPr>
              <a:t>SÂN KHẤU HÓA </a:t>
            </a:r>
            <a:br>
              <a:rPr lang="vi-VN" sz="8900" b="1">
                <a:solidFill>
                  <a:schemeClr val="bg1"/>
                </a:solidFill>
              </a:rPr>
            </a:br>
            <a:r>
              <a:rPr lang="vi-VN" sz="8900" b="1">
                <a:solidFill>
                  <a:schemeClr val="bg1"/>
                </a:solidFill>
              </a:rPr>
              <a:t>TÁC PHẨM VĂN HỌC</a:t>
            </a:r>
            <a:endParaRPr lang="en-GB" sz="2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F8EE576-425E-3B78-0F74-7F6A11DC4A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26473"/>
            <a:ext cx="12080875" cy="2318327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b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sát những bức tranh sau đây và cho biết</a:t>
            </a:r>
            <a:r>
              <a:rPr lang="vi-VN" sz="5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 Chúng gợi cho e nhớ đến tác phẩm văn học nào?</a:t>
            </a:r>
            <a:br>
              <a:rPr lang="vi-VN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764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 descr="Ảnh có chứa văn bản, sân khấu, đầy màu sắc, được trang trí&#10;&#10;Mô tả được tạo tự động">
            <a:extLst>
              <a:ext uri="{FF2B5EF4-FFF2-40B4-BE49-F238E27FC236}">
                <a16:creationId xmlns:a16="http://schemas.microsoft.com/office/drawing/2014/main" xmlns="" id="{BBC67E26-338A-5CA7-BE27-6D2D444B6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Chỗ dành sẵn cho Nội dung 30" descr="Ảnh có chứa trong nhà, đầy màu sắc, được thắp sáng&#10;&#10;Mô tả được tạo tự động">
            <a:extLst>
              <a:ext uri="{FF2B5EF4-FFF2-40B4-BE49-F238E27FC236}">
                <a16:creationId xmlns:a16="http://schemas.microsoft.com/office/drawing/2014/main" xmlns="" id="{E852F355-1D99-F62A-56EE-7921146A4CF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3" y="-44450"/>
            <a:ext cx="12117387" cy="6946900"/>
          </a:xfrm>
        </p:spPr>
      </p:pic>
      <p:pic>
        <p:nvPicPr>
          <p:cNvPr id="23" name="Hình ảnh 22" descr="Ảnh có chứa người&#10;&#10;Mô tả được tạo tự động">
            <a:extLst>
              <a:ext uri="{FF2B5EF4-FFF2-40B4-BE49-F238E27FC236}">
                <a16:creationId xmlns:a16="http://schemas.microsoft.com/office/drawing/2014/main" xmlns="" id="{633E956B-E88A-0278-C8ED-FA37F9EF5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17387" cy="6858000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F32152F-222D-EE0D-0DAA-6D3871875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2" y="-43874"/>
            <a:ext cx="12118107" cy="6901874"/>
          </a:xfrm>
          <a:prstGeom prst="rect">
            <a:avLst/>
          </a:prstGeom>
        </p:spPr>
      </p:pic>
      <p:pic>
        <p:nvPicPr>
          <p:cNvPr id="35" name="Hình ảnh 34" descr="Ảnh có chứa trong nhà, vài&#10;&#10;Mô tả được tạo tự động">
            <a:extLst>
              <a:ext uri="{FF2B5EF4-FFF2-40B4-BE49-F238E27FC236}">
                <a16:creationId xmlns:a16="http://schemas.microsoft.com/office/drawing/2014/main" xmlns="" id="{D9E0A745-5353-6B4E-146D-F3A33CF0C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6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7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4E39E9C-9A84-8F15-EFD6-1AFB875A9557}"/>
              </a:ext>
            </a:extLst>
          </p:cNvPr>
          <p:cNvSpPr txBox="1"/>
          <p:nvPr/>
        </p:nvSpPr>
        <p:spPr>
          <a:xfrm>
            <a:off x="835891" y="811660"/>
            <a:ext cx="10543310" cy="203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 bạn học sinh và diễn viên trong những bức tranh trên </a:t>
            </a:r>
            <a:r>
              <a:rPr lang="vi-VN" sz="4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 tiến hành hoạt động gì </a:t>
            </a:r>
            <a:r>
              <a:rPr lang="vi-VN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 những tác phẩm văn học mà em vừa kể tên?</a:t>
            </a:r>
            <a:endParaRPr lang="en-GB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ấm cám truyện chưa kể đã cắt">
            <a:hlinkClick r:id="" action="ppaction://media"/>
            <a:extLst>
              <a:ext uri="{FF2B5EF4-FFF2-40B4-BE49-F238E27FC236}">
                <a16:creationId xmlns:a16="http://schemas.microsoft.com/office/drawing/2014/main" xmlns="" id="{417416A2-7062-B896-BB61-AF1035466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418" y="1293091"/>
            <a:ext cx="9915597" cy="4752108"/>
          </a:xfrm>
          <a:prstGeom prst="rect">
            <a:avLst/>
          </a:prstGeom>
        </p:spPr>
      </p:pic>
      <p:sp>
        <p:nvSpPr>
          <p:cNvPr id="7" name="Tiêu đề 6">
            <a:extLst>
              <a:ext uri="{FF2B5EF4-FFF2-40B4-BE49-F238E27FC236}">
                <a16:creationId xmlns:a16="http://schemas.microsoft.com/office/drawing/2014/main" xmlns="" id="{E98C4AC0-9729-DBDF-3C8F-349EC1F2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85004"/>
            <a:ext cx="9601196" cy="828136"/>
          </a:xfrm>
        </p:spPr>
        <p:txBody>
          <a:bodyPr>
            <a:noAutofit/>
          </a:bodyPr>
          <a:lstStyle/>
          <a:p>
            <a:pPr algn="ctr"/>
            <a:r>
              <a:rPr lang="vi-VN" sz="2800" dirty="0">
                <a:latin typeface="+mn-lt"/>
              </a:rPr>
              <a:t>MV “Tấm Cám truyện chưa kể”</a:t>
            </a:r>
            <a:br>
              <a:rPr lang="vi-VN" sz="2800" dirty="0">
                <a:latin typeface="+mn-lt"/>
              </a:rPr>
            </a:br>
            <a:r>
              <a:rPr lang="vi-VN" sz="2800" dirty="0">
                <a:latin typeface="+mn-lt"/>
              </a:rPr>
              <a:t>https://www.youtube.com/watch?v=BwN3NiZt-PU</a:t>
            </a:r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323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17277830"/>
              </p:ext>
            </p:extLst>
          </p:nvPr>
        </p:nvGraphicFramePr>
        <p:xfrm>
          <a:off x="1986518" y="698742"/>
          <a:ext cx="8520456" cy="5538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304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ữu cơ">
  <a:themeElements>
    <a:clrScheme name="Hữu cơ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Hữu cơ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ữu cơ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155</TotalTime>
  <Words>99</Words>
  <Application>Microsoft Office PowerPoint</Application>
  <PresentationFormat>Custom</PresentationFormat>
  <Paragraphs>15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Hữu cơ</vt:lpstr>
      <vt:lpstr>        CHUYÊN ĐỀ 2  SÂN KHẤU HÓA  TÁC PHẨM VĂN HỌC</vt:lpstr>
      <vt:lpstr>  Quan sát những bức tranh sau đây và cho biết:   Chúng gợi cho e nhớ đến tác phẩm văn học nào?  </vt:lpstr>
      <vt:lpstr>PowerPoint Presentation</vt:lpstr>
      <vt:lpstr>PowerPoint Presentation</vt:lpstr>
      <vt:lpstr>MV “Tấm Cám truyện chưa kể” https://www.youtube.com/watch?v=BwN3NiZt-PU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CHUYÊN ĐỀ 2  SÂN KHẤU HÓA  TÁC PHẨM VĂN HỌC</dc:title>
  <dc:creator>CVCK20064@truongchinhtrinb.edu.vn</dc:creator>
  <cp:lastModifiedBy>ADMIN</cp:lastModifiedBy>
  <cp:revision>5</cp:revision>
  <dcterms:created xsi:type="dcterms:W3CDTF">2022-08-21T00:14:39Z</dcterms:created>
  <dcterms:modified xsi:type="dcterms:W3CDTF">2022-08-22T07:48:14Z</dcterms:modified>
</cp:coreProperties>
</file>