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36" r:id="rId2"/>
    <p:sldId id="313" r:id="rId3"/>
    <p:sldId id="314" r:id="rId4"/>
    <p:sldId id="315" r:id="rId5"/>
    <p:sldId id="280" r:id="rId6"/>
    <p:sldId id="317" r:id="rId7"/>
    <p:sldId id="319" r:id="rId8"/>
    <p:sldId id="323" r:id="rId9"/>
    <p:sldId id="335" r:id="rId10"/>
    <p:sldId id="325" r:id="rId11"/>
    <p:sldId id="327" r:id="rId12"/>
    <p:sldId id="329" r:id="rId13"/>
    <p:sldId id="328" r:id="rId14"/>
    <p:sldId id="330" r:id="rId15"/>
    <p:sldId id="332" r:id="rId16"/>
    <p:sldId id="33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C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hiTrang" userId="ba35a4d6-2c56-4e8d-b6df-34aa7368205c" providerId="ADAL" clId="{37BDEB8B-5EED-41E1-B815-1E5C93584857}"/>
    <pc:docChg chg="undo custSel addSld delSld modSld">
      <pc:chgData name="LeThiTrang" userId="ba35a4d6-2c56-4e8d-b6df-34aa7368205c" providerId="ADAL" clId="{37BDEB8B-5EED-41E1-B815-1E5C93584857}" dt="2022-08-12T09:47:44.974" v="2487" actId="14100"/>
      <pc:docMkLst>
        <pc:docMk/>
      </pc:docMkLst>
      <pc:sldChg chg="delSp add del mod delAnim">
        <pc:chgData name="LeThiTrang" userId="ba35a4d6-2c56-4e8d-b6df-34aa7368205c" providerId="ADAL" clId="{37BDEB8B-5EED-41E1-B815-1E5C93584857}" dt="2022-08-06T09:14:18.678" v="14" actId="47"/>
        <pc:sldMkLst>
          <pc:docMk/>
          <pc:sldMk cId="0" sldId="262"/>
        </pc:sldMkLst>
        <pc:spChg chg="del">
          <ac:chgData name="LeThiTrang" userId="ba35a4d6-2c56-4e8d-b6df-34aa7368205c" providerId="ADAL" clId="{37BDEB8B-5EED-41E1-B815-1E5C93584857}" dt="2022-08-06T09:13:36.734" v="7" actId="478"/>
          <ac:spMkLst>
            <pc:docMk/>
            <pc:sldMk cId="0" sldId="262"/>
            <ac:spMk id="2" creationId="{1615841A-7F27-4E38-9F61-7170C11EBBA5}"/>
          </ac:spMkLst>
        </pc:spChg>
      </pc:sldChg>
      <pc:sldChg chg="add del">
        <pc:chgData name="LeThiTrang" userId="ba35a4d6-2c56-4e8d-b6df-34aa7368205c" providerId="ADAL" clId="{37BDEB8B-5EED-41E1-B815-1E5C93584857}" dt="2022-08-06T09:09:47.924" v="1" actId="47"/>
        <pc:sldMkLst>
          <pc:docMk/>
          <pc:sldMk cId="1352407368" sldId="272"/>
        </pc:sldMkLst>
      </pc:sldChg>
      <pc:sldChg chg="addSp delSp modSp add mod modAnim">
        <pc:chgData name="LeThiTrang" userId="ba35a4d6-2c56-4e8d-b6df-34aa7368205c" providerId="ADAL" clId="{37BDEB8B-5EED-41E1-B815-1E5C93584857}" dt="2022-08-11T08:49:58.152" v="2462"/>
        <pc:sldMkLst>
          <pc:docMk/>
          <pc:sldMk cId="3669332370" sldId="280"/>
        </pc:sldMkLst>
        <pc:spChg chg="add mod">
          <ac:chgData name="LeThiTrang" userId="ba35a4d6-2c56-4e8d-b6df-34aa7368205c" providerId="ADAL" clId="{37BDEB8B-5EED-41E1-B815-1E5C93584857}" dt="2022-08-06T09:43:45.561" v="292" actId="14100"/>
          <ac:spMkLst>
            <pc:docMk/>
            <pc:sldMk cId="3669332370" sldId="280"/>
            <ac:spMk id="3" creationId="{89B9D8BC-3C6E-5C91-376D-639B962F10DD}"/>
          </ac:spMkLst>
        </pc:spChg>
        <pc:spChg chg="add mod">
          <ac:chgData name="LeThiTrang" userId="ba35a4d6-2c56-4e8d-b6df-34aa7368205c" providerId="ADAL" clId="{37BDEB8B-5EED-41E1-B815-1E5C93584857}" dt="2022-08-06T09:43:45.561" v="292" actId="14100"/>
          <ac:spMkLst>
            <pc:docMk/>
            <pc:sldMk cId="3669332370" sldId="280"/>
            <ac:spMk id="4" creationId="{A24EBF28-6CD0-9626-B42B-36E96323AFB9}"/>
          </ac:spMkLst>
        </pc:spChg>
        <pc:spChg chg="add mod">
          <ac:chgData name="LeThiTrang" userId="ba35a4d6-2c56-4e8d-b6df-34aa7368205c" providerId="ADAL" clId="{37BDEB8B-5EED-41E1-B815-1E5C93584857}" dt="2022-08-06T09:50:22.584" v="327" actId="14100"/>
          <ac:spMkLst>
            <pc:docMk/>
            <pc:sldMk cId="3669332370" sldId="280"/>
            <ac:spMk id="7" creationId="{522980D6-E478-390C-C95B-13463C8AA20B}"/>
          </ac:spMkLst>
        </pc:spChg>
        <pc:spChg chg="add mod">
          <ac:chgData name="LeThiTrang" userId="ba35a4d6-2c56-4e8d-b6df-34aa7368205c" providerId="ADAL" clId="{37BDEB8B-5EED-41E1-B815-1E5C93584857}" dt="2022-08-06T09:49:16.971" v="323" actId="255"/>
          <ac:spMkLst>
            <pc:docMk/>
            <pc:sldMk cId="3669332370" sldId="280"/>
            <ac:spMk id="8" creationId="{EF77FD14-D9CF-212E-8F16-61AF94E6F6AD}"/>
          </ac:spMkLst>
        </pc:spChg>
        <pc:spChg chg="add del mod">
          <ac:chgData name="LeThiTrang" userId="ba35a4d6-2c56-4e8d-b6df-34aa7368205c" providerId="ADAL" clId="{37BDEB8B-5EED-41E1-B815-1E5C93584857}" dt="2022-08-06T09:53:47.832" v="418" actId="478"/>
          <ac:spMkLst>
            <pc:docMk/>
            <pc:sldMk cId="3669332370" sldId="280"/>
            <ac:spMk id="10" creationId="{585F3586-1303-516B-5F27-F2A37B607A78}"/>
          </ac:spMkLst>
        </pc:spChg>
        <pc:spChg chg="add mod">
          <ac:chgData name="LeThiTrang" userId="ba35a4d6-2c56-4e8d-b6df-34aa7368205c" providerId="ADAL" clId="{37BDEB8B-5EED-41E1-B815-1E5C93584857}" dt="2022-08-06T09:58:34.042" v="419" actId="113"/>
          <ac:spMkLst>
            <pc:docMk/>
            <pc:sldMk cId="3669332370" sldId="280"/>
            <ac:spMk id="11" creationId="{90C43FE9-7CF4-2394-4569-37619635AAC7}"/>
          </ac:spMkLst>
        </pc:spChg>
        <pc:picChg chg="add mod">
          <ac:chgData name="LeThiTrang" userId="ba35a4d6-2c56-4e8d-b6df-34aa7368205c" providerId="ADAL" clId="{37BDEB8B-5EED-41E1-B815-1E5C93584857}" dt="2022-08-06T09:44:00.438" v="296" actId="14100"/>
          <ac:picMkLst>
            <pc:docMk/>
            <pc:sldMk cId="3669332370" sldId="280"/>
            <ac:picMk id="5" creationId="{6B17E1E2-5531-6D7B-9298-B850A8EF4121}"/>
          </ac:picMkLst>
        </pc:picChg>
        <pc:picChg chg="add mod">
          <ac:chgData name="LeThiTrang" userId="ba35a4d6-2c56-4e8d-b6df-34aa7368205c" providerId="ADAL" clId="{37BDEB8B-5EED-41E1-B815-1E5C93584857}" dt="2022-08-06T09:44:41.045" v="303" actId="14100"/>
          <ac:picMkLst>
            <pc:docMk/>
            <pc:sldMk cId="3669332370" sldId="280"/>
            <ac:picMk id="6" creationId="{BD504094-2186-41DE-130A-6D30EEE1EDA4}"/>
          </ac:picMkLst>
        </pc:picChg>
        <pc:picChg chg="del mod">
          <ac:chgData name="LeThiTrang" userId="ba35a4d6-2c56-4e8d-b6df-34aa7368205c" providerId="ADAL" clId="{37BDEB8B-5EED-41E1-B815-1E5C93584857}" dt="2022-08-06T09:34:16.931" v="219" actId="478"/>
          <ac:picMkLst>
            <pc:docMk/>
            <pc:sldMk cId="3669332370" sldId="280"/>
            <ac:picMk id="1026" creationId="{F9929AA6-42F9-4BF4-A441-D6C10E460433}"/>
          </ac:picMkLst>
        </pc:picChg>
      </pc:sldChg>
      <pc:sldChg chg="del">
        <pc:chgData name="LeThiTrang" userId="ba35a4d6-2c56-4e8d-b6df-34aa7368205c" providerId="ADAL" clId="{37BDEB8B-5EED-41E1-B815-1E5C93584857}" dt="2022-08-06T09:13:06.472" v="4" actId="47"/>
        <pc:sldMkLst>
          <pc:docMk/>
          <pc:sldMk cId="0" sldId="311"/>
        </pc:sldMkLst>
      </pc:sldChg>
      <pc:sldChg chg="modSp del mod">
        <pc:chgData name="LeThiTrang" userId="ba35a4d6-2c56-4e8d-b6df-34aa7368205c" providerId="ADAL" clId="{37BDEB8B-5EED-41E1-B815-1E5C93584857}" dt="2022-08-06T09:14:25.163" v="15" actId="47"/>
        <pc:sldMkLst>
          <pc:docMk/>
          <pc:sldMk cId="0" sldId="312"/>
        </pc:sldMkLst>
        <pc:spChg chg="mod">
          <ac:chgData name="LeThiTrang" userId="ba35a4d6-2c56-4e8d-b6df-34aa7368205c" providerId="ADAL" clId="{37BDEB8B-5EED-41E1-B815-1E5C93584857}" dt="2022-08-06T09:13:46.022" v="9" actId="14100"/>
          <ac:spMkLst>
            <pc:docMk/>
            <pc:sldMk cId="0" sldId="312"/>
            <ac:spMk id="6" creationId="{D41265BB-F4E4-3683-B412-0998BE9240BB}"/>
          </ac:spMkLst>
        </pc:spChg>
      </pc:sldChg>
      <pc:sldChg chg="addSp modSp new mod">
        <pc:chgData name="LeThiTrang" userId="ba35a4d6-2c56-4e8d-b6df-34aa7368205c" providerId="ADAL" clId="{37BDEB8B-5EED-41E1-B815-1E5C93584857}" dt="2022-08-08T08:25:30.153" v="730" actId="1076"/>
        <pc:sldMkLst>
          <pc:docMk/>
          <pc:sldMk cId="474684515" sldId="313"/>
        </pc:sldMkLst>
        <pc:spChg chg="add mod">
          <ac:chgData name="LeThiTrang" userId="ba35a4d6-2c56-4e8d-b6df-34aa7368205c" providerId="ADAL" clId="{37BDEB8B-5EED-41E1-B815-1E5C93584857}" dt="2022-08-08T08:25:30.153" v="730" actId="1076"/>
          <ac:spMkLst>
            <pc:docMk/>
            <pc:sldMk cId="474684515" sldId="313"/>
            <ac:spMk id="2" creationId="{AE62A283-96A9-2A1E-3543-03CBC929A544}"/>
          </ac:spMkLst>
        </pc:spChg>
        <pc:spChg chg="add mod">
          <ac:chgData name="LeThiTrang" userId="ba35a4d6-2c56-4e8d-b6df-34aa7368205c" providerId="ADAL" clId="{37BDEB8B-5EED-41E1-B815-1E5C93584857}" dt="2022-08-06T09:38:35.426" v="236" actId="1076"/>
          <ac:spMkLst>
            <pc:docMk/>
            <pc:sldMk cId="474684515" sldId="313"/>
            <ac:spMk id="3" creationId="{8F770823-5B64-CE4E-CD50-6796A4EB324F}"/>
          </ac:spMkLst>
        </pc:spChg>
      </pc:sldChg>
      <pc:sldChg chg="new del">
        <pc:chgData name="LeThiTrang" userId="ba35a4d6-2c56-4e8d-b6df-34aa7368205c" providerId="ADAL" clId="{37BDEB8B-5EED-41E1-B815-1E5C93584857}" dt="2022-08-06T09:13:08.800" v="5" actId="47"/>
        <pc:sldMkLst>
          <pc:docMk/>
          <pc:sldMk cId="3999053203" sldId="313"/>
        </pc:sldMkLst>
      </pc:sldChg>
      <pc:sldChg chg="addSp delSp modSp new mod modAnim">
        <pc:chgData name="LeThiTrang" userId="ba35a4d6-2c56-4e8d-b6df-34aa7368205c" providerId="ADAL" clId="{37BDEB8B-5EED-41E1-B815-1E5C93584857}" dt="2022-08-11T08:49:13.840" v="2461"/>
        <pc:sldMkLst>
          <pc:docMk/>
          <pc:sldMk cId="246585583" sldId="314"/>
        </pc:sldMkLst>
        <pc:spChg chg="add mod">
          <ac:chgData name="LeThiTrang" userId="ba35a4d6-2c56-4e8d-b6df-34aa7368205c" providerId="ADAL" clId="{37BDEB8B-5EED-41E1-B815-1E5C93584857}" dt="2022-08-06T09:30:50.319" v="213" actId="14100"/>
          <ac:spMkLst>
            <pc:docMk/>
            <pc:sldMk cId="246585583" sldId="314"/>
            <ac:spMk id="2" creationId="{E9EF59E1-DD82-498D-4347-15E1EB0645F2}"/>
          </ac:spMkLst>
        </pc:spChg>
        <pc:spChg chg="add mod">
          <ac:chgData name="LeThiTrang" userId="ba35a4d6-2c56-4e8d-b6df-34aa7368205c" providerId="ADAL" clId="{37BDEB8B-5EED-41E1-B815-1E5C93584857}" dt="2022-08-06T09:39:48.703" v="263" actId="20577"/>
          <ac:spMkLst>
            <pc:docMk/>
            <pc:sldMk cId="246585583" sldId="314"/>
            <ac:spMk id="3" creationId="{9BD1B526-8FB1-9A49-8B14-89FCD555AEC1}"/>
          </ac:spMkLst>
        </pc:spChg>
        <pc:spChg chg="add del mod">
          <ac:chgData name="LeThiTrang" userId="ba35a4d6-2c56-4e8d-b6df-34aa7368205c" providerId="ADAL" clId="{37BDEB8B-5EED-41E1-B815-1E5C93584857}" dt="2022-08-06T09:24:26.115" v="81" actId="478"/>
          <ac:spMkLst>
            <pc:docMk/>
            <pc:sldMk cId="246585583" sldId="314"/>
            <ac:spMk id="5" creationId="{0217CD0D-9D90-F5AD-AB51-89A21E8869EF}"/>
          </ac:spMkLst>
        </pc:spChg>
        <pc:spChg chg="add del mod">
          <ac:chgData name="LeThiTrang" userId="ba35a4d6-2c56-4e8d-b6df-34aa7368205c" providerId="ADAL" clId="{37BDEB8B-5EED-41E1-B815-1E5C93584857}" dt="2022-08-06T09:24:51.796" v="129" actId="478"/>
          <ac:spMkLst>
            <pc:docMk/>
            <pc:sldMk cId="246585583" sldId="314"/>
            <ac:spMk id="7" creationId="{6AFA5D31-282D-6986-FDB4-7B4E353BF3AC}"/>
          </ac:spMkLst>
        </pc:spChg>
        <pc:spChg chg="add del mod">
          <ac:chgData name="LeThiTrang" userId="ba35a4d6-2c56-4e8d-b6df-34aa7368205c" providerId="ADAL" clId="{37BDEB8B-5EED-41E1-B815-1E5C93584857}" dt="2022-08-06T09:27:05.631" v="161" actId="478"/>
          <ac:spMkLst>
            <pc:docMk/>
            <pc:sldMk cId="246585583" sldId="314"/>
            <ac:spMk id="9" creationId="{BF35A5FE-4C9D-6215-43B5-F583B03ED595}"/>
          </ac:spMkLst>
        </pc:spChg>
        <pc:spChg chg="add del mod">
          <ac:chgData name="LeThiTrang" userId="ba35a4d6-2c56-4e8d-b6df-34aa7368205c" providerId="ADAL" clId="{37BDEB8B-5EED-41E1-B815-1E5C93584857}" dt="2022-08-06T09:29:31.224" v="208" actId="478"/>
          <ac:spMkLst>
            <pc:docMk/>
            <pc:sldMk cId="246585583" sldId="314"/>
            <ac:spMk id="11" creationId="{BCF7D2FC-5FA0-F52C-BA45-2ACC24CB1B65}"/>
          </ac:spMkLst>
        </pc:spChg>
        <pc:spChg chg="add mod">
          <ac:chgData name="LeThiTrang" userId="ba35a4d6-2c56-4e8d-b6df-34aa7368205c" providerId="ADAL" clId="{37BDEB8B-5EED-41E1-B815-1E5C93584857}" dt="2022-08-06T09:31:09.642" v="214" actId="1076"/>
          <ac:spMkLst>
            <pc:docMk/>
            <pc:sldMk cId="246585583" sldId="314"/>
            <ac:spMk id="12" creationId="{7462B153-2806-8475-BC23-556BCFC05D45}"/>
          </ac:spMkLst>
        </pc:spChg>
        <pc:spChg chg="add mod">
          <ac:chgData name="LeThiTrang" userId="ba35a4d6-2c56-4e8d-b6df-34aa7368205c" providerId="ADAL" clId="{37BDEB8B-5EED-41E1-B815-1E5C93584857}" dt="2022-08-06T09:31:09.642" v="214" actId="1076"/>
          <ac:spMkLst>
            <pc:docMk/>
            <pc:sldMk cId="246585583" sldId="314"/>
            <ac:spMk id="13" creationId="{052241E9-ECF9-8052-761A-DF7A9204292C}"/>
          </ac:spMkLst>
        </pc:spChg>
        <pc:spChg chg="add del mod">
          <ac:chgData name="LeThiTrang" userId="ba35a4d6-2c56-4e8d-b6df-34aa7368205c" providerId="ADAL" clId="{37BDEB8B-5EED-41E1-B815-1E5C93584857}" dt="2022-08-06T09:27:00.471" v="160" actId="478"/>
          <ac:spMkLst>
            <pc:docMk/>
            <pc:sldMk cId="246585583" sldId="314"/>
            <ac:spMk id="14" creationId="{272A14FE-DB5C-38E6-F0A6-CCE14E846FB8}"/>
          </ac:spMkLst>
        </pc:spChg>
        <pc:spChg chg="add mod">
          <ac:chgData name="LeThiTrang" userId="ba35a4d6-2c56-4e8d-b6df-34aa7368205c" providerId="ADAL" clId="{37BDEB8B-5EED-41E1-B815-1E5C93584857}" dt="2022-08-06T09:31:09.642" v="214" actId="1076"/>
          <ac:spMkLst>
            <pc:docMk/>
            <pc:sldMk cId="246585583" sldId="314"/>
            <ac:spMk id="15" creationId="{2CFBD935-E3EC-0252-985E-92417CD09A9A}"/>
          </ac:spMkLst>
        </pc:spChg>
        <pc:spChg chg="add mod">
          <ac:chgData name="LeThiTrang" userId="ba35a4d6-2c56-4e8d-b6df-34aa7368205c" providerId="ADAL" clId="{37BDEB8B-5EED-41E1-B815-1E5C93584857}" dt="2022-08-06T09:31:09.642" v="214" actId="1076"/>
          <ac:spMkLst>
            <pc:docMk/>
            <pc:sldMk cId="246585583" sldId="314"/>
            <ac:spMk id="16" creationId="{82F4895C-5F42-960E-A01B-8CD47DFBFD13}"/>
          </ac:spMkLst>
        </pc:spChg>
      </pc:sldChg>
      <pc:sldChg chg="addSp modSp new mod">
        <pc:chgData name="LeThiTrang" userId="ba35a4d6-2c56-4e8d-b6df-34aa7368205c" providerId="ADAL" clId="{37BDEB8B-5EED-41E1-B815-1E5C93584857}" dt="2022-08-08T09:39:41.910" v="1610" actId="122"/>
        <pc:sldMkLst>
          <pc:docMk/>
          <pc:sldMk cId="395803593" sldId="315"/>
        </pc:sldMkLst>
        <pc:spChg chg="add mod">
          <ac:chgData name="LeThiTrang" userId="ba35a4d6-2c56-4e8d-b6df-34aa7368205c" providerId="ADAL" clId="{37BDEB8B-5EED-41E1-B815-1E5C93584857}" dt="2022-08-08T09:39:41.910" v="1610" actId="122"/>
          <ac:spMkLst>
            <pc:docMk/>
            <pc:sldMk cId="395803593" sldId="315"/>
            <ac:spMk id="2" creationId="{9B6991B3-ED0A-BB03-A3BE-EFEC7A596D27}"/>
          </ac:spMkLst>
        </pc:spChg>
      </pc:sldChg>
      <pc:sldChg chg="new del">
        <pc:chgData name="LeThiTrang" userId="ba35a4d6-2c56-4e8d-b6df-34aa7368205c" providerId="ADAL" clId="{37BDEB8B-5EED-41E1-B815-1E5C93584857}" dt="2022-08-06T09:33:52.811" v="217" actId="47"/>
        <pc:sldMkLst>
          <pc:docMk/>
          <pc:sldMk cId="3772152447" sldId="315"/>
        </pc:sldMkLst>
      </pc:sldChg>
      <pc:sldChg chg="new del">
        <pc:chgData name="LeThiTrang" userId="ba35a4d6-2c56-4e8d-b6df-34aa7368205c" providerId="ADAL" clId="{37BDEB8B-5EED-41E1-B815-1E5C93584857}" dt="2022-08-08T08:14:41.451" v="421" actId="47"/>
        <pc:sldMkLst>
          <pc:docMk/>
          <pc:sldMk cId="3724559739" sldId="316"/>
        </pc:sldMkLst>
      </pc:sldChg>
      <pc:sldChg chg="modSp add mod modAnim">
        <pc:chgData name="LeThiTrang" userId="ba35a4d6-2c56-4e8d-b6df-34aa7368205c" providerId="ADAL" clId="{37BDEB8B-5EED-41E1-B815-1E5C93584857}" dt="2022-08-11T08:51:09.070" v="2463"/>
        <pc:sldMkLst>
          <pc:docMk/>
          <pc:sldMk cId="177726885" sldId="317"/>
        </pc:sldMkLst>
        <pc:spChg chg="mod">
          <ac:chgData name="LeThiTrang" userId="ba35a4d6-2c56-4e8d-b6df-34aa7368205c" providerId="ADAL" clId="{37BDEB8B-5EED-41E1-B815-1E5C93584857}" dt="2022-08-08T08:18:58.900" v="570" actId="14100"/>
          <ac:spMkLst>
            <pc:docMk/>
            <pc:sldMk cId="177726885" sldId="317"/>
            <ac:spMk id="3" creationId="{89B9D8BC-3C6E-5C91-376D-639B962F10DD}"/>
          </ac:spMkLst>
        </pc:spChg>
        <pc:spChg chg="mod">
          <ac:chgData name="LeThiTrang" userId="ba35a4d6-2c56-4e8d-b6df-34aa7368205c" providerId="ADAL" clId="{37BDEB8B-5EED-41E1-B815-1E5C93584857}" dt="2022-08-08T08:18:58.900" v="570" actId="14100"/>
          <ac:spMkLst>
            <pc:docMk/>
            <pc:sldMk cId="177726885" sldId="317"/>
            <ac:spMk id="4" creationId="{A24EBF28-6CD0-9626-B42B-36E96323AFB9}"/>
          </ac:spMkLst>
        </pc:spChg>
        <pc:spChg chg="mod">
          <ac:chgData name="LeThiTrang" userId="ba35a4d6-2c56-4e8d-b6df-34aa7368205c" providerId="ADAL" clId="{37BDEB8B-5EED-41E1-B815-1E5C93584857}" dt="2022-08-08T08:21:57.008" v="658" actId="14100"/>
          <ac:spMkLst>
            <pc:docMk/>
            <pc:sldMk cId="177726885" sldId="317"/>
            <ac:spMk id="11" creationId="{90C43FE9-7CF4-2394-4569-37619635AAC7}"/>
          </ac:spMkLst>
        </pc:spChg>
        <pc:picChg chg="mod">
          <ac:chgData name="LeThiTrang" userId="ba35a4d6-2c56-4e8d-b6df-34aa7368205c" providerId="ADAL" clId="{37BDEB8B-5EED-41E1-B815-1E5C93584857}" dt="2022-08-08T08:18:44.405" v="569" actId="14100"/>
          <ac:picMkLst>
            <pc:docMk/>
            <pc:sldMk cId="177726885" sldId="317"/>
            <ac:picMk id="5" creationId="{6B17E1E2-5531-6D7B-9298-B850A8EF4121}"/>
          </ac:picMkLst>
        </pc:picChg>
        <pc:picChg chg="mod">
          <ac:chgData name="LeThiTrang" userId="ba35a4d6-2c56-4e8d-b6df-34aa7368205c" providerId="ADAL" clId="{37BDEB8B-5EED-41E1-B815-1E5C93584857}" dt="2022-08-08T08:18:44.405" v="569" actId="14100"/>
          <ac:picMkLst>
            <pc:docMk/>
            <pc:sldMk cId="177726885" sldId="317"/>
            <ac:picMk id="6" creationId="{BD504094-2186-41DE-130A-6D30EEE1EDA4}"/>
          </ac:picMkLst>
        </pc:picChg>
      </pc:sldChg>
      <pc:sldChg chg="addSp modSp new del mod">
        <pc:chgData name="LeThiTrang" userId="ba35a4d6-2c56-4e8d-b6df-34aa7368205c" providerId="ADAL" clId="{37BDEB8B-5EED-41E1-B815-1E5C93584857}" dt="2022-08-06T09:49:40.588" v="324" actId="47"/>
        <pc:sldMkLst>
          <pc:docMk/>
          <pc:sldMk cId="235802185" sldId="317"/>
        </pc:sldMkLst>
        <pc:spChg chg="add mod">
          <ac:chgData name="LeThiTrang" userId="ba35a4d6-2c56-4e8d-b6df-34aa7368205c" providerId="ADAL" clId="{37BDEB8B-5EED-41E1-B815-1E5C93584857}" dt="2022-08-06T09:46:07.559" v="308" actId="14100"/>
          <ac:spMkLst>
            <pc:docMk/>
            <pc:sldMk cId="235802185" sldId="317"/>
            <ac:spMk id="2" creationId="{7C21FCA3-9A2E-7506-97F5-D2E203EB5DBB}"/>
          </ac:spMkLst>
        </pc:spChg>
        <pc:spChg chg="add mod">
          <ac:chgData name="LeThiTrang" userId="ba35a4d6-2c56-4e8d-b6df-34aa7368205c" providerId="ADAL" clId="{37BDEB8B-5EED-41E1-B815-1E5C93584857}" dt="2022-08-06T09:46:18.576" v="309" actId="14100"/>
          <ac:spMkLst>
            <pc:docMk/>
            <pc:sldMk cId="235802185" sldId="317"/>
            <ac:spMk id="4" creationId="{A1482A3F-1338-27BC-82EF-C2F37BBBB6A3}"/>
          </ac:spMkLst>
        </pc:spChg>
        <pc:spChg chg="add mod">
          <ac:chgData name="LeThiTrang" userId="ba35a4d6-2c56-4e8d-b6df-34aa7368205c" providerId="ADAL" clId="{37BDEB8B-5EED-41E1-B815-1E5C93584857}" dt="2022-08-06T09:47:30.598" v="311" actId="1076"/>
          <ac:spMkLst>
            <pc:docMk/>
            <pc:sldMk cId="235802185" sldId="317"/>
            <ac:spMk id="6" creationId="{7DCF7CB8-50D3-43C1-5FDA-78322C509678}"/>
          </ac:spMkLst>
        </pc:spChg>
        <pc:picChg chg="add mod">
          <ac:chgData name="LeThiTrang" userId="ba35a4d6-2c56-4e8d-b6df-34aa7368205c" providerId="ADAL" clId="{37BDEB8B-5EED-41E1-B815-1E5C93584857}" dt="2022-08-06T09:46:07.559" v="308" actId="14100"/>
          <ac:picMkLst>
            <pc:docMk/>
            <pc:sldMk cId="235802185" sldId="317"/>
            <ac:picMk id="3" creationId="{AF110D36-C4C0-DB5B-38B1-48679530BF6D}"/>
          </ac:picMkLst>
        </pc:picChg>
        <pc:picChg chg="add mod">
          <ac:chgData name="LeThiTrang" userId="ba35a4d6-2c56-4e8d-b6df-34aa7368205c" providerId="ADAL" clId="{37BDEB8B-5EED-41E1-B815-1E5C93584857}" dt="2022-08-06T09:46:18.576" v="309" actId="14100"/>
          <ac:picMkLst>
            <pc:docMk/>
            <pc:sldMk cId="235802185" sldId="317"/>
            <ac:picMk id="5" creationId="{EBF75E3F-4B94-1280-7F60-A63C72CD9B74}"/>
          </ac:picMkLst>
        </pc:picChg>
      </pc:sldChg>
      <pc:sldChg chg="new del">
        <pc:chgData name="LeThiTrang" userId="ba35a4d6-2c56-4e8d-b6df-34aa7368205c" providerId="ADAL" clId="{37BDEB8B-5EED-41E1-B815-1E5C93584857}" dt="2022-08-08T08:22:28.120" v="661" actId="47"/>
        <pc:sldMkLst>
          <pc:docMk/>
          <pc:sldMk cId="798732932" sldId="318"/>
        </pc:sldMkLst>
      </pc:sldChg>
      <pc:sldChg chg="modSp add mod modAnim">
        <pc:chgData name="LeThiTrang" userId="ba35a4d6-2c56-4e8d-b6df-34aa7368205c" providerId="ADAL" clId="{37BDEB8B-5EED-41E1-B815-1E5C93584857}" dt="2022-08-11T08:51:41.250" v="2464"/>
        <pc:sldMkLst>
          <pc:docMk/>
          <pc:sldMk cId="2248214242" sldId="319"/>
        </pc:sldMkLst>
        <pc:spChg chg="mod">
          <ac:chgData name="LeThiTrang" userId="ba35a4d6-2c56-4e8d-b6df-34aa7368205c" providerId="ADAL" clId="{37BDEB8B-5EED-41E1-B815-1E5C93584857}" dt="2022-08-08T09:39:31.533" v="1609" actId="122"/>
          <ac:spMkLst>
            <pc:docMk/>
            <pc:sldMk cId="2248214242" sldId="319"/>
            <ac:spMk id="2" creationId="{9B6991B3-ED0A-BB03-A3BE-EFEC7A596D27}"/>
          </ac:spMkLst>
        </pc:spChg>
      </pc:sldChg>
      <pc:sldChg chg="new del">
        <pc:chgData name="LeThiTrang" userId="ba35a4d6-2c56-4e8d-b6df-34aa7368205c" providerId="ADAL" clId="{37BDEB8B-5EED-41E1-B815-1E5C93584857}" dt="2022-08-08T09:43:10.984" v="1670" actId="47"/>
        <pc:sldMkLst>
          <pc:docMk/>
          <pc:sldMk cId="562347603" sldId="320"/>
        </pc:sldMkLst>
      </pc:sldChg>
      <pc:sldChg chg="addSp delSp modSp add del mod setBg">
        <pc:chgData name="LeThiTrang" userId="ba35a4d6-2c56-4e8d-b6df-34aa7368205c" providerId="ADAL" clId="{37BDEB8B-5EED-41E1-B815-1E5C93584857}" dt="2022-08-11T08:29:52.276" v="2457" actId="47"/>
        <pc:sldMkLst>
          <pc:docMk/>
          <pc:sldMk cId="600413929" sldId="321"/>
        </pc:sldMkLst>
        <pc:spChg chg="del">
          <ac:chgData name="LeThiTrang" userId="ba35a4d6-2c56-4e8d-b6df-34aa7368205c" providerId="ADAL" clId="{37BDEB8B-5EED-41E1-B815-1E5C93584857}" dt="2022-08-08T08:26:37.662" v="733" actId="478"/>
          <ac:spMkLst>
            <pc:docMk/>
            <pc:sldMk cId="600413929" sldId="321"/>
            <ac:spMk id="3" creationId="{89B9D8BC-3C6E-5C91-376D-639B962F10DD}"/>
          </ac:spMkLst>
        </pc:spChg>
        <pc:spChg chg="del">
          <ac:chgData name="LeThiTrang" userId="ba35a4d6-2c56-4e8d-b6df-34aa7368205c" providerId="ADAL" clId="{37BDEB8B-5EED-41E1-B815-1E5C93584857}" dt="2022-08-08T08:26:37.662" v="733" actId="478"/>
          <ac:spMkLst>
            <pc:docMk/>
            <pc:sldMk cId="600413929" sldId="321"/>
            <ac:spMk id="4" creationId="{A24EBF28-6CD0-9626-B42B-36E96323AFB9}"/>
          </ac:spMkLst>
        </pc:spChg>
        <pc:spChg chg="del">
          <ac:chgData name="LeThiTrang" userId="ba35a4d6-2c56-4e8d-b6df-34aa7368205c" providerId="ADAL" clId="{37BDEB8B-5EED-41E1-B815-1E5C93584857}" dt="2022-08-08T08:26:37.662" v="733" actId="478"/>
          <ac:spMkLst>
            <pc:docMk/>
            <pc:sldMk cId="600413929" sldId="321"/>
            <ac:spMk id="7" creationId="{522980D6-E478-390C-C95B-13463C8AA20B}"/>
          </ac:spMkLst>
        </pc:spChg>
        <pc:spChg chg="del">
          <ac:chgData name="LeThiTrang" userId="ba35a4d6-2c56-4e8d-b6df-34aa7368205c" providerId="ADAL" clId="{37BDEB8B-5EED-41E1-B815-1E5C93584857}" dt="2022-08-08T08:26:37.662" v="733" actId="478"/>
          <ac:spMkLst>
            <pc:docMk/>
            <pc:sldMk cId="600413929" sldId="321"/>
            <ac:spMk id="8" creationId="{EF77FD14-D9CF-212E-8F16-61AF94E6F6AD}"/>
          </ac:spMkLst>
        </pc:spChg>
        <pc:spChg chg="add del mod">
          <ac:chgData name="LeThiTrang" userId="ba35a4d6-2c56-4e8d-b6df-34aa7368205c" providerId="ADAL" clId="{37BDEB8B-5EED-41E1-B815-1E5C93584857}" dt="2022-08-08T08:59:40.149" v="889" actId="478"/>
          <ac:spMkLst>
            <pc:docMk/>
            <pc:sldMk cId="600413929" sldId="321"/>
            <ac:spMk id="10" creationId="{D03FAB8C-61C5-3020-9127-3ACFF964E30A}"/>
          </ac:spMkLst>
        </pc:spChg>
        <pc:spChg chg="del mod">
          <ac:chgData name="LeThiTrang" userId="ba35a4d6-2c56-4e8d-b6df-34aa7368205c" providerId="ADAL" clId="{37BDEB8B-5EED-41E1-B815-1E5C93584857}" dt="2022-08-08T08:26:46.664" v="735" actId="478"/>
          <ac:spMkLst>
            <pc:docMk/>
            <pc:sldMk cId="600413929" sldId="321"/>
            <ac:spMk id="11" creationId="{90C43FE9-7CF4-2394-4569-37619635AAC7}"/>
          </ac:spMkLst>
        </pc:spChg>
        <pc:spChg chg="add mod">
          <ac:chgData name="LeThiTrang" userId="ba35a4d6-2c56-4e8d-b6df-34aa7368205c" providerId="ADAL" clId="{37BDEB8B-5EED-41E1-B815-1E5C93584857}" dt="2022-08-08T09:41:05.542" v="1617" actId="122"/>
          <ac:spMkLst>
            <pc:docMk/>
            <pc:sldMk cId="600413929" sldId="321"/>
            <ac:spMk id="19" creationId="{B8C252F5-EA71-CA98-9E2F-4EA1D6E02F95}"/>
          </ac:spMkLst>
        </pc:spChg>
        <pc:picChg chg="del">
          <ac:chgData name="LeThiTrang" userId="ba35a4d6-2c56-4e8d-b6df-34aa7368205c" providerId="ADAL" clId="{37BDEB8B-5EED-41E1-B815-1E5C93584857}" dt="2022-08-08T08:26:37.662" v="733" actId="478"/>
          <ac:picMkLst>
            <pc:docMk/>
            <pc:sldMk cId="600413929" sldId="321"/>
            <ac:picMk id="5" creationId="{6B17E1E2-5531-6D7B-9298-B850A8EF4121}"/>
          </ac:picMkLst>
        </pc:picChg>
        <pc:picChg chg="del">
          <ac:chgData name="LeThiTrang" userId="ba35a4d6-2c56-4e8d-b6df-34aa7368205c" providerId="ADAL" clId="{37BDEB8B-5EED-41E1-B815-1E5C93584857}" dt="2022-08-08T08:26:37.662" v="733" actId="478"/>
          <ac:picMkLst>
            <pc:docMk/>
            <pc:sldMk cId="600413929" sldId="321"/>
            <ac:picMk id="6" creationId="{BD504094-2186-41DE-130A-6D30EEE1EDA4}"/>
          </ac:picMkLst>
        </pc:picChg>
        <pc:picChg chg="add del mod">
          <ac:chgData name="LeThiTrang" userId="ba35a4d6-2c56-4e8d-b6df-34aa7368205c" providerId="ADAL" clId="{37BDEB8B-5EED-41E1-B815-1E5C93584857}" dt="2022-08-08T08:47:46.819" v="784" actId="478"/>
          <ac:picMkLst>
            <pc:docMk/>
            <pc:sldMk cId="600413929" sldId="321"/>
            <ac:picMk id="12" creationId="{D7721C99-E8A8-8AAA-E8E4-68C5FB174267}"/>
          </ac:picMkLst>
        </pc:picChg>
        <pc:picChg chg="add del mod">
          <ac:chgData name="LeThiTrang" userId="ba35a4d6-2c56-4e8d-b6df-34aa7368205c" providerId="ADAL" clId="{37BDEB8B-5EED-41E1-B815-1E5C93584857}" dt="2022-08-08T08:47:46.819" v="784" actId="478"/>
          <ac:picMkLst>
            <pc:docMk/>
            <pc:sldMk cId="600413929" sldId="321"/>
            <ac:picMk id="14" creationId="{357241B4-9D57-8B15-838A-195B403C803D}"/>
          </ac:picMkLst>
        </pc:picChg>
        <pc:picChg chg="add mod">
          <ac:chgData name="LeThiTrang" userId="ba35a4d6-2c56-4e8d-b6df-34aa7368205c" providerId="ADAL" clId="{37BDEB8B-5EED-41E1-B815-1E5C93584857}" dt="2022-08-08T08:56:34.914" v="797" actId="1076"/>
          <ac:picMkLst>
            <pc:docMk/>
            <pc:sldMk cId="600413929" sldId="321"/>
            <ac:picMk id="16" creationId="{883A3E4B-B1F5-8FA6-FC10-619EDF115CD5}"/>
          </ac:picMkLst>
        </pc:picChg>
        <pc:picChg chg="add mod">
          <ac:chgData name="LeThiTrang" userId="ba35a4d6-2c56-4e8d-b6df-34aa7368205c" providerId="ADAL" clId="{37BDEB8B-5EED-41E1-B815-1E5C93584857}" dt="2022-08-08T08:58:14.777" v="803" actId="14100"/>
          <ac:picMkLst>
            <pc:docMk/>
            <pc:sldMk cId="600413929" sldId="321"/>
            <ac:picMk id="18" creationId="{4D5C3584-29EB-A971-4195-D70D2F04A927}"/>
          </ac:picMkLst>
        </pc:picChg>
      </pc:sldChg>
      <pc:sldChg chg="addSp delSp modSp new del mod setBg">
        <pc:chgData name="LeThiTrang" userId="ba35a4d6-2c56-4e8d-b6df-34aa7368205c" providerId="ADAL" clId="{37BDEB8B-5EED-41E1-B815-1E5C93584857}" dt="2022-08-11T08:29:56.299" v="2458" actId="47"/>
        <pc:sldMkLst>
          <pc:docMk/>
          <pc:sldMk cId="1038415718" sldId="322"/>
        </pc:sldMkLst>
        <pc:picChg chg="add del mod">
          <ac:chgData name="LeThiTrang" userId="ba35a4d6-2c56-4e8d-b6df-34aa7368205c" providerId="ADAL" clId="{37BDEB8B-5EED-41E1-B815-1E5C93584857}" dt="2022-08-08T08:46:08.393" v="775" actId="478"/>
          <ac:picMkLst>
            <pc:docMk/>
            <pc:sldMk cId="1038415718" sldId="322"/>
            <ac:picMk id="3" creationId="{0A8F8617-EA6F-028B-951C-F523F0A3749B}"/>
          </ac:picMkLst>
        </pc:picChg>
        <pc:picChg chg="add del mod">
          <ac:chgData name="LeThiTrang" userId="ba35a4d6-2c56-4e8d-b6df-34aa7368205c" providerId="ADAL" clId="{37BDEB8B-5EED-41E1-B815-1E5C93584857}" dt="2022-08-08T08:46:08.393" v="775" actId="478"/>
          <ac:picMkLst>
            <pc:docMk/>
            <pc:sldMk cId="1038415718" sldId="322"/>
            <ac:picMk id="5" creationId="{E1D12BFA-C62F-EF23-AB40-4456F6572D42}"/>
          </ac:picMkLst>
        </pc:picChg>
        <pc:picChg chg="add mod">
          <ac:chgData name="LeThiTrang" userId="ba35a4d6-2c56-4e8d-b6df-34aa7368205c" providerId="ADAL" clId="{37BDEB8B-5EED-41E1-B815-1E5C93584857}" dt="2022-08-08T08:47:06.924" v="783" actId="14100"/>
          <ac:picMkLst>
            <pc:docMk/>
            <pc:sldMk cId="1038415718" sldId="322"/>
            <ac:picMk id="7" creationId="{F1B6B15B-FDE2-E031-E47C-763C488FAB67}"/>
          </ac:picMkLst>
        </pc:picChg>
      </pc:sldChg>
      <pc:sldChg chg="addSp delSp modSp new mod setBg modAnim">
        <pc:chgData name="LeThiTrang" userId="ba35a4d6-2c56-4e8d-b6df-34aa7368205c" providerId="ADAL" clId="{37BDEB8B-5EED-41E1-B815-1E5C93584857}" dt="2022-08-11T08:52:20.261" v="2467"/>
        <pc:sldMkLst>
          <pc:docMk/>
          <pc:sldMk cId="541818468" sldId="323"/>
        </pc:sldMkLst>
        <pc:spChg chg="add del">
          <ac:chgData name="LeThiTrang" userId="ba35a4d6-2c56-4e8d-b6df-34aa7368205c" providerId="ADAL" clId="{37BDEB8B-5EED-41E1-B815-1E5C93584857}" dt="2022-08-08T09:11:09.178" v="1046" actId="478"/>
          <ac:spMkLst>
            <pc:docMk/>
            <pc:sldMk cId="541818468" sldId="323"/>
            <ac:spMk id="3" creationId="{0A65C57C-A0EE-1D07-7EA7-F298B8C18719}"/>
          </ac:spMkLst>
        </pc:spChg>
        <pc:spChg chg="add mod">
          <ac:chgData name="LeThiTrang" userId="ba35a4d6-2c56-4e8d-b6df-34aa7368205c" providerId="ADAL" clId="{37BDEB8B-5EED-41E1-B815-1E5C93584857}" dt="2022-08-11T08:30:08.575" v="2460" actId="113"/>
          <ac:spMkLst>
            <pc:docMk/>
            <pc:sldMk cId="541818468" sldId="323"/>
            <ac:spMk id="4" creationId="{383FAA45-13DC-949A-193F-285FD7B8B7CC}"/>
          </ac:spMkLst>
        </pc:spChg>
        <pc:spChg chg="add mod">
          <ac:chgData name="LeThiTrang" userId="ba35a4d6-2c56-4e8d-b6df-34aa7368205c" providerId="ADAL" clId="{37BDEB8B-5EED-41E1-B815-1E5C93584857}" dt="2022-08-08T09:42:31.097" v="1665" actId="1076"/>
          <ac:spMkLst>
            <pc:docMk/>
            <pc:sldMk cId="541818468" sldId="323"/>
            <ac:spMk id="5" creationId="{5AB0CAA8-5C41-AE1B-BB6E-F8A2D09F4AB6}"/>
          </ac:spMkLst>
        </pc:spChg>
        <pc:graphicFrameChg chg="add del mod">
          <ac:chgData name="LeThiTrang" userId="ba35a4d6-2c56-4e8d-b6df-34aa7368205c" providerId="ADAL" clId="{37BDEB8B-5EED-41E1-B815-1E5C93584857}" dt="2022-08-08T09:30:21.361" v="1375" actId="478"/>
          <ac:graphicFrameMkLst>
            <pc:docMk/>
            <pc:sldMk cId="541818468" sldId="323"/>
            <ac:graphicFrameMk id="6" creationId="{6E840B39-E729-2A8A-0C5B-AEC08304C0C9}"/>
          </ac:graphicFrameMkLst>
        </pc:graphicFrameChg>
        <pc:graphicFrameChg chg="add mod modGraphic">
          <ac:chgData name="LeThiTrang" userId="ba35a4d6-2c56-4e8d-b6df-34aa7368205c" providerId="ADAL" clId="{37BDEB8B-5EED-41E1-B815-1E5C93584857}" dt="2022-08-08T09:31:57.868" v="1386" actId="1076"/>
          <ac:graphicFrameMkLst>
            <pc:docMk/>
            <pc:sldMk cId="541818468" sldId="323"/>
            <ac:graphicFrameMk id="7" creationId="{4F03D68F-59D3-6023-44B5-3408AB20DE5B}"/>
          </ac:graphicFrameMkLst>
        </pc:graphicFrameChg>
      </pc:sldChg>
      <pc:sldChg chg="addSp delSp modSp new del mod">
        <pc:chgData name="LeThiTrang" userId="ba35a4d6-2c56-4e8d-b6df-34aa7368205c" providerId="ADAL" clId="{37BDEB8B-5EED-41E1-B815-1E5C93584857}" dt="2022-08-08T09:43:06.532" v="1669" actId="47"/>
        <pc:sldMkLst>
          <pc:docMk/>
          <pc:sldMk cId="4150502409" sldId="324"/>
        </pc:sldMkLst>
        <pc:spChg chg="add del mod">
          <ac:chgData name="LeThiTrang" userId="ba35a4d6-2c56-4e8d-b6df-34aa7368205c" providerId="ADAL" clId="{37BDEB8B-5EED-41E1-B815-1E5C93584857}" dt="2022-08-08T09:36:02.430" v="1488" actId="478"/>
          <ac:spMkLst>
            <pc:docMk/>
            <pc:sldMk cId="4150502409" sldId="324"/>
            <ac:spMk id="2" creationId="{77719D6F-1C49-674D-8C47-E33BADF1AD1C}"/>
          </ac:spMkLst>
        </pc:spChg>
      </pc:sldChg>
      <pc:sldChg chg="addSp modSp add mod modAnim">
        <pc:chgData name="LeThiTrang" userId="ba35a4d6-2c56-4e8d-b6df-34aa7368205c" providerId="ADAL" clId="{37BDEB8B-5EED-41E1-B815-1E5C93584857}" dt="2022-08-11T08:52:29.996" v="2468"/>
        <pc:sldMkLst>
          <pc:docMk/>
          <pc:sldMk cId="2906374616" sldId="325"/>
        </pc:sldMkLst>
        <pc:spChg chg="add mod">
          <ac:chgData name="LeThiTrang" userId="ba35a4d6-2c56-4e8d-b6df-34aa7368205c" providerId="ADAL" clId="{37BDEB8B-5EED-41E1-B815-1E5C93584857}" dt="2022-08-08T09:40:11.572" v="1613" actId="122"/>
          <ac:spMkLst>
            <pc:docMk/>
            <pc:sldMk cId="2906374616" sldId="325"/>
            <ac:spMk id="2" creationId="{56828451-B9DA-ED46-B36E-71C00F7FEB92}"/>
          </ac:spMkLst>
        </pc:spChg>
      </pc:sldChg>
      <pc:sldChg chg="new del">
        <pc:chgData name="LeThiTrang" userId="ba35a4d6-2c56-4e8d-b6df-34aa7368205c" providerId="ADAL" clId="{37BDEB8B-5EED-41E1-B815-1E5C93584857}" dt="2022-08-08T09:43:03.644" v="1668" actId="47"/>
        <pc:sldMkLst>
          <pc:docMk/>
          <pc:sldMk cId="1704269727" sldId="326"/>
        </pc:sldMkLst>
      </pc:sldChg>
      <pc:sldChg chg="addSp delSp modSp add mod modAnim">
        <pc:chgData name="LeThiTrang" userId="ba35a4d6-2c56-4e8d-b6df-34aa7368205c" providerId="ADAL" clId="{37BDEB8B-5EED-41E1-B815-1E5C93584857}" dt="2022-08-11T08:52:40.779" v="2469"/>
        <pc:sldMkLst>
          <pc:docMk/>
          <pc:sldMk cId="545269277" sldId="327"/>
        </pc:sldMkLst>
        <pc:spChg chg="add mod">
          <ac:chgData name="LeThiTrang" userId="ba35a4d6-2c56-4e8d-b6df-34aa7368205c" providerId="ADAL" clId="{37BDEB8B-5EED-41E1-B815-1E5C93584857}" dt="2022-08-08T10:06:57.425" v="2132" actId="1076"/>
          <ac:spMkLst>
            <pc:docMk/>
            <pc:sldMk cId="545269277" sldId="327"/>
            <ac:spMk id="2" creationId="{D4C07AAD-39E5-DE45-FEDC-93F94F9E4679}"/>
          </ac:spMkLst>
        </pc:spChg>
        <pc:spChg chg="add del">
          <ac:chgData name="LeThiTrang" userId="ba35a4d6-2c56-4e8d-b6df-34aa7368205c" providerId="ADAL" clId="{37BDEB8B-5EED-41E1-B815-1E5C93584857}" dt="2022-08-08T09:54:36.697" v="1864" actId="478"/>
          <ac:spMkLst>
            <pc:docMk/>
            <pc:sldMk cId="545269277" sldId="327"/>
            <ac:spMk id="4" creationId="{BA313542-F59F-26DA-FD67-3050A1A595B1}"/>
          </ac:spMkLst>
        </pc:spChg>
        <pc:spChg chg="add del mod">
          <ac:chgData name="LeThiTrang" userId="ba35a4d6-2c56-4e8d-b6df-34aa7368205c" providerId="ADAL" clId="{37BDEB8B-5EED-41E1-B815-1E5C93584857}" dt="2022-08-08T10:01:29.468" v="2051" actId="478"/>
          <ac:spMkLst>
            <pc:docMk/>
            <pc:sldMk cId="545269277" sldId="327"/>
            <ac:spMk id="6" creationId="{70F62D03-2A18-7270-6AE8-D70DA607F96B}"/>
          </ac:spMkLst>
        </pc:spChg>
      </pc:sldChg>
      <pc:sldChg chg="addSp modSp new mod setBg modAnim">
        <pc:chgData name="LeThiTrang" userId="ba35a4d6-2c56-4e8d-b6df-34aa7368205c" providerId="ADAL" clId="{37BDEB8B-5EED-41E1-B815-1E5C93584857}" dt="2022-08-11T08:53:42.949" v="2473"/>
        <pc:sldMkLst>
          <pc:docMk/>
          <pc:sldMk cId="939054576" sldId="328"/>
        </pc:sldMkLst>
        <pc:spChg chg="add mod">
          <ac:chgData name="LeThiTrang" userId="ba35a4d6-2c56-4e8d-b6df-34aa7368205c" providerId="ADAL" clId="{37BDEB8B-5EED-41E1-B815-1E5C93584857}" dt="2022-08-11T08:11:00.100" v="2400" actId="14100"/>
          <ac:spMkLst>
            <pc:docMk/>
            <pc:sldMk cId="939054576" sldId="328"/>
            <ac:spMk id="2" creationId="{84F3CC58-A9B8-B22A-3499-A7FBB3DBC4AC}"/>
          </ac:spMkLst>
        </pc:spChg>
        <pc:spChg chg="add mod">
          <ac:chgData name="LeThiTrang" userId="ba35a4d6-2c56-4e8d-b6df-34aa7368205c" providerId="ADAL" clId="{37BDEB8B-5EED-41E1-B815-1E5C93584857}" dt="2022-08-11T08:10:44.589" v="2396" actId="14100"/>
          <ac:spMkLst>
            <pc:docMk/>
            <pc:sldMk cId="939054576" sldId="328"/>
            <ac:spMk id="3" creationId="{26CC52C8-F2AA-EFE1-19DA-C3E3F94B45F6}"/>
          </ac:spMkLst>
        </pc:spChg>
      </pc:sldChg>
      <pc:sldChg chg="addSp delSp modSp new mod setBg delAnim modAnim">
        <pc:chgData name="LeThiTrang" userId="ba35a4d6-2c56-4e8d-b6df-34aa7368205c" providerId="ADAL" clId="{37BDEB8B-5EED-41E1-B815-1E5C93584857}" dt="2022-08-12T09:47:44.974" v="2487" actId="14100"/>
        <pc:sldMkLst>
          <pc:docMk/>
          <pc:sldMk cId="3228269338" sldId="329"/>
        </pc:sldMkLst>
        <pc:spChg chg="add mod">
          <ac:chgData name="LeThiTrang" userId="ba35a4d6-2c56-4e8d-b6df-34aa7368205c" providerId="ADAL" clId="{37BDEB8B-5EED-41E1-B815-1E5C93584857}" dt="2022-08-08T10:09:08.353" v="2163" actId="113"/>
          <ac:spMkLst>
            <pc:docMk/>
            <pc:sldMk cId="3228269338" sldId="329"/>
            <ac:spMk id="3" creationId="{1130BDAD-FE71-3283-FB15-A21BE08D15ED}"/>
          </ac:spMkLst>
        </pc:spChg>
        <pc:spChg chg="add del mod">
          <ac:chgData name="LeThiTrang" userId="ba35a4d6-2c56-4e8d-b6df-34aa7368205c" providerId="ADAL" clId="{37BDEB8B-5EED-41E1-B815-1E5C93584857}" dt="2022-08-08T10:27:44.511" v="2180" actId="478"/>
          <ac:spMkLst>
            <pc:docMk/>
            <pc:sldMk cId="3228269338" sldId="329"/>
            <ac:spMk id="4" creationId="{0D283512-AE37-0BA3-A105-F7B22906FA75}"/>
          </ac:spMkLst>
        </pc:spChg>
        <pc:spChg chg="add del mod">
          <ac:chgData name="LeThiTrang" userId="ba35a4d6-2c56-4e8d-b6df-34aa7368205c" providerId="ADAL" clId="{37BDEB8B-5EED-41E1-B815-1E5C93584857}" dt="2022-08-08T10:26:21.352" v="2176" actId="478"/>
          <ac:spMkLst>
            <pc:docMk/>
            <pc:sldMk cId="3228269338" sldId="329"/>
            <ac:spMk id="5" creationId="{95007C0B-39E7-718D-5917-FA38C90D640B}"/>
          </ac:spMkLst>
        </pc:spChg>
        <pc:graphicFrameChg chg="add del mod">
          <ac:chgData name="LeThiTrang" userId="ba35a4d6-2c56-4e8d-b6df-34aa7368205c" providerId="ADAL" clId="{37BDEB8B-5EED-41E1-B815-1E5C93584857}" dt="2022-08-12T09:46:17.526" v="2481" actId="478"/>
          <ac:graphicFrameMkLst>
            <pc:docMk/>
            <pc:sldMk cId="3228269338" sldId="329"/>
            <ac:graphicFrameMk id="2" creationId="{5D930CCA-4D0C-3E55-9261-AD5645FF5A96}"/>
          </ac:graphicFrameMkLst>
        </pc:graphicFrameChg>
        <pc:picChg chg="add mod">
          <ac:chgData name="LeThiTrang" userId="ba35a4d6-2c56-4e8d-b6df-34aa7368205c" providerId="ADAL" clId="{37BDEB8B-5EED-41E1-B815-1E5C93584857}" dt="2022-08-12T09:47:44.974" v="2487" actId="14100"/>
          <ac:picMkLst>
            <pc:docMk/>
            <pc:sldMk cId="3228269338" sldId="329"/>
            <ac:picMk id="4" creationId="{DB5066DA-F824-82AD-C2D3-70126E55BA6D}"/>
          </ac:picMkLst>
        </pc:picChg>
        <pc:cxnChg chg="add del">
          <ac:chgData name="LeThiTrang" userId="ba35a4d6-2c56-4e8d-b6df-34aa7368205c" providerId="ADAL" clId="{37BDEB8B-5EED-41E1-B815-1E5C93584857}" dt="2022-08-12T09:46:25.231" v="2482" actId="478"/>
          <ac:cxnSpMkLst>
            <pc:docMk/>
            <pc:sldMk cId="3228269338" sldId="329"/>
            <ac:cxnSpMk id="7" creationId="{521B9684-91F6-E6D4-3466-6B3E3EBF94AD}"/>
          </ac:cxnSpMkLst>
        </pc:cxnChg>
        <pc:cxnChg chg="add del mod">
          <ac:chgData name="LeThiTrang" userId="ba35a4d6-2c56-4e8d-b6df-34aa7368205c" providerId="ADAL" clId="{37BDEB8B-5EED-41E1-B815-1E5C93584857}" dt="2022-08-12T09:46:25.231" v="2482" actId="478"/>
          <ac:cxnSpMkLst>
            <pc:docMk/>
            <pc:sldMk cId="3228269338" sldId="329"/>
            <ac:cxnSpMk id="9" creationId="{55DA47E3-8648-220D-8920-D130F4B8434A}"/>
          </ac:cxnSpMkLst>
        </pc:cxnChg>
        <pc:cxnChg chg="add del mod">
          <ac:chgData name="LeThiTrang" userId="ba35a4d6-2c56-4e8d-b6df-34aa7368205c" providerId="ADAL" clId="{37BDEB8B-5EED-41E1-B815-1E5C93584857}" dt="2022-08-12T09:46:25.231" v="2482" actId="478"/>
          <ac:cxnSpMkLst>
            <pc:docMk/>
            <pc:sldMk cId="3228269338" sldId="329"/>
            <ac:cxnSpMk id="11" creationId="{F4C832C4-AFC7-BE1F-590D-F3972B07F5E0}"/>
          </ac:cxnSpMkLst>
        </pc:cxnChg>
        <pc:cxnChg chg="add del">
          <ac:chgData name="LeThiTrang" userId="ba35a4d6-2c56-4e8d-b6df-34aa7368205c" providerId="ADAL" clId="{37BDEB8B-5EED-41E1-B815-1E5C93584857}" dt="2022-08-12T09:46:25.231" v="2482" actId="478"/>
          <ac:cxnSpMkLst>
            <pc:docMk/>
            <pc:sldMk cId="3228269338" sldId="329"/>
            <ac:cxnSpMk id="13" creationId="{887F3CF1-6440-0AA2-CEFF-3EE032294593}"/>
          </ac:cxnSpMkLst>
        </pc:cxnChg>
      </pc:sldChg>
      <pc:sldChg chg="addSp delSp modSp new mod setBg modAnim">
        <pc:chgData name="LeThiTrang" userId="ba35a4d6-2c56-4e8d-b6df-34aa7368205c" providerId="ADAL" clId="{37BDEB8B-5EED-41E1-B815-1E5C93584857}" dt="2022-08-11T08:54:12.601" v="2476"/>
        <pc:sldMkLst>
          <pc:docMk/>
          <pc:sldMk cId="1709354115" sldId="330"/>
        </pc:sldMkLst>
        <pc:spChg chg="add mod">
          <ac:chgData name="LeThiTrang" userId="ba35a4d6-2c56-4e8d-b6df-34aa7368205c" providerId="ADAL" clId="{37BDEB8B-5EED-41E1-B815-1E5C93584857}" dt="2022-08-11T08:25:20.283" v="2446" actId="14100"/>
          <ac:spMkLst>
            <pc:docMk/>
            <pc:sldMk cId="1709354115" sldId="330"/>
            <ac:spMk id="2" creationId="{662AE703-B00E-8ED4-6285-9A3AA6EBD24F}"/>
          </ac:spMkLst>
        </pc:spChg>
        <pc:spChg chg="add del mod">
          <ac:chgData name="LeThiTrang" userId="ba35a4d6-2c56-4e8d-b6df-34aa7368205c" providerId="ADAL" clId="{37BDEB8B-5EED-41E1-B815-1E5C93584857}" dt="2022-08-11T08:17:46.449" v="2419" actId="478"/>
          <ac:spMkLst>
            <pc:docMk/>
            <pc:sldMk cId="1709354115" sldId="330"/>
            <ac:spMk id="4" creationId="{E6DF7A6F-C350-1499-C3FD-88DA7CF8C9A9}"/>
          </ac:spMkLst>
        </pc:spChg>
        <pc:spChg chg="add del mod">
          <ac:chgData name="LeThiTrang" userId="ba35a4d6-2c56-4e8d-b6df-34aa7368205c" providerId="ADAL" clId="{37BDEB8B-5EED-41E1-B815-1E5C93584857}" dt="2022-08-11T08:17:30.215" v="2416"/>
          <ac:spMkLst>
            <pc:docMk/>
            <pc:sldMk cId="1709354115" sldId="330"/>
            <ac:spMk id="5" creationId="{32C9E94A-9A9B-C208-D249-67F65C2FEA91}"/>
          </ac:spMkLst>
        </pc:spChg>
        <pc:picChg chg="add mod">
          <ac:chgData name="LeThiTrang" userId="ba35a4d6-2c56-4e8d-b6df-34aa7368205c" providerId="ADAL" clId="{37BDEB8B-5EED-41E1-B815-1E5C93584857}" dt="2022-08-11T08:19:21.956" v="2432" actId="1076"/>
          <ac:picMkLst>
            <pc:docMk/>
            <pc:sldMk cId="1709354115" sldId="330"/>
            <ac:picMk id="3" creationId="{962109BF-0F51-6C88-D7B2-24A3A46C869A}"/>
          </ac:picMkLst>
        </pc:picChg>
        <pc:picChg chg="add mod">
          <ac:chgData name="LeThiTrang" userId="ba35a4d6-2c56-4e8d-b6df-34aa7368205c" providerId="ADAL" clId="{37BDEB8B-5EED-41E1-B815-1E5C93584857}" dt="2022-08-11T08:19:26.516" v="2433" actId="14100"/>
          <ac:picMkLst>
            <pc:docMk/>
            <pc:sldMk cId="1709354115" sldId="330"/>
            <ac:picMk id="6" creationId="{818EF82E-B24E-D58E-5229-BE9E738A6D6C}"/>
          </ac:picMkLst>
        </pc:picChg>
      </pc:sldChg>
      <pc:sldChg chg="new del">
        <pc:chgData name="LeThiTrang" userId="ba35a4d6-2c56-4e8d-b6df-34aa7368205c" providerId="ADAL" clId="{37BDEB8B-5EED-41E1-B815-1E5C93584857}" dt="2022-08-11T08:29:05.456" v="2452" actId="47"/>
        <pc:sldMkLst>
          <pc:docMk/>
          <pc:sldMk cId="1359240708" sldId="331"/>
        </pc:sldMkLst>
      </pc:sldChg>
      <pc:sldChg chg="add modAnim">
        <pc:chgData name="LeThiTrang" userId="ba35a4d6-2c56-4e8d-b6df-34aa7368205c" providerId="ADAL" clId="{37BDEB8B-5EED-41E1-B815-1E5C93584857}" dt="2022-08-11T08:54:39.243" v="2478"/>
        <pc:sldMkLst>
          <pc:docMk/>
          <pc:sldMk cId="2166937942" sldId="332"/>
        </pc:sldMkLst>
      </pc:sldChg>
      <pc:sldChg chg="new del">
        <pc:chgData name="LeThiTrang" userId="ba35a4d6-2c56-4e8d-b6df-34aa7368205c" providerId="ADAL" clId="{37BDEB8B-5EED-41E1-B815-1E5C93584857}" dt="2022-08-11T08:29:37.465" v="2456" actId="47"/>
        <pc:sldMkLst>
          <pc:docMk/>
          <pc:sldMk cId="861090944" sldId="333"/>
        </pc:sldMkLst>
      </pc:sldChg>
      <pc:sldChg chg="new del">
        <pc:chgData name="LeThiTrang" userId="ba35a4d6-2c56-4e8d-b6df-34aa7368205c" providerId="ADAL" clId="{37BDEB8B-5EED-41E1-B815-1E5C93584857}" dt="2022-08-11T08:29:07.603" v="2453" actId="47"/>
        <pc:sldMkLst>
          <pc:docMk/>
          <pc:sldMk cId="2241415696" sldId="333"/>
        </pc:sldMkLst>
      </pc:sldChg>
      <pc:sldChg chg="add modAnim">
        <pc:chgData name="LeThiTrang" userId="ba35a4d6-2c56-4e8d-b6df-34aa7368205c" providerId="ADAL" clId="{37BDEB8B-5EED-41E1-B815-1E5C93584857}" dt="2022-08-11T08:54:54.738" v="2479"/>
        <pc:sldMkLst>
          <pc:docMk/>
          <pc:sldMk cId="1009117534" sldId="334"/>
        </pc:sldMkLst>
      </pc:sldChg>
      <pc:sldMasterChg chg="delSldLayout">
        <pc:chgData name="LeThiTrang" userId="ba35a4d6-2c56-4e8d-b6df-34aa7368205c" providerId="ADAL" clId="{37BDEB8B-5EED-41E1-B815-1E5C93584857}" dt="2022-08-06T09:09:47.924" v="1" actId="47"/>
        <pc:sldMasterMkLst>
          <pc:docMk/>
          <pc:sldMasterMk cId="2364387155" sldId="2147483648"/>
        </pc:sldMasterMkLst>
        <pc:sldLayoutChg chg="del">
          <pc:chgData name="LeThiTrang" userId="ba35a4d6-2c56-4e8d-b6df-34aa7368205c" providerId="ADAL" clId="{37BDEB8B-5EED-41E1-B815-1E5C93584857}" dt="2022-08-06T09:09:47.924" v="1" actId="47"/>
          <pc:sldLayoutMkLst>
            <pc:docMk/>
            <pc:sldMasterMk cId="2364387155" sldId="2147483648"/>
            <pc:sldLayoutMk cId="3401113594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E6336-A9E2-4D02-B3C9-C0B1C2CBB5E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2D13A-C6CF-46B7-AF48-7FA318E33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0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08A4D-6795-BA8D-06B1-C8815198F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A14729-2B27-B1BA-2733-E743C7755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7D137-104C-26D6-7DB7-7C142215B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FC505-7570-392B-D154-411CF156A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6FF8F-A1E4-E5F7-764F-88B0CAEE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36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C61AE-E465-284C-82C8-79ED5744A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6059D-6F99-C9C1-3E21-598D7822C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9CFFA-5BF4-4AB5-3D27-7E885BF3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EC482-A0C2-C702-DEBC-22DF96E30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4DD67-C0AE-4D86-D9DA-486A8BAEA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36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E4B7C0-8B5D-0E86-DCDF-92245A13EF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8FB67B-8437-5F5A-0176-8F7083B0C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1165A-57DF-6934-7310-59480BA89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B776B-2BE2-0BAC-9285-A6AF6C56F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A50D1-9569-D085-AD6A-3501A652F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28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自定义版式">
  <p:cSld name="自定义版式">
    <p:bg>
      <p:bgPr>
        <a:solidFill>
          <a:schemeClr val="l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1" y="901"/>
            <a:ext cx="12191998" cy="6856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236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D78CC-7217-F910-1E00-5C0BE23C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29FE4-A045-8472-F803-63D74128C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3CAA-C250-8FB3-0576-092CD94EE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08C90-A661-849A-5372-939EA852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CC8A4-F3C3-75FC-4D53-1E2FF347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37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20E44-1E64-DC4A-26B0-5E5FDA36E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50F65-EB40-080E-F701-6D5CAED74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130D3-D223-C0C4-D28C-E31638CCF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1DE2C-7C67-FEEF-DBE2-F74355C58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A5B16-2C6F-EDFD-CFD8-36EC1F6E9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96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A91C7-4C30-A222-C6FE-5AA5A1B1C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325CE-5F5E-EE47-CF67-E2EF3A7F5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705983-E3BF-4055-1466-F1209F9F4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1B4174-FD7E-1082-92E2-D8B64E6D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5AE130-5B04-0B85-5ACA-A25E4DE92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1343F-D356-DF67-4925-97974898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32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6ED57-CBC1-9DCB-C16D-C7FCA3DC0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C098B-F908-3D55-F815-D4E1F79C1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753E1-C24D-D8C2-EC5C-9FEA03AFB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8E48ED-7178-3F68-F321-B073FA9A8E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0EB61-A13F-4643-1E7A-76AF8C8C0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A9D804-979F-D674-AD1D-A5FEBAB9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18D08B-28F5-3818-AC0E-E90983A89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98D1C9-A7D5-6083-A523-668C44DC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59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76376-EECA-BAD3-A48C-15C19D301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B89DCD-9664-B29D-4F41-9E5DC6CB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51F1A7-C762-0AB8-590C-96011B3E1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3C7392-FBD2-3D82-BA71-BD67C3756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93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065CAE-8570-0E62-4183-5511B18D7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1DEB5E-0106-B5FD-F955-EEBB06B21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8BC3A-0CFE-8295-008C-730780AD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987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6A90B-DA26-937E-AA9F-9483B8406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11833-4331-F0EE-FABF-3FE79F317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33E74-D9ED-96CF-6CBC-36C947723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CC881-6D1D-C849-8C72-D06B72D8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60836-C73E-85B0-3126-696B448BC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D10B4-25EB-58F4-37E6-8660884C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48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13678-20DC-748D-F51B-07705B25A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6E3AF5-F155-F6ED-9E87-96F17B3B0F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538EB-FC28-BAE9-58D4-12909BFCE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DC3D08-BF2B-9362-CA7A-250F61C3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4E20F-8FF1-98BF-DCFB-2529800E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B98A0-F73B-CC66-F5C5-9D147F05B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57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38BDF6-8602-E1C2-C5F9-BF93064BD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ACC2-61B4-4DBB-8767-6E5848D5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58CC5-588F-D8B2-D7C7-9D78A8D0C8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4B883-7E2C-4E90-B80C-A987D89AF784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916D1-A2CF-52CE-AB06-1ED1F6F97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E8CDE-F5F9-231B-2AFE-C4F091BDE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CE6A6-D347-473D-926B-8962CF3F4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38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vlethitrang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82112"/>
              </p:ext>
            </p:extLst>
          </p:nvPr>
        </p:nvGraphicFramePr>
        <p:xfrm>
          <a:off x="1524000" y="1362316"/>
          <a:ext cx="9143999" cy="2239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8518">
                  <a:extLst>
                    <a:ext uri="{9D8B030D-6E8A-4147-A177-3AD203B41FA5}">
                      <a16:colId xmlns:a16="http://schemas.microsoft.com/office/drawing/2014/main" val="1120832284"/>
                    </a:ext>
                  </a:extLst>
                </a:gridCol>
                <a:gridCol w="3148107">
                  <a:extLst>
                    <a:ext uri="{9D8B030D-6E8A-4147-A177-3AD203B41FA5}">
                      <a16:colId xmlns:a16="http://schemas.microsoft.com/office/drawing/2014/main" val="1112460498"/>
                    </a:ext>
                  </a:extLst>
                </a:gridCol>
                <a:gridCol w="3447374">
                  <a:extLst>
                    <a:ext uri="{9D8B030D-6E8A-4147-A177-3AD203B41FA5}">
                      <a16:colId xmlns:a16="http://schemas.microsoft.com/office/drawing/2014/main" val="2897195908"/>
                    </a:ext>
                  </a:extLst>
                </a:gridCol>
              </a:tblGrid>
              <a:tr h="22397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 smtClean="0">
                          <a:effectLst/>
                        </a:rPr>
                        <a:t>Giáo</a:t>
                      </a:r>
                      <a:r>
                        <a:rPr lang="vi-VN" sz="2400" baseline="0" dirty="0" smtClean="0">
                          <a:effectLst/>
                        </a:rPr>
                        <a:t> viên: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 smtClean="0">
                          <a:effectLst/>
                        </a:rPr>
                        <a:t>Lê </a:t>
                      </a:r>
                      <a:r>
                        <a:rPr lang="vi-VN" sz="2400" dirty="0">
                          <a:effectLst/>
                        </a:rPr>
                        <a:t>Thị Trang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 smtClean="0">
                          <a:effectLst/>
                        </a:rPr>
                        <a:t>Trường</a:t>
                      </a:r>
                      <a:r>
                        <a:rPr lang="vi-VN" sz="2400" baseline="0" dirty="0" smtClean="0">
                          <a:effectLst/>
                        </a:rPr>
                        <a:t>: </a:t>
                      </a:r>
                      <a:endParaRPr lang="vi-VN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 smtClean="0">
                          <a:effectLst/>
                        </a:rPr>
                        <a:t>THPT </a:t>
                      </a:r>
                      <a:r>
                        <a:rPr lang="vi-VN" sz="2400" dirty="0">
                          <a:effectLst/>
                        </a:rPr>
                        <a:t>Đầm Dơi – Cà Mau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 smtClean="0">
                          <a:effectLst/>
                        </a:rPr>
                        <a:t>Đ/c</a:t>
                      </a:r>
                      <a:r>
                        <a:rPr lang="vi-VN" sz="2400" baseline="0" dirty="0" smtClean="0">
                          <a:effectLst/>
                        </a:rPr>
                        <a:t> Mail</a:t>
                      </a:r>
                      <a:endParaRPr lang="vi-VN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 smtClean="0">
                          <a:effectLst/>
                          <a:hlinkClick r:id="rId2"/>
                        </a:rPr>
                        <a:t>gvlethitrang@gmail.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 smtClean="0">
                          <a:effectLst/>
                          <a:hlinkClick r:id="rId2"/>
                        </a:rPr>
                        <a:t>com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77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832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828451-B9DA-ED46-B36E-71C00F7FEB92}"/>
              </a:ext>
            </a:extLst>
          </p:cNvPr>
          <p:cNvSpPr/>
          <p:nvPr/>
        </p:nvSpPr>
        <p:spPr>
          <a:xfrm>
            <a:off x="1182624" y="1524000"/>
            <a:ext cx="9643872" cy="30114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7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7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GB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7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C07AAD-39E5-DE45-FEDC-93F94F9E4679}"/>
              </a:ext>
            </a:extLst>
          </p:cNvPr>
          <p:cNvSpPr/>
          <p:nvPr/>
        </p:nvSpPr>
        <p:spPr>
          <a:xfrm>
            <a:off x="371856" y="1316736"/>
            <a:ext cx="11448288" cy="3218687"/>
          </a:xfrm>
          <a:prstGeom prst="rect">
            <a:avLst/>
          </a:prstGeom>
          <a:solidFill>
            <a:srgbClr val="77CF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– 40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(HS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26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30BDAD-FE71-3283-FB15-A21BE08D15ED}"/>
              </a:ext>
            </a:extLst>
          </p:cNvPr>
          <p:cNvSpPr/>
          <p:nvPr/>
        </p:nvSpPr>
        <p:spPr>
          <a:xfrm>
            <a:off x="691896" y="282639"/>
            <a:ext cx="3124200" cy="1057655"/>
          </a:xfrm>
          <a:prstGeom prst="rect">
            <a:avLst/>
          </a:prstGeom>
          <a:solidFill>
            <a:srgbClr val="77CF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DB5066DA-F824-82AD-C2D3-70126E55B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584" y="1645920"/>
            <a:ext cx="9765792" cy="39867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826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F3CC58-A9B8-B22A-3499-A7FBB3DBC4AC}"/>
              </a:ext>
            </a:extLst>
          </p:cNvPr>
          <p:cNvSpPr/>
          <p:nvPr/>
        </p:nvSpPr>
        <p:spPr>
          <a:xfrm>
            <a:off x="4437888" y="1172955"/>
            <a:ext cx="2414016" cy="96064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CC52C8-F2AA-EFE1-19DA-C3E3F94B45F6}"/>
              </a:ext>
            </a:extLst>
          </p:cNvPr>
          <p:cNvSpPr/>
          <p:nvPr/>
        </p:nvSpPr>
        <p:spPr>
          <a:xfrm>
            <a:off x="454152" y="2334767"/>
            <a:ext cx="11283696" cy="217627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sơ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tin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05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62AE703-B00E-8ED4-6285-9A3AA6EBD24F}"/>
              </a:ext>
            </a:extLst>
          </p:cNvPr>
          <p:cNvSpPr/>
          <p:nvPr/>
        </p:nvSpPr>
        <p:spPr>
          <a:xfrm>
            <a:off x="4303986" y="275431"/>
            <a:ext cx="3563007" cy="1001576"/>
          </a:xfrm>
          <a:prstGeom prst="rect">
            <a:avLst/>
          </a:prstGeom>
          <a:solidFill>
            <a:srgbClr val="77CF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screenshot of a phone&#10;&#10;Description automatically generated with low confidence">
            <a:extLst>
              <a:ext uri="{FF2B5EF4-FFF2-40B4-BE49-F238E27FC236}">
                <a16:creationId xmlns:a16="http://schemas.microsoft.com/office/drawing/2014/main" id="{962109BF-0F51-6C88-D7B2-24A3A46C86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141" y="1487423"/>
            <a:ext cx="3283268" cy="4767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Diagram&#10;&#10;Description automatically generated with low confidence">
            <a:extLst>
              <a:ext uri="{FF2B5EF4-FFF2-40B4-BE49-F238E27FC236}">
                <a16:creationId xmlns:a16="http://schemas.microsoft.com/office/drawing/2014/main" id="{818EF82E-B24E-D58E-5229-BE9E738A6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592" y="1487424"/>
            <a:ext cx="2962656" cy="462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35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hart, pie chart&#10;&#10;Description automatically generated">
            <a:extLst>
              <a:ext uri="{FF2B5EF4-FFF2-40B4-BE49-F238E27FC236}">
                <a16:creationId xmlns:a16="http://schemas.microsoft.com/office/drawing/2014/main" id="{883A3E4B-B1F5-8FA6-FC10-619EDF115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56" y="26589"/>
            <a:ext cx="8992047" cy="3791346"/>
          </a:xfrm>
          <a:prstGeom prst="rect">
            <a:avLst/>
          </a:prstGeom>
        </p:spPr>
      </p:pic>
      <p:pic>
        <p:nvPicPr>
          <p:cNvPr id="18" name="Picture 17" descr="Diagram&#10;&#10;Description automatically generated">
            <a:extLst>
              <a:ext uri="{FF2B5EF4-FFF2-40B4-BE49-F238E27FC236}">
                <a16:creationId xmlns:a16="http://schemas.microsoft.com/office/drawing/2014/main" id="{4D5C3584-29EB-A971-4195-D70D2F04A9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120" y="4011169"/>
            <a:ext cx="9089583" cy="268224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8C252F5-EA71-CA98-9E2F-4EA1D6E02F95}"/>
              </a:ext>
            </a:extLst>
          </p:cNvPr>
          <p:cNvSpPr/>
          <p:nvPr/>
        </p:nvSpPr>
        <p:spPr>
          <a:xfrm>
            <a:off x="121920" y="609599"/>
            <a:ext cx="2633472" cy="184099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dạng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đồ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đồ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937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hart, diagram&#10;&#10;Description automatically generated">
            <a:extLst>
              <a:ext uri="{FF2B5EF4-FFF2-40B4-BE49-F238E27FC236}">
                <a16:creationId xmlns:a16="http://schemas.microsoft.com/office/drawing/2014/main" id="{F1B6B15B-FDE2-E031-E47C-763C488FA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" y="219456"/>
            <a:ext cx="11436096" cy="6376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11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62A283-96A9-2A1E-3543-03CBC929A544}"/>
              </a:ext>
            </a:extLst>
          </p:cNvPr>
          <p:cNvSpPr txBox="1"/>
          <p:nvPr/>
        </p:nvSpPr>
        <p:spPr>
          <a:xfrm>
            <a:off x="1450848" y="563580"/>
            <a:ext cx="5059680" cy="655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tiếng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Việt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770823-5B64-CE4E-CD50-6796A4EB324F}"/>
              </a:ext>
            </a:extLst>
          </p:cNvPr>
          <p:cNvSpPr txBox="1"/>
          <p:nvPr/>
        </p:nvSpPr>
        <p:spPr>
          <a:xfrm>
            <a:off x="1584960" y="1431209"/>
            <a:ext cx="8607552" cy="23391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SỬ DỤNG PHƯƠNG TIỆN PHI NGÔN NGỮ</a:t>
            </a:r>
            <a:endParaRPr lang="en-GB" sz="4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tiếp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68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6;p6">
            <a:extLst>
              <a:ext uri="{FF2B5EF4-FFF2-40B4-BE49-F238E27FC236}">
                <a16:creationId xmlns:a16="http://schemas.microsoft.com/office/drawing/2014/main" id="{E9EF59E1-DD82-498D-4347-15E1EB0645F2}"/>
              </a:ext>
            </a:extLst>
          </p:cNvPr>
          <p:cNvSpPr/>
          <p:nvPr/>
        </p:nvSpPr>
        <p:spPr>
          <a:xfrm>
            <a:off x="884441" y="277993"/>
            <a:ext cx="10369139" cy="1110600"/>
          </a:xfrm>
          <a:prstGeom prst="ellipse">
            <a:avLst/>
          </a:prstGeom>
          <a:solidFill>
            <a:schemeClr val="lt1">
              <a:alpha val="71764"/>
            </a:schemeClr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57;p6">
            <a:extLst>
              <a:ext uri="{FF2B5EF4-FFF2-40B4-BE49-F238E27FC236}">
                <a16:creationId xmlns:a16="http://schemas.microsoft.com/office/drawing/2014/main" id="{9BD1B526-8FB1-9A49-8B14-89FCD555AEC1}"/>
              </a:ext>
            </a:extLst>
          </p:cNvPr>
          <p:cNvSpPr txBox="1"/>
          <p:nvPr/>
        </p:nvSpPr>
        <p:spPr>
          <a:xfrm>
            <a:off x="2598567" y="387166"/>
            <a:ext cx="671702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CẤU TRÚC BÀI HỌC</a:t>
            </a:r>
            <a:endParaRPr sz="4000" b="1" dirty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62B153-2806-8475-BC23-556BCFC05D45}"/>
              </a:ext>
            </a:extLst>
          </p:cNvPr>
          <p:cNvSpPr/>
          <p:nvPr/>
        </p:nvSpPr>
        <p:spPr>
          <a:xfrm>
            <a:off x="2769255" y="1975258"/>
            <a:ext cx="4509369" cy="742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2241E9-ECF9-8052-761A-DF7A9204292C}"/>
              </a:ext>
            </a:extLst>
          </p:cNvPr>
          <p:cNvSpPr/>
          <p:nvPr/>
        </p:nvSpPr>
        <p:spPr>
          <a:xfrm>
            <a:off x="2769253" y="3990169"/>
            <a:ext cx="4509369" cy="743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FBD935-E3EC-0252-985E-92417CD09A9A}"/>
              </a:ext>
            </a:extLst>
          </p:cNvPr>
          <p:cNvSpPr/>
          <p:nvPr/>
        </p:nvSpPr>
        <p:spPr>
          <a:xfrm>
            <a:off x="2769254" y="2952616"/>
            <a:ext cx="4509369" cy="8025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F4895C-5F42-960E-A01B-8CD47DFBFD13}"/>
              </a:ext>
            </a:extLst>
          </p:cNvPr>
          <p:cNvSpPr/>
          <p:nvPr/>
        </p:nvSpPr>
        <p:spPr>
          <a:xfrm>
            <a:off x="2769252" y="4855863"/>
            <a:ext cx="4509369" cy="743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8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6991B3-ED0A-BB03-A3BE-EFEC7A596D27}"/>
              </a:ext>
            </a:extLst>
          </p:cNvPr>
          <p:cNvSpPr/>
          <p:nvPr/>
        </p:nvSpPr>
        <p:spPr>
          <a:xfrm>
            <a:off x="2243329" y="1548384"/>
            <a:ext cx="7338748" cy="30114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8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8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GB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0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9B9D8BC-3C6E-5C91-376D-639B962F10DD}"/>
              </a:ext>
            </a:extLst>
          </p:cNvPr>
          <p:cNvSpPr/>
          <p:nvPr/>
        </p:nvSpPr>
        <p:spPr>
          <a:xfrm>
            <a:off x="6110090" y="1548384"/>
            <a:ext cx="5521078" cy="446227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4EBF28-6CD0-9626-B42B-36E96323AFB9}"/>
              </a:ext>
            </a:extLst>
          </p:cNvPr>
          <p:cNvSpPr/>
          <p:nvPr/>
        </p:nvSpPr>
        <p:spPr>
          <a:xfrm>
            <a:off x="731521" y="1548385"/>
            <a:ext cx="5047486" cy="446227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Hình ảnh Biểu Tượng Cử Chỉ Giao Tiếp Thiết Lập Phong Cách Hoạt Hình PNG ,  Thông Tin Liên Lạc, Điệu Bộ, Thần Tượng PNG và Vector với nền trong suốt để">
            <a:extLst>
              <a:ext uri="{FF2B5EF4-FFF2-40B4-BE49-F238E27FC236}">
                <a16:creationId xmlns:a16="http://schemas.microsoft.com/office/drawing/2014/main" id="{6B17E1E2-5531-6D7B-9298-B850A8EF41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8" y="1731265"/>
            <a:ext cx="4571999" cy="4279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Giao tiếp phi ngôn ngữ là gì? Chức năng của giao tiếp phi ngôn ngữ">
            <a:extLst>
              <a:ext uri="{FF2B5EF4-FFF2-40B4-BE49-F238E27FC236}">
                <a16:creationId xmlns:a16="http://schemas.microsoft.com/office/drawing/2014/main" id="{BD504094-2186-41DE-130A-6D30EEE1ED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264" y="1731265"/>
            <a:ext cx="5327904" cy="419404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22980D6-E478-390C-C95B-13463C8AA20B}"/>
              </a:ext>
            </a:extLst>
          </p:cNvPr>
          <p:cNvSpPr/>
          <p:nvPr/>
        </p:nvSpPr>
        <p:spPr>
          <a:xfrm>
            <a:off x="1840992" y="6078284"/>
            <a:ext cx="1926335" cy="4200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Hình 1</a:t>
            </a:r>
            <a:endParaRPr lang="en-GB" sz="20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77FD14-D9CF-212E-8F16-61AF94E6F6AD}"/>
              </a:ext>
            </a:extLst>
          </p:cNvPr>
          <p:cNvSpPr/>
          <p:nvPr/>
        </p:nvSpPr>
        <p:spPr>
          <a:xfrm>
            <a:off x="7895269" y="6108193"/>
            <a:ext cx="1950719" cy="371284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Hình 2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C43FE9-7CF4-2394-4569-37619635AAC7}"/>
              </a:ext>
            </a:extLst>
          </p:cNvPr>
          <p:cNvSpPr/>
          <p:nvPr/>
        </p:nvSpPr>
        <p:spPr>
          <a:xfrm>
            <a:off x="731521" y="195072"/>
            <a:ext cx="10351007" cy="125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</a:t>
            </a:r>
            <a:r>
              <a:rPr lang="en-US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sát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1; 2 </a:t>
            </a:r>
            <a:r>
              <a:rPr lang="en-US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GB" sz="4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33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9B9D8BC-3C6E-5C91-376D-639B962F10DD}"/>
              </a:ext>
            </a:extLst>
          </p:cNvPr>
          <p:cNvSpPr/>
          <p:nvPr/>
        </p:nvSpPr>
        <p:spPr>
          <a:xfrm>
            <a:off x="6110090" y="2231136"/>
            <a:ext cx="5521078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4EBF28-6CD0-9626-B42B-36E96323AFB9}"/>
              </a:ext>
            </a:extLst>
          </p:cNvPr>
          <p:cNvSpPr/>
          <p:nvPr/>
        </p:nvSpPr>
        <p:spPr>
          <a:xfrm>
            <a:off x="731521" y="2231137"/>
            <a:ext cx="5047486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Hình ảnh Biểu Tượng Cử Chỉ Giao Tiếp Thiết Lập Phong Cách Hoạt Hình PNG ,  Thông Tin Liên Lạc, Điệu Bộ, Thần Tượng PNG và Vector với nền trong suốt để">
            <a:extLst>
              <a:ext uri="{FF2B5EF4-FFF2-40B4-BE49-F238E27FC236}">
                <a16:creationId xmlns:a16="http://schemas.microsoft.com/office/drawing/2014/main" id="{6B17E1E2-5531-6D7B-9298-B850A8EF41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8" y="2390589"/>
            <a:ext cx="4571999" cy="3620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Giao tiếp phi ngôn ngữ là gì? Chức năng của giao tiếp phi ngôn ngữ">
            <a:extLst>
              <a:ext uri="{FF2B5EF4-FFF2-40B4-BE49-F238E27FC236}">
                <a16:creationId xmlns:a16="http://schemas.microsoft.com/office/drawing/2014/main" id="{BD504094-2186-41DE-130A-6D30EEE1ED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264" y="2377440"/>
            <a:ext cx="5327904" cy="354787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22980D6-E478-390C-C95B-13463C8AA20B}"/>
              </a:ext>
            </a:extLst>
          </p:cNvPr>
          <p:cNvSpPr/>
          <p:nvPr/>
        </p:nvSpPr>
        <p:spPr>
          <a:xfrm>
            <a:off x="1840992" y="6078284"/>
            <a:ext cx="1926335" cy="4200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Hình 1</a:t>
            </a:r>
            <a:endParaRPr lang="en-GB" sz="20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77FD14-D9CF-212E-8F16-61AF94E6F6AD}"/>
              </a:ext>
            </a:extLst>
          </p:cNvPr>
          <p:cNvSpPr/>
          <p:nvPr/>
        </p:nvSpPr>
        <p:spPr>
          <a:xfrm>
            <a:off x="7895269" y="6108193"/>
            <a:ext cx="1950719" cy="371284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Hình 2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C43FE9-7CF4-2394-4569-37619635AAC7}"/>
              </a:ext>
            </a:extLst>
          </p:cNvPr>
          <p:cNvSpPr/>
          <p:nvPr/>
        </p:nvSpPr>
        <p:spPr>
          <a:xfrm>
            <a:off x="731521" y="85344"/>
            <a:ext cx="10899647" cy="1926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Ra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2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6991B3-ED0A-BB03-A3BE-EFEC7A596D27}"/>
              </a:ext>
            </a:extLst>
          </p:cNvPr>
          <p:cNvSpPr/>
          <p:nvPr/>
        </p:nvSpPr>
        <p:spPr>
          <a:xfrm>
            <a:off x="1036320" y="1548384"/>
            <a:ext cx="9643872" cy="30114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7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7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GB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21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83FAA45-13DC-949A-193F-285FD7B8B7CC}"/>
              </a:ext>
            </a:extLst>
          </p:cNvPr>
          <p:cNvSpPr/>
          <p:nvPr/>
        </p:nvSpPr>
        <p:spPr>
          <a:xfrm>
            <a:off x="3998976" y="154923"/>
            <a:ext cx="2987040" cy="71070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 SGK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B0CAA8-5C41-AE1B-BB6E-F8A2D09F4AB6}"/>
              </a:ext>
            </a:extLst>
          </p:cNvPr>
          <p:cNvSpPr/>
          <p:nvPr/>
        </p:nvSpPr>
        <p:spPr>
          <a:xfrm>
            <a:off x="542544" y="1233915"/>
            <a:ext cx="10936224" cy="16312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F03D68F-59D3-6023-44B5-3408AB20D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911365"/>
              </p:ext>
            </p:extLst>
          </p:nvPr>
        </p:nvGraphicFramePr>
        <p:xfrm>
          <a:off x="938784" y="3233403"/>
          <a:ext cx="10143744" cy="2854993"/>
        </p:xfrm>
        <a:graphic>
          <a:graphicData uri="http://schemas.openxmlformats.org/drawingml/2006/table">
            <a:tbl>
              <a:tblPr firstRow="1" firstCol="1" bandRow="1"/>
              <a:tblGrid>
                <a:gridCol w="1532953">
                  <a:extLst>
                    <a:ext uri="{9D8B030D-6E8A-4147-A177-3AD203B41FA5}">
                      <a16:colId xmlns:a16="http://schemas.microsoft.com/office/drawing/2014/main" val="1866814346"/>
                    </a:ext>
                  </a:extLst>
                </a:gridCol>
                <a:gridCol w="4151883">
                  <a:extLst>
                    <a:ext uri="{9D8B030D-6E8A-4147-A177-3AD203B41FA5}">
                      <a16:colId xmlns:a16="http://schemas.microsoft.com/office/drawing/2014/main" val="3105305517"/>
                    </a:ext>
                  </a:extLst>
                </a:gridCol>
                <a:gridCol w="4458908">
                  <a:extLst>
                    <a:ext uri="{9D8B030D-6E8A-4147-A177-3AD203B41FA5}">
                      <a16:colId xmlns:a16="http://schemas.microsoft.com/office/drawing/2014/main" val="1168896202"/>
                    </a:ext>
                  </a:extLst>
                </a:gridCol>
              </a:tblGrid>
              <a:tr h="253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Sơ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đồ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Biểu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đồ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316727"/>
                  </a:ext>
                </a:extLst>
              </a:tr>
              <a:tr h="6488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Tên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963591"/>
                  </a:ext>
                </a:extLst>
              </a:tr>
              <a:tr h="1834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Tác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dụng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880485" algn="l"/>
                        </a:tabLs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468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81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11198B-C2FD-5835-D504-6DE3E8F72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447" y="1581783"/>
            <a:ext cx="10175106" cy="296291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622E9BF-4564-BFE8-55CD-02C2C2B41CD7}"/>
              </a:ext>
            </a:extLst>
          </p:cNvPr>
          <p:cNvSpPr/>
          <p:nvPr/>
        </p:nvSpPr>
        <p:spPr>
          <a:xfrm>
            <a:off x="3998976" y="496299"/>
            <a:ext cx="2987040" cy="71070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 SGK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DE7BD-A2DB-569E-CE91-B237D56C026B}"/>
              </a:ext>
            </a:extLst>
          </p:cNvPr>
          <p:cNvSpPr txBox="1"/>
          <p:nvPr/>
        </p:nvSpPr>
        <p:spPr>
          <a:xfrm>
            <a:off x="3889248" y="2053355"/>
            <a:ext cx="21214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GB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15995A-16F1-9A12-CD3A-A0CF0090FE2B}"/>
              </a:ext>
            </a:extLst>
          </p:cNvPr>
          <p:cNvSpPr txBox="1"/>
          <p:nvPr/>
        </p:nvSpPr>
        <p:spPr>
          <a:xfrm>
            <a:off x="7863840" y="2117836"/>
            <a:ext cx="25237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GB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187CDD-36F0-02C5-408B-04C1EAB63174}"/>
              </a:ext>
            </a:extLst>
          </p:cNvPr>
          <p:cNvSpPr txBox="1"/>
          <p:nvPr/>
        </p:nvSpPr>
        <p:spPr>
          <a:xfrm>
            <a:off x="2731008" y="2828835"/>
            <a:ext cx="387705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ế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Tôi</a:t>
            </a:r>
            <a:r>
              <a:rPr lang="en-US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tương</a:t>
            </a:r>
            <a:r>
              <a:rPr lang="en-US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lai</a:t>
            </a:r>
            <a:r>
              <a:rPr lang="en-US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Gia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GB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7DB4CC-7DFC-1A91-0553-ED4A98904CA9}"/>
              </a:ext>
            </a:extLst>
          </p:cNvPr>
          <p:cNvSpPr txBox="1"/>
          <p:nvPr/>
        </p:nvSpPr>
        <p:spPr>
          <a:xfrm>
            <a:off x="6851904" y="2913390"/>
            <a:ext cx="41975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ự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cụ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US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Tôi</a:t>
            </a:r>
            <a:r>
              <a:rPr lang="en-US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tương</a:t>
            </a:r>
            <a:r>
              <a:rPr lang="en-US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lai</a:t>
            </a:r>
            <a:r>
              <a:rPr lang="en-US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0198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302</Words>
  <Application>Microsoft Office PowerPoint</Application>
  <PresentationFormat>Widescreen</PresentationFormat>
  <Paragraphs>63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LeThiTrang</dc:creator>
  <cp:lastModifiedBy>Admin</cp:lastModifiedBy>
  <cp:revision>12</cp:revision>
  <dcterms:created xsi:type="dcterms:W3CDTF">2022-08-06T08:50:30Z</dcterms:created>
  <dcterms:modified xsi:type="dcterms:W3CDTF">2022-08-17T08:27:56Z</dcterms:modified>
</cp:coreProperties>
</file>