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467" r:id="rId2"/>
    <p:sldId id="489" r:id="rId3"/>
    <p:sldId id="488" r:id="rId4"/>
    <p:sldId id="470" r:id="rId5"/>
    <p:sldId id="304" r:id="rId6"/>
    <p:sldId id="468" r:id="rId7"/>
    <p:sldId id="471" r:id="rId8"/>
    <p:sldId id="473" r:id="rId9"/>
    <p:sldId id="474" r:id="rId10"/>
    <p:sldId id="476" r:id="rId11"/>
    <p:sldId id="477" r:id="rId12"/>
    <p:sldId id="490" r:id="rId13"/>
    <p:sldId id="268" r:id="rId14"/>
    <p:sldId id="269" r:id="rId15"/>
    <p:sldId id="491" r:id="rId16"/>
    <p:sldId id="272" r:id="rId17"/>
    <p:sldId id="274" r:id="rId18"/>
    <p:sldId id="285" r:id="rId19"/>
    <p:sldId id="478" r:id="rId20"/>
    <p:sldId id="292" r:id="rId21"/>
    <p:sldId id="293" r:id="rId22"/>
    <p:sldId id="298" r:id="rId23"/>
    <p:sldId id="299" r:id="rId24"/>
    <p:sldId id="4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9D322-AFEF-4B62-B983-FB15632E6EAD}" type="doc">
      <dgm:prSet loTypeId="urn:microsoft.com/office/officeart/2005/8/layout/matrix3" loCatId="matrix" qsTypeId="urn:microsoft.com/office/officeart/2005/8/quickstyle/simple3" qsCatId="simple" csTypeId="urn:microsoft.com/office/officeart/2005/8/colors/colorful1" csCatId="colorful" phldr="1"/>
      <dgm:spPr/>
      <dgm:t>
        <a:bodyPr/>
        <a:lstStyle/>
        <a:p>
          <a:endParaRPr lang="en-US"/>
        </a:p>
      </dgm:t>
    </dgm:pt>
    <dgm:pt modelId="{87878803-FC5F-4F97-B7A1-720FB9CD7ACF}">
      <dgm:prSet phldrT="[Văn bản]"/>
      <dgm:spPr/>
      <dgm:t>
        <a:bodyPr/>
        <a:lstStyle/>
        <a:p>
          <a:r>
            <a:rPr lang="en-US" b="1" i="1" dirty="0" err="1">
              <a:latin typeface="Times New Roman" panose="02020603050405020304" pitchFamily="18" charset="0"/>
              <a:cs typeface="Times New Roman" panose="02020603050405020304" pitchFamily="18" charset="0"/>
            </a:rPr>
            <a:t>Hoàn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cảnh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sáng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tác</a:t>
          </a:r>
          <a:endParaRPr lang="en-US" b="1" i="1" dirty="0">
            <a:latin typeface="Times New Roman" panose="02020603050405020304" pitchFamily="18" charset="0"/>
            <a:cs typeface="Times New Roman" panose="02020603050405020304" pitchFamily="18" charset="0"/>
          </a:endParaRPr>
        </a:p>
      </dgm:t>
    </dgm:pt>
    <dgm:pt modelId="{45A7FE7E-C7FD-4145-8DAD-EF0F0A075E92}" type="parTrans" cxnId="{694141DF-B33F-4A33-8816-304290D58917}">
      <dgm:prSet/>
      <dgm:spPr/>
      <dgm:t>
        <a:bodyPr/>
        <a:lstStyle/>
        <a:p>
          <a:endParaRPr lang="en-US"/>
        </a:p>
      </dgm:t>
    </dgm:pt>
    <dgm:pt modelId="{AB02E016-2341-4646-B85F-1EC0AD62A884}" type="sibTrans" cxnId="{694141DF-B33F-4A33-8816-304290D58917}">
      <dgm:prSet/>
      <dgm:spPr/>
      <dgm:t>
        <a:bodyPr/>
        <a:lstStyle/>
        <a:p>
          <a:endParaRPr lang="en-US"/>
        </a:p>
      </dgm:t>
    </dgm:pt>
    <dgm:pt modelId="{4B827B5C-75E7-41D8-BA4E-EE1863FAD74D}">
      <dgm:prSet phldrT="[Văn bản]"/>
      <dgm:spPr/>
      <dgm:t>
        <a:bodyPr/>
        <a:lstStyle/>
        <a:p>
          <a:r>
            <a:rPr lang="en-US" b="1" i="1" dirty="0" err="1">
              <a:latin typeface="Times New Roman" panose="02020603050405020304" pitchFamily="18" charset="0"/>
              <a:cs typeface="Times New Roman" panose="02020603050405020304" pitchFamily="18" charset="0"/>
            </a:rPr>
            <a:t>Phương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thức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biểu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đạt</a:t>
          </a:r>
          <a:endParaRPr lang="en-US" b="1" i="1" dirty="0">
            <a:latin typeface="Times New Roman" panose="02020603050405020304" pitchFamily="18" charset="0"/>
            <a:cs typeface="Times New Roman" panose="02020603050405020304" pitchFamily="18" charset="0"/>
          </a:endParaRPr>
        </a:p>
      </dgm:t>
    </dgm:pt>
    <dgm:pt modelId="{1E35A718-43A1-4213-9CE3-AC6F941CE682}" type="parTrans" cxnId="{10A812DC-C99F-4093-8A7D-F4167821CF5D}">
      <dgm:prSet/>
      <dgm:spPr/>
      <dgm:t>
        <a:bodyPr/>
        <a:lstStyle/>
        <a:p>
          <a:endParaRPr lang="en-US"/>
        </a:p>
      </dgm:t>
    </dgm:pt>
    <dgm:pt modelId="{1BC174AD-7685-4BB3-AC3C-A93AE5FD2A60}" type="sibTrans" cxnId="{10A812DC-C99F-4093-8A7D-F4167821CF5D}">
      <dgm:prSet/>
      <dgm:spPr/>
      <dgm:t>
        <a:bodyPr/>
        <a:lstStyle/>
        <a:p>
          <a:endParaRPr lang="en-US"/>
        </a:p>
      </dgm:t>
    </dgm:pt>
    <dgm:pt modelId="{0845126B-6BE6-4C9C-9A4C-C2C2F8659836}">
      <dgm:prSet phldrT="[Văn bản]"/>
      <dgm:spPr/>
      <dgm:t>
        <a:bodyPr/>
        <a:lstStyle/>
        <a:p>
          <a:r>
            <a:rPr lang="en-US" b="1" i="1" dirty="0" err="1">
              <a:latin typeface="Times New Roman" panose="02020603050405020304" pitchFamily="18" charset="0"/>
              <a:cs typeface="Times New Roman" panose="02020603050405020304" pitchFamily="18" charset="0"/>
            </a:rPr>
            <a:t>Chủ</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đề</a:t>
          </a:r>
          <a:endParaRPr lang="en-US" b="1" i="1" dirty="0">
            <a:latin typeface="Times New Roman" panose="02020603050405020304" pitchFamily="18" charset="0"/>
            <a:cs typeface="Times New Roman" panose="02020603050405020304" pitchFamily="18" charset="0"/>
          </a:endParaRPr>
        </a:p>
      </dgm:t>
    </dgm:pt>
    <dgm:pt modelId="{70EA48E0-2901-42DC-AE2C-67C5272B169B}" type="parTrans" cxnId="{3A64D3EE-A1B6-4A93-9B8E-080E52DED6FC}">
      <dgm:prSet/>
      <dgm:spPr/>
      <dgm:t>
        <a:bodyPr/>
        <a:lstStyle/>
        <a:p>
          <a:endParaRPr lang="en-US"/>
        </a:p>
      </dgm:t>
    </dgm:pt>
    <dgm:pt modelId="{F37923BC-2259-4243-B84F-D7533F146F86}" type="sibTrans" cxnId="{3A64D3EE-A1B6-4A93-9B8E-080E52DED6FC}">
      <dgm:prSet/>
      <dgm:spPr/>
      <dgm:t>
        <a:bodyPr/>
        <a:lstStyle/>
        <a:p>
          <a:endParaRPr lang="en-US"/>
        </a:p>
      </dgm:t>
    </dgm:pt>
    <dgm:pt modelId="{7AECC186-810A-4F61-A605-A0B1B22AD0B7}">
      <dgm:prSet phldrT="[Văn bản]"/>
      <dgm:spPr/>
      <dgm:t>
        <a:bodyPr/>
        <a:lstStyle/>
        <a:p>
          <a:r>
            <a:rPr lang="en-US" b="1" i="1" dirty="0" err="1">
              <a:latin typeface="Times New Roman" panose="02020603050405020304" pitchFamily="18" charset="0"/>
              <a:cs typeface="Times New Roman" panose="02020603050405020304" pitchFamily="18" charset="0"/>
            </a:rPr>
            <a:t>Bố</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cục</a:t>
          </a:r>
          <a:endParaRPr lang="en-US" b="1" i="1" dirty="0">
            <a:latin typeface="Times New Roman" panose="02020603050405020304" pitchFamily="18" charset="0"/>
            <a:cs typeface="Times New Roman" panose="02020603050405020304" pitchFamily="18" charset="0"/>
          </a:endParaRPr>
        </a:p>
      </dgm:t>
    </dgm:pt>
    <dgm:pt modelId="{44F5867D-62F6-4289-80E5-CD432EA047A0}" type="parTrans" cxnId="{FAF010DD-F025-40F1-B559-10A5A9B9C2EF}">
      <dgm:prSet/>
      <dgm:spPr/>
      <dgm:t>
        <a:bodyPr/>
        <a:lstStyle/>
        <a:p>
          <a:endParaRPr lang="en-US"/>
        </a:p>
      </dgm:t>
    </dgm:pt>
    <dgm:pt modelId="{21BEEF48-48E7-4E07-8BB6-27C21B347659}" type="sibTrans" cxnId="{FAF010DD-F025-40F1-B559-10A5A9B9C2EF}">
      <dgm:prSet/>
      <dgm:spPr/>
      <dgm:t>
        <a:bodyPr/>
        <a:lstStyle/>
        <a:p>
          <a:endParaRPr lang="en-US"/>
        </a:p>
      </dgm:t>
    </dgm:pt>
    <dgm:pt modelId="{2B7F447A-D3DB-4146-AAC8-16C097766508}" type="pres">
      <dgm:prSet presAssocID="{75B9D322-AFEF-4B62-B983-FB15632E6EAD}" presName="matrix" presStyleCnt="0">
        <dgm:presLayoutVars>
          <dgm:chMax val="1"/>
          <dgm:dir/>
          <dgm:resizeHandles val="exact"/>
        </dgm:presLayoutVars>
      </dgm:prSet>
      <dgm:spPr/>
    </dgm:pt>
    <dgm:pt modelId="{B58A7C23-40B9-4BCE-B298-B14E89274F7A}" type="pres">
      <dgm:prSet presAssocID="{75B9D322-AFEF-4B62-B983-FB15632E6EAD}" presName="diamond" presStyleLbl="bgShp" presStyleIdx="0" presStyleCnt="1"/>
      <dgm:spPr/>
    </dgm:pt>
    <dgm:pt modelId="{7FA026AB-A971-485B-98EC-64FF38ABCE19}" type="pres">
      <dgm:prSet presAssocID="{75B9D322-AFEF-4B62-B983-FB15632E6EAD}" presName="quad1" presStyleLbl="node1" presStyleIdx="0" presStyleCnt="4">
        <dgm:presLayoutVars>
          <dgm:chMax val="0"/>
          <dgm:chPref val="0"/>
          <dgm:bulletEnabled val="1"/>
        </dgm:presLayoutVars>
      </dgm:prSet>
      <dgm:spPr/>
    </dgm:pt>
    <dgm:pt modelId="{87049B8D-F408-45E2-BB47-49C694FF2222}" type="pres">
      <dgm:prSet presAssocID="{75B9D322-AFEF-4B62-B983-FB15632E6EAD}" presName="quad2" presStyleLbl="node1" presStyleIdx="1" presStyleCnt="4">
        <dgm:presLayoutVars>
          <dgm:chMax val="0"/>
          <dgm:chPref val="0"/>
          <dgm:bulletEnabled val="1"/>
        </dgm:presLayoutVars>
      </dgm:prSet>
      <dgm:spPr/>
    </dgm:pt>
    <dgm:pt modelId="{0116FBCB-01E5-4F83-9EAB-83B555E8AA33}" type="pres">
      <dgm:prSet presAssocID="{75B9D322-AFEF-4B62-B983-FB15632E6EAD}" presName="quad3" presStyleLbl="node1" presStyleIdx="2" presStyleCnt="4">
        <dgm:presLayoutVars>
          <dgm:chMax val="0"/>
          <dgm:chPref val="0"/>
          <dgm:bulletEnabled val="1"/>
        </dgm:presLayoutVars>
      </dgm:prSet>
      <dgm:spPr/>
    </dgm:pt>
    <dgm:pt modelId="{0FD954F0-07F6-44FD-9463-D14EF6B73FD5}" type="pres">
      <dgm:prSet presAssocID="{75B9D322-AFEF-4B62-B983-FB15632E6EAD}" presName="quad4" presStyleLbl="node1" presStyleIdx="3" presStyleCnt="4">
        <dgm:presLayoutVars>
          <dgm:chMax val="0"/>
          <dgm:chPref val="0"/>
          <dgm:bulletEnabled val="1"/>
        </dgm:presLayoutVars>
      </dgm:prSet>
      <dgm:spPr/>
    </dgm:pt>
  </dgm:ptLst>
  <dgm:cxnLst>
    <dgm:cxn modelId="{0F456E72-924B-4F18-A4F7-22152F67E4C7}" type="presOf" srcId="{87878803-FC5F-4F97-B7A1-720FB9CD7ACF}" destId="{7FA026AB-A971-485B-98EC-64FF38ABCE19}" srcOrd="0" destOrd="0" presId="urn:microsoft.com/office/officeart/2005/8/layout/matrix3"/>
    <dgm:cxn modelId="{57216898-51AC-40B9-A766-1F8EB4E4A8B3}" type="presOf" srcId="{7AECC186-810A-4F61-A605-A0B1B22AD0B7}" destId="{0FD954F0-07F6-44FD-9463-D14EF6B73FD5}" srcOrd="0" destOrd="0" presId="urn:microsoft.com/office/officeart/2005/8/layout/matrix3"/>
    <dgm:cxn modelId="{FD0346D4-08E3-4DBD-AC34-8A83172669F1}" type="presOf" srcId="{75B9D322-AFEF-4B62-B983-FB15632E6EAD}" destId="{2B7F447A-D3DB-4146-AAC8-16C097766508}" srcOrd="0" destOrd="0" presId="urn:microsoft.com/office/officeart/2005/8/layout/matrix3"/>
    <dgm:cxn modelId="{51D32BD9-64C3-4BD2-90C0-2542FC169756}" type="presOf" srcId="{0845126B-6BE6-4C9C-9A4C-C2C2F8659836}" destId="{0116FBCB-01E5-4F83-9EAB-83B555E8AA33}" srcOrd="0" destOrd="0" presId="urn:microsoft.com/office/officeart/2005/8/layout/matrix3"/>
    <dgm:cxn modelId="{F246C2DB-1A96-4BA3-9AD8-A05A20869198}" type="presOf" srcId="{4B827B5C-75E7-41D8-BA4E-EE1863FAD74D}" destId="{87049B8D-F408-45E2-BB47-49C694FF2222}" srcOrd="0" destOrd="0" presId="urn:microsoft.com/office/officeart/2005/8/layout/matrix3"/>
    <dgm:cxn modelId="{10A812DC-C99F-4093-8A7D-F4167821CF5D}" srcId="{75B9D322-AFEF-4B62-B983-FB15632E6EAD}" destId="{4B827B5C-75E7-41D8-BA4E-EE1863FAD74D}" srcOrd="1" destOrd="0" parTransId="{1E35A718-43A1-4213-9CE3-AC6F941CE682}" sibTransId="{1BC174AD-7685-4BB3-AC3C-A93AE5FD2A60}"/>
    <dgm:cxn modelId="{FAF010DD-F025-40F1-B559-10A5A9B9C2EF}" srcId="{75B9D322-AFEF-4B62-B983-FB15632E6EAD}" destId="{7AECC186-810A-4F61-A605-A0B1B22AD0B7}" srcOrd="3" destOrd="0" parTransId="{44F5867D-62F6-4289-80E5-CD432EA047A0}" sibTransId="{21BEEF48-48E7-4E07-8BB6-27C21B347659}"/>
    <dgm:cxn modelId="{694141DF-B33F-4A33-8816-304290D58917}" srcId="{75B9D322-AFEF-4B62-B983-FB15632E6EAD}" destId="{87878803-FC5F-4F97-B7A1-720FB9CD7ACF}" srcOrd="0" destOrd="0" parTransId="{45A7FE7E-C7FD-4145-8DAD-EF0F0A075E92}" sibTransId="{AB02E016-2341-4646-B85F-1EC0AD62A884}"/>
    <dgm:cxn modelId="{3A64D3EE-A1B6-4A93-9B8E-080E52DED6FC}" srcId="{75B9D322-AFEF-4B62-B983-FB15632E6EAD}" destId="{0845126B-6BE6-4C9C-9A4C-C2C2F8659836}" srcOrd="2" destOrd="0" parTransId="{70EA48E0-2901-42DC-AE2C-67C5272B169B}" sibTransId="{F37923BC-2259-4243-B84F-D7533F146F86}"/>
    <dgm:cxn modelId="{D04FB7F1-074A-417D-911D-59826809579C}" type="presParOf" srcId="{2B7F447A-D3DB-4146-AAC8-16C097766508}" destId="{B58A7C23-40B9-4BCE-B298-B14E89274F7A}" srcOrd="0" destOrd="0" presId="urn:microsoft.com/office/officeart/2005/8/layout/matrix3"/>
    <dgm:cxn modelId="{1E65D002-9250-4167-A178-86961644972E}" type="presParOf" srcId="{2B7F447A-D3DB-4146-AAC8-16C097766508}" destId="{7FA026AB-A971-485B-98EC-64FF38ABCE19}" srcOrd="1" destOrd="0" presId="urn:microsoft.com/office/officeart/2005/8/layout/matrix3"/>
    <dgm:cxn modelId="{45599FB1-1B09-4635-8F15-9D60002AC8B0}" type="presParOf" srcId="{2B7F447A-D3DB-4146-AAC8-16C097766508}" destId="{87049B8D-F408-45E2-BB47-49C694FF2222}" srcOrd="2" destOrd="0" presId="urn:microsoft.com/office/officeart/2005/8/layout/matrix3"/>
    <dgm:cxn modelId="{68673B62-8949-471A-8A25-BE42EA5AD02D}" type="presParOf" srcId="{2B7F447A-D3DB-4146-AAC8-16C097766508}" destId="{0116FBCB-01E5-4F83-9EAB-83B555E8AA33}" srcOrd="3" destOrd="0" presId="urn:microsoft.com/office/officeart/2005/8/layout/matrix3"/>
    <dgm:cxn modelId="{B2527BEB-A094-4AA3-BB4C-A60626ACDF41}" type="presParOf" srcId="{2B7F447A-D3DB-4146-AAC8-16C097766508}" destId="{0FD954F0-07F6-44FD-9463-D14EF6B73FD5}" srcOrd="4" destOrd="0" presId="urn:microsoft.com/office/officeart/2005/8/layout/matrix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A7C23-40B9-4BCE-B298-B14E89274F7A}">
      <dsp:nvSpPr>
        <dsp:cNvPr id="0" name=""/>
        <dsp:cNvSpPr/>
      </dsp:nvSpPr>
      <dsp:spPr>
        <a:xfrm>
          <a:off x="331782" y="0"/>
          <a:ext cx="3658957" cy="365895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7FA026AB-A971-485B-98EC-64FF38ABCE19}">
      <dsp:nvSpPr>
        <dsp:cNvPr id="0" name=""/>
        <dsp:cNvSpPr/>
      </dsp:nvSpPr>
      <dsp:spPr>
        <a:xfrm>
          <a:off x="679383" y="347600"/>
          <a:ext cx="1426993" cy="1426993"/>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i="1" kern="1200" dirty="0" err="1">
              <a:latin typeface="Times New Roman" panose="02020603050405020304" pitchFamily="18" charset="0"/>
              <a:cs typeface="Times New Roman" panose="02020603050405020304" pitchFamily="18" charset="0"/>
            </a:rPr>
            <a:t>Hoàn</a:t>
          </a:r>
          <a:r>
            <a:rPr lang="en-US" sz="2500" b="1" i="1" kern="1200" dirty="0">
              <a:latin typeface="Times New Roman" panose="02020603050405020304" pitchFamily="18" charset="0"/>
              <a:cs typeface="Times New Roman" panose="02020603050405020304" pitchFamily="18" charset="0"/>
            </a:rPr>
            <a:t> </a:t>
          </a:r>
          <a:r>
            <a:rPr lang="en-US" sz="2500" b="1" i="1" kern="1200" dirty="0" err="1">
              <a:latin typeface="Times New Roman" panose="02020603050405020304" pitchFamily="18" charset="0"/>
              <a:cs typeface="Times New Roman" panose="02020603050405020304" pitchFamily="18" charset="0"/>
            </a:rPr>
            <a:t>cảnh</a:t>
          </a:r>
          <a:r>
            <a:rPr lang="en-US" sz="2500" b="1" i="1" kern="1200" dirty="0">
              <a:latin typeface="Times New Roman" panose="02020603050405020304" pitchFamily="18" charset="0"/>
              <a:cs typeface="Times New Roman" panose="02020603050405020304" pitchFamily="18" charset="0"/>
            </a:rPr>
            <a:t> </a:t>
          </a:r>
          <a:r>
            <a:rPr lang="en-US" sz="2500" b="1" i="1" kern="1200" dirty="0" err="1">
              <a:latin typeface="Times New Roman" panose="02020603050405020304" pitchFamily="18" charset="0"/>
              <a:cs typeface="Times New Roman" panose="02020603050405020304" pitchFamily="18" charset="0"/>
            </a:rPr>
            <a:t>sáng</a:t>
          </a:r>
          <a:r>
            <a:rPr lang="en-US" sz="2500" b="1" i="1" kern="1200" dirty="0">
              <a:latin typeface="Times New Roman" panose="02020603050405020304" pitchFamily="18" charset="0"/>
              <a:cs typeface="Times New Roman" panose="02020603050405020304" pitchFamily="18" charset="0"/>
            </a:rPr>
            <a:t> </a:t>
          </a:r>
          <a:r>
            <a:rPr lang="en-US" sz="2500" b="1" i="1" kern="1200" dirty="0" err="1">
              <a:latin typeface="Times New Roman" panose="02020603050405020304" pitchFamily="18" charset="0"/>
              <a:cs typeface="Times New Roman" panose="02020603050405020304" pitchFamily="18" charset="0"/>
            </a:rPr>
            <a:t>tác</a:t>
          </a:r>
          <a:endParaRPr lang="en-US" sz="2500" b="1" i="1" kern="1200" dirty="0">
            <a:latin typeface="Times New Roman" panose="02020603050405020304" pitchFamily="18" charset="0"/>
            <a:cs typeface="Times New Roman" panose="02020603050405020304" pitchFamily="18" charset="0"/>
          </a:endParaRPr>
        </a:p>
      </dsp:txBody>
      <dsp:txXfrm>
        <a:off x="749043" y="417260"/>
        <a:ext cx="1287673" cy="1287673"/>
      </dsp:txXfrm>
    </dsp:sp>
    <dsp:sp modelId="{87049B8D-F408-45E2-BB47-49C694FF2222}">
      <dsp:nvSpPr>
        <dsp:cNvPr id="0" name=""/>
        <dsp:cNvSpPr/>
      </dsp:nvSpPr>
      <dsp:spPr>
        <a:xfrm>
          <a:off x="2216145" y="347600"/>
          <a:ext cx="1426993" cy="1426993"/>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i="1" kern="1200" dirty="0" err="1">
              <a:latin typeface="Times New Roman" panose="02020603050405020304" pitchFamily="18" charset="0"/>
              <a:cs typeface="Times New Roman" panose="02020603050405020304" pitchFamily="18" charset="0"/>
            </a:rPr>
            <a:t>Phương</a:t>
          </a:r>
          <a:r>
            <a:rPr lang="en-US" sz="2500" b="1" i="1" kern="1200" dirty="0">
              <a:latin typeface="Times New Roman" panose="02020603050405020304" pitchFamily="18" charset="0"/>
              <a:cs typeface="Times New Roman" panose="02020603050405020304" pitchFamily="18" charset="0"/>
            </a:rPr>
            <a:t> </a:t>
          </a:r>
          <a:r>
            <a:rPr lang="en-US" sz="2500" b="1" i="1" kern="1200" dirty="0" err="1">
              <a:latin typeface="Times New Roman" panose="02020603050405020304" pitchFamily="18" charset="0"/>
              <a:cs typeface="Times New Roman" panose="02020603050405020304" pitchFamily="18" charset="0"/>
            </a:rPr>
            <a:t>thức</a:t>
          </a:r>
          <a:r>
            <a:rPr lang="en-US" sz="2500" b="1" i="1" kern="1200" dirty="0">
              <a:latin typeface="Times New Roman" panose="02020603050405020304" pitchFamily="18" charset="0"/>
              <a:cs typeface="Times New Roman" panose="02020603050405020304" pitchFamily="18" charset="0"/>
            </a:rPr>
            <a:t> </a:t>
          </a:r>
          <a:r>
            <a:rPr lang="en-US" sz="2500" b="1" i="1" kern="1200" dirty="0" err="1">
              <a:latin typeface="Times New Roman" panose="02020603050405020304" pitchFamily="18" charset="0"/>
              <a:cs typeface="Times New Roman" panose="02020603050405020304" pitchFamily="18" charset="0"/>
            </a:rPr>
            <a:t>biểu</a:t>
          </a:r>
          <a:r>
            <a:rPr lang="en-US" sz="2500" b="1" i="1" kern="1200" dirty="0">
              <a:latin typeface="Times New Roman" panose="02020603050405020304" pitchFamily="18" charset="0"/>
              <a:cs typeface="Times New Roman" panose="02020603050405020304" pitchFamily="18" charset="0"/>
            </a:rPr>
            <a:t> </a:t>
          </a:r>
          <a:r>
            <a:rPr lang="en-US" sz="2500" b="1" i="1" kern="1200" dirty="0" err="1">
              <a:latin typeface="Times New Roman" panose="02020603050405020304" pitchFamily="18" charset="0"/>
              <a:cs typeface="Times New Roman" panose="02020603050405020304" pitchFamily="18" charset="0"/>
            </a:rPr>
            <a:t>đạt</a:t>
          </a:r>
          <a:endParaRPr lang="en-US" sz="2500" b="1" i="1" kern="1200" dirty="0">
            <a:latin typeface="Times New Roman" panose="02020603050405020304" pitchFamily="18" charset="0"/>
            <a:cs typeface="Times New Roman" panose="02020603050405020304" pitchFamily="18" charset="0"/>
          </a:endParaRPr>
        </a:p>
      </dsp:txBody>
      <dsp:txXfrm>
        <a:off x="2285805" y="417260"/>
        <a:ext cx="1287673" cy="1287673"/>
      </dsp:txXfrm>
    </dsp:sp>
    <dsp:sp modelId="{0116FBCB-01E5-4F83-9EAB-83B555E8AA33}">
      <dsp:nvSpPr>
        <dsp:cNvPr id="0" name=""/>
        <dsp:cNvSpPr/>
      </dsp:nvSpPr>
      <dsp:spPr>
        <a:xfrm>
          <a:off x="679383" y="1884362"/>
          <a:ext cx="1426993" cy="1426993"/>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i="1" kern="1200" dirty="0" err="1">
              <a:latin typeface="Times New Roman" panose="02020603050405020304" pitchFamily="18" charset="0"/>
              <a:cs typeface="Times New Roman" panose="02020603050405020304" pitchFamily="18" charset="0"/>
            </a:rPr>
            <a:t>Chủ</a:t>
          </a:r>
          <a:r>
            <a:rPr lang="en-US" sz="2500" b="1" i="1" kern="1200" dirty="0">
              <a:latin typeface="Times New Roman" panose="02020603050405020304" pitchFamily="18" charset="0"/>
              <a:cs typeface="Times New Roman" panose="02020603050405020304" pitchFamily="18" charset="0"/>
            </a:rPr>
            <a:t> </a:t>
          </a:r>
          <a:r>
            <a:rPr lang="en-US" sz="2500" b="1" i="1" kern="1200" dirty="0" err="1">
              <a:latin typeface="Times New Roman" panose="02020603050405020304" pitchFamily="18" charset="0"/>
              <a:cs typeface="Times New Roman" panose="02020603050405020304" pitchFamily="18" charset="0"/>
            </a:rPr>
            <a:t>đề</a:t>
          </a:r>
          <a:endParaRPr lang="en-US" sz="2500" b="1" i="1" kern="1200" dirty="0">
            <a:latin typeface="Times New Roman" panose="02020603050405020304" pitchFamily="18" charset="0"/>
            <a:cs typeface="Times New Roman" panose="02020603050405020304" pitchFamily="18" charset="0"/>
          </a:endParaRPr>
        </a:p>
      </dsp:txBody>
      <dsp:txXfrm>
        <a:off x="749043" y="1954022"/>
        <a:ext cx="1287673" cy="1287673"/>
      </dsp:txXfrm>
    </dsp:sp>
    <dsp:sp modelId="{0FD954F0-07F6-44FD-9463-D14EF6B73FD5}">
      <dsp:nvSpPr>
        <dsp:cNvPr id="0" name=""/>
        <dsp:cNvSpPr/>
      </dsp:nvSpPr>
      <dsp:spPr>
        <a:xfrm>
          <a:off x="2216145" y="1884362"/>
          <a:ext cx="1426993" cy="1426993"/>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i="1" kern="1200" dirty="0" err="1">
              <a:latin typeface="Times New Roman" panose="02020603050405020304" pitchFamily="18" charset="0"/>
              <a:cs typeface="Times New Roman" panose="02020603050405020304" pitchFamily="18" charset="0"/>
            </a:rPr>
            <a:t>Bố</a:t>
          </a:r>
          <a:r>
            <a:rPr lang="en-US" sz="2500" b="1" i="1" kern="1200" dirty="0">
              <a:latin typeface="Times New Roman" panose="02020603050405020304" pitchFamily="18" charset="0"/>
              <a:cs typeface="Times New Roman" panose="02020603050405020304" pitchFamily="18" charset="0"/>
            </a:rPr>
            <a:t> </a:t>
          </a:r>
          <a:r>
            <a:rPr lang="en-US" sz="2500" b="1" i="1" kern="1200" dirty="0" err="1">
              <a:latin typeface="Times New Roman" panose="02020603050405020304" pitchFamily="18" charset="0"/>
              <a:cs typeface="Times New Roman" panose="02020603050405020304" pitchFamily="18" charset="0"/>
            </a:rPr>
            <a:t>cục</a:t>
          </a:r>
          <a:endParaRPr lang="en-US" sz="2500" b="1" i="1" kern="1200" dirty="0">
            <a:latin typeface="Times New Roman" panose="02020603050405020304" pitchFamily="18" charset="0"/>
            <a:cs typeface="Times New Roman" panose="02020603050405020304" pitchFamily="18" charset="0"/>
          </a:endParaRPr>
        </a:p>
      </dsp:txBody>
      <dsp:txXfrm>
        <a:off x="2285805" y="1954022"/>
        <a:ext cx="1287673" cy="128767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125F1-9D8B-41D2-B409-2C0848CCFAF2}" type="datetimeFigureOut">
              <a:rPr lang="en-US" smtClean="0"/>
              <a:t>23/8/2022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47072A-4A4D-4524-B458-1E8C86E5F287}" type="slidenum">
              <a:rPr lang="en-US" smtClean="0"/>
              <a:t>‹#›</a:t>
            </a:fld>
            <a:endParaRPr lang="en-US"/>
          </a:p>
        </p:txBody>
      </p:sp>
    </p:spTree>
    <p:extLst>
      <p:ext uri="{BB962C8B-B14F-4D97-AF65-F5344CB8AC3E}">
        <p14:creationId xmlns:p14="http://schemas.microsoft.com/office/powerpoint/2010/main" val="772011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a:t>
            </a:fld>
            <a:endParaRPr lang="zh-CN" altLang="en-US"/>
          </a:p>
        </p:txBody>
      </p:sp>
    </p:spTree>
    <p:extLst>
      <p:ext uri="{BB962C8B-B14F-4D97-AF65-F5344CB8AC3E}">
        <p14:creationId xmlns:p14="http://schemas.microsoft.com/office/powerpoint/2010/main" val="1896525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06EECB99-4981-4C47-8D6F-40ABC41C88A3}" type="slidenum">
              <a:rPr lang="en-US" smtClean="0"/>
              <a:t>13</a:t>
            </a:fld>
            <a:endParaRPr lang="en-US"/>
          </a:p>
        </p:txBody>
      </p:sp>
    </p:spTree>
    <p:extLst>
      <p:ext uri="{BB962C8B-B14F-4D97-AF65-F5344CB8AC3E}">
        <p14:creationId xmlns:p14="http://schemas.microsoft.com/office/powerpoint/2010/main" val="4038662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6EECB99-4981-4C47-8D6F-40ABC41C88A3}" type="slidenum">
              <a:rPr lang="en-US" smtClean="0"/>
              <a:t>14</a:t>
            </a:fld>
            <a:endParaRPr lang="en-US"/>
          </a:p>
        </p:txBody>
      </p:sp>
    </p:spTree>
    <p:extLst>
      <p:ext uri="{BB962C8B-B14F-4D97-AF65-F5344CB8AC3E}">
        <p14:creationId xmlns:p14="http://schemas.microsoft.com/office/powerpoint/2010/main" val="1790502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6EECB99-4981-4C47-8D6F-40ABC41C88A3}" type="slidenum">
              <a:rPr lang="en-US" smtClean="0"/>
              <a:t>15</a:t>
            </a:fld>
            <a:endParaRPr lang="en-US"/>
          </a:p>
        </p:txBody>
      </p:sp>
    </p:spTree>
    <p:extLst>
      <p:ext uri="{BB962C8B-B14F-4D97-AF65-F5344CB8AC3E}">
        <p14:creationId xmlns:p14="http://schemas.microsoft.com/office/powerpoint/2010/main" val="925816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FD68706-071D-40CB-9071-362D2B996DE7}"/>
              </a:ext>
            </a:extLst>
          </p:cNvPr>
          <p:cNvSpPr>
            <a:spLocks noGrp="1" noChangeArrowheads="1"/>
          </p:cNvSpPr>
          <p:nvPr>
            <p:ph type="sldNum" sz="quarter" idx="5"/>
          </p:nvPr>
        </p:nvSpPr>
        <p:spPr>
          <a:ln/>
        </p:spPr>
        <p:txBody>
          <a:bodyPr/>
          <a:lstStyle/>
          <a:p>
            <a:fld id="{979BF847-3DEC-47DA-A5CC-0C8775D2B85F}" type="slidenum">
              <a:rPr lang="en-US" altLang="en-US"/>
              <a:pPr/>
              <a:t>16</a:t>
            </a:fld>
            <a:endParaRPr lang="en-US" altLang="en-US"/>
          </a:p>
        </p:txBody>
      </p:sp>
      <p:sp>
        <p:nvSpPr>
          <p:cNvPr id="90114" name="Rectangle 2">
            <a:extLst>
              <a:ext uri="{FF2B5EF4-FFF2-40B4-BE49-F238E27FC236}">
                <a16:creationId xmlns:a16="http://schemas.microsoft.com/office/drawing/2014/main" id="{542BE301-8930-4845-B2DD-C83A5467FB7D}"/>
              </a:ext>
            </a:extLst>
          </p:cNvPr>
          <p:cNvSpPr>
            <a:spLocks noGrp="1" noRot="1" noChangeAspect="1" noChangeArrowheads="1" noTextEdit="1"/>
          </p:cNvSpPr>
          <p:nvPr>
            <p:ph type="sldImg"/>
          </p:nvPr>
        </p:nvSpPr>
        <p:spPr>
          <a:xfrm>
            <a:off x="381000" y="685800"/>
            <a:ext cx="6096000" cy="3429000"/>
          </a:xfrm>
          <a:ln/>
        </p:spPr>
      </p:sp>
      <p:sp>
        <p:nvSpPr>
          <p:cNvPr id="90115" name="Rectangle 3">
            <a:extLst>
              <a:ext uri="{FF2B5EF4-FFF2-40B4-BE49-F238E27FC236}">
                <a16:creationId xmlns:a16="http://schemas.microsoft.com/office/drawing/2014/main" id="{118DAFA1-1071-4432-BFA6-F732D950B549}"/>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FD68706-071D-40CB-9071-362D2B996DE7}"/>
              </a:ext>
            </a:extLst>
          </p:cNvPr>
          <p:cNvSpPr>
            <a:spLocks noGrp="1" noChangeArrowheads="1"/>
          </p:cNvSpPr>
          <p:nvPr>
            <p:ph type="sldNum" sz="quarter" idx="5"/>
          </p:nvPr>
        </p:nvSpPr>
        <p:spPr>
          <a:ln/>
        </p:spPr>
        <p:txBody>
          <a:bodyPr/>
          <a:lstStyle/>
          <a:p>
            <a:fld id="{979BF847-3DEC-47DA-A5CC-0C8775D2B85F}" type="slidenum">
              <a:rPr lang="en-US" altLang="en-US"/>
              <a:pPr/>
              <a:t>17</a:t>
            </a:fld>
            <a:endParaRPr lang="en-US" altLang="en-US"/>
          </a:p>
        </p:txBody>
      </p:sp>
      <p:sp>
        <p:nvSpPr>
          <p:cNvPr id="90114" name="Rectangle 2">
            <a:extLst>
              <a:ext uri="{FF2B5EF4-FFF2-40B4-BE49-F238E27FC236}">
                <a16:creationId xmlns:a16="http://schemas.microsoft.com/office/drawing/2014/main" id="{542BE301-8930-4845-B2DD-C83A5467FB7D}"/>
              </a:ext>
            </a:extLst>
          </p:cNvPr>
          <p:cNvSpPr>
            <a:spLocks noGrp="1" noRot="1" noChangeAspect="1" noChangeArrowheads="1" noTextEdit="1"/>
          </p:cNvSpPr>
          <p:nvPr>
            <p:ph type="sldImg"/>
          </p:nvPr>
        </p:nvSpPr>
        <p:spPr>
          <a:xfrm>
            <a:off x="381000" y="685800"/>
            <a:ext cx="6096000" cy="3429000"/>
          </a:xfrm>
          <a:ln/>
        </p:spPr>
      </p:sp>
      <p:sp>
        <p:nvSpPr>
          <p:cNvPr id="90115" name="Rectangle 3">
            <a:extLst>
              <a:ext uri="{FF2B5EF4-FFF2-40B4-BE49-F238E27FC236}">
                <a16:creationId xmlns:a16="http://schemas.microsoft.com/office/drawing/2014/main" id="{118DAFA1-1071-4432-BFA6-F732D950B549}"/>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6EECB99-4981-4C47-8D6F-40ABC41C88A3}" type="slidenum">
              <a:rPr lang="en-US" smtClean="0"/>
              <a:t>18</a:t>
            </a:fld>
            <a:endParaRPr lang="en-US"/>
          </a:p>
        </p:txBody>
      </p:sp>
    </p:spTree>
    <p:extLst>
      <p:ext uri="{BB962C8B-B14F-4D97-AF65-F5344CB8AC3E}">
        <p14:creationId xmlns:p14="http://schemas.microsoft.com/office/powerpoint/2010/main" val="2778589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6EECB99-4981-4C47-8D6F-40ABC41C88A3}" type="slidenum">
              <a:rPr lang="en-US" smtClean="0"/>
              <a:t>20</a:t>
            </a:fld>
            <a:endParaRPr lang="en-US"/>
          </a:p>
        </p:txBody>
      </p:sp>
    </p:spTree>
    <p:extLst>
      <p:ext uri="{BB962C8B-B14F-4D97-AF65-F5344CB8AC3E}">
        <p14:creationId xmlns:p14="http://schemas.microsoft.com/office/powerpoint/2010/main" val="1490391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7A1497-321C-42E6-8DDA-2072F2B8F5CE}"/>
              </a:ext>
            </a:extLst>
          </p:cNvPr>
          <p:cNvSpPr>
            <a:spLocks noGrp="1" noChangeArrowheads="1"/>
          </p:cNvSpPr>
          <p:nvPr>
            <p:ph type="sldNum" sz="quarter" idx="5"/>
          </p:nvPr>
        </p:nvSpPr>
        <p:spPr>
          <a:ln/>
        </p:spPr>
        <p:txBody>
          <a:bodyPr/>
          <a:lstStyle/>
          <a:p>
            <a:fld id="{2286F311-93C7-4484-892C-40298237751B}" type="slidenum">
              <a:rPr lang="en-US" altLang="en-US"/>
              <a:pPr/>
              <a:t>21</a:t>
            </a:fld>
            <a:endParaRPr lang="en-US" altLang="en-US"/>
          </a:p>
        </p:txBody>
      </p:sp>
      <p:sp>
        <p:nvSpPr>
          <p:cNvPr id="113666" name="Rectangle 2">
            <a:extLst>
              <a:ext uri="{FF2B5EF4-FFF2-40B4-BE49-F238E27FC236}">
                <a16:creationId xmlns:a16="http://schemas.microsoft.com/office/drawing/2014/main" id="{ABB77C5E-A144-4336-8B99-A9F1E74C0009}"/>
              </a:ext>
            </a:extLst>
          </p:cNvPr>
          <p:cNvSpPr>
            <a:spLocks noGrp="1" noRot="1" noChangeAspect="1" noChangeArrowheads="1" noTextEdit="1"/>
          </p:cNvSpPr>
          <p:nvPr>
            <p:ph type="sldImg"/>
          </p:nvPr>
        </p:nvSpPr>
        <p:spPr>
          <a:xfrm>
            <a:off x="381000" y="685800"/>
            <a:ext cx="6096000" cy="3429000"/>
          </a:xfrm>
          <a:ln/>
        </p:spPr>
      </p:sp>
      <p:sp>
        <p:nvSpPr>
          <p:cNvPr id="113667" name="Rectangle 3">
            <a:extLst>
              <a:ext uri="{FF2B5EF4-FFF2-40B4-BE49-F238E27FC236}">
                <a16:creationId xmlns:a16="http://schemas.microsoft.com/office/drawing/2014/main" id="{0E2B0B88-B8E4-437B-AF20-5B23E841A66A}"/>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6EECB99-4981-4C47-8D6F-40ABC41C88A3}" type="slidenum">
              <a:rPr lang="en-US" smtClean="0"/>
              <a:t>22</a:t>
            </a:fld>
            <a:endParaRPr lang="en-US"/>
          </a:p>
        </p:txBody>
      </p:sp>
    </p:spTree>
    <p:extLst>
      <p:ext uri="{BB962C8B-B14F-4D97-AF65-F5344CB8AC3E}">
        <p14:creationId xmlns:p14="http://schemas.microsoft.com/office/powerpoint/2010/main" val="646230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6EECB99-4981-4C47-8D6F-40ABC41C88A3}" type="slidenum">
              <a:rPr lang="en-US" smtClean="0"/>
              <a:t>23</a:t>
            </a:fld>
            <a:endParaRPr lang="en-US"/>
          </a:p>
        </p:txBody>
      </p:sp>
    </p:spTree>
    <p:extLst>
      <p:ext uri="{BB962C8B-B14F-4D97-AF65-F5344CB8AC3E}">
        <p14:creationId xmlns:p14="http://schemas.microsoft.com/office/powerpoint/2010/main" val="3957900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2</a:t>
            </a:fld>
            <a:endParaRPr lang="zh-CN" altLang="en-US"/>
          </a:p>
        </p:txBody>
      </p:sp>
    </p:spTree>
    <p:extLst>
      <p:ext uri="{BB962C8B-B14F-4D97-AF65-F5344CB8AC3E}">
        <p14:creationId xmlns:p14="http://schemas.microsoft.com/office/powerpoint/2010/main" val="572093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3</a:t>
            </a:fld>
            <a:endParaRPr lang="zh-CN" altLang="en-US"/>
          </a:p>
        </p:txBody>
      </p:sp>
    </p:spTree>
    <p:extLst>
      <p:ext uri="{BB962C8B-B14F-4D97-AF65-F5344CB8AC3E}">
        <p14:creationId xmlns:p14="http://schemas.microsoft.com/office/powerpoint/2010/main" val="4224362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4</a:t>
            </a:fld>
            <a:endParaRPr lang="zh-CN" altLang="en-US"/>
          </a:p>
        </p:txBody>
      </p:sp>
    </p:spTree>
    <p:extLst>
      <p:ext uri="{BB962C8B-B14F-4D97-AF65-F5344CB8AC3E}">
        <p14:creationId xmlns:p14="http://schemas.microsoft.com/office/powerpoint/2010/main" val="761123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6</a:t>
            </a:fld>
            <a:endParaRPr lang="zh-CN" altLang="en-US"/>
          </a:p>
        </p:txBody>
      </p:sp>
    </p:spTree>
    <p:extLst>
      <p:ext uri="{BB962C8B-B14F-4D97-AF65-F5344CB8AC3E}">
        <p14:creationId xmlns:p14="http://schemas.microsoft.com/office/powerpoint/2010/main" val="1399611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7</a:t>
            </a:fld>
            <a:endParaRPr lang="zh-CN" altLang="en-US"/>
          </a:p>
        </p:txBody>
      </p:sp>
    </p:spTree>
    <p:extLst>
      <p:ext uri="{BB962C8B-B14F-4D97-AF65-F5344CB8AC3E}">
        <p14:creationId xmlns:p14="http://schemas.microsoft.com/office/powerpoint/2010/main" val="765329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8</a:t>
            </a:fld>
            <a:endParaRPr lang="zh-CN" altLang="en-US"/>
          </a:p>
        </p:txBody>
      </p:sp>
    </p:spTree>
    <p:extLst>
      <p:ext uri="{BB962C8B-B14F-4D97-AF65-F5344CB8AC3E}">
        <p14:creationId xmlns:p14="http://schemas.microsoft.com/office/powerpoint/2010/main" val="587133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9</a:t>
            </a:fld>
            <a:endParaRPr lang="zh-CN" altLang="en-US"/>
          </a:p>
        </p:txBody>
      </p:sp>
    </p:spTree>
    <p:extLst>
      <p:ext uri="{BB962C8B-B14F-4D97-AF65-F5344CB8AC3E}">
        <p14:creationId xmlns:p14="http://schemas.microsoft.com/office/powerpoint/2010/main" val="1373815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10</a:t>
            </a:fld>
            <a:endParaRPr lang="zh-CN" altLang="en-US"/>
          </a:p>
        </p:txBody>
      </p:sp>
    </p:spTree>
    <p:extLst>
      <p:ext uri="{BB962C8B-B14F-4D97-AF65-F5344CB8AC3E}">
        <p14:creationId xmlns:p14="http://schemas.microsoft.com/office/powerpoint/2010/main" val="241400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4D07-698E-4113-9185-309B32669B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22AF-5261-431D-80EF-580850C7BD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FA2BF7-F834-4193-85C5-71450CDD4316}"/>
              </a:ext>
            </a:extLst>
          </p:cNvPr>
          <p:cNvSpPr>
            <a:spLocks noGrp="1"/>
          </p:cNvSpPr>
          <p:nvPr>
            <p:ph type="dt" sz="half" idx="10"/>
          </p:nvPr>
        </p:nvSpPr>
        <p:spPr/>
        <p:txBody>
          <a:bodyPr/>
          <a:lstStyle/>
          <a:p>
            <a:fld id="{B40DFF03-2BFF-484C-867D-6A4810DEC3AD}" type="datetimeFigureOut">
              <a:rPr lang="en-US" smtClean="0"/>
              <a:t>23/8/2022</a:t>
            </a:fld>
            <a:endParaRPr lang="en-US"/>
          </a:p>
        </p:txBody>
      </p:sp>
      <p:sp>
        <p:nvSpPr>
          <p:cNvPr id="5" name="Footer Placeholder 4">
            <a:extLst>
              <a:ext uri="{FF2B5EF4-FFF2-40B4-BE49-F238E27FC236}">
                <a16:creationId xmlns:a16="http://schemas.microsoft.com/office/drawing/2014/main" id="{D0CD18F5-4D6A-4B62-901A-E8A5BE0048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B5DA2-030E-47C6-8EBA-166EF810F4DE}"/>
              </a:ext>
            </a:extLst>
          </p:cNvPr>
          <p:cNvSpPr>
            <a:spLocks noGrp="1"/>
          </p:cNvSpPr>
          <p:nvPr>
            <p:ph type="sldNum" sz="quarter" idx="12"/>
          </p:nvPr>
        </p:nvSpPr>
        <p:spPr/>
        <p:txBody>
          <a:bodyPr/>
          <a:lstStyle/>
          <a:p>
            <a:fld id="{04274807-3AB7-4CFD-B282-A9B6C21D9B38}" type="slidenum">
              <a:rPr lang="en-US" smtClean="0"/>
              <a:t>‹#›</a:t>
            </a:fld>
            <a:endParaRPr lang="en-US"/>
          </a:p>
        </p:txBody>
      </p:sp>
    </p:spTree>
    <p:extLst>
      <p:ext uri="{BB962C8B-B14F-4D97-AF65-F5344CB8AC3E}">
        <p14:creationId xmlns:p14="http://schemas.microsoft.com/office/powerpoint/2010/main" val="3807209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6343-1739-47E7-8FCE-6405E9A51A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8A4F72-0897-44FD-9CB2-3DAD502119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E0884-E137-4127-A9CA-899D69AA2508}"/>
              </a:ext>
            </a:extLst>
          </p:cNvPr>
          <p:cNvSpPr>
            <a:spLocks noGrp="1"/>
          </p:cNvSpPr>
          <p:nvPr>
            <p:ph type="dt" sz="half" idx="10"/>
          </p:nvPr>
        </p:nvSpPr>
        <p:spPr/>
        <p:txBody>
          <a:bodyPr/>
          <a:lstStyle/>
          <a:p>
            <a:fld id="{B40DFF03-2BFF-484C-867D-6A4810DEC3AD}" type="datetimeFigureOut">
              <a:rPr lang="en-US" smtClean="0"/>
              <a:t>23/8/2022</a:t>
            </a:fld>
            <a:endParaRPr lang="en-US"/>
          </a:p>
        </p:txBody>
      </p:sp>
      <p:sp>
        <p:nvSpPr>
          <p:cNvPr id="5" name="Footer Placeholder 4">
            <a:extLst>
              <a:ext uri="{FF2B5EF4-FFF2-40B4-BE49-F238E27FC236}">
                <a16:creationId xmlns:a16="http://schemas.microsoft.com/office/drawing/2014/main" id="{0DAECE50-D176-4731-BA98-53931658BA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65CD3-4C6F-4C52-A7AC-955BA7B68E38}"/>
              </a:ext>
            </a:extLst>
          </p:cNvPr>
          <p:cNvSpPr>
            <a:spLocks noGrp="1"/>
          </p:cNvSpPr>
          <p:nvPr>
            <p:ph type="sldNum" sz="quarter" idx="12"/>
          </p:nvPr>
        </p:nvSpPr>
        <p:spPr/>
        <p:txBody>
          <a:bodyPr/>
          <a:lstStyle/>
          <a:p>
            <a:fld id="{04274807-3AB7-4CFD-B282-A9B6C21D9B38}" type="slidenum">
              <a:rPr lang="en-US" smtClean="0"/>
              <a:t>‹#›</a:t>
            </a:fld>
            <a:endParaRPr lang="en-US"/>
          </a:p>
        </p:txBody>
      </p:sp>
    </p:spTree>
    <p:extLst>
      <p:ext uri="{BB962C8B-B14F-4D97-AF65-F5344CB8AC3E}">
        <p14:creationId xmlns:p14="http://schemas.microsoft.com/office/powerpoint/2010/main" val="3947436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5F63EA-A989-4570-A4BC-2217AF95DA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7B0B1A-D736-4A08-A8C7-139E7A6F30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E29FB-DDA2-48D5-974D-DC6C64BF91B5}"/>
              </a:ext>
            </a:extLst>
          </p:cNvPr>
          <p:cNvSpPr>
            <a:spLocks noGrp="1"/>
          </p:cNvSpPr>
          <p:nvPr>
            <p:ph type="dt" sz="half" idx="10"/>
          </p:nvPr>
        </p:nvSpPr>
        <p:spPr/>
        <p:txBody>
          <a:bodyPr/>
          <a:lstStyle/>
          <a:p>
            <a:fld id="{B40DFF03-2BFF-484C-867D-6A4810DEC3AD}" type="datetimeFigureOut">
              <a:rPr lang="en-US" smtClean="0"/>
              <a:t>23/8/2022</a:t>
            </a:fld>
            <a:endParaRPr lang="en-US"/>
          </a:p>
        </p:txBody>
      </p:sp>
      <p:sp>
        <p:nvSpPr>
          <p:cNvPr id="5" name="Footer Placeholder 4">
            <a:extLst>
              <a:ext uri="{FF2B5EF4-FFF2-40B4-BE49-F238E27FC236}">
                <a16:creationId xmlns:a16="http://schemas.microsoft.com/office/drawing/2014/main" id="{B959F85C-156C-45BA-878D-E621BCF06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9B529-8291-4C7B-9140-53D622BCBF5E}"/>
              </a:ext>
            </a:extLst>
          </p:cNvPr>
          <p:cNvSpPr>
            <a:spLocks noGrp="1"/>
          </p:cNvSpPr>
          <p:nvPr>
            <p:ph type="sldNum" sz="quarter" idx="12"/>
          </p:nvPr>
        </p:nvSpPr>
        <p:spPr/>
        <p:txBody>
          <a:bodyPr/>
          <a:lstStyle/>
          <a:p>
            <a:fld id="{04274807-3AB7-4CFD-B282-A9B6C21D9B38}" type="slidenum">
              <a:rPr lang="en-US" smtClean="0"/>
              <a:t>‹#›</a:t>
            </a:fld>
            <a:endParaRPr lang="en-US"/>
          </a:p>
        </p:txBody>
      </p:sp>
    </p:spTree>
    <p:extLst>
      <p:ext uri="{BB962C8B-B14F-4D97-AF65-F5344CB8AC3E}">
        <p14:creationId xmlns:p14="http://schemas.microsoft.com/office/powerpoint/2010/main" val="3345549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C782A4-A45F-4A40-838B-F64DEF6C06A5}"/>
              </a:ext>
            </a:extLst>
          </p:cNvPr>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Date Placeholder 2">
            <a:extLst>
              <a:ext uri="{FF2B5EF4-FFF2-40B4-BE49-F238E27FC236}">
                <a16:creationId xmlns:a16="http://schemas.microsoft.com/office/drawing/2014/main" id="{FB3F03D5-F0BB-482F-8CF8-7538BE31548F}"/>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3518858-18D4-4AEB-9F87-224453A4AFEB}"/>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7AF6BDF-08E5-4DF1-9718-DCDB5C9DB041}"/>
              </a:ext>
            </a:extLst>
          </p:cNvPr>
          <p:cNvSpPr>
            <a:spLocks noGrp="1"/>
          </p:cNvSpPr>
          <p:nvPr>
            <p:ph type="sldNum" sz="quarter" idx="12"/>
          </p:nvPr>
        </p:nvSpPr>
        <p:spPr>
          <a:xfrm>
            <a:off x="8737600" y="6245225"/>
            <a:ext cx="2844800" cy="476250"/>
          </a:xfrm>
        </p:spPr>
        <p:txBody>
          <a:bodyPr/>
          <a:lstStyle>
            <a:lvl1pPr>
              <a:defRPr/>
            </a:lvl1pPr>
          </a:lstStyle>
          <a:p>
            <a:fld id="{E702CA83-8275-4C60-9755-AD19D6854E34}" type="slidenum">
              <a:rPr lang="en-US" altLang="en-US"/>
              <a:pPr/>
              <a:t>‹#›</a:t>
            </a:fld>
            <a:endParaRPr lang="en-US" altLang="en-US"/>
          </a:p>
        </p:txBody>
      </p:sp>
    </p:spTree>
    <p:extLst>
      <p:ext uri="{BB962C8B-B14F-4D97-AF65-F5344CB8AC3E}">
        <p14:creationId xmlns:p14="http://schemas.microsoft.com/office/powerpoint/2010/main" val="2227763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5D28-4770-4D4F-AFCC-28022C9561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12C102-BFF4-43D4-A9C4-986FB628BD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C4E66-DA85-4186-985C-9732F5E361DF}"/>
              </a:ext>
            </a:extLst>
          </p:cNvPr>
          <p:cNvSpPr>
            <a:spLocks noGrp="1"/>
          </p:cNvSpPr>
          <p:nvPr>
            <p:ph type="dt" sz="half" idx="10"/>
          </p:nvPr>
        </p:nvSpPr>
        <p:spPr/>
        <p:txBody>
          <a:bodyPr/>
          <a:lstStyle/>
          <a:p>
            <a:fld id="{B40DFF03-2BFF-484C-867D-6A4810DEC3AD}" type="datetimeFigureOut">
              <a:rPr lang="en-US" smtClean="0"/>
              <a:t>23/8/2022</a:t>
            </a:fld>
            <a:endParaRPr lang="en-US"/>
          </a:p>
        </p:txBody>
      </p:sp>
      <p:sp>
        <p:nvSpPr>
          <p:cNvPr id="5" name="Footer Placeholder 4">
            <a:extLst>
              <a:ext uri="{FF2B5EF4-FFF2-40B4-BE49-F238E27FC236}">
                <a16:creationId xmlns:a16="http://schemas.microsoft.com/office/drawing/2014/main" id="{C61B522E-388A-46DF-BC1F-3FE978D60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B0A24-9D49-4CCA-A700-80163FA9E758}"/>
              </a:ext>
            </a:extLst>
          </p:cNvPr>
          <p:cNvSpPr>
            <a:spLocks noGrp="1"/>
          </p:cNvSpPr>
          <p:nvPr>
            <p:ph type="sldNum" sz="quarter" idx="12"/>
          </p:nvPr>
        </p:nvSpPr>
        <p:spPr/>
        <p:txBody>
          <a:bodyPr/>
          <a:lstStyle/>
          <a:p>
            <a:fld id="{04274807-3AB7-4CFD-B282-A9B6C21D9B38}" type="slidenum">
              <a:rPr lang="en-US" smtClean="0"/>
              <a:t>‹#›</a:t>
            </a:fld>
            <a:endParaRPr lang="en-US"/>
          </a:p>
        </p:txBody>
      </p:sp>
    </p:spTree>
    <p:extLst>
      <p:ext uri="{BB962C8B-B14F-4D97-AF65-F5344CB8AC3E}">
        <p14:creationId xmlns:p14="http://schemas.microsoft.com/office/powerpoint/2010/main" val="297332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E590-787B-40A6-BF6A-D3EA93CA6F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DEBFA6-4CFF-4BEE-BE25-E929277191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6A97EF-D5E6-4EF2-B904-3A64CEE86D0D}"/>
              </a:ext>
            </a:extLst>
          </p:cNvPr>
          <p:cNvSpPr>
            <a:spLocks noGrp="1"/>
          </p:cNvSpPr>
          <p:nvPr>
            <p:ph type="dt" sz="half" idx="10"/>
          </p:nvPr>
        </p:nvSpPr>
        <p:spPr/>
        <p:txBody>
          <a:bodyPr/>
          <a:lstStyle/>
          <a:p>
            <a:fld id="{B40DFF03-2BFF-484C-867D-6A4810DEC3AD}" type="datetimeFigureOut">
              <a:rPr lang="en-US" smtClean="0"/>
              <a:t>23/8/2022</a:t>
            </a:fld>
            <a:endParaRPr lang="en-US"/>
          </a:p>
        </p:txBody>
      </p:sp>
      <p:sp>
        <p:nvSpPr>
          <p:cNvPr id="5" name="Footer Placeholder 4">
            <a:extLst>
              <a:ext uri="{FF2B5EF4-FFF2-40B4-BE49-F238E27FC236}">
                <a16:creationId xmlns:a16="http://schemas.microsoft.com/office/drawing/2014/main" id="{BDAF7940-FA59-42F7-A559-F46AA3FD0C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65445B-B464-4BFF-BEA4-54FA2603C5A7}"/>
              </a:ext>
            </a:extLst>
          </p:cNvPr>
          <p:cNvSpPr>
            <a:spLocks noGrp="1"/>
          </p:cNvSpPr>
          <p:nvPr>
            <p:ph type="sldNum" sz="quarter" idx="12"/>
          </p:nvPr>
        </p:nvSpPr>
        <p:spPr/>
        <p:txBody>
          <a:bodyPr/>
          <a:lstStyle/>
          <a:p>
            <a:fld id="{04274807-3AB7-4CFD-B282-A9B6C21D9B38}" type="slidenum">
              <a:rPr lang="en-US" smtClean="0"/>
              <a:t>‹#›</a:t>
            </a:fld>
            <a:endParaRPr lang="en-US"/>
          </a:p>
        </p:txBody>
      </p:sp>
    </p:spTree>
    <p:extLst>
      <p:ext uri="{BB962C8B-B14F-4D97-AF65-F5344CB8AC3E}">
        <p14:creationId xmlns:p14="http://schemas.microsoft.com/office/powerpoint/2010/main" val="2681734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185F-7FD5-4EC2-A664-0B5633A014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F4A410-370F-4352-B96E-291A6C630F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A07074-730D-4B3A-8687-1F405571AA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E1A02E-FE02-4989-8682-8777CC2EC2F1}"/>
              </a:ext>
            </a:extLst>
          </p:cNvPr>
          <p:cNvSpPr>
            <a:spLocks noGrp="1"/>
          </p:cNvSpPr>
          <p:nvPr>
            <p:ph type="dt" sz="half" idx="10"/>
          </p:nvPr>
        </p:nvSpPr>
        <p:spPr/>
        <p:txBody>
          <a:bodyPr/>
          <a:lstStyle/>
          <a:p>
            <a:fld id="{B40DFF03-2BFF-484C-867D-6A4810DEC3AD}" type="datetimeFigureOut">
              <a:rPr lang="en-US" smtClean="0"/>
              <a:t>23/8/2022</a:t>
            </a:fld>
            <a:endParaRPr lang="en-US"/>
          </a:p>
        </p:txBody>
      </p:sp>
      <p:sp>
        <p:nvSpPr>
          <p:cNvPr id="6" name="Footer Placeholder 5">
            <a:extLst>
              <a:ext uri="{FF2B5EF4-FFF2-40B4-BE49-F238E27FC236}">
                <a16:creationId xmlns:a16="http://schemas.microsoft.com/office/drawing/2014/main" id="{5008E890-1791-4DEF-856B-926C871DC6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6DFCA-A04E-4ABC-9393-4BD02CFAED0E}"/>
              </a:ext>
            </a:extLst>
          </p:cNvPr>
          <p:cNvSpPr>
            <a:spLocks noGrp="1"/>
          </p:cNvSpPr>
          <p:nvPr>
            <p:ph type="sldNum" sz="quarter" idx="12"/>
          </p:nvPr>
        </p:nvSpPr>
        <p:spPr/>
        <p:txBody>
          <a:bodyPr/>
          <a:lstStyle/>
          <a:p>
            <a:fld id="{04274807-3AB7-4CFD-B282-A9B6C21D9B38}" type="slidenum">
              <a:rPr lang="en-US" smtClean="0"/>
              <a:t>‹#›</a:t>
            </a:fld>
            <a:endParaRPr lang="en-US"/>
          </a:p>
        </p:txBody>
      </p:sp>
    </p:spTree>
    <p:extLst>
      <p:ext uri="{BB962C8B-B14F-4D97-AF65-F5344CB8AC3E}">
        <p14:creationId xmlns:p14="http://schemas.microsoft.com/office/powerpoint/2010/main" val="98950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98BA-F6A9-42DF-A548-A56E2D51C3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A9E655-5254-4818-A86E-0B218271C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AF6537-EAAD-488B-BCFC-8E30C21F17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AF398A-C9A1-4AFE-8BEC-BDCE88EA6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4CDB42-1DF7-4D7C-8017-B3AB283E41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23848B-BA89-428C-B449-38F94FAE62C7}"/>
              </a:ext>
            </a:extLst>
          </p:cNvPr>
          <p:cNvSpPr>
            <a:spLocks noGrp="1"/>
          </p:cNvSpPr>
          <p:nvPr>
            <p:ph type="dt" sz="half" idx="10"/>
          </p:nvPr>
        </p:nvSpPr>
        <p:spPr/>
        <p:txBody>
          <a:bodyPr/>
          <a:lstStyle/>
          <a:p>
            <a:fld id="{B40DFF03-2BFF-484C-867D-6A4810DEC3AD}" type="datetimeFigureOut">
              <a:rPr lang="en-US" smtClean="0"/>
              <a:t>23/8/2022</a:t>
            </a:fld>
            <a:endParaRPr lang="en-US"/>
          </a:p>
        </p:txBody>
      </p:sp>
      <p:sp>
        <p:nvSpPr>
          <p:cNvPr id="8" name="Footer Placeholder 7">
            <a:extLst>
              <a:ext uri="{FF2B5EF4-FFF2-40B4-BE49-F238E27FC236}">
                <a16:creationId xmlns:a16="http://schemas.microsoft.com/office/drawing/2014/main" id="{94F8A7D7-686C-4641-B9B6-8AABF6565D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631F51-46F4-4C9C-981A-510F68B31078}"/>
              </a:ext>
            </a:extLst>
          </p:cNvPr>
          <p:cNvSpPr>
            <a:spLocks noGrp="1"/>
          </p:cNvSpPr>
          <p:nvPr>
            <p:ph type="sldNum" sz="quarter" idx="12"/>
          </p:nvPr>
        </p:nvSpPr>
        <p:spPr/>
        <p:txBody>
          <a:bodyPr/>
          <a:lstStyle/>
          <a:p>
            <a:fld id="{04274807-3AB7-4CFD-B282-A9B6C21D9B38}" type="slidenum">
              <a:rPr lang="en-US" smtClean="0"/>
              <a:t>‹#›</a:t>
            </a:fld>
            <a:endParaRPr lang="en-US"/>
          </a:p>
        </p:txBody>
      </p:sp>
    </p:spTree>
    <p:extLst>
      <p:ext uri="{BB962C8B-B14F-4D97-AF65-F5344CB8AC3E}">
        <p14:creationId xmlns:p14="http://schemas.microsoft.com/office/powerpoint/2010/main" val="74964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A9933-1541-4547-8E24-BA03DF11E3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3F1430-6EAC-45AE-814C-9B838D2A63EC}"/>
              </a:ext>
            </a:extLst>
          </p:cNvPr>
          <p:cNvSpPr>
            <a:spLocks noGrp="1"/>
          </p:cNvSpPr>
          <p:nvPr>
            <p:ph type="dt" sz="half" idx="10"/>
          </p:nvPr>
        </p:nvSpPr>
        <p:spPr/>
        <p:txBody>
          <a:bodyPr/>
          <a:lstStyle/>
          <a:p>
            <a:fld id="{B40DFF03-2BFF-484C-867D-6A4810DEC3AD}" type="datetimeFigureOut">
              <a:rPr lang="en-US" smtClean="0"/>
              <a:t>23/8/2022</a:t>
            </a:fld>
            <a:endParaRPr lang="en-US"/>
          </a:p>
        </p:txBody>
      </p:sp>
      <p:sp>
        <p:nvSpPr>
          <p:cNvPr id="4" name="Footer Placeholder 3">
            <a:extLst>
              <a:ext uri="{FF2B5EF4-FFF2-40B4-BE49-F238E27FC236}">
                <a16:creationId xmlns:a16="http://schemas.microsoft.com/office/drawing/2014/main" id="{C9EE76B7-533F-4E79-BB75-E274DE92E2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91E4B5-33B2-4CBF-9EB1-525272EBE5D9}"/>
              </a:ext>
            </a:extLst>
          </p:cNvPr>
          <p:cNvSpPr>
            <a:spLocks noGrp="1"/>
          </p:cNvSpPr>
          <p:nvPr>
            <p:ph type="sldNum" sz="quarter" idx="12"/>
          </p:nvPr>
        </p:nvSpPr>
        <p:spPr/>
        <p:txBody>
          <a:bodyPr/>
          <a:lstStyle/>
          <a:p>
            <a:fld id="{04274807-3AB7-4CFD-B282-A9B6C21D9B38}" type="slidenum">
              <a:rPr lang="en-US" smtClean="0"/>
              <a:t>‹#›</a:t>
            </a:fld>
            <a:endParaRPr lang="en-US"/>
          </a:p>
        </p:txBody>
      </p:sp>
    </p:spTree>
    <p:extLst>
      <p:ext uri="{BB962C8B-B14F-4D97-AF65-F5344CB8AC3E}">
        <p14:creationId xmlns:p14="http://schemas.microsoft.com/office/powerpoint/2010/main" val="879308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BF4632-BD9E-4A1A-9A32-14D76486915A}"/>
              </a:ext>
            </a:extLst>
          </p:cNvPr>
          <p:cNvSpPr>
            <a:spLocks noGrp="1"/>
          </p:cNvSpPr>
          <p:nvPr>
            <p:ph type="dt" sz="half" idx="10"/>
          </p:nvPr>
        </p:nvSpPr>
        <p:spPr/>
        <p:txBody>
          <a:bodyPr/>
          <a:lstStyle/>
          <a:p>
            <a:fld id="{B40DFF03-2BFF-484C-867D-6A4810DEC3AD}" type="datetimeFigureOut">
              <a:rPr lang="en-US" smtClean="0"/>
              <a:t>23/8/2022</a:t>
            </a:fld>
            <a:endParaRPr lang="en-US"/>
          </a:p>
        </p:txBody>
      </p:sp>
      <p:sp>
        <p:nvSpPr>
          <p:cNvPr id="3" name="Footer Placeholder 2">
            <a:extLst>
              <a:ext uri="{FF2B5EF4-FFF2-40B4-BE49-F238E27FC236}">
                <a16:creationId xmlns:a16="http://schemas.microsoft.com/office/drawing/2014/main" id="{65AB6711-9380-43AA-A5EA-C2E184AF9A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018624-E2B1-4244-8C77-4FDFCF4A4091}"/>
              </a:ext>
            </a:extLst>
          </p:cNvPr>
          <p:cNvSpPr>
            <a:spLocks noGrp="1"/>
          </p:cNvSpPr>
          <p:nvPr>
            <p:ph type="sldNum" sz="quarter" idx="12"/>
          </p:nvPr>
        </p:nvSpPr>
        <p:spPr/>
        <p:txBody>
          <a:bodyPr/>
          <a:lstStyle/>
          <a:p>
            <a:fld id="{04274807-3AB7-4CFD-B282-A9B6C21D9B38}" type="slidenum">
              <a:rPr lang="en-US" smtClean="0"/>
              <a:t>‹#›</a:t>
            </a:fld>
            <a:endParaRPr lang="en-US"/>
          </a:p>
        </p:txBody>
      </p:sp>
    </p:spTree>
    <p:extLst>
      <p:ext uri="{BB962C8B-B14F-4D97-AF65-F5344CB8AC3E}">
        <p14:creationId xmlns:p14="http://schemas.microsoft.com/office/powerpoint/2010/main" val="341800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FCCF-AF3D-48BB-B3FB-3E0D291FA3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F93E43-72C3-474C-BD10-B965351F55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C8FE51-306A-407A-8ECB-68A2BEAAF7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EE8CD0-E7BC-4B71-95FA-94A577688EB9}"/>
              </a:ext>
            </a:extLst>
          </p:cNvPr>
          <p:cNvSpPr>
            <a:spLocks noGrp="1"/>
          </p:cNvSpPr>
          <p:nvPr>
            <p:ph type="dt" sz="half" idx="10"/>
          </p:nvPr>
        </p:nvSpPr>
        <p:spPr/>
        <p:txBody>
          <a:bodyPr/>
          <a:lstStyle/>
          <a:p>
            <a:fld id="{B40DFF03-2BFF-484C-867D-6A4810DEC3AD}" type="datetimeFigureOut">
              <a:rPr lang="en-US" smtClean="0"/>
              <a:t>23/8/2022</a:t>
            </a:fld>
            <a:endParaRPr lang="en-US"/>
          </a:p>
        </p:txBody>
      </p:sp>
      <p:sp>
        <p:nvSpPr>
          <p:cNvPr id="6" name="Footer Placeholder 5">
            <a:extLst>
              <a:ext uri="{FF2B5EF4-FFF2-40B4-BE49-F238E27FC236}">
                <a16:creationId xmlns:a16="http://schemas.microsoft.com/office/drawing/2014/main" id="{B2091281-8F3B-49C6-8D37-3ABFEA298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BDF511-ED64-4898-AF7D-DEF02D2E12DA}"/>
              </a:ext>
            </a:extLst>
          </p:cNvPr>
          <p:cNvSpPr>
            <a:spLocks noGrp="1"/>
          </p:cNvSpPr>
          <p:nvPr>
            <p:ph type="sldNum" sz="quarter" idx="12"/>
          </p:nvPr>
        </p:nvSpPr>
        <p:spPr/>
        <p:txBody>
          <a:bodyPr/>
          <a:lstStyle/>
          <a:p>
            <a:fld id="{04274807-3AB7-4CFD-B282-A9B6C21D9B38}" type="slidenum">
              <a:rPr lang="en-US" smtClean="0"/>
              <a:t>‹#›</a:t>
            </a:fld>
            <a:endParaRPr lang="en-US"/>
          </a:p>
        </p:txBody>
      </p:sp>
    </p:spTree>
    <p:extLst>
      <p:ext uri="{BB962C8B-B14F-4D97-AF65-F5344CB8AC3E}">
        <p14:creationId xmlns:p14="http://schemas.microsoft.com/office/powerpoint/2010/main" val="429398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31A6C-2B96-439C-82BB-961ECC4215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03792A-C8BC-4B36-8E1D-2DE7EBAA82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EC4C1EC-1DF3-488E-A294-FB771F7D1E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127BBC-2FCA-4B42-88F0-24D914074480}"/>
              </a:ext>
            </a:extLst>
          </p:cNvPr>
          <p:cNvSpPr>
            <a:spLocks noGrp="1"/>
          </p:cNvSpPr>
          <p:nvPr>
            <p:ph type="dt" sz="half" idx="10"/>
          </p:nvPr>
        </p:nvSpPr>
        <p:spPr/>
        <p:txBody>
          <a:bodyPr/>
          <a:lstStyle/>
          <a:p>
            <a:fld id="{B40DFF03-2BFF-484C-867D-6A4810DEC3AD}" type="datetimeFigureOut">
              <a:rPr lang="en-US" smtClean="0"/>
              <a:t>23/8/2022</a:t>
            </a:fld>
            <a:endParaRPr lang="en-US"/>
          </a:p>
        </p:txBody>
      </p:sp>
      <p:sp>
        <p:nvSpPr>
          <p:cNvPr id="6" name="Footer Placeholder 5">
            <a:extLst>
              <a:ext uri="{FF2B5EF4-FFF2-40B4-BE49-F238E27FC236}">
                <a16:creationId xmlns:a16="http://schemas.microsoft.com/office/drawing/2014/main" id="{6129DB13-CF50-4225-B47F-E0CCDF2B5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CBF0E5-13BA-4068-943C-A7E8823F08FF}"/>
              </a:ext>
            </a:extLst>
          </p:cNvPr>
          <p:cNvSpPr>
            <a:spLocks noGrp="1"/>
          </p:cNvSpPr>
          <p:nvPr>
            <p:ph type="sldNum" sz="quarter" idx="12"/>
          </p:nvPr>
        </p:nvSpPr>
        <p:spPr/>
        <p:txBody>
          <a:bodyPr/>
          <a:lstStyle/>
          <a:p>
            <a:fld id="{04274807-3AB7-4CFD-B282-A9B6C21D9B38}" type="slidenum">
              <a:rPr lang="en-US" smtClean="0"/>
              <a:t>‹#›</a:t>
            </a:fld>
            <a:endParaRPr lang="en-US"/>
          </a:p>
        </p:txBody>
      </p:sp>
    </p:spTree>
    <p:extLst>
      <p:ext uri="{BB962C8B-B14F-4D97-AF65-F5344CB8AC3E}">
        <p14:creationId xmlns:p14="http://schemas.microsoft.com/office/powerpoint/2010/main" val="604152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EFF763-3139-4318-83ED-2C495079ED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B60C37-B10C-4381-A5E3-4877E9CE3A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06FC2-6608-4392-BC31-A266814C9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DFF03-2BFF-484C-867D-6A4810DEC3AD}" type="datetimeFigureOut">
              <a:rPr lang="en-US" smtClean="0"/>
              <a:t>23/8/2022</a:t>
            </a:fld>
            <a:endParaRPr lang="en-US"/>
          </a:p>
        </p:txBody>
      </p:sp>
      <p:sp>
        <p:nvSpPr>
          <p:cNvPr id="5" name="Footer Placeholder 4">
            <a:extLst>
              <a:ext uri="{FF2B5EF4-FFF2-40B4-BE49-F238E27FC236}">
                <a16:creationId xmlns:a16="http://schemas.microsoft.com/office/drawing/2014/main" id="{6A08E7ED-20B2-4EFF-A742-1F112121E9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8AC44F-15F7-4E04-9E13-C458C215DA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74807-3AB7-4CFD-B282-A9B6C21D9B38}" type="slidenum">
              <a:rPr lang="en-US" smtClean="0"/>
              <a:t>‹#›</a:t>
            </a:fld>
            <a:endParaRPr lang="en-US"/>
          </a:p>
        </p:txBody>
      </p:sp>
    </p:spTree>
    <p:extLst>
      <p:ext uri="{BB962C8B-B14F-4D97-AF65-F5344CB8AC3E}">
        <p14:creationId xmlns:p14="http://schemas.microsoft.com/office/powerpoint/2010/main" val="1752100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529280" y="655093"/>
            <a:ext cx="11133438"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solidFill>
                <a:srgbClr val="3333FF"/>
              </a:solidFill>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pic>
        <p:nvPicPr>
          <p:cNvPr id="36"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15066" y="655093"/>
            <a:ext cx="7076048" cy="1136332"/>
          </a:xfrm>
          <a:prstGeom prst="rect">
            <a:avLst/>
          </a:prstGeom>
        </p:spPr>
      </p:pic>
      <p:sp>
        <p:nvSpPr>
          <p:cNvPr id="37" name="文本框 25">
            <a:extLst>
              <a:ext uri="{FF2B5EF4-FFF2-40B4-BE49-F238E27FC236}">
                <a16:creationId xmlns:a16="http://schemas.microsoft.com/office/drawing/2014/main" id="{AC1E0000-C8B1-4943-ACCB-4A7C3322802D}"/>
              </a:ext>
            </a:extLst>
          </p:cNvPr>
          <p:cNvSpPr txBox="1"/>
          <p:nvPr/>
        </p:nvSpPr>
        <p:spPr>
          <a:xfrm>
            <a:off x="2883877" y="1037025"/>
            <a:ext cx="6668085" cy="646331"/>
          </a:xfrm>
          <a:prstGeom prst="rect">
            <a:avLst/>
          </a:prstGeom>
          <a:noFill/>
        </p:spPr>
        <p:txBody>
          <a:bodyPr vert="horz" wrap="square" rtlCol="0">
            <a:spAutoFit/>
          </a:bodyPr>
          <a:lstStyle/>
          <a:p>
            <a:pPr algn="ctr"/>
            <a:r>
              <a:rPr lang="en-SG" altLang="zh-CN" sz="3600" b="1" spc="300" dirty="0">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rPr>
              <a:t>TIẾT 1 - 2</a:t>
            </a:r>
            <a:endParaRPr lang="zh-CN" altLang="en-US" sz="3600" b="1" spc="300" dirty="0">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11" name="Content Placeholder 2">
            <a:extLst>
              <a:ext uri="{FF2B5EF4-FFF2-40B4-BE49-F238E27FC236}">
                <a16:creationId xmlns:a16="http://schemas.microsoft.com/office/drawing/2014/main" id="{FB4A4D1A-942A-4DDA-8486-75DD2A89DAFE}"/>
              </a:ext>
            </a:extLst>
          </p:cNvPr>
          <p:cNvSpPr txBox="1">
            <a:spLocks/>
          </p:cNvSpPr>
          <p:nvPr/>
        </p:nvSpPr>
        <p:spPr>
          <a:xfrm>
            <a:off x="975922" y="2053883"/>
            <a:ext cx="9593400" cy="38123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000" b="1" dirty="0">
              <a:solidFill>
                <a:srgbClr val="FF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43C2774-02E0-4A54-8250-B0A9FB826014}"/>
              </a:ext>
            </a:extLst>
          </p:cNvPr>
          <p:cNvPicPr>
            <a:picLocks noChangeAspect="1"/>
          </p:cNvPicPr>
          <p:nvPr/>
        </p:nvPicPr>
        <p:blipFill>
          <a:blip r:embed="rId5"/>
          <a:stretch>
            <a:fillRect/>
          </a:stretch>
        </p:blipFill>
        <p:spPr>
          <a:xfrm>
            <a:off x="632178" y="1776704"/>
            <a:ext cx="11030540" cy="4426203"/>
          </a:xfrm>
          <a:prstGeom prst="rect">
            <a:avLst/>
          </a:prstGeom>
        </p:spPr>
      </p:pic>
    </p:spTree>
    <p:extLst>
      <p:ext uri="{BB962C8B-B14F-4D97-AF65-F5344CB8AC3E}">
        <p14:creationId xmlns:p14="http://schemas.microsoft.com/office/powerpoint/2010/main" val="2349147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nodePh="1">
                                  <p:stCondLst>
                                    <p:cond delay="0"/>
                                  </p:stCondLst>
                                  <p:endCondLst>
                                    <p:cond evt="begin" delay="0">
                                      <p:tn val="20"/>
                                    </p:cond>
                                  </p:end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7" grpId="0"/>
      <p:bldP spid="1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529280" y="655093"/>
            <a:ext cx="11133438"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solidFill>
                <a:srgbClr val="3333FF"/>
              </a:solidFill>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0BFE949C-CB76-4334-8F6E-EB3D42274AF1}"/>
              </a:ext>
            </a:extLst>
          </p:cNvPr>
          <p:cNvGrpSpPr/>
          <p:nvPr/>
        </p:nvGrpSpPr>
        <p:grpSpPr>
          <a:xfrm>
            <a:off x="4109325" y="1190741"/>
            <a:ext cx="2600963" cy="1105870"/>
            <a:chOff x="6141650" y="1319644"/>
            <a:chExt cx="2546638" cy="1507626"/>
          </a:xfrm>
        </p:grpSpPr>
        <p:pic>
          <p:nvPicPr>
            <p:cNvPr id="14" name="图片 4">
              <a:extLst>
                <a:ext uri="{FF2B5EF4-FFF2-40B4-BE49-F238E27FC236}">
                  <a16:creationId xmlns:a16="http://schemas.microsoft.com/office/drawing/2014/main" id="{4057209D-76E0-4DF3-9E72-D22CF0FBF5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7" t="18227" r="-2667" b="20449"/>
            <a:stretch/>
          </p:blipFill>
          <p:spPr>
            <a:xfrm>
              <a:off x="6141650" y="1319644"/>
              <a:ext cx="2546638" cy="1507626"/>
            </a:xfrm>
            <a:prstGeom prst="rect">
              <a:avLst/>
            </a:prstGeom>
          </p:spPr>
        </p:pic>
        <p:sp>
          <p:nvSpPr>
            <p:cNvPr id="15" name="TextBox 14">
              <a:extLst>
                <a:ext uri="{FF2B5EF4-FFF2-40B4-BE49-F238E27FC236}">
                  <a16:creationId xmlns:a16="http://schemas.microsoft.com/office/drawing/2014/main" id="{B238477A-73A7-4044-B74F-C93C34DF556F}"/>
                </a:ext>
              </a:extLst>
            </p:cNvPr>
            <p:cNvSpPr txBox="1"/>
            <p:nvPr/>
          </p:nvSpPr>
          <p:spPr>
            <a:xfrm flipH="1">
              <a:off x="6618521" y="1895461"/>
              <a:ext cx="1422396" cy="497510"/>
            </a:xfrm>
            <a:prstGeom prst="rect">
              <a:avLst/>
            </a:prstGeom>
            <a:noFill/>
          </p:spPr>
          <p:txBody>
            <a:bodyPr wrap="square" rtlCol="0">
              <a:spAutoFit/>
            </a:bodyPr>
            <a:lstStyle/>
            <a:p>
              <a:r>
                <a:rPr lang="en-SG" sz="3200" b="1" dirty="0" err="1">
                  <a:latin typeface="Times New Roman" panose="02020603050405020304" pitchFamily="18" charset="0"/>
                  <a:cs typeface="Times New Roman" panose="02020603050405020304" pitchFamily="18" charset="0"/>
                </a:rPr>
                <a:t>Phần</a:t>
              </a:r>
              <a:r>
                <a:rPr lang="en-SG" sz="3200" b="1" dirty="0">
                  <a:latin typeface="Times New Roman" panose="02020603050405020304" pitchFamily="18" charset="0"/>
                  <a:cs typeface="Times New Roman" panose="02020603050405020304" pitchFamily="18" charset="0"/>
                </a:rPr>
                <a:t> 1</a:t>
              </a:r>
            </a:p>
          </p:txBody>
        </p:sp>
      </p:grpSp>
      <p:sp>
        <p:nvSpPr>
          <p:cNvPr id="16" name="TextBox 15">
            <a:extLst>
              <a:ext uri="{FF2B5EF4-FFF2-40B4-BE49-F238E27FC236}">
                <a16:creationId xmlns:a16="http://schemas.microsoft.com/office/drawing/2014/main" id="{08B97FF2-9975-4C92-BF6A-10845594D688}"/>
              </a:ext>
            </a:extLst>
          </p:cNvPr>
          <p:cNvSpPr txBox="1"/>
          <p:nvPr/>
        </p:nvSpPr>
        <p:spPr>
          <a:xfrm flipH="1">
            <a:off x="7108790" y="1583364"/>
            <a:ext cx="4243838" cy="1015663"/>
          </a:xfrm>
          <a:prstGeom prst="rect">
            <a:avLst/>
          </a:prstGeom>
          <a:noFill/>
        </p:spPr>
        <p:txBody>
          <a:bodyPr wrap="square" rtlCol="0">
            <a:spAutoFit/>
          </a:bodyPr>
          <a:lstStyle/>
          <a:p>
            <a:pPr algn="just"/>
            <a:r>
              <a:rPr lang="vi-VN" sz="2000" dirty="0">
                <a:solidFill>
                  <a:srgbClr val="333333"/>
                </a:solidFill>
                <a:latin typeface="+mj-lt"/>
              </a:rPr>
              <a:t>Từ đầu đến “khó đưa ra hơn rất nhiều”: Những quyết định đầu tiên trong cuộc đời nhân vật “tôi”</a:t>
            </a:r>
            <a:endParaRPr lang="en-SG" sz="2000" dirty="0">
              <a:latin typeface="+mj-lt"/>
              <a:cs typeface="Times New Roman" panose="02020603050405020304" pitchFamily="18" charset="0"/>
            </a:endParaRPr>
          </a:p>
        </p:txBody>
      </p:sp>
      <p:sp>
        <p:nvSpPr>
          <p:cNvPr id="17" name="TextBox 16">
            <a:extLst>
              <a:ext uri="{FF2B5EF4-FFF2-40B4-BE49-F238E27FC236}">
                <a16:creationId xmlns:a16="http://schemas.microsoft.com/office/drawing/2014/main" id="{43E587C2-278B-4ECD-B3AE-D438CB12CF39}"/>
              </a:ext>
            </a:extLst>
          </p:cNvPr>
          <p:cNvSpPr txBox="1"/>
          <p:nvPr/>
        </p:nvSpPr>
        <p:spPr>
          <a:xfrm flipH="1">
            <a:off x="7261189" y="4719710"/>
            <a:ext cx="4218044" cy="707886"/>
          </a:xfrm>
          <a:prstGeom prst="rect">
            <a:avLst/>
          </a:prstGeom>
          <a:noFill/>
        </p:spPr>
        <p:txBody>
          <a:bodyPr wrap="square" rtlCol="0">
            <a:spAutoFit/>
          </a:bodyPr>
          <a:lstStyle/>
          <a:p>
            <a:pPr algn="just"/>
            <a:r>
              <a:rPr lang="vi-VN" sz="2000" dirty="0">
                <a:solidFill>
                  <a:srgbClr val="333333"/>
                </a:solidFill>
                <a:latin typeface="+mj-lt"/>
              </a:rPr>
              <a:t>Còn lại: Dù lựa chọn con đường nào cũng nên hết lòng, hết sức.</a:t>
            </a:r>
            <a:endParaRPr lang="en-SG" sz="2000" b="1" dirty="0" err="1">
              <a:latin typeface="+mj-lt"/>
              <a:cs typeface="Times New Roman" panose="02020603050405020304" pitchFamily="18" charset="0"/>
            </a:endParaRPr>
          </a:p>
        </p:txBody>
      </p:sp>
      <p:grpSp>
        <p:nvGrpSpPr>
          <p:cNvPr id="19" name="Group 18">
            <a:extLst>
              <a:ext uri="{FF2B5EF4-FFF2-40B4-BE49-F238E27FC236}">
                <a16:creationId xmlns:a16="http://schemas.microsoft.com/office/drawing/2014/main" id="{8581B7CF-105E-4D7C-9C80-D1D384C15D9C}"/>
              </a:ext>
            </a:extLst>
          </p:cNvPr>
          <p:cNvGrpSpPr/>
          <p:nvPr/>
        </p:nvGrpSpPr>
        <p:grpSpPr>
          <a:xfrm>
            <a:off x="4109325" y="2864891"/>
            <a:ext cx="2600963" cy="1534275"/>
            <a:chOff x="6141650" y="1201294"/>
            <a:chExt cx="2546638" cy="1507626"/>
          </a:xfrm>
        </p:grpSpPr>
        <p:pic>
          <p:nvPicPr>
            <p:cNvPr id="23" name="图片 4">
              <a:extLst>
                <a:ext uri="{FF2B5EF4-FFF2-40B4-BE49-F238E27FC236}">
                  <a16:creationId xmlns:a16="http://schemas.microsoft.com/office/drawing/2014/main" id="{FFFA6177-545C-4060-9792-9965FF6F70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7" t="18227" r="-2667" b="20449"/>
            <a:stretch/>
          </p:blipFill>
          <p:spPr>
            <a:xfrm>
              <a:off x="6141650" y="1201294"/>
              <a:ext cx="2546638" cy="1507626"/>
            </a:xfrm>
            <a:prstGeom prst="rect">
              <a:avLst/>
            </a:prstGeom>
          </p:spPr>
        </p:pic>
        <p:sp>
          <p:nvSpPr>
            <p:cNvPr id="24" name="TextBox 23">
              <a:extLst>
                <a:ext uri="{FF2B5EF4-FFF2-40B4-BE49-F238E27FC236}">
                  <a16:creationId xmlns:a16="http://schemas.microsoft.com/office/drawing/2014/main" id="{CC218D25-F725-42CF-854F-EE827CA2EA8B}"/>
                </a:ext>
              </a:extLst>
            </p:cNvPr>
            <p:cNvSpPr txBox="1"/>
            <p:nvPr/>
          </p:nvSpPr>
          <p:spPr>
            <a:xfrm flipH="1">
              <a:off x="6618521" y="1895461"/>
              <a:ext cx="1422396" cy="574618"/>
            </a:xfrm>
            <a:prstGeom prst="rect">
              <a:avLst/>
            </a:prstGeom>
            <a:noFill/>
          </p:spPr>
          <p:txBody>
            <a:bodyPr wrap="square" rtlCol="0">
              <a:spAutoFit/>
            </a:bodyPr>
            <a:lstStyle/>
            <a:p>
              <a:r>
                <a:rPr lang="en-SG" sz="3200" b="1" dirty="0" err="1">
                  <a:latin typeface="Times New Roman" panose="02020603050405020304" pitchFamily="18" charset="0"/>
                  <a:cs typeface="Times New Roman" panose="02020603050405020304" pitchFamily="18" charset="0"/>
                </a:rPr>
                <a:t>Phần</a:t>
              </a:r>
              <a:r>
                <a:rPr lang="en-SG" sz="3200" b="1" dirty="0">
                  <a:latin typeface="Times New Roman" panose="02020603050405020304" pitchFamily="18" charset="0"/>
                  <a:cs typeface="Times New Roman" panose="02020603050405020304" pitchFamily="18" charset="0"/>
                </a:rPr>
                <a:t> 2</a:t>
              </a:r>
            </a:p>
          </p:txBody>
        </p:sp>
      </p:grpSp>
      <p:grpSp>
        <p:nvGrpSpPr>
          <p:cNvPr id="25" name="Group 24">
            <a:extLst>
              <a:ext uri="{FF2B5EF4-FFF2-40B4-BE49-F238E27FC236}">
                <a16:creationId xmlns:a16="http://schemas.microsoft.com/office/drawing/2014/main" id="{1DB80CC4-DDD2-4F3D-9C3C-E3D30CA9879B}"/>
              </a:ext>
            </a:extLst>
          </p:cNvPr>
          <p:cNvGrpSpPr/>
          <p:nvPr/>
        </p:nvGrpSpPr>
        <p:grpSpPr>
          <a:xfrm>
            <a:off x="225083" y="576775"/>
            <a:ext cx="4017559" cy="5356745"/>
            <a:chOff x="-310771" y="908720"/>
            <a:chExt cx="5356745" cy="5356745"/>
          </a:xfrm>
        </p:grpSpPr>
        <p:pic>
          <p:nvPicPr>
            <p:cNvPr id="26" name="图片 8">
              <a:extLst>
                <a:ext uri="{FF2B5EF4-FFF2-40B4-BE49-F238E27FC236}">
                  <a16:creationId xmlns:a16="http://schemas.microsoft.com/office/drawing/2014/main" id="{6E645AF7-0E9B-4659-BB52-2CED1CEE95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771" y="908720"/>
              <a:ext cx="5356745" cy="5356745"/>
            </a:xfrm>
            <a:prstGeom prst="rect">
              <a:avLst/>
            </a:prstGeom>
          </p:spPr>
        </p:pic>
        <p:sp>
          <p:nvSpPr>
            <p:cNvPr id="27" name="TextBox 26">
              <a:extLst>
                <a:ext uri="{FF2B5EF4-FFF2-40B4-BE49-F238E27FC236}">
                  <a16:creationId xmlns:a16="http://schemas.microsoft.com/office/drawing/2014/main" id="{F24DA6CD-F31C-4982-888E-56AF22BDEBF3}"/>
                </a:ext>
              </a:extLst>
            </p:cNvPr>
            <p:cNvSpPr txBox="1"/>
            <p:nvPr/>
          </p:nvSpPr>
          <p:spPr>
            <a:xfrm flipH="1">
              <a:off x="1228469" y="4221088"/>
              <a:ext cx="2402553" cy="1785104"/>
            </a:xfrm>
            <a:prstGeom prst="rect">
              <a:avLst/>
            </a:prstGeom>
            <a:solidFill>
              <a:srgbClr val="FFC265"/>
            </a:solidFill>
            <a:ln>
              <a:noFill/>
            </a:ln>
          </p:spPr>
          <p:txBody>
            <a:bodyPr wrap="square" rtlCol="0">
              <a:spAutoFit/>
            </a:bodyPr>
            <a:lstStyle/>
            <a:p>
              <a:pPr algn="ctr"/>
              <a:r>
                <a:rPr lang="en-SG" sz="5500" dirty="0" err="1">
                  <a:solidFill>
                    <a:schemeClr val="bg1"/>
                  </a:solidFill>
                  <a:latin typeface="Times New Roman" panose="02020603050405020304" pitchFamily="18" charset="0"/>
                  <a:cs typeface="Times New Roman" panose="02020603050405020304" pitchFamily="18" charset="0"/>
                </a:rPr>
                <a:t>Bố</a:t>
              </a:r>
              <a:r>
                <a:rPr lang="en-SG" sz="5500" dirty="0">
                  <a:solidFill>
                    <a:schemeClr val="bg1"/>
                  </a:solidFill>
                  <a:latin typeface="Times New Roman" panose="02020603050405020304" pitchFamily="18" charset="0"/>
                  <a:cs typeface="Times New Roman" panose="02020603050405020304" pitchFamily="18" charset="0"/>
                </a:rPr>
                <a:t> </a:t>
              </a:r>
              <a:r>
                <a:rPr lang="en-SG" sz="5500" dirty="0" err="1">
                  <a:solidFill>
                    <a:schemeClr val="bg1"/>
                  </a:solidFill>
                  <a:latin typeface="Times New Roman" panose="02020603050405020304" pitchFamily="18" charset="0"/>
                  <a:cs typeface="Times New Roman" panose="02020603050405020304" pitchFamily="18" charset="0"/>
                </a:rPr>
                <a:t>cục</a:t>
              </a:r>
              <a:endParaRPr lang="en-SG" sz="5500" dirty="0">
                <a:solidFill>
                  <a:schemeClr val="bg1"/>
                </a:solidFill>
                <a:latin typeface="Times New Roman" panose="02020603050405020304" pitchFamily="18" charset="0"/>
                <a:cs typeface="Times New Roman" panose="02020603050405020304" pitchFamily="18" charset="0"/>
              </a:endParaRPr>
            </a:p>
          </p:txBody>
        </p:sp>
      </p:grpSp>
      <p:pic>
        <p:nvPicPr>
          <p:cNvPr id="3" name="Picture 2">
            <a:extLst>
              <a:ext uri="{FF2B5EF4-FFF2-40B4-BE49-F238E27FC236}">
                <a16:creationId xmlns:a16="http://schemas.microsoft.com/office/drawing/2014/main" id="{B0B4A86B-5CE6-4FA1-A547-77F9C2D3F882}"/>
              </a:ext>
            </a:extLst>
          </p:cNvPr>
          <p:cNvPicPr>
            <a:picLocks noChangeAspect="1"/>
          </p:cNvPicPr>
          <p:nvPr/>
        </p:nvPicPr>
        <p:blipFill>
          <a:blip r:embed="rId6"/>
          <a:stretch>
            <a:fillRect/>
          </a:stretch>
        </p:blipFill>
        <p:spPr>
          <a:xfrm>
            <a:off x="4088009" y="4617510"/>
            <a:ext cx="2603218" cy="1205057"/>
          </a:xfrm>
          <a:prstGeom prst="rect">
            <a:avLst/>
          </a:prstGeom>
        </p:spPr>
      </p:pic>
      <p:pic>
        <p:nvPicPr>
          <p:cNvPr id="6" name="Picture 5">
            <a:extLst>
              <a:ext uri="{FF2B5EF4-FFF2-40B4-BE49-F238E27FC236}">
                <a16:creationId xmlns:a16="http://schemas.microsoft.com/office/drawing/2014/main" id="{3A67D806-3956-4E64-BCAB-4EA6574C86A5}"/>
              </a:ext>
            </a:extLst>
          </p:cNvPr>
          <p:cNvPicPr>
            <a:picLocks noChangeAspect="1"/>
          </p:cNvPicPr>
          <p:nvPr/>
        </p:nvPicPr>
        <p:blipFill>
          <a:blip r:embed="rId7"/>
          <a:stretch>
            <a:fillRect/>
          </a:stretch>
        </p:blipFill>
        <p:spPr>
          <a:xfrm>
            <a:off x="4342080" y="4862817"/>
            <a:ext cx="1707028" cy="859611"/>
          </a:xfrm>
          <a:prstGeom prst="rect">
            <a:avLst/>
          </a:prstGeom>
        </p:spPr>
      </p:pic>
      <p:sp>
        <p:nvSpPr>
          <p:cNvPr id="28" name="TextBox 27">
            <a:extLst>
              <a:ext uri="{FF2B5EF4-FFF2-40B4-BE49-F238E27FC236}">
                <a16:creationId xmlns:a16="http://schemas.microsoft.com/office/drawing/2014/main" id="{1D078CF4-E766-4CDE-8C2F-060DC50B85D6}"/>
              </a:ext>
            </a:extLst>
          </p:cNvPr>
          <p:cNvSpPr txBox="1"/>
          <p:nvPr/>
        </p:nvSpPr>
        <p:spPr>
          <a:xfrm flipH="1">
            <a:off x="7261190" y="3151537"/>
            <a:ext cx="4243838" cy="1015663"/>
          </a:xfrm>
          <a:prstGeom prst="rect">
            <a:avLst/>
          </a:prstGeom>
          <a:noFill/>
        </p:spPr>
        <p:txBody>
          <a:bodyPr wrap="square" rtlCol="0">
            <a:spAutoFit/>
          </a:bodyPr>
          <a:lstStyle/>
          <a:p>
            <a:pPr algn="just"/>
            <a:r>
              <a:rPr lang="vi-VN" sz="2000" dirty="0">
                <a:solidFill>
                  <a:srgbClr val="333333"/>
                </a:solidFill>
                <a:latin typeface="+mj-lt"/>
              </a:rPr>
              <a:t>Tiếp theo đến “nẻo đường đã đi qua”: Hành trình dài vô tận trong mối quan hệ giữa lựa chọn và số phận.</a:t>
            </a:r>
            <a:endParaRPr lang="en-SG" sz="2000" dirty="0">
              <a:latin typeface="+mj-lt"/>
              <a:cs typeface="Times New Roman" panose="02020603050405020304" pitchFamily="18" charset="0"/>
            </a:endParaRPr>
          </a:p>
        </p:txBody>
      </p:sp>
    </p:spTree>
    <p:extLst>
      <p:ext uri="{BB962C8B-B14F-4D97-AF65-F5344CB8AC3E}">
        <p14:creationId xmlns:p14="http://schemas.microsoft.com/office/powerpoint/2010/main" val="1011575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P spid="1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8">
            <a:extLst>
              <a:ext uri="{FF2B5EF4-FFF2-40B4-BE49-F238E27FC236}">
                <a16:creationId xmlns:a16="http://schemas.microsoft.com/office/drawing/2014/main" id="{D2BC1A6E-F5D0-412B-B09B-4963520A1F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2" descr="31a19b4e57907d512d2f91383b007214">
            <a:extLst>
              <a:ext uri="{FF2B5EF4-FFF2-40B4-BE49-F238E27FC236}">
                <a16:creationId xmlns:a16="http://schemas.microsoft.com/office/drawing/2014/main" id="{8E606B34-3745-4A8E-96FE-482D1CAE91E8}"/>
              </a:ext>
            </a:extLst>
          </p:cNvPr>
          <p:cNvPicPr>
            <a:picLocks noChangeAspect="1"/>
          </p:cNvPicPr>
          <p:nvPr/>
        </p:nvPicPr>
        <p:blipFill>
          <a:blip r:embed="rId3"/>
          <a:stretch>
            <a:fillRect/>
          </a:stretch>
        </p:blipFill>
        <p:spPr>
          <a:xfrm>
            <a:off x="506437" y="0"/>
            <a:ext cx="11338560" cy="6068230"/>
          </a:xfrm>
          <a:prstGeom prst="rect">
            <a:avLst/>
          </a:prstGeom>
        </p:spPr>
      </p:pic>
      <p:sp>
        <p:nvSpPr>
          <p:cNvPr id="5" name="Rectangle 4">
            <a:extLst>
              <a:ext uri="{FF2B5EF4-FFF2-40B4-BE49-F238E27FC236}">
                <a16:creationId xmlns:a16="http://schemas.microsoft.com/office/drawing/2014/main" id="{C78680BA-DB4B-47EB-988B-F62CAF645484}"/>
              </a:ext>
            </a:extLst>
          </p:cNvPr>
          <p:cNvSpPr txBox="1">
            <a:spLocks noChangeArrowheads="1"/>
          </p:cNvSpPr>
          <p:nvPr/>
        </p:nvSpPr>
        <p:spPr>
          <a:xfrm>
            <a:off x="573248" y="3151163"/>
            <a:ext cx="11145140" cy="1804784"/>
          </a:xfrm>
          <a:prstGeom prst="rect">
            <a:avLst/>
          </a:prstGeom>
          <a:noFill/>
          <a:ln>
            <a:noFill/>
          </a:ln>
          <a:effectLst/>
        </p:spPr>
        <p:txBody>
          <a:bodyPr vert="horz" wrap="square" lIns="91404" tIns="45702" rIns="91404" bIns="45702" numCol="1" rtlCol="0" anchor="ctr" anchorCtr="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r>
              <a:rPr lang="en-US" altLang="zh-CN" sz="8800" b="1" dirty="0">
                <a:solidFill>
                  <a:schemeClr val="bg1"/>
                </a:solidFill>
                <a:latin typeface="Times New Roman" panose="02020603050405020304" pitchFamily="18" charset="0"/>
                <a:ea typeface="+mj-ea"/>
                <a:cs typeface="Times New Roman" panose="02020603050405020304" pitchFamily="18" charset="0"/>
              </a:rPr>
              <a:t>II. </a:t>
            </a:r>
            <a:r>
              <a:rPr lang="en-US" altLang="zh-CN" sz="8800" b="1" dirty="0" err="1">
                <a:solidFill>
                  <a:schemeClr val="bg1"/>
                </a:solidFill>
                <a:latin typeface="Times New Roman" panose="02020603050405020304" pitchFamily="18" charset="0"/>
                <a:ea typeface="+mj-ea"/>
                <a:cs typeface="Times New Roman" panose="02020603050405020304" pitchFamily="18" charset="0"/>
              </a:rPr>
              <a:t>Đọc</a:t>
            </a:r>
            <a:r>
              <a:rPr lang="en-US" altLang="zh-CN" sz="8800" b="1" dirty="0">
                <a:solidFill>
                  <a:schemeClr val="bg1"/>
                </a:solidFill>
                <a:latin typeface="Times New Roman" panose="02020603050405020304" pitchFamily="18" charset="0"/>
                <a:ea typeface="+mj-ea"/>
                <a:cs typeface="Times New Roman" panose="02020603050405020304" pitchFamily="18" charset="0"/>
              </a:rPr>
              <a:t> - </a:t>
            </a:r>
            <a:r>
              <a:rPr lang="en-US" altLang="zh-CN" sz="8800" b="1" dirty="0" err="1">
                <a:solidFill>
                  <a:schemeClr val="bg1"/>
                </a:solidFill>
                <a:latin typeface="Times New Roman" panose="02020603050405020304" pitchFamily="18" charset="0"/>
                <a:ea typeface="+mj-ea"/>
                <a:cs typeface="Times New Roman" panose="02020603050405020304" pitchFamily="18" charset="0"/>
              </a:rPr>
              <a:t>hiểu</a:t>
            </a:r>
            <a:r>
              <a:rPr lang="en-US" altLang="zh-CN" sz="8800" b="1" dirty="0">
                <a:solidFill>
                  <a:schemeClr val="bg1"/>
                </a:solidFill>
                <a:latin typeface="Times New Roman" panose="02020603050405020304" pitchFamily="18" charset="0"/>
                <a:ea typeface="+mj-ea"/>
                <a:cs typeface="Times New Roman" panose="02020603050405020304" pitchFamily="18" charset="0"/>
              </a:rPr>
              <a:t> </a:t>
            </a:r>
            <a:r>
              <a:rPr lang="en-US" altLang="zh-CN" sz="8800" b="1" dirty="0" err="1">
                <a:solidFill>
                  <a:schemeClr val="bg1"/>
                </a:solidFill>
                <a:latin typeface="Times New Roman" panose="02020603050405020304" pitchFamily="18" charset="0"/>
                <a:ea typeface="+mj-ea"/>
                <a:cs typeface="Times New Roman" panose="02020603050405020304" pitchFamily="18" charset="0"/>
              </a:rPr>
              <a:t>văn</a:t>
            </a:r>
            <a:r>
              <a:rPr lang="en-US" altLang="zh-CN" sz="8800" b="1" dirty="0">
                <a:solidFill>
                  <a:schemeClr val="bg1"/>
                </a:solidFill>
                <a:latin typeface="Times New Roman" panose="02020603050405020304" pitchFamily="18" charset="0"/>
                <a:ea typeface="+mj-ea"/>
                <a:cs typeface="Times New Roman" panose="02020603050405020304" pitchFamily="18" charset="0"/>
              </a:rPr>
              <a:t> </a:t>
            </a:r>
            <a:r>
              <a:rPr lang="en-US" altLang="zh-CN" sz="8800" b="1" dirty="0" err="1">
                <a:solidFill>
                  <a:schemeClr val="bg1"/>
                </a:solidFill>
                <a:latin typeface="Times New Roman" panose="02020603050405020304" pitchFamily="18" charset="0"/>
                <a:ea typeface="+mj-ea"/>
                <a:cs typeface="Times New Roman" panose="02020603050405020304" pitchFamily="18" charset="0"/>
              </a:rPr>
              <a:t>bản</a:t>
            </a:r>
            <a:endParaRPr lang="zh-CN" sz="8800" b="1" dirty="0">
              <a:solidFill>
                <a:schemeClr val="bg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548029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8">
            <a:extLst>
              <a:ext uri="{FF2B5EF4-FFF2-40B4-BE49-F238E27FC236}">
                <a16:creationId xmlns:a16="http://schemas.microsoft.com/office/drawing/2014/main" id="{D2BC1A6E-F5D0-412B-B09B-4963520A1F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2" descr="31a19b4e57907d512d2f91383b007214">
            <a:extLst>
              <a:ext uri="{FF2B5EF4-FFF2-40B4-BE49-F238E27FC236}">
                <a16:creationId xmlns:a16="http://schemas.microsoft.com/office/drawing/2014/main" id="{8E606B34-3745-4A8E-96FE-482D1CAE91E8}"/>
              </a:ext>
            </a:extLst>
          </p:cNvPr>
          <p:cNvPicPr>
            <a:picLocks noChangeAspect="1"/>
          </p:cNvPicPr>
          <p:nvPr/>
        </p:nvPicPr>
        <p:blipFill>
          <a:blip r:embed="rId3"/>
          <a:stretch>
            <a:fillRect/>
          </a:stretch>
        </p:blipFill>
        <p:spPr>
          <a:xfrm>
            <a:off x="506437" y="0"/>
            <a:ext cx="11338560" cy="6068230"/>
          </a:xfrm>
          <a:prstGeom prst="rect">
            <a:avLst/>
          </a:prstGeom>
        </p:spPr>
      </p:pic>
      <p:sp>
        <p:nvSpPr>
          <p:cNvPr id="5" name="Rectangle 4">
            <a:extLst>
              <a:ext uri="{FF2B5EF4-FFF2-40B4-BE49-F238E27FC236}">
                <a16:creationId xmlns:a16="http://schemas.microsoft.com/office/drawing/2014/main" id="{C78680BA-DB4B-47EB-988B-F62CAF645484}"/>
              </a:ext>
            </a:extLst>
          </p:cNvPr>
          <p:cNvSpPr txBox="1">
            <a:spLocks noChangeArrowheads="1"/>
          </p:cNvSpPr>
          <p:nvPr/>
        </p:nvSpPr>
        <p:spPr>
          <a:xfrm>
            <a:off x="573248" y="3151163"/>
            <a:ext cx="11145140" cy="1804784"/>
          </a:xfrm>
          <a:prstGeom prst="rect">
            <a:avLst/>
          </a:prstGeom>
          <a:noFill/>
          <a:ln>
            <a:noFill/>
          </a:ln>
          <a:effectLst/>
        </p:spPr>
        <p:txBody>
          <a:bodyPr vert="horz" wrap="square" lIns="91404" tIns="45702" rIns="91404" bIns="45702" numCol="1" rtlCol="0" anchor="ctr" anchorCtr="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r>
              <a:rPr lang="en-US" altLang="zh-CN" sz="8800" b="1" dirty="0" err="1">
                <a:solidFill>
                  <a:schemeClr val="bg1"/>
                </a:solidFill>
                <a:latin typeface="Times New Roman" panose="02020603050405020304" pitchFamily="18" charset="0"/>
                <a:ea typeface="+mj-ea"/>
                <a:cs typeface="Times New Roman" panose="02020603050405020304" pitchFamily="18" charset="0"/>
              </a:rPr>
              <a:t>Hướng</a:t>
            </a:r>
            <a:r>
              <a:rPr lang="en-US" altLang="zh-CN" sz="8800" b="1" dirty="0">
                <a:solidFill>
                  <a:schemeClr val="bg1"/>
                </a:solidFill>
                <a:latin typeface="Times New Roman" panose="02020603050405020304" pitchFamily="18" charset="0"/>
                <a:ea typeface="+mj-ea"/>
                <a:cs typeface="Times New Roman" panose="02020603050405020304" pitchFamily="18" charset="0"/>
              </a:rPr>
              <a:t> </a:t>
            </a:r>
            <a:r>
              <a:rPr lang="en-US" altLang="zh-CN" sz="8800" b="1" dirty="0" err="1">
                <a:solidFill>
                  <a:schemeClr val="bg1"/>
                </a:solidFill>
                <a:latin typeface="Times New Roman" panose="02020603050405020304" pitchFamily="18" charset="0"/>
                <a:ea typeface="+mj-ea"/>
                <a:cs typeface="Times New Roman" panose="02020603050405020304" pitchFamily="18" charset="0"/>
              </a:rPr>
              <a:t>dẫn</a:t>
            </a:r>
            <a:r>
              <a:rPr lang="en-US" altLang="zh-CN" sz="8800" b="1" dirty="0">
                <a:solidFill>
                  <a:schemeClr val="bg1"/>
                </a:solidFill>
                <a:latin typeface="Times New Roman" panose="02020603050405020304" pitchFamily="18" charset="0"/>
                <a:ea typeface="+mj-ea"/>
                <a:cs typeface="Times New Roman" panose="02020603050405020304" pitchFamily="18" charset="0"/>
              </a:rPr>
              <a:t> </a:t>
            </a:r>
            <a:r>
              <a:rPr lang="en-US" altLang="zh-CN" sz="8800" b="1" dirty="0" err="1">
                <a:solidFill>
                  <a:schemeClr val="bg1"/>
                </a:solidFill>
                <a:latin typeface="Times New Roman" panose="02020603050405020304" pitchFamily="18" charset="0"/>
                <a:ea typeface="+mj-ea"/>
                <a:cs typeface="Times New Roman" panose="02020603050405020304" pitchFamily="18" charset="0"/>
              </a:rPr>
              <a:t>học</a:t>
            </a:r>
            <a:r>
              <a:rPr lang="en-US" altLang="zh-CN" sz="8800" b="1" dirty="0">
                <a:solidFill>
                  <a:schemeClr val="bg1"/>
                </a:solidFill>
                <a:latin typeface="Times New Roman" panose="02020603050405020304" pitchFamily="18" charset="0"/>
                <a:ea typeface="+mj-ea"/>
                <a:cs typeface="Times New Roman" panose="02020603050405020304" pitchFamily="18" charset="0"/>
              </a:rPr>
              <a:t> </a:t>
            </a:r>
            <a:r>
              <a:rPr lang="en-US" altLang="zh-CN" sz="8800" b="1" dirty="0" err="1">
                <a:solidFill>
                  <a:schemeClr val="bg1"/>
                </a:solidFill>
                <a:latin typeface="Times New Roman" panose="02020603050405020304" pitchFamily="18" charset="0"/>
                <a:ea typeface="+mj-ea"/>
                <a:cs typeface="Times New Roman" panose="02020603050405020304" pitchFamily="18" charset="0"/>
              </a:rPr>
              <a:t>sinh</a:t>
            </a:r>
            <a:r>
              <a:rPr lang="en-US" altLang="zh-CN" sz="8800" b="1" dirty="0">
                <a:solidFill>
                  <a:schemeClr val="bg1"/>
                </a:solidFill>
                <a:latin typeface="Times New Roman" panose="02020603050405020304" pitchFamily="18" charset="0"/>
                <a:ea typeface="+mj-ea"/>
                <a:cs typeface="Times New Roman" panose="02020603050405020304" pitchFamily="18" charset="0"/>
              </a:rPr>
              <a:t> </a:t>
            </a:r>
            <a:r>
              <a:rPr lang="en-US" altLang="zh-CN" sz="8800" b="1" dirty="0" err="1">
                <a:solidFill>
                  <a:schemeClr val="bg1"/>
                </a:solidFill>
                <a:latin typeface="Times New Roman" panose="02020603050405020304" pitchFamily="18" charset="0"/>
                <a:ea typeface="+mj-ea"/>
                <a:cs typeface="Times New Roman" panose="02020603050405020304" pitchFamily="18" charset="0"/>
              </a:rPr>
              <a:t>đọc</a:t>
            </a:r>
            <a:r>
              <a:rPr lang="en-US" altLang="zh-CN" sz="8800" b="1" dirty="0">
                <a:solidFill>
                  <a:schemeClr val="bg1"/>
                </a:solidFill>
                <a:latin typeface="Times New Roman" panose="02020603050405020304" pitchFamily="18" charset="0"/>
                <a:ea typeface="+mj-ea"/>
                <a:cs typeface="Times New Roman" panose="02020603050405020304" pitchFamily="18" charset="0"/>
              </a:rPr>
              <a:t> </a:t>
            </a:r>
            <a:r>
              <a:rPr lang="en-US" altLang="zh-CN" sz="8800" b="1" dirty="0" err="1">
                <a:solidFill>
                  <a:schemeClr val="bg1"/>
                </a:solidFill>
                <a:latin typeface="Times New Roman" panose="02020603050405020304" pitchFamily="18" charset="0"/>
                <a:ea typeface="+mj-ea"/>
                <a:cs typeface="Times New Roman" panose="02020603050405020304" pitchFamily="18" charset="0"/>
              </a:rPr>
              <a:t>văn</a:t>
            </a:r>
            <a:r>
              <a:rPr lang="en-US" altLang="zh-CN" sz="8800" b="1" dirty="0">
                <a:solidFill>
                  <a:schemeClr val="bg1"/>
                </a:solidFill>
                <a:latin typeface="Times New Roman" panose="02020603050405020304" pitchFamily="18" charset="0"/>
                <a:ea typeface="+mj-ea"/>
                <a:cs typeface="Times New Roman" panose="02020603050405020304" pitchFamily="18" charset="0"/>
              </a:rPr>
              <a:t> </a:t>
            </a:r>
            <a:r>
              <a:rPr lang="en-US" altLang="zh-CN" sz="8800" b="1" dirty="0" err="1">
                <a:solidFill>
                  <a:schemeClr val="bg1"/>
                </a:solidFill>
                <a:latin typeface="Times New Roman" panose="02020603050405020304" pitchFamily="18" charset="0"/>
                <a:ea typeface="+mj-ea"/>
                <a:cs typeface="Times New Roman" panose="02020603050405020304" pitchFamily="18" charset="0"/>
              </a:rPr>
              <a:t>bản</a:t>
            </a:r>
            <a:endParaRPr lang="zh-CN" sz="8800" b="1" dirty="0">
              <a:solidFill>
                <a:schemeClr val="bg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1306025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4ADA02-D03C-4768-87AF-672B040BDA31}"/>
              </a:ext>
            </a:extLst>
          </p:cNvPr>
          <p:cNvSpPr/>
          <p:nvPr/>
        </p:nvSpPr>
        <p:spPr>
          <a:xfrm>
            <a:off x="0" y="6021288"/>
            <a:ext cx="12192000" cy="864096"/>
          </a:xfrm>
          <a:prstGeom prst="rect">
            <a:avLst/>
          </a:prstGeom>
          <a:solidFill>
            <a:schemeClr val="bg1">
              <a:alpha val="67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1. </a:t>
            </a:r>
            <a:r>
              <a:rPr lang="en-US" sz="3600" b="1" dirty="0" err="1">
                <a:solidFill>
                  <a:srgbClr val="FF0000"/>
                </a:solidFill>
                <a:latin typeface="Times New Roman" panose="02020603050405020304" pitchFamily="18" charset="0"/>
                <a:cs typeface="Times New Roman" panose="02020603050405020304" pitchFamily="18" charset="0"/>
              </a:rPr>
              <a:t>Mục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đích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bản</a:t>
            </a:r>
            <a:r>
              <a:rPr lang="en-US" sz="3600" b="1" dirty="0">
                <a:solidFill>
                  <a:srgbClr val="FF0000"/>
                </a:solidFill>
                <a:latin typeface="Times New Roman" panose="02020603050405020304" pitchFamily="18" charset="0"/>
                <a:cs typeface="Times New Roman" panose="02020603050405020304" pitchFamily="18" charset="0"/>
              </a:rPr>
              <a:t>.</a:t>
            </a:r>
            <a:endParaRPr lang="en-SG" sz="3600" b="1" dirty="0">
              <a:solidFill>
                <a:srgbClr val="FF0000"/>
              </a:solidFill>
              <a:latin typeface="Times New Roman" panose="02020603050405020304" pitchFamily="18" charset="0"/>
              <a:cs typeface="Times New Roman" panose="02020603050405020304" pitchFamily="18" charset="0"/>
            </a:endParaRPr>
          </a:p>
        </p:txBody>
      </p:sp>
      <p:pic>
        <p:nvPicPr>
          <p:cNvPr id="2" name="Picture 2" descr="Hiểu đúng về các loại vạch kẻ đường màu vàng để tránh bị phạt">
            <a:extLst>
              <a:ext uri="{FF2B5EF4-FFF2-40B4-BE49-F238E27FC236}">
                <a16:creationId xmlns:a16="http://schemas.microsoft.com/office/drawing/2014/main" id="{BB9429B6-54E2-42EB-B817-DE2B8675A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14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15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4EC189-40B8-440F-8F77-36116769110D}"/>
              </a:ext>
            </a:extLst>
          </p:cNvPr>
          <p:cNvSpPr/>
          <p:nvPr/>
        </p:nvSpPr>
        <p:spPr>
          <a:xfrm>
            <a:off x="2949031" y="232396"/>
            <a:ext cx="6799881" cy="825291"/>
          </a:xfrm>
          <a:prstGeom prst="rect">
            <a:avLst/>
          </a:prstGeom>
        </p:spPr>
        <p:txBody>
          <a:bodyPr wrap="square">
            <a:spAutoFit/>
          </a:bodyPr>
          <a:lstStyle/>
          <a:p>
            <a:pPr algn="ctr">
              <a:lnSpc>
                <a:spcPct val="115000"/>
              </a:lnSpc>
              <a:spcAft>
                <a:spcPts val="1000"/>
              </a:spcAft>
            </a:pP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Kĩ</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mảnh</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ghép</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(10p</a:t>
            </a:r>
            <a:r>
              <a:rPr lang="en-SG"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SG"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D4FDF22-86FF-4324-AE50-139B60B01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56792"/>
            <a:ext cx="4193958" cy="5301208"/>
          </a:xfrm>
          <a:prstGeom prst="rect">
            <a:avLst/>
          </a:prstGeom>
        </p:spPr>
      </p:pic>
      <p:sp>
        <p:nvSpPr>
          <p:cNvPr id="6" name="Rectangle 5">
            <a:extLst>
              <a:ext uri="{FF2B5EF4-FFF2-40B4-BE49-F238E27FC236}">
                <a16:creationId xmlns:a16="http://schemas.microsoft.com/office/drawing/2014/main" id="{D1AC4354-1CEC-4D90-80E2-9BD31EF891BB}"/>
              </a:ext>
            </a:extLst>
          </p:cNvPr>
          <p:cNvSpPr/>
          <p:nvPr/>
        </p:nvSpPr>
        <p:spPr>
          <a:xfrm>
            <a:off x="4628444" y="3268104"/>
            <a:ext cx="7484534" cy="4038734"/>
          </a:xfrm>
          <a:prstGeom prst="rect">
            <a:avLst/>
          </a:prstGeom>
        </p:spPr>
        <p:txBody>
          <a:bodyPr wrap="square">
            <a:spAutoFit/>
          </a:bodyPr>
          <a:lstStyle/>
          <a:p>
            <a:pPr>
              <a:lnSpc>
                <a:spcPct val="115000"/>
              </a:lnSpc>
              <a:spcAft>
                <a:spcPts val="1000"/>
              </a:spcAft>
            </a:pPr>
            <a:r>
              <a:rPr lang="en-US" sz="2500" b="1" dirty="0" err="1">
                <a:solidFill>
                  <a:srgbClr val="000000"/>
                </a:solidFill>
                <a:latin typeface="Times New Roman" panose="02020603050405020304" pitchFamily="18" charset="0"/>
                <a:ea typeface="Calibri" panose="020F0502020204030204" pitchFamily="34" charset="0"/>
              </a:rPr>
              <a:t>Nhóm</a:t>
            </a:r>
            <a:r>
              <a:rPr lang="en-US" sz="2500" b="1" dirty="0">
                <a:solidFill>
                  <a:srgbClr val="000000"/>
                </a:solidFill>
                <a:latin typeface="Times New Roman" panose="02020603050405020304" pitchFamily="18" charset="0"/>
                <a:ea typeface="Calibri" panose="020F0502020204030204" pitchFamily="34" charset="0"/>
              </a:rPr>
              <a:t> 2: </a:t>
            </a:r>
            <a:r>
              <a:rPr lang="en-US" sz="2500" dirty="0" err="1">
                <a:solidFill>
                  <a:srgbClr val="000000"/>
                </a:solidFill>
                <a:latin typeface="Times New Roman" panose="02020603050405020304" pitchFamily="18" charset="0"/>
                <a:ea typeface="Calibri" panose="020F0502020204030204" pitchFamily="34" charset="0"/>
              </a:rPr>
              <a:t>Chỉ</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ra</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các</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yếu</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tố</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tự</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sự</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biểu</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cảm</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và</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phân</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tích</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tác</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dụng</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của</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chúng</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trong</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văn</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bản</a:t>
            </a:r>
            <a:r>
              <a:rPr lang="en-US" sz="2500" dirty="0">
                <a:solidFill>
                  <a:srgbClr val="000000"/>
                </a:solidFill>
                <a:latin typeface="Times New Roman" panose="02020603050405020304" pitchFamily="18" charset="0"/>
                <a:ea typeface="Calibri" panose="020F0502020204030204" pitchFamily="34" charset="0"/>
              </a:rPr>
              <a:t>.</a:t>
            </a:r>
            <a:br>
              <a:rPr lang="en-US" sz="2500" dirty="0">
                <a:solidFill>
                  <a:srgbClr val="000000"/>
                </a:solidFill>
                <a:latin typeface="Times New Roman" panose="02020603050405020304" pitchFamily="18" charset="0"/>
                <a:ea typeface="Calibri" panose="020F0502020204030204" pitchFamily="34" charset="0"/>
              </a:rPr>
            </a:br>
            <a:r>
              <a:rPr lang="en-US" sz="2500" dirty="0" err="1">
                <a:solidFill>
                  <a:srgbClr val="000000"/>
                </a:solidFill>
                <a:latin typeface="Times New Roman" panose="02020603050405020304" pitchFamily="18" charset="0"/>
                <a:ea typeface="Calibri" panose="020F0502020204030204" pitchFamily="34" charset="0"/>
              </a:rPr>
              <a:t>Nhan</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đề</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của</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bài</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viết</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là</a:t>
            </a:r>
            <a:r>
              <a:rPr lang="en-US" sz="2500" dirty="0">
                <a:solidFill>
                  <a:srgbClr val="000000"/>
                </a:solidFill>
                <a:latin typeface="Times New Roman" panose="02020603050405020304" pitchFamily="18" charset="0"/>
                <a:ea typeface="Calibri" panose="020F0502020204030204" pitchFamily="34" charset="0"/>
              </a:rPr>
              <a:t> </a:t>
            </a:r>
            <a:r>
              <a:rPr lang="en-US" sz="2500" i="1" dirty="0" err="1">
                <a:solidFill>
                  <a:srgbClr val="000000"/>
                </a:solidFill>
                <a:latin typeface="Times New Roman" panose="02020603050405020304" pitchFamily="18" charset="0"/>
                <a:ea typeface="Calibri" panose="020F0502020204030204" pitchFamily="34" charset="0"/>
              </a:rPr>
              <a:t>Một</a:t>
            </a:r>
            <a:r>
              <a:rPr lang="en-US" sz="2500" i="1" dirty="0">
                <a:solidFill>
                  <a:srgbClr val="000000"/>
                </a:solidFill>
                <a:latin typeface="Times New Roman" panose="02020603050405020304" pitchFamily="18" charset="0"/>
                <a:ea typeface="Calibri" panose="020F0502020204030204" pitchFamily="34" charset="0"/>
              </a:rPr>
              <a:t> </a:t>
            </a:r>
            <a:r>
              <a:rPr lang="en-US" sz="2500" i="1" dirty="0" err="1">
                <a:solidFill>
                  <a:srgbClr val="000000"/>
                </a:solidFill>
                <a:latin typeface="Times New Roman" panose="02020603050405020304" pitchFamily="18" charset="0"/>
                <a:ea typeface="Calibri" panose="020F0502020204030204" pitchFamily="34" charset="0"/>
              </a:rPr>
              <a:t>đời</a:t>
            </a:r>
            <a:r>
              <a:rPr lang="en-US" sz="2500" i="1" dirty="0">
                <a:solidFill>
                  <a:srgbClr val="000000"/>
                </a:solidFill>
                <a:latin typeface="Times New Roman" panose="02020603050405020304" pitchFamily="18" charset="0"/>
                <a:ea typeface="Calibri" panose="020F0502020204030204" pitchFamily="34" charset="0"/>
              </a:rPr>
              <a:t> </a:t>
            </a:r>
            <a:r>
              <a:rPr lang="en-US" sz="2500" i="1" dirty="0" err="1">
                <a:solidFill>
                  <a:srgbClr val="000000"/>
                </a:solidFill>
                <a:latin typeface="Times New Roman" panose="02020603050405020304" pitchFamily="18" charset="0"/>
                <a:ea typeface="Calibri" panose="020F0502020204030204" pitchFamily="34" charset="0"/>
              </a:rPr>
              <a:t>như</a:t>
            </a:r>
            <a:r>
              <a:rPr lang="en-US" sz="2500" i="1" dirty="0">
                <a:solidFill>
                  <a:srgbClr val="000000"/>
                </a:solidFill>
                <a:latin typeface="Times New Roman" panose="02020603050405020304" pitchFamily="18" charset="0"/>
                <a:ea typeface="Calibri" panose="020F0502020204030204" pitchFamily="34" charset="0"/>
              </a:rPr>
              <a:t> </a:t>
            </a:r>
            <a:r>
              <a:rPr lang="en-US" sz="2500" i="1" dirty="0" err="1">
                <a:solidFill>
                  <a:srgbClr val="000000"/>
                </a:solidFill>
                <a:latin typeface="Times New Roman" panose="02020603050405020304" pitchFamily="18" charset="0"/>
                <a:ea typeface="Calibri" panose="020F0502020204030204" pitchFamily="34" charset="0"/>
              </a:rPr>
              <a:t>kẻ</a:t>
            </a:r>
            <a:r>
              <a:rPr lang="en-US" sz="2500" i="1" dirty="0">
                <a:solidFill>
                  <a:srgbClr val="000000"/>
                </a:solidFill>
                <a:latin typeface="Times New Roman" panose="02020603050405020304" pitchFamily="18" charset="0"/>
                <a:ea typeface="Calibri" panose="020F0502020204030204" pitchFamily="34" charset="0"/>
              </a:rPr>
              <a:t> </a:t>
            </a:r>
            <a:r>
              <a:rPr lang="en-US" sz="2500" i="1" dirty="0" err="1">
                <a:solidFill>
                  <a:srgbClr val="000000"/>
                </a:solidFill>
                <a:latin typeface="Times New Roman" panose="02020603050405020304" pitchFamily="18" charset="0"/>
                <a:ea typeface="Calibri" panose="020F0502020204030204" pitchFamily="34" charset="0"/>
              </a:rPr>
              <a:t>tìm</a:t>
            </a:r>
            <a:r>
              <a:rPr lang="en-US" sz="2500" i="1" dirty="0">
                <a:solidFill>
                  <a:srgbClr val="000000"/>
                </a:solidFill>
                <a:latin typeface="Times New Roman" panose="02020603050405020304" pitchFamily="18" charset="0"/>
                <a:ea typeface="Calibri" panose="020F0502020204030204" pitchFamily="34" charset="0"/>
              </a:rPr>
              <a:t> </a:t>
            </a:r>
            <a:r>
              <a:rPr lang="en-US" sz="2500" i="1" dirty="0" err="1">
                <a:solidFill>
                  <a:srgbClr val="000000"/>
                </a:solidFill>
                <a:latin typeface="Times New Roman" panose="02020603050405020304" pitchFamily="18" charset="0"/>
                <a:ea typeface="Calibri" panose="020F0502020204030204" pitchFamily="34" charset="0"/>
              </a:rPr>
              <a:t>đường</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Nhưng</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trong</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bài</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viết</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tác</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giả</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lại</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nói</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Cả</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cuộc</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đời</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tìm</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đường</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để</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rồi</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mãi</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tới</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lúc</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xế</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chiều</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tôi</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mới</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khám</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phá</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ra</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rằng</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chẳng</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có</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đường</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để</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tìm</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Liệu</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tác</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giả</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có</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tự</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mâu</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thuẫn</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với</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chính</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mình</a:t>
            </a:r>
            <a:r>
              <a:rPr lang="en-US" sz="2500" dirty="0">
                <a:solidFill>
                  <a:srgbClr val="000000"/>
                </a:solidFill>
                <a:latin typeface="Times New Roman" panose="02020603050405020304" pitchFamily="18" charset="0"/>
                <a:ea typeface="Calibri" panose="020F0502020204030204" pitchFamily="34" charset="0"/>
              </a:rPr>
              <a:t> hay </a:t>
            </a:r>
            <a:r>
              <a:rPr lang="en-US" sz="2500" dirty="0" err="1">
                <a:solidFill>
                  <a:srgbClr val="000000"/>
                </a:solidFill>
                <a:latin typeface="Times New Roman" panose="02020603050405020304" pitchFamily="18" charset="0"/>
                <a:ea typeface="Calibri" panose="020F0502020204030204" pitchFamily="34" charset="0"/>
              </a:rPr>
              <a:t>không</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Phải</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chăng</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việc</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tìm</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đường</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là</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một</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việc</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không</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có</a:t>
            </a:r>
            <a:r>
              <a:rPr lang="en-US" sz="2500" dirty="0">
                <a:solidFill>
                  <a:srgbClr val="000000"/>
                </a:solidFill>
                <a:latin typeface="Times New Roman" panose="02020603050405020304" pitchFamily="18" charset="0"/>
                <a:ea typeface="Calibri" panose="020F0502020204030204" pitchFamily="34" charset="0"/>
              </a:rPr>
              <a:t> </a:t>
            </a:r>
            <a:r>
              <a:rPr lang="en-US" sz="2500" dirty="0" err="1">
                <a:solidFill>
                  <a:srgbClr val="000000"/>
                </a:solidFill>
                <a:latin typeface="Times New Roman" panose="02020603050405020304" pitchFamily="18" charset="0"/>
                <a:ea typeface="Calibri" panose="020F0502020204030204" pitchFamily="34" charset="0"/>
              </a:rPr>
              <a:t>nhiều</a:t>
            </a:r>
            <a:r>
              <a:rPr lang="en-US" sz="2500" dirty="0">
                <a:solidFill>
                  <a:srgbClr val="000000"/>
                </a:solidFill>
                <a:latin typeface="Times New Roman" panose="02020603050405020304" pitchFamily="18" charset="0"/>
                <a:ea typeface="Calibri" panose="020F0502020204030204" pitchFamily="34" charset="0"/>
              </a:rPr>
              <a:t> ý </a:t>
            </a:r>
            <a:r>
              <a:rPr lang="en-US" sz="2500" dirty="0" err="1">
                <a:solidFill>
                  <a:srgbClr val="000000"/>
                </a:solidFill>
                <a:latin typeface="Times New Roman" panose="02020603050405020304" pitchFamily="18" charset="0"/>
                <a:ea typeface="Calibri" panose="020F0502020204030204" pitchFamily="34" charset="0"/>
              </a:rPr>
              <a:t>nghĩa</a:t>
            </a:r>
            <a:r>
              <a:rPr lang="en-US" sz="2500" dirty="0">
                <a:solidFill>
                  <a:srgbClr val="000000"/>
                </a:solidFill>
                <a:latin typeface="Times New Roman" panose="02020603050405020304" pitchFamily="18" charset="0"/>
                <a:ea typeface="Calibri" panose="020F0502020204030204" pitchFamily="34" charset="0"/>
              </a:rPr>
              <a:t>?</a:t>
            </a:r>
            <a:br>
              <a:rPr lang="en-US" sz="2500" dirty="0">
                <a:solidFill>
                  <a:srgbClr val="000000"/>
                </a:solidFill>
                <a:latin typeface="Times New Roman" panose="02020603050405020304" pitchFamily="18" charset="0"/>
                <a:ea typeface="Calibri" panose="020F0502020204030204" pitchFamily="34" charset="0"/>
              </a:rPr>
            </a:br>
            <a:endParaRPr lang="en-SG" sz="25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FDDC7A6-7FCC-4F8F-9FF7-F94EC4D4D56D}"/>
              </a:ext>
            </a:extLst>
          </p:cNvPr>
          <p:cNvSpPr txBox="1"/>
          <p:nvPr/>
        </p:nvSpPr>
        <p:spPr>
          <a:xfrm>
            <a:off x="4628444" y="1636889"/>
            <a:ext cx="7089422" cy="1631216"/>
          </a:xfrm>
          <a:prstGeom prst="rect">
            <a:avLst/>
          </a:prstGeom>
          <a:noFill/>
        </p:spPr>
        <p:txBody>
          <a:bodyPr wrap="square">
            <a:spAutoFit/>
          </a:bodyPr>
          <a:lstStyle/>
          <a:p>
            <a:r>
              <a:rPr lang="vi-VN" sz="2500" b="1" dirty="0">
                <a:latin typeface="+mj-lt"/>
              </a:rPr>
              <a:t>Nhóm 1:  </a:t>
            </a:r>
            <a:r>
              <a:rPr lang="vi-VN" sz="2500" dirty="0">
                <a:latin typeface="+mj-lt"/>
              </a:rPr>
              <a:t>Theo bạn, mục đích của bài viết này là gì?</a:t>
            </a:r>
          </a:p>
          <a:p>
            <a:r>
              <a:rPr lang="vi-VN" sz="2500" dirty="0">
                <a:latin typeface="+mj-lt"/>
              </a:rPr>
              <a:t>Xác định quan điểm chính của tác giả trong bài viết này. Quan điểm ấy đã được triển khai qua hệ thống lí lẽ và bằng chứng như thế nào?</a:t>
            </a:r>
          </a:p>
        </p:txBody>
      </p:sp>
    </p:spTree>
    <p:extLst>
      <p:ext uri="{BB962C8B-B14F-4D97-AF65-F5344CB8AC3E}">
        <p14:creationId xmlns:p14="http://schemas.microsoft.com/office/powerpoint/2010/main" val="281943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4EC189-40B8-440F-8F77-36116769110D}"/>
              </a:ext>
            </a:extLst>
          </p:cNvPr>
          <p:cNvSpPr/>
          <p:nvPr/>
        </p:nvSpPr>
        <p:spPr>
          <a:xfrm>
            <a:off x="2949031" y="232396"/>
            <a:ext cx="6799881" cy="825291"/>
          </a:xfrm>
          <a:prstGeom prst="rect">
            <a:avLst/>
          </a:prstGeom>
        </p:spPr>
        <p:txBody>
          <a:bodyPr wrap="square">
            <a:spAutoFit/>
          </a:bodyPr>
          <a:lstStyle/>
          <a:p>
            <a:pPr algn="ctr">
              <a:lnSpc>
                <a:spcPct val="115000"/>
              </a:lnSpc>
              <a:spcAft>
                <a:spcPts val="1000"/>
              </a:spcAft>
            </a:pP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Kĩ</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mảnh</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ghép</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(10p</a:t>
            </a:r>
            <a:r>
              <a:rPr lang="en-SG"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SG"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D4FDF22-86FF-4324-AE50-139B60B01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56792"/>
            <a:ext cx="4193958" cy="5301208"/>
          </a:xfrm>
          <a:prstGeom prst="rect">
            <a:avLst/>
          </a:prstGeom>
        </p:spPr>
      </p:pic>
      <p:sp>
        <p:nvSpPr>
          <p:cNvPr id="6" name="Rectangle 5">
            <a:extLst>
              <a:ext uri="{FF2B5EF4-FFF2-40B4-BE49-F238E27FC236}">
                <a16:creationId xmlns:a16="http://schemas.microsoft.com/office/drawing/2014/main" id="{D1AC4354-1CEC-4D90-80E2-9BD31EF891BB}"/>
              </a:ext>
            </a:extLst>
          </p:cNvPr>
          <p:cNvSpPr/>
          <p:nvPr/>
        </p:nvSpPr>
        <p:spPr>
          <a:xfrm>
            <a:off x="4763910" y="3872088"/>
            <a:ext cx="7349067" cy="1539139"/>
          </a:xfrm>
          <a:prstGeom prst="rect">
            <a:avLst/>
          </a:prstGeom>
        </p:spPr>
        <p:txBody>
          <a:bodyPr wrap="square">
            <a:spAutoFit/>
          </a:bodyPr>
          <a:lstStyle/>
          <a:p>
            <a:pPr>
              <a:lnSpc>
                <a:spcPct val="115000"/>
              </a:lnSpc>
              <a:spcAft>
                <a:spcPts val="1000"/>
              </a:spcAft>
            </a:pPr>
            <a:r>
              <a:rPr lang="en-US" sz="2500" b="1" dirty="0" err="1">
                <a:solidFill>
                  <a:srgbClr val="000000"/>
                </a:solidFill>
                <a:latin typeface="Times New Roman" panose="02020603050405020304" pitchFamily="18" charset="0"/>
                <a:ea typeface="Calibri" panose="020F0502020204030204" pitchFamily="34" charset="0"/>
              </a:rPr>
              <a:t>Nhóm</a:t>
            </a:r>
            <a:r>
              <a:rPr lang="en-US" sz="2500" b="1" dirty="0">
                <a:solidFill>
                  <a:srgbClr val="000000"/>
                </a:solidFill>
                <a:latin typeface="Times New Roman" panose="02020603050405020304" pitchFamily="18" charset="0"/>
                <a:ea typeface="Calibri" panose="020F0502020204030204" pitchFamily="34" charset="0"/>
              </a:rPr>
              <a:t> 4: </a:t>
            </a:r>
            <a:r>
              <a:rPr lang="en-US" sz="2800" dirty="0" err="1">
                <a:solidFill>
                  <a:srgbClr val="000000"/>
                </a:solidFill>
                <a:latin typeface="Times New Roman" panose="02020603050405020304" pitchFamily="18" charset="0"/>
                <a:ea typeface="Calibri" panose="020F0502020204030204" pitchFamily="34" charset="0"/>
              </a:rPr>
              <a:t>Từ</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bài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thơ</a:t>
            </a:r>
            <a:r>
              <a:rPr lang="en-US" sz="2800" dirty="0">
                <a:solidFill>
                  <a:srgbClr val="000000"/>
                </a:solidFill>
                <a:latin typeface="Times New Roman" panose="02020603050405020304" pitchFamily="18" charset="0"/>
                <a:ea typeface="Calibri" panose="020F0502020204030204" pitchFamily="34" charset="0"/>
              </a:rPr>
              <a:t> </a:t>
            </a:r>
            <a:r>
              <a:rPr lang="en-US" sz="2800" i="1" dirty="0">
                <a:solidFill>
                  <a:srgbClr val="000000"/>
                </a:solidFill>
                <a:latin typeface="Times New Roman" panose="02020603050405020304" pitchFamily="18" charset="0"/>
                <a:ea typeface="Calibri" panose="020F0502020204030204" pitchFamily="34" charset="0"/>
              </a:rPr>
              <a:t>Con </a:t>
            </a:r>
            <a:r>
              <a:rPr lang="en-US" sz="2800" i="1" dirty="0" err="1">
                <a:solidFill>
                  <a:srgbClr val="000000"/>
                </a:solidFill>
                <a:latin typeface="Times New Roman" panose="02020603050405020304" pitchFamily="18" charset="0"/>
                <a:ea typeface="Calibri" panose="020F0502020204030204" pitchFamily="34" charset="0"/>
              </a:rPr>
              <a:t>đường</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không</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chọn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và</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bài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viết</a:t>
            </a:r>
            <a:r>
              <a:rPr lang="en-US" sz="2800"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Một</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đời</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như</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kẻ</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tìm</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đường</a:t>
            </a:r>
            <a:r>
              <a:rPr lang="en-US" sz="2800" i="1"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bạn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suy</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nghĩ</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gì</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về</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những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lựa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chọn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mỗi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người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trong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cuộc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sống</a:t>
            </a:r>
            <a:r>
              <a:rPr lang="en-US" sz="2800" dirty="0">
                <a:solidFill>
                  <a:srgbClr val="000000"/>
                </a:solidFill>
                <a:latin typeface="Times New Roman" panose="02020603050405020304" pitchFamily="18" charset="0"/>
                <a:ea typeface="Calibri" panose="020F0502020204030204" pitchFamily="34" charset="0"/>
              </a:rPr>
              <a:t>?</a:t>
            </a:r>
            <a:endParaRPr lang="en-SG" sz="25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FDDC7A6-7FCC-4F8F-9FF7-F94EC4D4D56D}"/>
              </a:ext>
            </a:extLst>
          </p:cNvPr>
          <p:cNvSpPr txBox="1"/>
          <p:nvPr/>
        </p:nvSpPr>
        <p:spPr>
          <a:xfrm>
            <a:off x="4605867" y="1057687"/>
            <a:ext cx="7111999" cy="2631490"/>
          </a:xfrm>
          <a:prstGeom prst="rect">
            <a:avLst/>
          </a:prstGeom>
          <a:noFill/>
        </p:spPr>
        <p:txBody>
          <a:bodyPr wrap="square">
            <a:spAutoFit/>
          </a:bodyPr>
          <a:lstStyle/>
          <a:p>
            <a:r>
              <a:rPr lang="en-US" sz="2800" b="1" dirty="0" err="1">
                <a:solidFill>
                  <a:srgbClr val="000000"/>
                </a:solidFill>
                <a:effectLst/>
                <a:latin typeface="Times New Roman" panose="02020603050405020304" pitchFamily="18" charset="0"/>
                <a:ea typeface="Calibri" panose="020F0502020204030204" pitchFamily="34" charset="0"/>
              </a:rPr>
              <a:t>Nhóm</a:t>
            </a:r>
            <a:r>
              <a:rPr lang="en-US" sz="2800" b="1" dirty="0">
                <a:solidFill>
                  <a:srgbClr val="000000"/>
                </a:solidFill>
                <a:effectLst/>
                <a:latin typeface="Times New Roman" panose="02020603050405020304" pitchFamily="18" charset="0"/>
                <a:ea typeface="Calibri" panose="020F0502020204030204" pitchFamily="34" charset="0"/>
              </a:rPr>
              <a:t> 3: </a:t>
            </a:r>
            <a:r>
              <a:rPr lang="en-US" sz="2800" dirty="0" err="1">
                <a:solidFill>
                  <a:srgbClr val="000000"/>
                </a:solidFill>
                <a:effectLst/>
                <a:latin typeface="Times New Roman" panose="02020603050405020304" pitchFamily="18" charset="0"/>
                <a:ea typeface="Calibri" panose="020F0502020204030204" pitchFamily="34" charset="0"/>
              </a:rPr>
              <a:t>Hãy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nêu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luận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điểm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thấy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tâm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đắc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hoặc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còn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khoăn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Lí</a:t>
            </a:r>
            <a:r>
              <a:rPr lang="en-US" sz="2800" dirty="0">
                <a:solidFill>
                  <a:srgbClr val="000000"/>
                </a:solidFill>
                <a:effectLst/>
                <a:latin typeface="Times New Roman" panose="02020603050405020304" pitchFamily="18" charset="0"/>
                <a:ea typeface="Calibri" panose="020F0502020204030204" pitchFamily="34" charset="0"/>
              </a:rPr>
              <a:t> do </a:t>
            </a:r>
            <a:r>
              <a:rPr lang="en-US" sz="2800" dirty="0" err="1">
                <a:solidFill>
                  <a:srgbClr val="000000"/>
                </a:solidFill>
                <a:effectLst/>
                <a:latin typeface="Times New Roman" panose="02020603050405020304" pitchFamily="18" charset="0"/>
                <a:ea typeface="Calibri" panose="020F0502020204030204" pitchFamily="34" charset="0"/>
              </a:rPr>
              <a:t>nào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khiến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thấy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luận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điểm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ấy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thuyết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phục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mình</a:t>
            </a:r>
            <a:r>
              <a:rPr lang="en-US" sz="2800" dirty="0">
                <a:solidFill>
                  <a:srgbClr val="000000"/>
                </a:solidFill>
                <a:effectLst/>
                <a:latin typeface="Times New Roman" panose="02020603050405020304" pitchFamily="18" charset="0"/>
                <a:ea typeface="Calibri" panose="020F0502020204030204" pitchFamily="34" charset="0"/>
              </a:rPr>
              <a:t> hay </a:t>
            </a:r>
            <a:r>
              <a:rPr lang="en-US" sz="2800" dirty="0" err="1">
                <a:solidFill>
                  <a:srgbClr val="000000"/>
                </a:solidFill>
                <a:effectLst/>
                <a:latin typeface="Times New Roman" panose="02020603050405020304" pitchFamily="18" charset="0"/>
                <a:ea typeface="Calibri" panose="020F0502020204030204" pitchFamily="34" charset="0"/>
              </a:rPr>
              <a:t>làm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muốn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đối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thoại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giả</a:t>
            </a:r>
            <a:r>
              <a:rPr lang="en-US" sz="2800" dirty="0">
                <a:solidFill>
                  <a:srgbClr val="000000"/>
                </a:solidFill>
                <a:effectLst/>
                <a:latin typeface="Times New Roman" panose="02020603050405020304" pitchFamily="18" charset="0"/>
                <a:ea typeface="Calibri" panose="020F0502020204030204" pitchFamily="34" charset="0"/>
              </a:rPr>
              <a:t>?</a:t>
            </a:r>
            <a:br>
              <a:rPr lang="en-US" sz="2800" dirty="0">
                <a:solidFill>
                  <a:srgbClr val="000000"/>
                </a:solidFill>
                <a:effectLst/>
                <a:latin typeface="Times New Roman" panose="02020603050405020304" pitchFamily="18" charset="0"/>
                <a:ea typeface="Calibri" panose="020F0502020204030204" pitchFamily="34" charset="0"/>
              </a:rPr>
            </a:br>
            <a:endParaRPr lang="vi-VN" sz="2500" dirty="0">
              <a:latin typeface="+mj-lt"/>
            </a:endParaRPr>
          </a:p>
        </p:txBody>
      </p:sp>
    </p:spTree>
    <p:extLst>
      <p:ext uri="{BB962C8B-B14F-4D97-AF65-F5344CB8AC3E}">
        <p14:creationId xmlns:p14="http://schemas.microsoft.com/office/powerpoint/2010/main" val="413714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D3A1DDB6-64C6-4291-9FF4-7319A47445C7}"/>
              </a:ext>
            </a:extLst>
          </p:cNvPr>
          <p:cNvSpPr/>
          <p:nvPr/>
        </p:nvSpPr>
        <p:spPr>
          <a:xfrm>
            <a:off x="211015" y="1503386"/>
            <a:ext cx="3788753" cy="3354364"/>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FF0000"/>
                </a:solidFill>
                <a:latin typeface="Times New Roman" panose="02020603050405020304" pitchFamily="18" charset="0"/>
                <a:cs typeface="Times New Roman" panose="02020603050405020304" pitchFamily="18" charset="0"/>
              </a:rPr>
              <a:t>1.Mục </a:t>
            </a:r>
            <a:r>
              <a:rPr lang="en-US" sz="3400" b="1" dirty="0" err="1">
                <a:solidFill>
                  <a:srgbClr val="FF0000"/>
                </a:solidFill>
                <a:latin typeface="Times New Roman" panose="02020603050405020304" pitchFamily="18" charset="0"/>
                <a:cs typeface="Times New Roman" panose="02020603050405020304" pitchFamily="18" charset="0"/>
              </a:rPr>
              <a:t>đích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của</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văn</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bản</a:t>
            </a:r>
            <a:endParaRPr lang="en-SG" sz="3400" b="1" dirty="0">
              <a:solidFill>
                <a:srgbClr val="FF0000"/>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E507E370-D84D-472C-A637-5DA9F19FB7E8}"/>
              </a:ext>
            </a:extLst>
          </p:cNvPr>
          <p:cNvSpPr/>
          <p:nvPr/>
        </p:nvSpPr>
        <p:spPr>
          <a:xfrm>
            <a:off x="4459832" y="438668"/>
            <a:ext cx="6625510" cy="256742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48000"/>
              </a:lnSpc>
              <a:spcAft>
                <a:spcPts val="19595"/>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chiêm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đúc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rút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trải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8C1B61F4-9C9C-478E-9E79-29C965FC345F}"/>
              </a:ext>
            </a:extLst>
          </p:cNvPr>
          <p:cNvSpPr/>
          <p:nvPr/>
        </p:nvSpPr>
        <p:spPr>
          <a:xfrm>
            <a:off x="4461312" y="3577590"/>
            <a:ext cx="6609962" cy="273177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48000"/>
              </a:lnSpc>
              <a:spcAft>
                <a:spcPts val="19595"/>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-Chia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sống,kêu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lối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cống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hiến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420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D3A1DDB6-64C6-4291-9FF4-7319A47445C7}"/>
              </a:ext>
            </a:extLst>
          </p:cNvPr>
          <p:cNvSpPr/>
          <p:nvPr/>
        </p:nvSpPr>
        <p:spPr>
          <a:xfrm>
            <a:off x="314745" y="2082017"/>
            <a:ext cx="3033366" cy="236439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400" b="1" dirty="0">
                <a:solidFill>
                  <a:srgbClr val="FF0000"/>
                </a:solidFill>
                <a:latin typeface="Times New Roman" panose="02020603050405020304" pitchFamily="18" charset="0"/>
                <a:cs typeface="Times New Roman" panose="02020603050405020304" pitchFamily="18" charset="0"/>
              </a:rPr>
              <a:t>2. Quan </a:t>
            </a:r>
            <a:r>
              <a:rPr lang="en-SG" sz="3400" b="1" dirty="0" err="1">
                <a:solidFill>
                  <a:srgbClr val="FF0000"/>
                </a:solidFill>
                <a:latin typeface="Times New Roman" panose="02020603050405020304" pitchFamily="18" charset="0"/>
                <a:cs typeface="Times New Roman" panose="02020603050405020304" pitchFamily="18" charset="0"/>
              </a:rPr>
              <a:t>điểm</a:t>
            </a:r>
            <a:r>
              <a:rPr lang="en-SG" sz="3400" b="1" dirty="0">
                <a:solidFill>
                  <a:srgbClr val="FF0000"/>
                </a:solidFill>
                <a:latin typeface="Times New Roman" panose="02020603050405020304" pitchFamily="18" charset="0"/>
                <a:cs typeface="Times New Roman" panose="02020603050405020304" pitchFamily="18" charset="0"/>
              </a:rPr>
              <a:t> </a:t>
            </a:r>
            <a:r>
              <a:rPr lang="en-SG" sz="3400" b="1" dirty="0" err="1">
                <a:solidFill>
                  <a:srgbClr val="FF0000"/>
                </a:solidFill>
                <a:latin typeface="Times New Roman" panose="02020603050405020304" pitchFamily="18" charset="0"/>
                <a:cs typeface="Times New Roman" panose="02020603050405020304" pitchFamily="18" charset="0"/>
              </a:rPr>
              <a:t>của</a:t>
            </a:r>
            <a:r>
              <a:rPr lang="en-SG" sz="3400" b="1" dirty="0">
                <a:solidFill>
                  <a:srgbClr val="FF0000"/>
                </a:solidFill>
                <a:latin typeface="Times New Roman" panose="02020603050405020304" pitchFamily="18" charset="0"/>
                <a:cs typeface="Times New Roman" panose="02020603050405020304" pitchFamily="18" charset="0"/>
              </a:rPr>
              <a:t> </a:t>
            </a:r>
            <a:r>
              <a:rPr lang="en-SG" sz="3400" b="1" dirty="0" err="1">
                <a:solidFill>
                  <a:srgbClr val="FF0000"/>
                </a:solidFill>
                <a:latin typeface="Times New Roman" panose="02020603050405020304" pitchFamily="18" charset="0"/>
                <a:cs typeface="Times New Roman" panose="02020603050405020304" pitchFamily="18" charset="0"/>
              </a:rPr>
              <a:t>tác</a:t>
            </a:r>
            <a:r>
              <a:rPr lang="en-SG" sz="3400" b="1" dirty="0">
                <a:solidFill>
                  <a:srgbClr val="FF0000"/>
                </a:solidFill>
                <a:latin typeface="Times New Roman" panose="02020603050405020304" pitchFamily="18" charset="0"/>
                <a:cs typeface="Times New Roman" panose="02020603050405020304" pitchFamily="18" charset="0"/>
              </a:rPr>
              <a:t> </a:t>
            </a:r>
            <a:r>
              <a:rPr lang="en-SG" sz="3400" b="1" dirty="0" err="1">
                <a:solidFill>
                  <a:srgbClr val="FF0000"/>
                </a:solidFill>
                <a:latin typeface="Times New Roman" panose="02020603050405020304" pitchFamily="18" charset="0"/>
                <a:cs typeface="Times New Roman" panose="02020603050405020304" pitchFamily="18" charset="0"/>
              </a:rPr>
              <a:t>giả</a:t>
            </a:r>
            <a:endParaRPr lang="en-SG" sz="3400" b="1" dirty="0">
              <a:solidFill>
                <a:srgbClr val="FF0000"/>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E507E370-D84D-472C-A637-5DA9F19FB7E8}"/>
              </a:ext>
            </a:extLst>
          </p:cNvPr>
          <p:cNvSpPr/>
          <p:nvPr/>
        </p:nvSpPr>
        <p:spPr>
          <a:xfrm>
            <a:off x="3611880" y="816562"/>
            <a:ext cx="7075169" cy="236439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333333"/>
                </a:solidFill>
                <a:latin typeface="+mj-lt"/>
              </a:rPr>
              <a:t>- Quan điểm chính của tác giả: Cứ cho đi thì mới thấy được thứ mình đi tìm</a:t>
            </a:r>
            <a:endParaRPr lang="en-SG" sz="3200" dirty="0">
              <a:solidFill>
                <a:schemeClr val="tx1"/>
              </a:solidFill>
              <a:latin typeface="+mj-lt"/>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8C1B61F4-9C9C-478E-9E79-29C965FC345F}"/>
              </a:ext>
            </a:extLst>
          </p:cNvPr>
          <p:cNvSpPr/>
          <p:nvPr/>
        </p:nvSpPr>
        <p:spPr>
          <a:xfrm>
            <a:off x="3611880" y="3429000"/>
            <a:ext cx="7075169" cy="27432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solidFill>
                  <a:schemeClr val="tx1"/>
                </a:solidFill>
                <a:latin typeface="Times New Roman" panose="02020603050405020304" pitchFamily="18" charset="0"/>
                <a:cs typeface="Times New Roman" panose="02020603050405020304" pitchFamily="18" charset="0"/>
              </a:rPr>
              <a:t>- Hệ thông bằng chứng chân thực, xác đáng: đó là câu chuyện lựa chọn ngành học của tác giả với ba mẹ, là những trải nghiệm nghề nghiệp của chính tác giả. </a:t>
            </a:r>
            <a:endParaRPr lang="en-SG" sz="3000" dirty="0">
              <a:solidFill>
                <a:schemeClr val="tx1"/>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5D3A69AE-AAC6-4150-A3F4-F4131C826F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188"/>
          <a:stretch/>
        </p:blipFill>
        <p:spPr>
          <a:xfrm>
            <a:off x="10568434" y="0"/>
            <a:ext cx="1623566" cy="1944217"/>
          </a:xfrm>
          <a:prstGeom prst="rect">
            <a:avLst/>
          </a:prstGeom>
        </p:spPr>
      </p:pic>
      <p:pic>
        <p:nvPicPr>
          <p:cNvPr id="15" name="Picture 14">
            <a:extLst>
              <a:ext uri="{FF2B5EF4-FFF2-40B4-BE49-F238E27FC236}">
                <a16:creationId xmlns:a16="http://schemas.microsoft.com/office/drawing/2014/main" id="{3E3611E7-508B-4AC3-88A6-8CC40618D3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1651"/>
          <a:stretch/>
        </p:blipFill>
        <p:spPr>
          <a:xfrm>
            <a:off x="10077496" y="4522450"/>
            <a:ext cx="2114504" cy="2208940"/>
          </a:xfrm>
          <a:prstGeom prst="rect">
            <a:avLst/>
          </a:prstGeom>
        </p:spPr>
      </p:pic>
    </p:spTree>
    <p:extLst>
      <p:ext uri="{BB962C8B-B14F-4D97-AF65-F5344CB8AC3E}">
        <p14:creationId xmlns:p14="http://schemas.microsoft.com/office/powerpoint/2010/main" val="399703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par>
                                <p:cTn id="21" presetID="14" presetClass="entr" presetSubtype="1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30">
            <a:extLst>
              <a:ext uri="{FF2B5EF4-FFF2-40B4-BE49-F238E27FC236}">
                <a16:creationId xmlns:a16="http://schemas.microsoft.com/office/drawing/2014/main" id="{E1A350A4-FFCE-4F13-9D48-F065C7961171}"/>
              </a:ext>
            </a:extLst>
          </p:cNvPr>
          <p:cNvSpPr/>
          <p:nvPr/>
        </p:nvSpPr>
        <p:spPr>
          <a:xfrm>
            <a:off x="2649493" y="3531870"/>
            <a:ext cx="8449915" cy="1139544"/>
          </a:xfrm>
          <a:prstGeom prst="rightArrow">
            <a:avLst>
              <a:gd name="adj1" fmla="val 70149"/>
              <a:gd name="adj2" fmla="val 66274"/>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Right Arrow 32">
            <a:extLst>
              <a:ext uri="{FF2B5EF4-FFF2-40B4-BE49-F238E27FC236}">
                <a16:creationId xmlns:a16="http://schemas.microsoft.com/office/drawing/2014/main" id="{3D1A12E4-065A-48A0-A623-414113F41990}"/>
              </a:ext>
            </a:extLst>
          </p:cNvPr>
          <p:cNvSpPr/>
          <p:nvPr/>
        </p:nvSpPr>
        <p:spPr>
          <a:xfrm>
            <a:off x="2649493" y="4671414"/>
            <a:ext cx="8534321" cy="877777"/>
          </a:xfrm>
          <a:prstGeom prst="rightArrow">
            <a:avLst>
              <a:gd name="adj1" fmla="val 70149"/>
              <a:gd name="adj2" fmla="val 6627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500" dirty="0">
                <a:solidFill>
                  <a:srgbClr val="333333"/>
                </a:solidFill>
                <a:latin typeface="+mj-lt"/>
              </a:rPr>
              <a:t>+ Đi đường nào rồi cũng có thể thành công, chọn lối nào rồi cũng có khả năng đạt hạnh phúc</a:t>
            </a:r>
            <a:endParaRPr lang="ko-KR" altLang="en-US" sz="2500" dirty="0">
              <a:latin typeface="+mj-lt"/>
            </a:endParaRPr>
          </a:p>
        </p:txBody>
      </p:sp>
      <p:sp>
        <p:nvSpPr>
          <p:cNvPr id="7" name="Right Arrow 50">
            <a:extLst>
              <a:ext uri="{FF2B5EF4-FFF2-40B4-BE49-F238E27FC236}">
                <a16:creationId xmlns:a16="http://schemas.microsoft.com/office/drawing/2014/main" id="{B48AE414-82B9-4477-B305-CFD3F79636EA}"/>
              </a:ext>
            </a:extLst>
          </p:cNvPr>
          <p:cNvSpPr/>
          <p:nvPr/>
        </p:nvSpPr>
        <p:spPr>
          <a:xfrm>
            <a:off x="2691697" y="1964744"/>
            <a:ext cx="8449915" cy="1757439"/>
          </a:xfrm>
          <a:prstGeom prst="rightArrow">
            <a:avLst>
              <a:gd name="adj1" fmla="val 70149"/>
              <a:gd name="adj2" fmla="val 66274"/>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accent2"/>
              </a:solidFill>
            </a:endParaRPr>
          </a:p>
        </p:txBody>
      </p:sp>
      <p:sp>
        <p:nvSpPr>
          <p:cNvPr id="9" name="TextBox 8">
            <a:extLst>
              <a:ext uri="{FF2B5EF4-FFF2-40B4-BE49-F238E27FC236}">
                <a16:creationId xmlns:a16="http://schemas.microsoft.com/office/drawing/2014/main" id="{10F4AB9D-F94D-43E7-B2AC-7E759FAA2FAB}"/>
              </a:ext>
            </a:extLst>
          </p:cNvPr>
          <p:cNvSpPr txBox="1"/>
          <p:nvPr/>
        </p:nvSpPr>
        <p:spPr>
          <a:xfrm>
            <a:off x="2649493" y="2186586"/>
            <a:ext cx="8311878" cy="1550296"/>
          </a:xfrm>
          <a:prstGeom prst="rect">
            <a:avLst/>
          </a:prstGeom>
          <a:noFill/>
        </p:spPr>
        <p:txBody>
          <a:bodyPr wrap="square" rtlCol="0">
            <a:spAutoFit/>
          </a:bodyPr>
          <a:lstStyle/>
          <a:p>
            <a:pPr algn="just">
              <a:lnSpc>
                <a:spcPct val="130000"/>
              </a:lnSpc>
              <a:spcBef>
                <a:spcPct val="55000"/>
              </a:spcBef>
            </a:pPr>
            <a:r>
              <a:rPr lang="vi-VN" sz="2500" dirty="0">
                <a:latin typeface="+mj-lt"/>
              </a:rPr>
              <a:t>+ Cuộc đời của mỗi chúng ta có thể ví như một con đường với hàng ngàn khúc quanh, đến khúc quanh nào chúng ta cũng bắt buộc phải có những lựa chọn.</a:t>
            </a:r>
            <a:endParaRPr lang="en-US" altLang="en-US" sz="2500" dirty="0">
              <a:solidFill>
                <a:schemeClr val="bg1"/>
              </a:solidFill>
              <a:latin typeface="+mj-lt"/>
              <a:cs typeface="Times New Roman" panose="02020603050405020304" pitchFamily="18" charset="0"/>
            </a:endParaRPr>
          </a:p>
        </p:txBody>
      </p:sp>
      <p:sp>
        <p:nvSpPr>
          <p:cNvPr id="10" name="TextBox 9">
            <a:extLst>
              <a:ext uri="{FF2B5EF4-FFF2-40B4-BE49-F238E27FC236}">
                <a16:creationId xmlns:a16="http://schemas.microsoft.com/office/drawing/2014/main" id="{50F268C8-B3EC-438A-AFF4-96E9B018A452}"/>
              </a:ext>
            </a:extLst>
          </p:cNvPr>
          <p:cNvSpPr txBox="1"/>
          <p:nvPr/>
        </p:nvSpPr>
        <p:spPr>
          <a:xfrm>
            <a:off x="2691698" y="3889339"/>
            <a:ext cx="7778182" cy="477054"/>
          </a:xfrm>
          <a:prstGeom prst="rect">
            <a:avLst/>
          </a:prstGeom>
          <a:noFill/>
        </p:spPr>
        <p:txBody>
          <a:bodyPr wrap="square" rtlCol="0">
            <a:spAutoFit/>
          </a:bodyPr>
          <a:lstStyle/>
          <a:p>
            <a:r>
              <a:rPr lang="vi-VN" sz="2500" dirty="0">
                <a:latin typeface="+mj-lt"/>
              </a:rPr>
              <a:t>+ Cuộc đời dù tiến hay lùi, vẫn phải tiếp tục bước đi.</a:t>
            </a:r>
            <a:endParaRPr lang="ko-KR" altLang="en-US" sz="2500" dirty="0">
              <a:solidFill>
                <a:schemeClr val="bg1"/>
              </a:solidFill>
              <a:latin typeface="+mj-lt"/>
              <a:cs typeface="Times New Roman" panose="02020603050405020304" pitchFamily="18" charset="0"/>
            </a:endParaRPr>
          </a:p>
        </p:txBody>
      </p:sp>
      <p:pic>
        <p:nvPicPr>
          <p:cNvPr id="11" name="Picture 2" descr="Vector chÃ¢n dung bÃ¡c há» Äáº¹p">
            <a:extLst>
              <a:ext uri="{FF2B5EF4-FFF2-40B4-BE49-F238E27FC236}">
                <a16:creationId xmlns:a16="http://schemas.microsoft.com/office/drawing/2014/main" id="{526E41A7-DB91-4CB1-8097-CB06C9D580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92" t="4851" r="13416" b="15351"/>
          <a:stretch/>
        </p:blipFill>
        <p:spPr bwMode="auto">
          <a:xfrm>
            <a:off x="0" y="0"/>
            <a:ext cx="2649493" cy="48814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5FCA9AA-A8A6-4B6B-9F62-5206ED821DE1}"/>
              </a:ext>
            </a:extLst>
          </p:cNvPr>
          <p:cNvPicPr>
            <a:picLocks noChangeAspect="1"/>
          </p:cNvPicPr>
          <p:nvPr/>
        </p:nvPicPr>
        <p:blipFill>
          <a:blip r:embed="rId4"/>
          <a:stretch>
            <a:fillRect/>
          </a:stretch>
        </p:blipFill>
        <p:spPr>
          <a:xfrm>
            <a:off x="3497580" y="1"/>
            <a:ext cx="7898130" cy="2091690"/>
          </a:xfrm>
          <a:prstGeom prst="rect">
            <a:avLst/>
          </a:prstGeom>
        </p:spPr>
      </p:pic>
      <p:pic>
        <p:nvPicPr>
          <p:cNvPr id="12" name="Picture 11">
            <a:extLst>
              <a:ext uri="{FF2B5EF4-FFF2-40B4-BE49-F238E27FC236}">
                <a16:creationId xmlns:a16="http://schemas.microsoft.com/office/drawing/2014/main" id="{34BA050E-7FB3-47E6-A4C1-46819B1316C9}"/>
              </a:ext>
            </a:extLst>
          </p:cNvPr>
          <p:cNvPicPr>
            <a:picLocks noChangeAspect="1"/>
          </p:cNvPicPr>
          <p:nvPr/>
        </p:nvPicPr>
        <p:blipFill>
          <a:blip r:embed="rId5"/>
          <a:stretch>
            <a:fillRect/>
          </a:stretch>
        </p:blipFill>
        <p:spPr>
          <a:xfrm>
            <a:off x="2691697" y="5417820"/>
            <a:ext cx="8449915" cy="1444305"/>
          </a:xfrm>
          <a:prstGeom prst="rect">
            <a:avLst/>
          </a:prstGeom>
        </p:spPr>
      </p:pic>
      <p:sp>
        <p:nvSpPr>
          <p:cNvPr id="16" name="TextBox 15">
            <a:extLst>
              <a:ext uri="{FF2B5EF4-FFF2-40B4-BE49-F238E27FC236}">
                <a16:creationId xmlns:a16="http://schemas.microsoft.com/office/drawing/2014/main" id="{CA45212E-9C3F-4E8F-A533-7787A35AB332}"/>
              </a:ext>
            </a:extLst>
          </p:cNvPr>
          <p:cNvSpPr txBox="1"/>
          <p:nvPr/>
        </p:nvSpPr>
        <p:spPr>
          <a:xfrm rot="10800000" flipV="1">
            <a:off x="2691697" y="5783935"/>
            <a:ext cx="7778180" cy="861774"/>
          </a:xfrm>
          <a:prstGeom prst="rect">
            <a:avLst/>
          </a:prstGeom>
          <a:noFill/>
        </p:spPr>
        <p:txBody>
          <a:bodyPr wrap="square">
            <a:spAutoFit/>
          </a:bodyPr>
          <a:lstStyle/>
          <a:p>
            <a:r>
              <a:rPr lang="vi-VN" sz="2500" b="0" i="0" dirty="0">
                <a:solidFill>
                  <a:srgbClr val="333333"/>
                </a:solidFill>
                <a:effectLst/>
                <a:latin typeface="+mj-lt"/>
              </a:rPr>
              <a:t>+ Cả cuộc đời tìm đường để rồi mãi tới lúc xế chiều tôi mới khám phá ra chẳng có đường để tìm.</a:t>
            </a:r>
            <a:endParaRPr lang="en-US" sz="2500" dirty="0">
              <a:latin typeface="+mj-lt"/>
            </a:endParaRPr>
          </a:p>
        </p:txBody>
      </p:sp>
    </p:spTree>
    <p:extLst>
      <p:ext uri="{BB962C8B-B14F-4D97-AF65-F5344CB8AC3E}">
        <p14:creationId xmlns:p14="http://schemas.microsoft.com/office/powerpoint/2010/main" val="128107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8">
            <a:extLst>
              <a:ext uri="{FF2B5EF4-FFF2-40B4-BE49-F238E27FC236}">
                <a16:creationId xmlns:a16="http://schemas.microsoft.com/office/drawing/2014/main" id="{D2BC1A6E-F5D0-412B-B09B-4963520A1F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2" descr="31a19b4e57907d512d2f91383b007214">
            <a:extLst>
              <a:ext uri="{FF2B5EF4-FFF2-40B4-BE49-F238E27FC236}">
                <a16:creationId xmlns:a16="http://schemas.microsoft.com/office/drawing/2014/main" id="{8E606B34-3745-4A8E-96FE-482D1CAE91E8}"/>
              </a:ext>
            </a:extLst>
          </p:cNvPr>
          <p:cNvPicPr>
            <a:picLocks noChangeAspect="1"/>
          </p:cNvPicPr>
          <p:nvPr/>
        </p:nvPicPr>
        <p:blipFill>
          <a:blip r:embed="rId3"/>
          <a:stretch>
            <a:fillRect/>
          </a:stretch>
        </p:blipFill>
        <p:spPr>
          <a:xfrm>
            <a:off x="506437" y="0"/>
            <a:ext cx="11338560" cy="6068230"/>
          </a:xfrm>
          <a:prstGeom prst="rect">
            <a:avLst/>
          </a:prstGeom>
        </p:spPr>
      </p:pic>
      <p:sp>
        <p:nvSpPr>
          <p:cNvPr id="5" name="Rectangle 4">
            <a:extLst>
              <a:ext uri="{FF2B5EF4-FFF2-40B4-BE49-F238E27FC236}">
                <a16:creationId xmlns:a16="http://schemas.microsoft.com/office/drawing/2014/main" id="{C78680BA-DB4B-47EB-988B-F62CAF645484}"/>
              </a:ext>
            </a:extLst>
          </p:cNvPr>
          <p:cNvSpPr txBox="1">
            <a:spLocks noChangeArrowheads="1"/>
          </p:cNvSpPr>
          <p:nvPr/>
        </p:nvSpPr>
        <p:spPr>
          <a:xfrm>
            <a:off x="573248" y="3151163"/>
            <a:ext cx="11145140" cy="1804784"/>
          </a:xfrm>
          <a:prstGeom prst="rect">
            <a:avLst/>
          </a:prstGeom>
          <a:noFill/>
          <a:ln>
            <a:noFill/>
          </a:ln>
          <a:effectLst/>
        </p:spPr>
        <p:txBody>
          <a:bodyPr vert="horz" wrap="square" lIns="91404" tIns="45702" rIns="91404" bIns="45702" numCol="1" rtlCol="0" anchor="ctr" anchorCtr="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r>
              <a:rPr lang="en-US" altLang="zh-CN" sz="8800" b="1" dirty="0">
                <a:solidFill>
                  <a:schemeClr val="bg1"/>
                </a:solidFill>
                <a:latin typeface="Times New Roman" panose="02020603050405020304" pitchFamily="18" charset="0"/>
                <a:ea typeface="+mj-ea"/>
                <a:cs typeface="Times New Roman" panose="02020603050405020304" pitchFamily="18" charset="0"/>
              </a:rPr>
              <a:t>III. </a:t>
            </a:r>
            <a:r>
              <a:rPr lang="en-US" altLang="zh-CN" sz="8800" b="1" dirty="0" err="1">
                <a:solidFill>
                  <a:schemeClr val="bg1"/>
                </a:solidFill>
                <a:latin typeface="Times New Roman" panose="02020603050405020304" pitchFamily="18" charset="0"/>
                <a:ea typeface="+mj-ea"/>
                <a:cs typeface="Times New Roman" panose="02020603050405020304" pitchFamily="18" charset="0"/>
              </a:rPr>
              <a:t>Tổng</a:t>
            </a:r>
            <a:r>
              <a:rPr lang="en-US" altLang="zh-CN" sz="8800" b="1" dirty="0">
                <a:solidFill>
                  <a:schemeClr val="bg1"/>
                </a:solidFill>
                <a:latin typeface="Times New Roman" panose="02020603050405020304" pitchFamily="18" charset="0"/>
                <a:ea typeface="+mj-ea"/>
                <a:cs typeface="Times New Roman" panose="02020603050405020304" pitchFamily="18" charset="0"/>
              </a:rPr>
              <a:t> </a:t>
            </a:r>
            <a:r>
              <a:rPr lang="en-US" altLang="zh-CN" sz="8800" b="1" dirty="0" err="1">
                <a:solidFill>
                  <a:schemeClr val="bg1"/>
                </a:solidFill>
                <a:latin typeface="Times New Roman" panose="02020603050405020304" pitchFamily="18" charset="0"/>
                <a:ea typeface="+mj-ea"/>
                <a:cs typeface="Times New Roman" panose="02020603050405020304" pitchFamily="18" charset="0"/>
              </a:rPr>
              <a:t>kết</a:t>
            </a:r>
            <a:endParaRPr lang="zh-CN" sz="8800" b="1" dirty="0">
              <a:solidFill>
                <a:schemeClr val="bg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839756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529280" y="655093"/>
            <a:ext cx="11133438"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微软雅黑 Light" panose="020B0502040204020203" pitchFamily="34" charset="-122"/>
              </a:rPr>
              <a:t>CCCCCHO C</a:t>
            </a:r>
            <a:endParaRPr lang="zh-CN" altLang="en-US" dirty="0">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solidFill>
                <a:srgbClr val="3333FF"/>
              </a:solidFill>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pic>
        <p:nvPicPr>
          <p:cNvPr id="36"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15066" y="655093"/>
            <a:ext cx="7076048" cy="1136332"/>
          </a:xfrm>
          <a:prstGeom prst="rect">
            <a:avLst/>
          </a:prstGeom>
        </p:spPr>
      </p:pic>
      <p:sp>
        <p:nvSpPr>
          <p:cNvPr id="37" name="文本框 25">
            <a:extLst>
              <a:ext uri="{FF2B5EF4-FFF2-40B4-BE49-F238E27FC236}">
                <a16:creationId xmlns:a16="http://schemas.microsoft.com/office/drawing/2014/main" id="{AC1E0000-C8B1-4943-ACCB-4A7C3322802D}"/>
              </a:ext>
            </a:extLst>
          </p:cNvPr>
          <p:cNvSpPr txBox="1"/>
          <p:nvPr/>
        </p:nvSpPr>
        <p:spPr>
          <a:xfrm>
            <a:off x="1253067" y="1037025"/>
            <a:ext cx="9414933" cy="2862322"/>
          </a:xfrm>
          <a:prstGeom prst="rect">
            <a:avLst/>
          </a:prstGeom>
          <a:noFill/>
        </p:spPr>
        <p:txBody>
          <a:bodyPr vert="horz" wrap="square" rtlCol="0">
            <a:spAutoFit/>
          </a:bodyPr>
          <a:lstStyle/>
          <a:p>
            <a:pPr algn="ctr"/>
            <a:r>
              <a:rPr lang="en-SG" altLang="zh-CN" sz="3600" b="1" spc="300" dirty="0">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rPr>
              <a:t>KHỞI ĐỘNG</a:t>
            </a:r>
          </a:p>
          <a:p>
            <a:pPr algn="ctr"/>
            <a:endParaRPr lang="en-SG" altLang="zh-CN" sz="3600" b="1" spc="300" dirty="0">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endParaRPr>
          </a:p>
          <a:p>
            <a:pPr algn="ctr"/>
            <a:endParaRPr lang="en-SG" altLang="zh-CN" sz="3600" b="1" spc="300" dirty="0">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endParaRPr>
          </a:p>
          <a:p>
            <a:r>
              <a:rPr lang="en-SG" altLang="zh-CN" sz="3600" b="1" spc="300" dirty="0">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CHO HỌC SINH XEM VIDEO VỀ NHỮNG CÂU CHUYỆN TÌM ĐƯỜNG.</a:t>
            </a:r>
            <a:endParaRPr lang="zh-CN" altLang="en-US" sz="3600" b="1" spc="300" dirty="0">
              <a:solidFill>
                <a:schemeClr val="accent6">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11" name="Content Placeholder 2">
            <a:extLst>
              <a:ext uri="{FF2B5EF4-FFF2-40B4-BE49-F238E27FC236}">
                <a16:creationId xmlns:a16="http://schemas.microsoft.com/office/drawing/2014/main" id="{FB4A4D1A-942A-4DDA-8486-75DD2A89DAFE}"/>
              </a:ext>
            </a:extLst>
          </p:cNvPr>
          <p:cNvSpPr txBox="1">
            <a:spLocks/>
          </p:cNvSpPr>
          <p:nvPr/>
        </p:nvSpPr>
        <p:spPr>
          <a:xfrm>
            <a:off x="975922" y="2053883"/>
            <a:ext cx="9593400" cy="38123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2561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nodePh="1">
                                  <p:stCondLst>
                                    <p:cond delay="0"/>
                                  </p:stCondLst>
                                  <p:endCondLst>
                                    <p:cond evt="begin" delay="0">
                                      <p:tn val="20"/>
                                    </p:cond>
                                  </p:end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7" grpId="0"/>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8845F5-38A8-47D5-89C2-C218D3E21F44}"/>
              </a:ext>
            </a:extLst>
          </p:cNvPr>
          <p:cNvSpPr/>
          <p:nvPr/>
        </p:nvSpPr>
        <p:spPr>
          <a:xfrm>
            <a:off x="0" y="5868825"/>
            <a:ext cx="3619430" cy="707886"/>
          </a:xfrm>
          <a:prstGeom prst="rect">
            <a:avLst/>
          </a:prstGeom>
        </p:spPr>
        <p:txBody>
          <a:bodyPr wrap="square">
            <a:spAutoFit/>
          </a:bodyPr>
          <a:lstStyle/>
          <a:p>
            <a:pPr marL="215900" indent="-15240" algn="ctr"/>
            <a:r>
              <a:rPr lang="vi-VN" altLang="vi-VN" sz="4000" b="1" u="sng" dirty="0">
                <a:solidFill>
                  <a:srgbClr val="C00000"/>
                </a:solidFill>
                <a:latin typeface="+mj-lt"/>
                <a:cs typeface="#9Slide03 Arima Madurai Black" panose="00000A00000000000000" pitchFamily="2" charset="0"/>
              </a:rPr>
              <a:t>1.</a:t>
            </a:r>
            <a:r>
              <a:rPr lang="vi-VN" altLang="x-none" sz="4000" b="1" u="sng" dirty="0">
                <a:solidFill>
                  <a:srgbClr val="C00000"/>
                </a:solidFill>
                <a:latin typeface="+mj-lt"/>
                <a:cs typeface="#9Slide03 Arima Madurai Black" panose="00000A00000000000000" pitchFamily="2" charset="0"/>
              </a:rPr>
              <a:t> Nghệ thuật:</a:t>
            </a:r>
            <a:endParaRPr lang="vi-VN" altLang="x-none" sz="4000" i="1" dirty="0">
              <a:latin typeface="+mj-lt"/>
              <a:cs typeface="#9Slide03 Arima Madurai Black" panose="00000A00000000000000" pitchFamily="2" charset="0"/>
            </a:endParaRPr>
          </a:p>
        </p:txBody>
      </p:sp>
      <p:pic>
        <p:nvPicPr>
          <p:cNvPr id="5" name="Picture 4">
            <a:extLst>
              <a:ext uri="{FF2B5EF4-FFF2-40B4-BE49-F238E27FC236}">
                <a16:creationId xmlns:a16="http://schemas.microsoft.com/office/drawing/2014/main" id="{08B4FB30-2772-4005-9A46-93506D27C2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800" b="51918"/>
          <a:stretch/>
        </p:blipFill>
        <p:spPr>
          <a:xfrm>
            <a:off x="124179" y="0"/>
            <a:ext cx="4757310" cy="3502855"/>
          </a:xfrm>
          <a:prstGeom prst="rect">
            <a:avLst/>
          </a:prstGeom>
        </p:spPr>
      </p:pic>
      <p:sp>
        <p:nvSpPr>
          <p:cNvPr id="6" name="Rectangle 5">
            <a:extLst>
              <a:ext uri="{FF2B5EF4-FFF2-40B4-BE49-F238E27FC236}">
                <a16:creationId xmlns:a16="http://schemas.microsoft.com/office/drawing/2014/main" id="{B0830FE9-1482-49B2-9390-EB46904CD77D}"/>
              </a:ext>
            </a:extLst>
          </p:cNvPr>
          <p:cNvSpPr/>
          <p:nvPr/>
        </p:nvSpPr>
        <p:spPr>
          <a:xfrm>
            <a:off x="914401" y="1151467"/>
            <a:ext cx="3241052" cy="1569660"/>
          </a:xfrm>
          <a:prstGeom prst="rect">
            <a:avLst/>
          </a:prstGeom>
        </p:spPr>
        <p:txBody>
          <a:bodyPr wrap="square">
            <a:spAutoFit/>
          </a:bodyPr>
          <a:lstStyle/>
          <a:p>
            <a:pPr marL="215900" indent="-15240" algn="ctr"/>
            <a:r>
              <a:rPr lang="en-US" sz="32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Lời</a:t>
            </a:r>
            <a:r>
              <a:rPr lang="en-US" sz="3200"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sz="3200"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chân</a:t>
            </a:r>
            <a:r>
              <a:rPr lang="en-US" sz="3200"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3200"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a:t>
            </a:r>
            <a:r>
              <a:rPr lang="en-US" sz="3200"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3200"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chân</a:t>
            </a:r>
            <a:r>
              <a:rPr lang="en-US" sz="3200"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thật</a:t>
            </a:r>
            <a:r>
              <a:rPr lang="en-US" sz="3200"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vi-VN" altLang="x-none" sz="3200"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04CEBC5B-2E1D-4593-AB12-1C0F1D8742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010" r="-211" b="51918"/>
          <a:stretch/>
        </p:blipFill>
        <p:spPr>
          <a:xfrm>
            <a:off x="5856427" y="101940"/>
            <a:ext cx="5635661" cy="3051720"/>
          </a:xfrm>
          <a:prstGeom prst="rect">
            <a:avLst/>
          </a:prstGeom>
        </p:spPr>
      </p:pic>
      <p:sp>
        <p:nvSpPr>
          <p:cNvPr id="10" name="Rectangle 9">
            <a:extLst>
              <a:ext uri="{FF2B5EF4-FFF2-40B4-BE49-F238E27FC236}">
                <a16:creationId xmlns:a16="http://schemas.microsoft.com/office/drawing/2014/main" id="{EF8AC713-CAD3-4BB5-8F72-E745C25D5D2E}"/>
              </a:ext>
            </a:extLst>
          </p:cNvPr>
          <p:cNvSpPr/>
          <p:nvPr/>
        </p:nvSpPr>
        <p:spPr>
          <a:xfrm>
            <a:off x="6427425" y="807684"/>
            <a:ext cx="4048664" cy="1569660"/>
          </a:xfrm>
          <a:prstGeom prst="rect">
            <a:avLst/>
          </a:prstGeom>
        </p:spPr>
        <p:txBody>
          <a:bodyPr wrap="square">
            <a:spAutoFit/>
          </a:bodyPr>
          <a:lstStyle/>
          <a:p>
            <a:pPr marL="215900" indent="-15240" algn="ctr"/>
            <a:r>
              <a:rPr lang="vi-VN" sz="3200" i="1" dirty="0">
                <a:solidFill>
                  <a:schemeClr val="accent1">
                    <a:lumMod val="60000"/>
                    <a:lumOff val="40000"/>
                  </a:schemeClr>
                </a:solidFill>
                <a:latin typeface="+mj-lt"/>
              </a:rPr>
              <a:t>- Các lí lẽ dẫn chứng đưa ra đầy tính thuyết phục.</a:t>
            </a:r>
            <a:endParaRPr lang="vi-VN" altLang="x-none" sz="3200" i="1" dirty="0">
              <a:solidFill>
                <a:schemeClr val="accent1">
                  <a:lumMod val="60000"/>
                  <a:lumOff val="40000"/>
                </a:schemeClr>
              </a:solidFill>
              <a:latin typeface="+mj-lt"/>
              <a:cs typeface="Times New Roman" panose="02020603050405020304" pitchFamily="18" charset="0"/>
            </a:endParaRPr>
          </a:p>
        </p:txBody>
      </p:sp>
      <p:pic>
        <p:nvPicPr>
          <p:cNvPr id="11" name="Picture 10">
            <a:extLst>
              <a:ext uri="{FF2B5EF4-FFF2-40B4-BE49-F238E27FC236}">
                <a16:creationId xmlns:a16="http://schemas.microsoft.com/office/drawing/2014/main" id="{704477EC-92C1-488D-B2EC-E3863606A2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654" t="52027" r="-855" b="-109"/>
          <a:stretch/>
        </p:blipFill>
        <p:spPr>
          <a:xfrm>
            <a:off x="2144889" y="3142129"/>
            <a:ext cx="9347199" cy="3330861"/>
          </a:xfrm>
          <a:prstGeom prst="rect">
            <a:avLst/>
          </a:prstGeom>
        </p:spPr>
      </p:pic>
      <p:sp>
        <p:nvSpPr>
          <p:cNvPr id="12" name="Rectangle 11">
            <a:extLst>
              <a:ext uri="{FF2B5EF4-FFF2-40B4-BE49-F238E27FC236}">
                <a16:creationId xmlns:a16="http://schemas.microsoft.com/office/drawing/2014/main" id="{0E4C864A-D57E-4240-AE26-588A8EC08C1B}"/>
              </a:ext>
            </a:extLst>
          </p:cNvPr>
          <p:cNvSpPr/>
          <p:nvPr/>
        </p:nvSpPr>
        <p:spPr>
          <a:xfrm>
            <a:off x="3330223" y="4018844"/>
            <a:ext cx="6716888" cy="2062103"/>
          </a:xfrm>
          <a:prstGeom prst="rect">
            <a:avLst/>
          </a:prstGeom>
        </p:spPr>
        <p:txBody>
          <a:bodyPr wrap="square">
            <a:spAutoFit/>
          </a:bodyPr>
          <a:lstStyle/>
          <a:p>
            <a:pPr marL="215900" indent="-15240" algn="ctr"/>
            <a:r>
              <a:rPr lang="vi-VN" sz="3200" b="1" i="1" dirty="0">
                <a:solidFill>
                  <a:schemeClr val="accent2"/>
                </a:solidFill>
                <a:latin typeface="+mj-lt"/>
              </a:rPr>
              <a:t>- </a:t>
            </a:r>
            <a:r>
              <a:rPr lang="vi-VN" sz="3200" i="1" dirty="0">
                <a:solidFill>
                  <a:schemeClr val="accent2"/>
                </a:solidFill>
                <a:latin typeface="+mj-lt"/>
              </a:rPr>
              <a:t>Giọng điệu đầy suy tư, trải nghiệm và tự tin khi cuối cùng, tác giả đã nhận ra con đường đúng đắn của cuộc đời mình. </a:t>
            </a:r>
            <a:endParaRPr lang="vi-VN" altLang="x-none" sz="3200" i="1" dirty="0">
              <a:solidFill>
                <a:schemeClr val="accent2"/>
              </a:solidFill>
              <a:latin typeface="+mj-lt"/>
              <a:cs typeface="Times New Roman" panose="02020603050405020304" pitchFamily="18" charset="0"/>
            </a:endParaRPr>
          </a:p>
        </p:txBody>
      </p:sp>
    </p:spTree>
    <p:extLst>
      <p:ext uri="{BB962C8B-B14F-4D97-AF65-F5344CB8AC3E}">
        <p14:creationId xmlns:p14="http://schemas.microsoft.com/office/powerpoint/2010/main" val="212607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par>
                                <p:cTn id="24" presetID="14"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975A458B-00D7-4F46-86F2-E0F989304007}"/>
              </a:ext>
            </a:extLst>
          </p:cNvPr>
          <p:cNvSpPr txBox="1">
            <a:spLocks noChangeArrowheads="1"/>
          </p:cNvSpPr>
          <p:nvPr/>
        </p:nvSpPr>
        <p:spPr bwMode="auto">
          <a:xfrm>
            <a:off x="130868" y="1174044"/>
            <a:ext cx="11864534" cy="3697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0000"/>
              </a:lnSpc>
              <a:spcBef>
                <a:spcPct val="40000"/>
              </a:spcBef>
            </a:pPr>
            <a:r>
              <a:rPr lang="vi-VN" altLang="en-US" sz="2500" b="1" i="1" dirty="0">
                <a:solidFill>
                  <a:srgbClr val="0000CC"/>
                </a:solidFill>
                <a:latin typeface="Times New Roman" panose="02020603050405020304" pitchFamily="18" charset="0"/>
                <a:cs typeface="Times New Roman" panose="02020603050405020304" pitchFamily="18" charset="0"/>
              </a:rPr>
              <a:t>- Đi đường nào rồi cũng có thể thành công, chọn lối nào rồi cũng có khả năng đạt hạnh phúc, vì hạnh phúc và thành công không tùy thuộc vào con đường chúng ta đi, mà vào tâm trạng tự tại của chúng ta, cũng như những giá trị mà chúng ta gieo ngay trên những nẻo đường đã qua.</a:t>
            </a:r>
          </a:p>
          <a:p>
            <a:pPr>
              <a:lnSpc>
                <a:spcPct val="130000"/>
              </a:lnSpc>
              <a:spcBef>
                <a:spcPct val="40000"/>
              </a:spcBef>
            </a:pPr>
            <a:r>
              <a:rPr lang="vi-VN" altLang="en-US" sz="2500" b="1" i="1" dirty="0">
                <a:solidFill>
                  <a:srgbClr val="0000CC"/>
                </a:solidFill>
                <a:latin typeface="Times New Roman" panose="02020603050405020304" pitchFamily="18" charset="0"/>
                <a:cs typeface="Times New Roman" panose="02020603050405020304" pitchFamily="18" charset="0"/>
              </a:rPr>
              <a:t>- Những hạnh phúc nhỏ thì nằm trên mỗi bước đi, nhưng hạnh phúc bền vững là thứ hạnh phúc lấy gốc từ sự trải nghiệm, từ sự từ bi chấp nhận, từ tinh thần tích cực mà mình luôn có.</a:t>
            </a:r>
            <a:endParaRPr lang="en-US" altLang="en-US" sz="2500" b="1" i="1" dirty="0">
              <a:solidFill>
                <a:srgbClr val="0000CC"/>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F0CC559-C658-496A-BE01-150A61478171}"/>
              </a:ext>
            </a:extLst>
          </p:cNvPr>
          <p:cNvSpPr/>
          <p:nvPr/>
        </p:nvSpPr>
        <p:spPr>
          <a:xfrm>
            <a:off x="130867" y="96967"/>
            <a:ext cx="4208844" cy="646331"/>
          </a:xfrm>
          <a:prstGeom prst="rect">
            <a:avLst/>
          </a:prstGeom>
        </p:spPr>
        <p:txBody>
          <a:bodyPr wrap="none">
            <a:spAutoFit/>
          </a:bodyPr>
          <a:lstStyle/>
          <a:p>
            <a:pPr marL="215900" indent="-15240"/>
            <a:r>
              <a:rPr lang="en-US" altLang="vi-VN" sz="3600" b="1" u="sng" dirty="0">
                <a:solidFill>
                  <a:srgbClr val="C00000"/>
                </a:solidFill>
                <a:effectLst>
                  <a:outerShdw blurRad="38100" dist="38100" dir="2700000">
                    <a:srgbClr val="FFFFFF"/>
                  </a:outerShdw>
                </a:effectLst>
                <a:latin typeface="Times New Roman" panose="02020603050405020304" pitchFamily="18" charset="0"/>
                <a:cs typeface="Times New Roman" panose="02020603050405020304" pitchFamily="18" charset="0"/>
              </a:rPr>
              <a:t>2. Ý </a:t>
            </a:r>
            <a:r>
              <a:rPr lang="en-US" altLang="vi-VN" sz="3600" b="1" u="sng" dirty="0" err="1">
                <a:solidFill>
                  <a:srgbClr val="C00000"/>
                </a:solidFill>
                <a:effectLst>
                  <a:outerShdw blurRad="38100" dist="38100" dir="2700000">
                    <a:srgbClr val="FFFFFF"/>
                  </a:outerShdw>
                </a:effectLst>
                <a:latin typeface="Times New Roman" panose="02020603050405020304" pitchFamily="18" charset="0"/>
                <a:cs typeface="Times New Roman" panose="02020603050405020304" pitchFamily="18" charset="0"/>
              </a:rPr>
              <a:t>nghĩa</a:t>
            </a:r>
            <a:r>
              <a:rPr lang="en-US" altLang="vi-VN" sz="3600" b="1" u="sng" dirty="0">
                <a:solidFill>
                  <a:srgbClr val="C00000"/>
                </a:solidFill>
                <a:effectLst>
                  <a:outerShdw blurRad="38100" dist="38100" dir="2700000">
                    <a:srgbClr val="FFFFFF"/>
                  </a:outerShdw>
                </a:effectLst>
                <a:latin typeface="Times New Roman" panose="02020603050405020304" pitchFamily="18" charset="0"/>
                <a:cs typeface="Times New Roman" panose="02020603050405020304" pitchFamily="18" charset="0"/>
              </a:rPr>
              <a:t> </a:t>
            </a:r>
            <a:r>
              <a:rPr lang="en-US" altLang="vi-VN" sz="3600" b="1" u="sng" dirty="0" err="1">
                <a:solidFill>
                  <a:srgbClr val="C00000"/>
                </a:solidFill>
                <a:effectLst>
                  <a:outerShdw blurRad="38100" dist="38100" dir="2700000">
                    <a:srgbClr val="FFFFFF"/>
                  </a:outerShdw>
                </a:effectLst>
                <a:latin typeface="Times New Roman" panose="02020603050405020304" pitchFamily="18" charset="0"/>
                <a:cs typeface="Times New Roman" panose="02020603050405020304" pitchFamily="18" charset="0"/>
              </a:rPr>
              <a:t>nhan</a:t>
            </a:r>
            <a:r>
              <a:rPr lang="en-US" altLang="vi-VN" sz="3600" b="1" u="sng" dirty="0">
                <a:solidFill>
                  <a:srgbClr val="C00000"/>
                </a:solidFill>
                <a:effectLst>
                  <a:outerShdw blurRad="38100" dist="38100" dir="2700000">
                    <a:srgbClr val="FFFFFF"/>
                  </a:outerShdw>
                </a:effectLst>
                <a:latin typeface="Times New Roman" panose="02020603050405020304" pitchFamily="18" charset="0"/>
                <a:cs typeface="Times New Roman" panose="02020603050405020304" pitchFamily="18" charset="0"/>
              </a:rPr>
              <a:t> </a:t>
            </a:r>
            <a:r>
              <a:rPr lang="en-US" altLang="vi-VN" sz="3600" b="1" u="sng" dirty="0" err="1">
                <a:solidFill>
                  <a:srgbClr val="C00000"/>
                </a:solidFill>
                <a:effectLst>
                  <a:outerShdw blurRad="38100" dist="38100" dir="2700000">
                    <a:srgbClr val="FFFFFF"/>
                  </a:outerShdw>
                </a:effectLst>
                <a:latin typeface="Times New Roman" panose="02020603050405020304" pitchFamily="18" charset="0"/>
                <a:cs typeface="Times New Roman" panose="02020603050405020304" pitchFamily="18" charset="0"/>
              </a:rPr>
              <a:t>đề</a:t>
            </a:r>
            <a:r>
              <a:rPr lang="en-US" altLang="vi-VN" sz="3600" b="1" u="sng" dirty="0">
                <a:solidFill>
                  <a:srgbClr val="C00000"/>
                </a:solidFill>
                <a:effectLst>
                  <a:outerShdw blurRad="38100" dist="38100" dir="2700000">
                    <a:srgbClr val="FFFFFF"/>
                  </a:outerShdw>
                </a:effectLst>
                <a:latin typeface="Times New Roman" panose="02020603050405020304" pitchFamily="18" charset="0"/>
                <a:cs typeface="Times New Roman" panose="02020603050405020304" pitchFamily="18" charset="0"/>
              </a:rPr>
              <a:t>.</a:t>
            </a:r>
            <a:endParaRPr lang="en-US" sz="3600" i="1" u="sng" dirty="0">
              <a:effectLst>
                <a:outerShdw blurRad="38100" dist="38100" dir="2700000">
                  <a:srgbClr val="FFFFFF"/>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548508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3">
            <a:extLst>
              <a:ext uri="{FF2B5EF4-FFF2-40B4-BE49-F238E27FC236}">
                <a16:creationId xmlns:a16="http://schemas.microsoft.com/office/drawing/2014/main" id="{36C58D74-FE3E-4C20-8A9B-2D5B24CA9C55}"/>
              </a:ext>
            </a:extLst>
          </p:cNvPr>
          <p:cNvSpPr/>
          <p:nvPr/>
        </p:nvSpPr>
        <p:spPr>
          <a:xfrm>
            <a:off x="826113" y="214395"/>
            <a:ext cx="10667191" cy="1358026"/>
          </a:xfrm>
          <a:prstGeom prst="snip2DiagRect">
            <a:avLst/>
          </a:prstGeom>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ctr"/>
            <a:r>
              <a:rPr lang="pt-BR" sz="3600" b="1" dirty="0">
                <a:latin typeface="Times New Roman" panose="02020603050405020304" pitchFamily="18" charset="0"/>
                <a:ea typeface="Times New Roman" panose="02020603050405020304" pitchFamily="18" charset="0"/>
              </a:rPr>
              <a:t>Kết nối đọc – viết</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4389A72-B2EB-4DC3-B150-635154FA27D7}"/>
              </a:ext>
            </a:extLst>
          </p:cNvPr>
          <p:cNvSpPr/>
          <p:nvPr/>
        </p:nvSpPr>
        <p:spPr>
          <a:xfrm>
            <a:off x="734586" y="2415823"/>
            <a:ext cx="10667192" cy="303671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07000"/>
              </a:lnSpc>
              <a:spcAft>
                <a:spcPts val="800"/>
              </a:spcAft>
            </a:pP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Theo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bạn</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công</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hạnh</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phúc</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phụ</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vào</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lựa</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chọn</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chúng</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ta hay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vào</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may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rủi</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ngẫu</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nhiên</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cuộc</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đời</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Viết</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văn</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150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chữ</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quan</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bạn</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vấn</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đề</a:t>
            </a:r>
            <a:r>
              <a:rPr lang="en-US" sz="3200"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i="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882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250" fill="hold"/>
                                        <p:tgtEl>
                                          <p:spTgt spid="4"/>
                                        </p:tgtEl>
                                        <p:attrNameLst>
                                          <p:attrName>fillcolor</p:attrName>
                                        </p:attrNameLst>
                                      </p:cBhvr>
                                      <p:to>
                                        <a:srgbClr val="FFF2CC"/>
                                      </p:to>
                                    </p:animClr>
                                    <p:set>
                                      <p:cBhvr>
                                        <p:cTn id="20" dur="250" fill="hold"/>
                                        <p:tgtEl>
                                          <p:spTgt spid="4"/>
                                        </p:tgtEl>
                                        <p:attrNameLst>
                                          <p:attrName>fill.type</p:attrName>
                                        </p:attrNameLst>
                                      </p:cBhvr>
                                      <p:to>
                                        <p:strVal val="solid"/>
                                      </p:to>
                                    </p:set>
                                    <p:set>
                                      <p:cBhvr>
                                        <p:cTn id="21" dur="250" fill="hold"/>
                                        <p:tgtEl>
                                          <p:spTgt spid="4"/>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par>
                                <p:cTn id="22" presetID="1" presetClass="emph" presetSubtype="2" fill="hold" nodeType="withEffect">
                                  <p:stCondLst>
                                    <p:cond delay="1000"/>
                                  </p:stCondLst>
                                  <p:childTnLst>
                                    <p:animClr clrSpc="rgb" dir="cw">
                                      <p:cBhvr>
                                        <p:cTn id="23" dur="250" fill="hold"/>
                                        <p:tgtEl>
                                          <p:spTgt spid="4"/>
                                        </p:tgtEl>
                                        <p:attrNameLst>
                                          <p:attrName>fillcolor</p:attrName>
                                        </p:attrNameLst>
                                      </p:cBhvr>
                                      <p:to>
                                        <a:srgbClr val="FFFF00"/>
                                      </p:to>
                                    </p:animClr>
                                    <p:set>
                                      <p:cBhvr>
                                        <p:cTn id="24" dur="250" fill="hold"/>
                                        <p:tgtEl>
                                          <p:spTgt spid="4"/>
                                        </p:tgtEl>
                                        <p:attrNameLst>
                                          <p:attrName>fill.type</p:attrName>
                                        </p:attrNameLst>
                                      </p:cBhvr>
                                      <p:to>
                                        <p:strVal val="solid"/>
                                      </p:to>
                                    </p:set>
                                    <p:set>
                                      <p:cBhvr>
                                        <p:cTn id="25"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3">
            <a:extLst>
              <a:ext uri="{FF2B5EF4-FFF2-40B4-BE49-F238E27FC236}">
                <a16:creationId xmlns:a16="http://schemas.microsoft.com/office/drawing/2014/main" id="{682FC1AC-AC4F-43D2-8A38-7E600E422567}"/>
              </a:ext>
            </a:extLst>
          </p:cNvPr>
          <p:cNvSpPr/>
          <p:nvPr/>
        </p:nvSpPr>
        <p:spPr>
          <a:xfrm>
            <a:off x="267286" y="223356"/>
            <a:ext cx="11732456" cy="6459666"/>
          </a:xfrm>
          <a:prstGeom prst="snip2DiagRect">
            <a:avLst/>
          </a:prstGeom>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ctr"/>
            <a:endParaRPr lang="en-US" altLang="en-US" sz="3800" dirty="0">
              <a:solidFill>
                <a:srgbClr val="FF0000"/>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786D7CA7-4AFE-49A7-A8EE-8320FE3CEB66}"/>
              </a:ext>
            </a:extLst>
          </p:cNvPr>
          <p:cNvPicPr>
            <a:picLocks noChangeAspect="1"/>
          </p:cNvPicPr>
          <p:nvPr/>
        </p:nvPicPr>
        <p:blipFill>
          <a:blip r:embed="rId3"/>
          <a:stretch>
            <a:fillRect/>
          </a:stretch>
        </p:blipFill>
        <p:spPr>
          <a:xfrm>
            <a:off x="1061155" y="223356"/>
            <a:ext cx="10442223" cy="6326374"/>
          </a:xfrm>
          <a:prstGeom prst="rect">
            <a:avLst/>
          </a:prstGeom>
        </p:spPr>
      </p:pic>
    </p:spTree>
    <p:extLst>
      <p:ext uri="{BB962C8B-B14F-4D97-AF65-F5344CB8AC3E}">
        <p14:creationId xmlns:p14="http://schemas.microsoft.com/office/powerpoint/2010/main" val="338929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8">
            <a:extLst>
              <a:ext uri="{FF2B5EF4-FFF2-40B4-BE49-F238E27FC236}">
                <a16:creationId xmlns:a16="http://schemas.microsoft.com/office/drawing/2014/main" id="{D2BC1A6E-F5D0-412B-B09B-4963520A1F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2" descr="31a19b4e57907d512d2f91383b007214">
            <a:extLst>
              <a:ext uri="{FF2B5EF4-FFF2-40B4-BE49-F238E27FC236}">
                <a16:creationId xmlns:a16="http://schemas.microsoft.com/office/drawing/2014/main" id="{8E606B34-3745-4A8E-96FE-482D1CAE91E8}"/>
              </a:ext>
            </a:extLst>
          </p:cNvPr>
          <p:cNvPicPr>
            <a:picLocks noChangeAspect="1"/>
          </p:cNvPicPr>
          <p:nvPr/>
        </p:nvPicPr>
        <p:blipFill>
          <a:blip r:embed="rId3"/>
          <a:stretch>
            <a:fillRect/>
          </a:stretch>
        </p:blipFill>
        <p:spPr>
          <a:xfrm>
            <a:off x="506437" y="0"/>
            <a:ext cx="11338560" cy="6068230"/>
          </a:xfrm>
          <a:prstGeom prst="rect">
            <a:avLst/>
          </a:prstGeom>
        </p:spPr>
      </p:pic>
      <p:sp>
        <p:nvSpPr>
          <p:cNvPr id="5" name="Rectangle 4">
            <a:extLst>
              <a:ext uri="{FF2B5EF4-FFF2-40B4-BE49-F238E27FC236}">
                <a16:creationId xmlns:a16="http://schemas.microsoft.com/office/drawing/2014/main" id="{C78680BA-DB4B-47EB-988B-F62CAF645484}"/>
              </a:ext>
            </a:extLst>
          </p:cNvPr>
          <p:cNvSpPr txBox="1">
            <a:spLocks noChangeArrowheads="1"/>
          </p:cNvSpPr>
          <p:nvPr/>
        </p:nvSpPr>
        <p:spPr>
          <a:xfrm>
            <a:off x="573248" y="3151163"/>
            <a:ext cx="11145140" cy="1804784"/>
          </a:xfrm>
          <a:prstGeom prst="rect">
            <a:avLst/>
          </a:prstGeom>
          <a:noFill/>
          <a:ln>
            <a:noFill/>
          </a:ln>
          <a:effectLst/>
        </p:spPr>
        <p:txBody>
          <a:bodyPr vert="horz" wrap="square" lIns="91404" tIns="45702" rIns="91404" bIns="45702" numCol="1" rtlCol="0" anchor="ctr" anchorCtr="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r>
              <a:rPr lang="en-US" altLang="zh-CN" sz="8800" b="1" dirty="0">
                <a:solidFill>
                  <a:schemeClr val="bg1"/>
                </a:solidFill>
                <a:latin typeface="Times New Roman" panose="02020603050405020304" pitchFamily="18" charset="0"/>
                <a:ea typeface="+mj-ea"/>
                <a:cs typeface="Times New Roman" panose="02020603050405020304" pitchFamily="18" charset="0"/>
              </a:rPr>
              <a:t>THANK YOU!!!</a:t>
            </a:r>
            <a:endParaRPr lang="zh-CN" sz="8800" b="1" dirty="0">
              <a:solidFill>
                <a:schemeClr val="bg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680307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529280" y="655093"/>
            <a:ext cx="11133438"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solidFill>
                <a:srgbClr val="3333FF"/>
              </a:solidFill>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pic>
        <p:nvPicPr>
          <p:cNvPr id="36"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15066" y="655093"/>
            <a:ext cx="7076048" cy="1136332"/>
          </a:xfrm>
          <a:prstGeom prst="rect">
            <a:avLst/>
          </a:prstGeom>
        </p:spPr>
      </p:pic>
      <p:sp>
        <p:nvSpPr>
          <p:cNvPr id="37" name="文本框 25">
            <a:extLst>
              <a:ext uri="{FF2B5EF4-FFF2-40B4-BE49-F238E27FC236}">
                <a16:creationId xmlns:a16="http://schemas.microsoft.com/office/drawing/2014/main" id="{AC1E0000-C8B1-4943-ACCB-4A7C3322802D}"/>
              </a:ext>
            </a:extLst>
          </p:cNvPr>
          <p:cNvSpPr txBox="1"/>
          <p:nvPr/>
        </p:nvSpPr>
        <p:spPr>
          <a:xfrm>
            <a:off x="2883877" y="1037025"/>
            <a:ext cx="6668085" cy="646331"/>
          </a:xfrm>
          <a:prstGeom prst="rect">
            <a:avLst/>
          </a:prstGeom>
          <a:noFill/>
        </p:spPr>
        <p:txBody>
          <a:bodyPr vert="horz" wrap="square" rtlCol="0">
            <a:spAutoFit/>
          </a:bodyPr>
          <a:lstStyle/>
          <a:p>
            <a:pPr algn="ctr"/>
            <a:r>
              <a:rPr lang="en-SG" altLang="zh-CN" sz="3600" b="1" spc="300" dirty="0">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rPr>
              <a:t>MỤC TIÊU BÀI HỌC</a:t>
            </a:r>
            <a:endParaRPr lang="zh-CN" altLang="en-US" sz="3600" b="1" spc="300" dirty="0">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11" name="Content Placeholder 2">
            <a:extLst>
              <a:ext uri="{FF2B5EF4-FFF2-40B4-BE49-F238E27FC236}">
                <a16:creationId xmlns:a16="http://schemas.microsoft.com/office/drawing/2014/main" id="{FB4A4D1A-942A-4DDA-8486-75DD2A89DAFE}"/>
              </a:ext>
            </a:extLst>
          </p:cNvPr>
          <p:cNvSpPr txBox="1">
            <a:spLocks/>
          </p:cNvSpPr>
          <p:nvPr/>
        </p:nvSpPr>
        <p:spPr>
          <a:xfrm>
            <a:off x="975922" y="2053883"/>
            <a:ext cx="9593400" cy="38123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solidFill>
                  <a:srgbClr val="FF0000"/>
                </a:solidFill>
                <a:latin typeface="Times New Roman" panose="02020603050405020304" pitchFamily="18" charset="0"/>
                <a:cs typeface="Times New Roman" panose="02020603050405020304" pitchFamily="18" charset="0"/>
              </a:rPr>
              <a:t>1.Kiến </a:t>
            </a:r>
            <a:r>
              <a:rPr lang="en-US" sz="3000" b="1" dirty="0" err="1">
                <a:solidFill>
                  <a:srgbClr val="FF0000"/>
                </a:solidFill>
                <a:latin typeface="Times New Roman" panose="02020603050405020304" pitchFamily="18" charset="0"/>
                <a:cs typeface="Times New Roman" panose="02020603050405020304" pitchFamily="18" charset="0"/>
              </a:rPr>
              <a:t>thức</a:t>
            </a:r>
            <a:endParaRPr lang="en-US" sz="30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phối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a:t>
            </a:r>
          </a:p>
          <a:p>
            <a:pPr marL="0" indent="0">
              <a:buNone/>
            </a:pP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9623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fade">
                                      <p:cBhvr>
                                        <p:cTn id="29" dur="1000"/>
                                        <p:tgtEl>
                                          <p:spTgt spid="11">
                                            <p:txEl>
                                              <p:pRg st="1" end="1"/>
                                            </p:txEl>
                                          </p:spTgt>
                                        </p:tgtEl>
                                      </p:cBhvr>
                                    </p:animEffect>
                                    <p:anim calcmode="lin" valueType="num">
                                      <p:cBhvr>
                                        <p:cTn id="3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xEl>
                                              <p:pRg st="2" end="2"/>
                                            </p:txEl>
                                          </p:spTgt>
                                        </p:tgtEl>
                                        <p:attrNameLst>
                                          <p:attrName>style.visibility</p:attrName>
                                        </p:attrNameLst>
                                      </p:cBhvr>
                                      <p:to>
                                        <p:strVal val="visible"/>
                                      </p:to>
                                    </p:set>
                                    <p:animEffect transition="in" filter="fade">
                                      <p:cBhvr>
                                        <p:cTn id="36" dur="1000"/>
                                        <p:tgtEl>
                                          <p:spTgt spid="11">
                                            <p:txEl>
                                              <p:pRg st="2" end="2"/>
                                            </p:txEl>
                                          </p:spTgt>
                                        </p:tgtEl>
                                      </p:cBhvr>
                                    </p:animEffect>
                                    <p:anim calcmode="lin" valueType="num">
                                      <p:cBhvr>
                                        <p:cTn id="3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animEffect transition="in" filter="fade">
                                      <p:cBhvr>
                                        <p:cTn id="43" dur="1000"/>
                                        <p:tgtEl>
                                          <p:spTgt spid="11">
                                            <p:txEl>
                                              <p:pRg st="3" end="3"/>
                                            </p:txEl>
                                          </p:spTgt>
                                        </p:tgtEl>
                                      </p:cBhvr>
                                    </p:animEffect>
                                    <p:anim calcmode="lin" valueType="num">
                                      <p:cBhvr>
                                        <p:cTn id="44"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xEl>
                                              <p:pRg st="4" end="4"/>
                                            </p:txEl>
                                          </p:spTgt>
                                        </p:tgtEl>
                                        <p:attrNameLst>
                                          <p:attrName>style.visibility</p:attrName>
                                        </p:attrNameLst>
                                      </p:cBhvr>
                                      <p:to>
                                        <p:strVal val="visible"/>
                                      </p:to>
                                    </p:set>
                                    <p:animEffect transition="in" filter="fade">
                                      <p:cBhvr>
                                        <p:cTn id="50" dur="1000"/>
                                        <p:tgtEl>
                                          <p:spTgt spid="11">
                                            <p:txEl>
                                              <p:pRg st="4" end="4"/>
                                            </p:txEl>
                                          </p:spTgt>
                                        </p:tgtEl>
                                      </p:cBhvr>
                                    </p:animEffect>
                                    <p:anim calcmode="lin" valueType="num">
                                      <p:cBhvr>
                                        <p:cTn id="51"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7" grpId="0"/>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376882" y="655093"/>
            <a:ext cx="11133438"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solidFill>
                <a:srgbClr val="3333FF"/>
              </a:solidFill>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pic>
        <p:nvPicPr>
          <p:cNvPr id="36"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15066" y="655093"/>
            <a:ext cx="7076048" cy="1136332"/>
          </a:xfrm>
          <a:prstGeom prst="rect">
            <a:avLst/>
          </a:prstGeom>
        </p:spPr>
      </p:pic>
      <p:sp>
        <p:nvSpPr>
          <p:cNvPr id="37" name="文本框 25">
            <a:extLst>
              <a:ext uri="{FF2B5EF4-FFF2-40B4-BE49-F238E27FC236}">
                <a16:creationId xmlns:a16="http://schemas.microsoft.com/office/drawing/2014/main" id="{AC1E0000-C8B1-4943-ACCB-4A7C3322802D}"/>
              </a:ext>
            </a:extLst>
          </p:cNvPr>
          <p:cNvSpPr txBox="1"/>
          <p:nvPr/>
        </p:nvSpPr>
        <p:spPr>
          <a:xfrm>
            <a:off x="2883877" y="1037025"/>
            <a:ext cx="6668085" cy="646331"/>
          </a:xfrm>
          <a:prstGeom prst="rect">
            <a:avLst/>
          </a:prstGeom>
          <a:noFill/>
        </p:spPr>
        <p:txBody>
          <a:bodyPr vert="horz" wrap="square" rtlCol="0">
            <a:spAutoFit/>
          </a:bodyPr>
          <a:lstStyle/>
          <a:p>
            <a:pPr algn="ctr"/>
            <a:r>
              <a:rPr lang="en-SG" altLang="zh-CN" sz="3600" b="1" spc="300" dirty="0">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rPr>
              <a:t>MỤC TIÊU BÀI HỌC</a:t>
            </a:r>
            <a:endParaRPr lang="zh-CN" altLang="en-US" sz="3600" b="1" spc="300" dirty="0">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11" name="Content Placeholder 2">
            <a:extLst>
              <a:ext uri="{FF2B5EF4-FFF2-40B4-BE49-F238E27FC236}">
                <a16:creationId xmlns:a16="http://schemas.microsoft.com/office/drawing/2014/main" id="{FB4A4D1A-942A-4DDA-8486-75DD2A89DAFE}"/>
              </a:ext>
            </a:extLst>
          </p:cNvPr>
          <p:cNvSpPr txBox="1">
            <a:spLocks/>
          </p:cNvSpPr>
          <p:nvPr/>
        </p:nvSpPr>
        <p:spPr>
          <a:xfrm>
            <a:off x="975922" y="2053884"/>
            <a:ext cx="9593400" cy="11957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solidFill>
                  <a:srgbClr val="FF0000"/>
                </a:solidFill>
                <a:latin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cs typeface="Times New Roman" panose="02020603050405020304" pitchFamily="18" charset="0"/>
              </a:rPr>
              <a:t>Kĩ</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năng</a:t>
            </a:r>
            <a:endParaRPr lang="en-US" sz="30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Rèn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đọc,tìm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hiểu,phân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a:t>
            </a:r>
            <a:r>
              <a:rPr lang="en-US" sz="3000" dirty="0">
                <a:latin typeface="Times New Roman" panose="02020603050405020304" pitchFamily="18" charset="0"/>
                <a:cs typeface="Times New Roman" panose="02020603050405020304" pitchFamily="18" charset="0"/>
              </a:rPr>
              <a:t>.</a:t>
            </a:r>
          </a:p>
        </p:txBody>
      </p:sp>
      <p:sp>
        <p:nvSpPr>
          <p:cNvPr id="10" name="Content Placeholder 2">
            <a:extLst>
              <a:ext uri="{FF2B5EF4-FFF2-40B4-BE49-F238E27FC236}">
                <a16:creationId xmlns:a16="http://schemas.microsoft.com/office/drawing/2014/main" id="{08762697-C72E-4443-AF42-0D5FEB0A0DF9}"/>
              </a:ext>
            </a:extLst>
          </p:cNvPr>
          <p:cNvSpPr txBox="1">
            <a:spLocks/>
          </p:cNvSpPr>
          <p:nvPr/>
        </p:nvSpPr>
        <p:spPr>
          <a:xfrm>
            <a:off x="889172" y="3359835"/>
            <a:ext cx="9593400" cy="1521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solidFill>
                  <a:srgbClr val="FF0000"/>
                </a:solidFill>
                <a:latin typeface="Times New Roman" panose="02020603050405020304" pitchFamily="18" charset="0"/>
                <a:cs typeface="Times New Roman" panose="02020603050405020304" pitchFamily="18" charset="0"/>
              </a:rPr>
              <a:t>3. </a:t>
            </a:r>
            <a:r>
              <a:rPr lang="en-US" sz="3000" b="1" dirty="0" err="1">
                <a:solidFill>
                  <a:srgbClr val="FF0000"/>
                </a:solidFill>
                <a:latin typeface="Times New Roman" panose="02020603050405020304" pitchFamily="18" charset="0"/>
                <a:cs typeface="Times New Roman" panose="02020603050405020304" pitchFamily="18" charset="0"/>
              </a:rPr>
              <a:t>Thái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độ</a:t>
            </a:r>
            <a:endParaRPr lang="en-US" sz="3000" b="1" dirty="0">
              <a:solidFill>
                <a:srgbClr val="FF0000"/>
              </a:solidFill>
              <a:latin typeface="Times New Roman" panose="02020603050405020304" pitchFamily="18" charset="0"/>
              <a:cs typeface="Times New Roman" panose="02020603050405020304" pitchFamily="18" charset="0"/>
            </a:endParaRPr>
          </a:p>
          <a:p>
            <a:pPr marL="0" indent="0">
              <a:buNone/>
            </a:pPr>
            <a:r>
              <a:rPr lang="vi-VN" sz="3000" dirty="0">
                <a:latin typeface="Times New Roman" panose="02020603050405020304" pitchFamily="18" charset="0"/>
                <a:cs typeface="Times New Roman" panose="02020603050405020304" pitchFamily="18" charset="0"/>
              </a:rPr>
              <a:t>-Giúp học sinh rèn luyện bản thân phát triển các phẩm chất tốt đẹp  như  chăm chỉ, cố gắng, trách nhiệm.</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3199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 calcmode="lin" valueType="num">
                                      <p:cBhvr additive="base">
                                        <p:cTn id="2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 calcmode="lin" valueType="num">
                                      <p:cBhvr additive="base">
                                        <p:cTn id="42"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7" grpId="0"/>
      <p:bldP spid="11" grpId="0" build="p"/>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8">
            <a:extLst>
              <a:ext uri="{FF2B5EF4-FFF2-40B4-BE49-F238E27FC236}">
                <a16:creationId xmlns:a16="http://schemas.microsoft.com/office/drawing/2014/main" id="{D2BC1A6E-F5D0-412B-B09B-4963520A1F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2" descr="31a19b4e57907d512d2f91383b007214">
            <a:extLst>
              <a:ext uri="{FF2B5EF4-FFF2-40B4-BE49-F238E27FC236}">
                <a16:creationId xmlns:a16="http://schemas.microsoft.com/office/drawing/2014/main" id="{8E606B34-3745-4A8E-96FE-482D1CAE91E8}"/>
              </a:ext>
            </a:extLst>
          </p:cNvPr>
          <p:cNvPicPr>
            <a:picLocks noChangeAspect="1"/>
          </p:cNvPicPr>
          <p:nvPr/>
        </p:nvPicPr>
        <p:blipFill>
          <a:blip r:embed="rId3"/>
          <a:stretch>
            <a:fillRect/>
          </a:stretch>
        </p:blipFill>
        <p:spPr>
          <a:xfrm>
            <a:off x="801859" y="0"/>
            <a:ext cx="10677378" cy="6068230"/>
          </a:xfrm>
          <a:prstGeom prst="rect">
            <a:avLst/>
          </a:prstGeom>
        </p:spPr>
      </p:pic>
      <p:sp>
        <p:nvSpPr>
          <p:cNvPr id="5" name="Rectangle 4">
            <a:extLst>
              <a:ext uri="{FF2B5EF4-FFF2-40B4-BE49-F238E27FC236}">
                <a16:creationId xmlns:a16="http://schemas.microsoft.com/office/drawing/2014/main" id="{C78680BA-DB4B-47EB-988B-F62CAF645484}"/>
              </a:ext>
            </a:extLst>
          </p:cNvPr>
          <p:cNvSpPr txBox="1">
            <a:spLocks noChangeArrowheads="1"/>
          </p:cNvSpPr>
          <p:nvPr/>
        </p:nvSpPr>
        <p:spPr>
          <a:xfrm>
            <a:off x="1332903" y="3193366"/>
            <a:ext cx="9696167" cy="1804784"/>
          </a:xfrm>
          <a:prstGeom prst="rect">
            <a:avLst/>
          </a:prstGeom>
          <a:noFill/>
          <a:ln>
            <a:noFill/>
          </a:ln>
          <a:effectLst/>
        </p:spPr>
        <p:txBody>
          <a:bodyPr vert="horz" wrap="square" lIns="91404" tIns="45702" rIns="91404" bIns="45702" numCol="1" rtlCol="0" anchor="ctr" anchorCtr="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r>
              <a:rPr lang="en-US" altLang="zh-CN" sz="8800" b="1" dirty="0">
                <a:solidFill>
                  <a:schemeClr val="bg1"/>
                </a:solidFill>
                <a:latin typeface="Times New Roman" panose="02020603050405020304" pitchFamily="18" charset="0"/>
                <a:ea typeface="+mj-ea"/>
                <a:cs typeface="Times New Roman" panose="02020603050405020304" pitchFamily="18" charset="0"/>
              </a:rPr>
              <a:t>I. </a:t>
            </a:r>
            <a:r>
              <a:rPr lang="en-US" altLang="zh-CN" sz="8800" b="1" dirty="0" err="1">
                <a:solidFill>
                  <a:schemeClr val="bg1"/>
                </a:solidFill>
                <a:latin typeface="Times New Roman" panose="02020603050405020304" pitchFamily="18" charset="0"/>
                <a:ea typeface="+mj-ea"/>
                <a:cs typeface="Times New Roman" panose="02020603050405020304" pitchFamily="18" charset="0"/>
              </a:rPr>
              <a:t>Tìm</a:t>
            </a:r>
            <a:r>
              <a:rPr lang="en-US" altLang="zh-CN" sz="8800" b="1" dirty="0">
                <a:solidFill>
                  <a:schemeClr val="bg1"/>
                </a:solidFill>
                <a:latin typeface="Times New Roman" panose="02020603050405020304" pitchFamily="18" charset="0"/>
                <a:ea typeface="+mj-ea"/>
                <a:cs typeface="Times New Roman" panose="02020603050405020304" pitchFamily="18" charset="0"/>
              </a:rPr>
              <a:t> </a:t>
            </a:r>
            <a:r>
              <a:rPr lang="en-US" altLang="zh-CN" sz="8800" b="1" dirty="0" err="1">
                <a:solidFill>
                  <a:schemeClr val="bg1"/>
                </a:solidFill>
                <a:latin typeface="Times New Roman" panose="02020603050405020304" pitchFamily="18" charset="0"/>
                <a:ea typeface="+mj-ea"/>
                <a:cs typeface="Times New Roman" panose="02020603050405020304" pitchFamily="18" charset="0"/>
              </a:rPr>
              <a:t>hiểu</a:t>
            </a:r>
            <a:r>
              <a:rPr lang="en-US" altLang="zh-CN" sz="8800" b="1" dirty="0">
                <a:solidFill>
                  <a:schemeClr val="bg1"/>
                </a:solidFill>
                <a:latin typeface="Times New Roman" panose="02020603050405020304" pitchFamily="18" charset="0"/>
                <a:ea typeface="+mj-ea"/>
                <a:cs typeface="Times New Roman" panose="02020603050405020304" pitchFamily="18" charset="0"/>
              </a:rPr>
              <a:t> </a:t>
            </a:r>
            <a:r>
              <a:rPr lang="en-US" altLang="zh-CN" sz="8800" b="1" dirty="0" err="1">
                <a:solidFill>
                  <a:schemeClr val="bg1"/>
                </a:solidFill>
                <a:latin typeface="Times New Roman" panose="02020603050405020304" pitchFamily="18" charset="0"/>
                <a:ea typeface="+mj-ea"/>
                <a:cs typeface="Times New Roman" panose="02020603050405020304" pitchFamily="18" charset="0"/>
              </a:rPr>
              <a:t>chung</a:t>
            </a:r>
            <a:endParaRPr lang="zh-CN" sz="8800" b="1" dirty="0">
              <a:solidFill>
                <a:schemeClr val="bg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67922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529280" y="655093"/>
            <a:ext cx="11133438"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solidFill>
                <a:srgbClr val="3333FF"/>
              </a:solidFill>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pic>
        <p:nvPicPr>
          <p:cNvPr id="36"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842582" y="739048"/>
            <a:ext cx="2860965" cy="1136332"/>
          </a:xfrm>
          <a:prstGeom prst="rect">
            <a:avLst/>
          </a:prstGeom>
        </p:spPr>
      </p:pic>
      <p:sp>
        <p:nvSpPr>
          <p:cNvPr id="37" name="文本框 25">
            <a:extLst>
              <a:ext uri="{FF2B5EF4-FFF2-40B4-BE49-F238E27FC236}">
                <a16:creationId xmlns:a16="http://schemas.microsoft.com/office/drawing/2014/main" id="{AC1E0000-C8B1-4943-ACCB-4A7C3322802D}"/>
              </a:ext>
            </a:extLst>
          </p:cNvPr>
          <p:cNvSpPr txBox="1"/>
          <p:nvPr/>
        </p:nvSpPr>
        <p:spPr>
          <a:xfrm>
            <a:off x="6699951" y="1149114"/>
            <a:ext cx="2979865" cy="646331"/>
          </a:xfrm>
          <a:prstGeom prst="rect">
            <a:avLst/>
          </a:prstGeom>
          <a:noFill/>
        </p:spPr>
        <p:txBody>
          <a:bodyPr vert="horz" wrap="square" rtlCol="0">
            <a:spAutoFit/>
          </a:bodyPr>
          <a:lstStyle/>
          <a:p>
            <a:pPr algn="ctr"/>
            <a:r>
              <a:rPr lang="en-SG" altLang="zh-CN" sz="3600" b="1" spc="300" dirty="0">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rPr>
              <a:t>1. </a:t>
            </a:r>
            <a:r>
              <a:rPr lang="en-SG" altLang="zh-CN" sz="3600" b="1" spc="300" dirty="0" err="1">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rPr>
              <a:t>Tác</a:t>
            </a:r>
            <a:r>
              <a:rPr lang="en-SG" altLang="zh-CN" sz="3600" b="1" spc="300" dirty="0">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rPr>
              <a:t>giả</a:t>
            </a:r>
            <a:endParaRPr lang="zh-CN" altLang="en-US" sz="3600" b="1" spc="300" dirty="0">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14" name="TextBox 13">
            <a:extLst>
              <a:ext uri="{FF2B5EF4-FFF2-40B4-BE49-F238E27FC236}">
                <a16:creationId xmlns:a16="http://schemas.microsoft.com/office/drawing/2014/main" id="{36CC07E6-DF6B-4E26-8A36-76E6FA50A792}"/>
              </a:ext>
            </a:extLst>
          </p:cNvPr>
          <p:cNvSpPr txBox="1"/>
          <p:nvPr/>
        </p:nvSpPr>
        <p:spPr>
          <a:xfrm>
            <a:off x="4437261" y="2246109"/>
            <a:ext cx="6802825" cy="1042721"/>
          </a:xfrm>
          <a:prstGeom prst="rect">
            <a:avLst/>
          </a:prstGeom>
          <a:noFill/>
        </p:spPr>
        <p:txBody>
          <a:bodyPr wrap="square" rtlCol="0">
            <a:spAutoFit/>
          </a:bodyPr>
          <a:lstStyle/>
          <a:p>
            <a:pPr algn="just">
              <a:lnSpc>
                <a:spcPct val="130000"/>
              </a:lnSpc>
              <a:spcBef>
                <a:spcPct val="55000"/>
              </a:spcBef>
            </a:pPr>
            <a:r>
              <a:rPr lang="vi-VN" altLang="en-US" sz="2500" b="1" dirty="0">
                <a:latin typeface="Times New Roman" panose="02020603050405020304" pitchFamily="18" charset="0"/>
                <a:cs typeface="Times New Roman" panose="02020603050405020304" pitchFamily="18" charset="0"/>
              </a:rPr>
              <a:t>- Phan Văn Trường sinh năm 1946 quê ở tỉnh Hải Dương. </a:t>
            </a:r>
            <a:endParaRPr lang="en-US" altLang="en-US" sz="25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E49048E-81DC-4FE1-A879-CD71C4ECDB44}"/>
              </a:ext>
            </a:extLst>
          </p:cNvPr>
          <p:cNvSpPr txBox="1"/>
          <p:nvPr/>
        </p:nvSpPr>
        <p:spPr>
          <a:xfrm>
            <a:off x="4480064" y="3139473"/>
            <a:ext cx="6802825" cy="2042995"/>
          </a:xfrm>
          <a:prstGeom prst="rect">
            <a:avLst/>
          </a:prstGeom>
          <a:noFill/>
        </p:spPr>
        <p:txBody>
          <a:bodyPr wrap="square" rtlCol="0">
            <a:spAutoFit/>
          </a:bodyPr>
          <a:lstStyle/>
          <a:p>
            <a:pPr algn="just">
              <a:lnSpc>
                <a:spcPct val="130000"/>
              </a:lnSpc>
              <a:spcBef>
                <a:spcPct val="55000"/>
              </a:spcBef>
            </a:pPr>
            <a:r>
              <a:rPr lang="en-US" sz="2500" b="1" dirty="0">
                <a:latin typeface="Times New Roman" panose="02020603050405020304" pitchFamily="18" charset="0"/>
                <a:cs typeface="Times New Roman" panose="02020603050405020304" pitchFamily="18" charset="0"/>
              </a:rPr>
              <a:t>-</a:t>
            </a:r>
            <a:r>
              <a:rPr lang="vi-VN" sz="2500" b="1" dirty="0">
                <a:latin typeface="Times New Roman" panose="02020603050405020304" pitchFamily="18" charset="0"/>
                <a:cs typeface="Times New Roman" panose="02020603050405020304" pitchFamily="18" charset="0"/>
              </a:rPr>
              <a:t>Từng là lãnh đạo cấp cao của nhiều tập đoàn thế giới, cố vấn thường trực của chính phủ Pháp về thương mại quốc tế, hai lần được tổng thống Pháp phong tước Hiệp sĩ.</a:t>
            </a:r>
            <a:endParaRPr lang="en-US" altLang="en-US" sz="25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DA8912F9-EAB6-4B0B-AD19-B32BAB5505C2}"/>
              </a:ext>
            </a:extLst>
          </p:cNvPr>
          <p:cNvSpPr txBox="1"/>
          <p:nvPr/>
        </p:nvSpPr>
        <p:spPr>
          <a:xfrm>
            <a:off x="4467066" y="5100675"/>
            <a:ext cx="6741257" cy="861774"/>
          </a:xfrm>
          <a:prstGeom prst="rect">
            <a:avLst/>
          </a:prstGeom>
          <a:noFill/>
        </p:spPr>
        <p:txBody>
          <a:bodyPr wrap="square" rtlCol="0">
            <a:spAutoFit/>
          </a:bodyPr>
          <a:lstStyle/>
          <a:p>
            <a:r>
              <a:rPr lang="vi-VN" sz="2500" b="1" dirty="0">
                <a:latin typeface="Times New Roman" panose="02020603050405020304" pitchFamily="18" charset="0"/>
                <a:cs typeface="Times New Roman" panose="02020603050405020304" pitchFamily="18" charset="0"/>
              </a:rPr>
              <a:t>- Năm 2009, ông được chủ tịch nước Việt Nam trao tặng kỉ niệm chương vì sự nghiệp giáo dục.</a:t>
            </a:r>
            <a:endParaRPr lang="ko-KR" altLang="en-US" sz="25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F369270-14C0-489E-A2EF-BCFE8B354D82}"/>
              </a:ext>
            </a:extLst>
          </p:cNvPr>
          <p:cNvPicPr>
            <a:picLocks noChangeAspect="1"/>
          </p:cNvPicPr>
          <p:nvPr/>
        </p:nvPicPr>
        <p:blipFill>
          <a:blip r:embed="rId5"/>
          <a:stretch>
            <a:fillRect/>
          </a:stretch>
        </p:blipFill>
        <p:spPr>
          <a:xfrm>
            <a:off x="951915" y="1320800"/>
            <a:ext cx="2956064" cy="4515555"/>
          </a:xfrm>
          <a:prstGeom prst="rect">
            <a:avLst/>
          </a:prstGeom>
        </p:spPr>
      </p:pic>
    </p:spTree>
    <p:extLst>
      <p:ext uri="{BB962C8B-B14F-4D97-AF65-F5344CB8AC3E}">
        <p14:creationId xmlns:p14="http://schemas.microsoft.com/office/powerpoint/2010/main" val="2390151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7"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529280" y="655093"/>
            <a:ext cx="11133438"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solidFill>
                <a:srgbClr val="3333FF"/>
              </a:solidFill>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pic>
        <p:nvPicPr>
          <p:cNvPr id="36" name="图片 8">
            <a:extLst>
              <a:ext uri="{FF2B5EF4-FFF2-40B4-BE49-F238E27FC236}">
                <a16:creationId xmlns:a16="http://schemas.microsoft.com/office/drawing/2014/main" id="{A77169CF-2443-4D57-A8CF-CEF15E5788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48019" y="655093"/>
            <a:ext cx="3271482" cy="1136332"/>
          </a:xfrm>
          <a:prstGeom prst="rect">
            <a:avLst/>
          </a:prstGeom>
        </p:spPr>
      </p:pic>
      <p:sp>
        <p:nvSpPr>
          <p:cNvPr id="37" name="文本框 25">
            <a:extLst>
              <a:ext uri="{FF2B5EF4-FFF2-40B4-BE49-F238E27FC236}">
                <a16:creationId xmlns:a16="http://schemas.microsoft.com/office/drawing/2014/main" id="{AC1E0000-C8B1-4943-ACCB-4A7C3322802D}"/>
              </a:ext>
            </a:extLst>
          </p:cNvPr>
          <p:cNvSpPr txBox="1"/>
          <p:nvPr/>
        </p:nvSpPr>
        <p:spPr>
          <a:xfrm>
            <a:off x="4395375" y="1037025"/>
            <a:ext cx="3185374" cy="646331"/>
          </a:xfrm>
          <a:prstGeom prst="rect">
            <a:avLst/>
          </a:prstGeom>
          <a:noFill/>
        </p:spPr>
        <p:txBody>
          <a:bodyPr vert="horz" wrap="square" rtlCol="0">
            <a:spAutoFit/>
          </a:bodyPr>
          <a:lstStyle/>
          <a:p>
            <a:pPr algn="ctr"/>
            <a:r>
              <a:rPr lang="en-SG" altLang="zh-CN" sz="3600" b="1" spc="300" dirty="0">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rPr>
              <a:t>2. </a:t>
            </a:r>
            <a:r>
              <a:rPr lang="en-SG" altLang="zh-CN" sz="3600" b="1" spc="300" dirty="0" err="1">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rPr>
              <a:t>Tác</a:t>
            </a:r>
            <a:r>
              <a:rPr lang="en-SG" altLang="zh-CN" sz="3600" b="1" spc="300" dirty="0">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rPr>
              <a:t> </a:t>
            </a:r>
            <a:r>
              <a:rPr lang="en-SG" altLang="zh-CN" sz="3600" b="1" spc="300" dirty="0" err="1">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rPr>
              <a:t>phẩm</a:t>
            </a:r>
            <a:endParaRPr lang="zh-CN" altLang="en-US" sz="3600" b="1" spc="300" dirty="0">
              <a:solidFill>
                <a:srgbClr val="E55174"/>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graphicFrame>
        <p:nvGraphicFramePr>
          <p:cNvPr id="13" name="Sơ đồ 4">
            <a:extLst>
              <a:ext uri="{FF2B5EF4-FFF2-40B4-BE49-F238E27FC236}">
                <a16:creationId xmlns:a16="http://schemas.microsoft.com/office/drawing/2014/main" id="{1515FA4E-6EA2-4491-A6DC-D2B866EF07C4}"/>
              </a:ext>
            </a:extLst>
          </p:cNvPr>
          <p:cNvGraphicFramePr/>
          <p:nvPr>
            <p:extLst>
              <p:ext uri="{D42A27DB-BD31-4B8C-83A1-F6EECF244321}">
                <p14:modId xmlns:p14="http://schemas.microsoft.com/office/powerpoint/2010/main" val="1363406765"/>
              </p:ext>
            </p:extLst>
          </p:nvPr>
        </p:nvGraphicFramePr>
        <p:xfrm>
          <a:off x="6248400" y="2162018"/>
          <a:ext cx="4322523" cy="36589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ctangle 10">
            <a:extLst>
              <a:ext uri="{FF2B5EF4-FFF2-40B4-BE49-F238E27FC236}">
                <a16:creationId xmlns:a16="http://schemas.microsoft.com/office/drawing/2014/main" id="{BA51DA59-A7E8-4C0F-B54C-03D0F741A900}"/>
              </a:ext>
            </a:extLst>
          </p:cNvPr>
          <p:cNvSpPr/>
          <p:nvPr/>
        </p:nvSpPr>
        <p:spPr>
          <a:xfrm>
            <a:off x="1217514" y="2760815"/>
            <a:ext cx="4493969" cy="1754326"/>
          </a:xfrm>
          <a:prstGeom prst="rect">
            <a:avLst/>
          </a:prstGeom>
        </p:spPr>
        <p:txBody>
          <a:bodyPr wrap="square">
            <a:spAutoFit/>
          </a:bodyPr>
          <a:lstStyle/>
          <a:p>
            <a:pPr algn="ctr"/>
            <a:r>
              <a:rPr lang="en-US" sz="3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T</a:t>
            </a:r>
            <a:r>
              <a:rPr lang="es-ES_tradnl" sz="3600" dirty="0" err="1">
                <a:solidFill>
                  <a:srgbClr val="000000"/>
                </a:solidFill>
                <a:latin typeface="Times New Roman" panose="02020603050405020304" pitchFamily="18" charset="0"/>
                <a:ea typeface="Calibri" panose="020F0502020204030204" pitchFamily="34" charset="0"/>
                <a:cs typeface="Helvetica" panose="020B0604020202020204" pitchFamily="34" charset="0"/>
              </a:rPr>
              <a:t>rình</a:t>
            </a:r>
            <a:r>
              <a:rPr lang="es-ES_tradnl" sz="3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 </a:t>
            </a:r>
            <a:r>
              <a:rPr lang="es-ES_tradnl" sz="3600" dirty="0" err="1">
                <a:solidFill>
                  <a:srgbClr val="000000"/>
                </a:solidFill>
                <a:latin typeface="Times New Roman" panose="02020603050405020304" pitchFamily="18" charset="0"/>
                <a:ea typeface="Calibri" panose="020F0502020204030204" pitchFamily="34" charset="0"/>
                <a:cs typeface="Helvetica" panose="020B0604020202020204" pitchFamily="34" charset="0"/>
              </a:rPr>
              <a:t>bày</a:t>
            </a:r>
            <a:r>
              <a:rPr lang="es-ES_tradnl" sz="3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 </a:t>
            </a:r>
            <a:r>
              <a:rPr lang="es-ES_tradnl" sz="3600" dirty="0" err="1">
                <a:solidFill>
                  <a:srgbClr val="000000"/>
                </a:solidFill>
                <a:latin typeface="Times New Roman" panose="02020603050405020304" pitchFamily="18" charset="0"/>
                <a:ea typeface="Calibri" panose="020F0502020204030204" pitchFamily="34" charset="0"/>
                <a:cs typeface="Helvetica" panose="020B0604020202020204" pitchFamily="34" charset="0"/>
              </a:rPr>
              <a:t>phần</a:t>
            </a:r>
            <a:r>
              <a:rPr lang="es-ES_tradnl" sz="3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 </a:t>
            </a:r>
            <a:r>
              <a:rPr lang="es-ES_tradnl" sz="3600" dirty="0" err="1">
                <a:solidFill>
                  <a:srgbClr val="000000"/>
                </a:solidFill>
                <a:latin typeface="Times New Roman" panose="02020603050405020304" pitchFamily="18" charset="0"/>
                <a:ea typeface="Calibri" panose="020F0502020204030204" pitchFamily="34" charset="0"/>
                <a:cs typeface="Helvetica" panose="020B0604020202020204" pitchFamily="34" charset="0"/>
              </a:rPr>
              <a:t>tìm</a:t>
            </a:r>
            <a:r>
              <a:rPr lang="es-ES_tradnl" sz="3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 </a:t>
            </a:r>
            <a:r>
              <a:rPr lang="es-ES_tradnl" sz="3600" dirty="0" err="1">
                <a:solidFill>
                  <a:srgbClr val="000000"/>
                </a:solidFill>
                <a:latin typeface="Times New Roman" panose="02020603050405020304" pitchFamily="18" charset="0"/>
                <a:ea typeface="Calibri" panose="020F0502020204030204" pitchFamily="34" charset="0"/>
                <a:cs typeface="Helvetica" panose="020B0604020202020204" pitchFamily="34" charset="0"/>
              </a:rPr>
              <a:t>hiểu</a:t>
            </a:r>
            <a:r>
              <a:rPr lang="es-ES_tradnl" sz="3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 </a:t>
            </a:r>
            <a:r>
              <a:rPr lang="es-ES_tradnl" sz="3600" dirty="0" err="1">
                <a:solidFill>
                  <a:srgbClr val="000000"/>
                </a:solidFill>
                <a:latin typeface="Times New Roman" panose="02020603050405020304" pitchFamily="18" charset="0"/>
                <a:ea typeface="Calibri" panose="020F0502020204030204" pitchFamily="34" charset="0"/>
                <a:cs typeface="Helvetica" panose="020B0604020202020204" pitchFamily="34" charset="0"/>
              </a:rPr>
              <a:t>của</a:t>
            </a:r>
            <a:r>
              <a:rPr lang="es-ES_tradnl" sz="3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 </a:t>
            </a:r>
            <a:r>
              <a:rPr lang="es-ES_tradnl" sz="3600" dirty="0" err="1">
                <a:solidFill>
                  <a:srgbClr val="000000"/>
                </a:solidFill>
                <a:latin typeface="Times New Roman" panose="02020603050405020304" pitchFamily="18" charset="0"/>
                <a:ea typeface="Calibri" panose="020F0502020204030204" pitchFamily="34" charset="0"/>
                <a:cs typeface="Helvetica" panose="020B0604020202020204" pitchFamily="34" charset="0"/>
              </a:rPr>
              <a:t>mình</a:t>
            </a:r>
            <a:r>
              <a:rPr lang="es-ES_tradnl" sz="3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 </a:t>
            </a:r>
            <a:r>
              <a:rPr lang="es-ES_tradnl" sz="3600" dirty="0" err="1">
                <a:solidFill>
                  <a:srgbClr val="000000"/>
                </a:solidFill>
                <a:latin typeface="Times New Roman" panose="02020603050405020304" pitchFamily="18" charset="0"/>
                <a:ea typeface="Calibri" panose="020F0502020204030204" pitchFamily="34" charset="0"/>
                <a:cs typeface="Helvetica" panose="020B0604020202020204" pitchFamily="34" charset="0"/>
              </a:rPr>
              <a:t>về</a:t>
            </a:r>
            <a:r>
              <a:rPr lang="es-ES_tradnl" sz="3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 </a:t>
            </a:r>
            <a:r>
              <a:rPr lang="es-ES_tradnl" sz="3600" dirty="0" err="1">
                <a:solidFill>
                  <a:srgbClr val="000000"/>
                </a:solidFill>
                <a:latin typeface="Times New Roman" panose="02020603050405020304" pitchFamily="18" charset="0"/>
                <a:ea typeface="Calibri" panose="020F0502020204030204" pitchFamily="34" charset="0"/>
                <a:cs typeface="Helvetica" panose="020B0604020202020204" pitchFamily="34" charset="0"/>
              </a:rPr>
              <a:t>tác</a:t>
            </a:r>
            <a:r>
              <a:rPr lang="es-ES_tradnl" sz="3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 </a:t>
            </a:r>
            <a:r>
              <a:rPr lang="es-ES_tradnl" sz="3600" dirty="0" err="1">
                <a:solidFill>
                  <a:srgbClr val="000000"/>
                </a:solidFill>
                <a:latin typeface="Times New Roman" panose="02020603050405020304" pitchFamily="18" charset="0"/>
                <a:ea typeface="Calibri" panose="020F0502020204030204" pitchFamily="34" charset="0"/>
                <a:cs typeface="Helvetica" panose="020B0604020202020204" pitchFamily="34" charset="0"/>
              </a:rPr>
              <a:t>phẩm</a:t>
            </a:r>
            <a:r>
              <a:rPr lang="es-ES_tradnl" sz="3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 </a:t>
            </a:r>
            <a:r>
              <a:rPr lang="es-ES_tradnl" sz="3600" dirty="0" err="1">
                <a:solidFill>
                  <a:srgbClr val="000000"/>
                </a:solidFill>
                <a:latin typeface="Times New Roman" panose="02020603050405020304" pitchFamily="18" charset="0"/>
                <a:ea typeface="Calibri" panose="020F0502020204030204" pitchFamily="34" charset="0"/>
                <a:cs typeface="Helvetica" panose="020B0604020202020204" pitchFamily="34" charset="0"/>
              </a:rPr>
              <a:t>theo</a:t>
            </a:r>
            <a:r>
              <a:rPr lang="es-ES_tradnl" sz="3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 4 ý </a:t>
            </a:r>
            <a:r>
              <a:rPr lang="es-ES_tradnl" sz="3600" dirty="0" err="1">
                <a:solidFill>
                  <a:srgbClr val="000000"/>
                </a:solidFill>
                <a:latin typeface="Times New Roman" panose="02020603050405020304" pitchFamily="18" charset="0"/>
                <a:ea typeface="Calibri" panose="020F0502020204030204" pitchFamily="34" charset="0"/>
                <a:cs typeface="Helvetica" panose="020B0604020202020204" pitchFamily="34" charset="0"/>
              </a:rPr>
              <a:t>sau</a:t>
            </a:r>
            <a:r>
              <a:rPr lang="es-ES_tradnl" sz="3600" dirty="0">
                <a:solidFill>
                  <a:srgbClr val="000000"/>
                </a:solidFill>
                <a:latin typeface="Times New Roman" panose="02020603050405020304" pitchFamily="18" charset="0"/>
                <a:ea typeface="Calibri" panose="020F0502020204030204" pitchFamily="34" charset="0"/>
                <a:cs typeface="Helvetica" panose="020B0604020202020204" pitchFamily="34" charset="0"/>
              </a:rPr>
              <a:t>:</a:t>
            </a:r>
            <a:endParaRPr lang="en-SG" sz="3600" dirty="0"/>
          </a:p>
        </p:txBody>
      </p:sp>
    </p:spTree>
    <p:extLst>
      <p:ext uri="{BB962C8B-B14F-4D97-AF65-F5344CB8AC3E}">
        <p14:creationId xmlns:p14="http://schemas.microsoft.com/office/powerpoint/2010/main" val="2627943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graphicEl>
                                              <a:dgm id="{B58A7C23-40B9-4BCE-B298-B14E89274F7A}"/>
                                            </p:graphicEl>
                                          </p:spTgt>
                                        </p:tgtEl>
                                        <p:attrNameLst>
                                          <p:attrName>style.visibility</p:attrName>
                                        </p:attrNameLst>
                                      </p:cBhvr>
                                      <p:to>
                                        <p:strVal val="visible"/>
                                      </p:to>
                                    </p:set>
                                    <p:animEffect transition="in" filter="barn(inVertical)">
                                      <p:cBhvr>
                                        <p:cTn id="22" dur="500"/>
                                        <p:tgtEl>
                                          <p:spTgt spid="13">
                                            <p:graphicEl>
                                              <a:dgm id="{B58A7C23-40B9-4BCE-B298-B14E89274F7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graphicEl>
                                              <a:dgm id="{7FA026AB-A971-485B-98EC-64FF38ABCE19}"/>
                                            </p:graphicEl>
                                          </p:spTgt>
                                        </p:tgtEl>
                                        <p:attrNameLst>
                                          <p:attrName>style.visibility</p:attrName>
                                        </p:attrNameLst>
                                      </p:cBhvr>
                                      <p:to>
                                        <p:strVal val="visible"/>
                                      </p:to>
                                    </p:set>
                                    <p:animEffect transition="in" filter="barn(inVertical)">
                                      <p:cBhvr>
                                        <p:cTn id="27" dur="500"/>
                                        <p:tgtEl>
                                          <p:spTgt spid="13">
                                            <p:graphicEl>
                                              <a:dgm id="{7FA026AB-A971-485B-98EC-64FF38ABCE1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graphicEl>
                                              <a:dgm id="{87049B8D-F408-45E2-BB47-49C694FF2222}"/>
                                            </p:graphicEl>
                                          </p:spTgt>
                                        </p:tgtEl>
                                        <p:attrNameLst>
                                          <p:attrName>style.visibility</p:attrName>
                                        </p:attrNameLst>
                                      </p:cBhvr>
                                      <p:to>
                                        <p:strVal val="visible"/>
                                      </p:to>
                                    </p:set>
                                    <p:animEffect transition="in" filter="barn(inVertical)">
                                      <p:cBhvr>
                                        <p:cTn id="32" dur="500"/>
                                        <p:tgtEl>
                                          <p:spTgt spid="13">
                                            <p:graphicEl>
                                              <a:dgm id="{87049B8D-F408-45E2-BB47-49C694FF2222}"/>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graphicEl>
                                              <a:dgm id="{0116FBCB-01E5-4F83-9EAB-83B555E8AA33}"/>
                                            </p:graphicEl>
                                          </p:spTgt>
                                        </p:tgtEl>
                                        <p:attrNameLst>
                                          <p:attrName>style.visibility</p:attrName>
                                        </p:attrNameLst>
                                      </p:cBhvr>
                                      <p:to>
                                        <p:strVal val="visible"/>
                                      </p:to>
                                    </p:set>
                                    <p:animEffect transition="in" filter="barn(inVertical)">
                                      <p:cBhvr>
                                        <p:cTn id="37" dur="500"/>
                                        <p:tgtEl>
                                          <p:spTgt spid="13">
                                            <p:graphicEl>
                                              <a:dgm id="{0116FBCB-01E5-4F83-9EAB-83B555E8AA3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graphicEl>
                                              <a:dgm id="{0FD954F0-07F6-44FD-9463-D14EF6B73FD5}"/>
                                            </p:graphicEl>
                                          </p:spTgt>
                                        </p:tgtEl>
                                        <p:attrNameLst>
                                          <p:attrName>style.visibility</p:attrName>
                                        </p:attrNameLst>
                                      </p:cBhvr>
                                      <p:to>
                                        <p:strVal val="visible"/>
                                      </p:to>
                                    </p:set>
                                    <p:animEffect transition="in" filter="barn(inVertical)">
                                      <p:cBhvr>
                                        <p:cTn id="42" dur="500"/>
                                        <p:tgtEl>
                                          <p:spTgt spid="13">
                                            <p:graphicEl>
                                              <a:dgm id="{0FD954F0-07F6-44FD-9463-D14EF6B73FD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7" grpId="0"/>
      <p:bldGraphic spid="13" grpId="0">
        <p:bldSub>
          <a:bldDgm bld="one"/>
        </p:bldSub>
      </p:bldGraphic>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529280" y="655093"/>
            <a:ext cx="11133438"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solidFill>
                <a:srgbClr val="3333FF"/>
              </a:solidFill>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12" name="Oval 11">
            <a:extLst>
              <a:ext uri="{FF2B5EF4-FFF2-40B4-BE49-F238E27FC236}">
                <a16:creationId xmlns:a16="http://schemas.microsoft.com/office/drawing/2014/main" id="{8D997A6F-48EE-444B-B8F2-6656351F273D}"/>
              </a:ext>
            </a:extLst>
          </p:cNvPr>
          <p:cNvSpPr/>
          <p:nvPr/>
        </p:nvSpPr>
        <p:spPr>
          <a:xfrm>
            <a:off x="745589" y="2278966"/>
            <a:ext cx="3137094" cy="2489981"/>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3400" b="1" dirty="0" err="1">
                <a:latin typeface="Times New Roman" panose="02020603050405020304" pitchFamily="18" charset="0"/>
                <a:cs typeface="Times New Roman" panose="02020603050405020304" pitchFamily="18" charset="0"/>
              </a:rPr>
              <a:t>Hoàn</a:t>
            </a:r>
            <a:r>
              <a:rPr lang="en-SG" sz="3400" b="1" dirty="0">
                <a:latin typeface="Times New Roman" panose="02020603050405020304" pitchFamily="18" charset="0"/>
                <a:cs typeface="Times New Roman" panose="02020603050405020304" pitchFamily="18" charset="0"/>
              </a:rPr>
              <a:t> </a:t>
            </a:r>
            <a:r>
              <a:rPr lang="en-SG" sz="3400" b="1" dirty="0" err="1">
                <a:latin typeface="Times New Roman" panose="02020603050405020304" pitchFamily="18" charset="0"/>
                <a:cs typeface="Times New Roman" panose="02020603050405020304" pitchFamily="18" charset="0"/>
              </a:rPr>
              <a:t>cảnh</a:t>
            </a:r>
            <a:r>
              <a:rPr lang="en-SG" sz="3400" b="1" dirty="0">
                <a:latin typeface="Times New Roman" panose="02020603050405020304" pitchFamily="18" charset="0"/>
                <a:cs typeface="Times New Roman" panose="02020603050405020304" pitchFamily="18" charset="0"/>
              </a:rPr>
              <a:t> </a:t>
            </a:r>
            <a:r>
              <a:rPr lang="en-SG" sz="3400" b="1" dirty="0" err="1">
                <a:latin typeface="Times New Roman" panose="02020603050405020304" pitchFamily="18" charset="0"/>
                <a:cs typeface="Times New Roman" panose="02020603050405020304" pitchFamily="18" charset="0"/>
              </a:rPr>
              <a:t>sáng</a:t>
            </a:r>
            <a:r>
              <a:rPr lang="en-SG" sz="3400" b="1" dirty="0">
                <a:latin typeface="Times New Roman" panose="02020603050405020304" pitchFamily="18" charset="0"/>
                <a:cs typeface="Times New Roman" panose="02020603050405020304" pitchFamily="18" charset="0"/>
              </a:rPr>
              <a:t> </a:t>
            </a:r>
            <a:r>
              <a:rPr lang="en-SG" sz="3400" b="1" dirty="0" err="1">
                <a:latin typeface="Times New Roman" panose="02020603050405020304" pitchFamily="18" charset="0"/>
                <a:cs typeface="Times New Roman" panose="02020603050405020304" pitchFamily="18" charset="0"/>
              </a:rPr>
              <a:t>tác</a:t>
            </a:r>
            <a:r>
              <a:rPr lang="en-SG" sz="3400" b="1" dirty="0">
                <a:latin typeface="Times New Roman" panose="02020603050405020304" pitchFamily="18" charset="0"/>
                <a:cs typeface="Times New Roman" panose="02020603050405020304" pitchFamily="18" charset="0"/>
              </a:rPr>
              <a:t>, </a:t>
            </a:r>
            <a:r>
              <a:rPr lang="en-SG" sz="3400" b="1" dirty="0" err="1">
                <a:latin typeface="Times New Roman" panose="02020603050405020304" pitchFamily="18" charset="0"/>
                <a:cs typeface="Times New Roman" panose="02020603050405020304" pitchFamily="18" charset="0"/>
              </a:rPr>
              <a:t>Xuất</a:t>
            </a:r>
            <a:r>
              <a:rPr lang="en-SG" sz="3400" b="1" dirty="0">
                <a:latin typeface="Times New Roman" panose="02020603050405020304" pitchFamily="18" charset="0"/>
                <a:cs typeface="Times New Roman" panose="02020603050405020304" pitchFamily="18" charset="0"/>
              </a:rPr>
              <a:t> </a:t>
            </a:r>
            <a:r>
              <a:rPr lang="en-SG" sz="3400" b="1" dirty="0" err="1">
                <a:latin typeface="Times New Roman" panose="02020603050405020304" pitchFamily="18" charset="0"/>
                <a:cs typeface="Times New Roman" panose="02020603050405020304" pitchFamily="18" charset="0"/>
              </a:rPr>
              <a:t>xứ</a:t>
            </a:r>
            <a:endParaRPr lang="en-SG" sz="3400"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5F8C816A-6895-4CD8-B4E0-FB4FE27728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1630" y="2479799"/>
            <a:ext cx="1511890" cy="2015854"/>
          </a:xfrm>
          <a:prstGeom prst="rect">
            <a:avLst/>
          </a:prstGeom>
        </p:spPr>
      </p:pic>
      <p:sp>
        <p:nvSpPr>
          <p:cNvPr id="15" name="Rectangle: Rounded Corners 14">
            <a:extLst>
              <a:ext uri="{FF2B5EF4-FFF2-40B4-BE49-F238E27FC236}">
                <a16:creationId xmlns:a16="http://schemas.microsoft.com/office/drawing/2014/main" id="{81953287-76C8-4C50-A382-D528238A7CB3}"/>
              </a:ext>
            </a:extLst>
          </p:cNvPr>
          <p:cNvSpPr/>
          <p:nvPr/>
        </p:nvSpPr>
        <p:spPr>
          <a:xfrm>
            <a:off x="5127086" y="1209822"/>
            <a:ext cx="6295879" cy="43431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500" dirty="0">
                <a:latin typeface="+mj-lt"/>
              </a:rPr>
              <a:t>Một đời như kẻ tìm đường được trích từ cuốn sách cùng tên của tác giả Phan Văn Trường. Cuốn sách là sự đúc kết những trải nghiệm phong phú của một người đã đi khắp thế giới, trải qua rất nhiều vị trí nghề nghiệp, am hiểu cả văn hóa phương Đông và phương Tây và đặc biệt luôn có tinh thần tận hiến. Cuốn sách cũng là lời nhắn nhủ tha thiết và đầy tin yêu của ông dành cho thế hệ trẻ Việt Nam.</a:t>
            </a:r>
            <a:endParaRPr lang="en-SG" sz="2500" dirty="0">
              <a:latin typeface="+mj-lt"/>
              <a:cs typeface="Times New Roman" panose="02020603050405020304" pitchFamily="18" charset="0"/>
            </a:endParaRPr>
          </a:p>
        </p:txBody>
      </p:sp>
    </p:spTree>
    <p:extLst>
      <p:ext uri="{BB962C8B-B14F-4D97-AF65-F5344CB8AC3E}">
        <p14:creationId xmlns:p14="http://schemas.microsoft.com/office/powerpoint/2010/main" val="2377191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圆角矩形 17"/>
          <p:cNvSpPr/>
          <p:nvPr/>
        </p:nvSpPr>
        <p:spPr>
          <a:xfrm>
            <a:off x="529280" y="655093"/>
            <a:ext cx="11133438" cy="5654125"/>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Light" panose="020B0502040204020203" pitchFamily="34" charset="-122"/>
            </a:endParaRPr>
          </a:p>
        </p:txBody>
      </p:sp>
      <p:sp>
        <p:nvSpPr>
          <p:cNvPr id="20" name="Text Box 3">
            <a:extLst>
              <a:ext uri="{FF2B5EF4-FFF2-40B4-BE49-F238E27FC236}">
                <a16:creationId xmlns:a16="http://schemas.microsoft.com/office/drawing/2014/main" id="{979EE3A1-BF53-4A80-8B20-7EF21C4C740B}"/>
              </a:ext>
            </a:extLst>
          </p:cNvPr>
          <p:cNvSpPr txBox="1">
            <a:spLocks noChangeArrowheads="1"/>
          </p:cNvSpPr>
          <p:nvPr/>
        </p:nvSpPr>
        <p:spPr bwMode="auto">
          <a:xfrm>
            <a:off x="6248400" y="6096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FontTx/>
              <a:buChar char="•"/>
            </a:pPr>
            <a:endParaRPr lang="en-US" altLang="en-US" sz="2000">
              <a:solidFill>
                <a:srgbClr val="3333FF"/>
              </a:solidFill>
              <a:latin typeface="VNI-Times" pitchFamily="2" charset="0"/>
              <a:cs typeface="Arial" panose="020B0604020202020204" pitchFamily="34" charset="0"/>
            </a:endParaRPr>
          </a:p>
        </p:txBody>
      </p:sp>
      <p:sp>
        <p:nvSpPr>
          <p:cNvPr id="21" name="Text Box 4">
            <a:extLst>
              <a:ext uri="{FF2B5EF4-FFF2-40B4-BE49-F238E27FC236}">
                <a16:creationId xmlns:a16="http://schemas.microsoft.com/office/drawing/2014/main" id="{9C969A93-16B7-4B05-8ADD-C5D0268F8D24}"/>
              </a:ext>
            </a:extLst>
          </p:cNvPr>
          <p:cNvSpPr txBox="1">
            <a:spLocks noChangeArrowheads="1"/>
          </p:cNvSpPr>
          <p:nvPr/>
        </p:nvSpPr>
        <p:spPr bwMode="auto">
          <a:xfrm>
            <a:off x="1524000" y="4648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22" name="Text Box 5">
            <a:extLst>
              <a:ext uri="{FF2B5EF4-FFF2-40B4-BE49-F238E27FC236}">
                <a16:creationId xmlns:a16="http://schemas.microsoft.com/office/drawing/2014/main" id="{484A2A01-DC8E-4477-AF23-9109E6404C78}"/>
              </a:ext>
            </a:extLst>
          </p:cNvPr>
          <p:cNvSpPr txBox="1">
            <a:spLocks noChangeArrowheads="1"/>
          </p:cNvSpPr>
          <p:nvPr/>
        </p:nvSpPr>
        <p:spPr bwMode="auto">
          <a:xfrm>
            <a:off x="1524000" y="19812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US" altLang="en-US" sz="1800">
              <a:latin typeface="Tahoma" panose="020B0604030504040204" pitchFamily="34" charset="0"/>
              <a:cs typeface="Arial" panose="020B0604020202020204" pitchFamily="34" charset="0"/>
            </a:endParaRPr>
          </a:p>
        </p:txBody>
      </p:sp>
      <p:sp>
        <p:nvSpPr>
          <p:cNvPr id="29" name="Oval 28">
            <a:extLst>
              <a:ext uri="{FF2B5EF4-FFF2-40B4-BE49-F238E27FC236}">
                <a16:creationId xmlns:a16="http://schemas.microsoft.com/office/drawing/2014/main" id="{385D1DE2-F94A-4414-AE72-FA56C9C6A524}"/>
              </a:ext>
            </a:extLst>
          </p:cNvPr>
          <p:cNvSpPr/>
          <p:nvPr/>
        </p:nvSpPr>
        <p:spPr>
          <a:xfrm>
            <a:off x="1780383" y="1257073"/>
            <a:ext cx="2106234" cy="1574211"/>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3400" b="1" dirty="0">
                <a:latin typeface="Times New Roman" panose="02020603050405020304" pitchFamily="18" charset="0"/>
                <a:cs typeface="Times New Roman" panose="02020603050405020304" pitchFamily="18" charset="0"/>
              </a:rPr>
              <a:t>PTBĐ</a:t>
            </a:r>
            <a:endParaRPr lang="en-SG" sz="3400" dirty="0">
              <a:latin typeface="Times New Roman" panose="02020603050405020304" pitchFamily="18" charset="0"/>
              <a:cs typeface="Times New Roman" panose="02020603050405020304" pitchFamily="18" charset="0"/>
            </a:endParaRPr>
          </a:p>
        </p:txBody>
      </p:sp>
      <p:pic>
        <p:nvPicPr>
          <p:cNvPr id="30" name="Picture 29">
            <a:extLst>
              <a:ext uri="{FF2B5EF4-FFF2-40B4-BE49-F238E27FC236}">
                <a16:creationId xmlns:a16="http://schemas.microsoft.com/office/drawing/2014/main" id="{89C08F8F-DB46-4F14-AD4B-B8A1569896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182777" y="2717355"/>
            <a:ext cx="1385475" cy="1395357"/>
          </a:xfrm>
          <a:prstGeom prst="rect">
            <a:avLst/>
          </a:prstGeom>
        </p:spPr>
      </p:pic>
      <p:sp>
        <p:nvSpPr>
          <p:cNvPr id="31" name="Rectangle: Rounded Corners 30">
            <a:extLst>
              <a:ext uri="{FF2B5EF4-FFF2-40B4-BE49-F238E27FC236}">
                <a16:creationId xmlns:a16="http://schemas.microsoft.com/office/drawing/2014/main" id="{7419CF82-F6A2-47B2-B535-41F2F106D4A3}"/>
              </a:ext>
            </a:extLst>
          </p:cNvPr>
          <p:cNvSpPr/>
          <p:nvPr/>
        </p:nvSpPr>
        <p:spPr>
          <a:xfrm>
            <a:off x="1524916" y="3894085"/>
            <a:ext cx="2498444" cy="14238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3200" b="1" dirty="0" err="1">
                <a:solidFill>
                  <a:srgbClr val="0070C0"/>
                </a:solidFill>
                <a:latin typeface="Times New Roman" panose="02020603050405020304" pitchFamily="18" charset="0"/>
                <a:cs typeface="Times New Roman" panose="02020603050405020304" pitchFamily="18" charset="0"/>
              </a:rPr>
              <a:t>Tự</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sự</a:t>
            </a:r>
            <a:endParaRPr lang="en-SG" sz="3200" b="1" dirty="0">
              <a:solidFill>
                <a:srgbClr val="0070C0"/>
              </a:solidFill>
            </a:endParaRPr>
          </a:p>
        </p:txBody>
      </p:sp>
      <p:sp>
        <p:nvSpPr>
          <p:cNvPr id="32" name="Oval 31">
            <a:extLst>
              <a:ext uri="{FF2B5EF4-FFF2-40B4-BE49-F238E27FC236}">
                <a16:creationId xmlns:a16="http://schemas.microsoft.com/office/drawing/2014/main" id="{51FD4864-BD9E-4F59-A5C4-79D7CBDD2875}"/>
              </a:ext>
            </a:extLst>
          </p:cNvPr>
          <p:cNvSpPr/>
          <p:nvPr/>
        </p:nvSpPr>
        <p:spPr>
          <a:xfrm>
            <a:off x="6678104" y="1128472"/>
            <a:ext cx="1944216" cy="1574211"/>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3400" b="1" dirty="0" err="1">
                <a:latin typeface="Times New Roman" panose="02020603050405020304" pitchFamily="18" charset="0"/>
                <a:cs typeface="Times New Roman" panose="02020603050405020304" pitchFamily="18" charset="0"/>
              </a:rPr>
              <a:t>Chủ</a:t>
            </a:r>
            <a:r>
              <a:rPr lang="en-SG" sz="3400" b="1" dirty="0">
                <a:latin typeface="Times New Roman" panose="02020603050405020304" pitchFamily="18" charset="0"/>
                <a:cs typeface="Times New Roman" panose="02020603050405020304" pitchFamily="18" charset="0"/>
              </a:rPr>
              <a:t> </a:t>
            </a:r>
            <a:r>
              <a:rPr lang="en-SG" sz="3400" b="1" dirty="0" err="1">
                <a:latin typeface="Times New Roman" panose="02020603050405020304" pitchFamily="18" charset="0"/>
                <a:cs typeface="Times New Roman" panose="02020603050405020304" pitchFamily="18" charset="0"/>
              </a:rPr>
              <a:t>đề</a:t>
            </a:r>
            <a:endParaRPr lang="en-SG" sz="3400" dirty="0">
              <a:latin typeface="Times New Roman" panose="02020603050405020304" pitchFamily="18" charset="0"/>
              <a:cs typeface="Times New Roman" panose="02020603050405020304" pitchFamily="18" charset="0"/>
            </a:endParaRPr>
          </a:p>
        </p:txBody>
      </p:sp>
      <p:sp>
        <p:nvSpPr>
          <p:cNvPr id="33" name="Rectangle: Rounded Corners 32">
            <a:extLst>
              <a:ext uri="{FF2B5EF4-FFF2-40B4-BE49-F238E27FC236}">
                <a16:creationId xmlns:a16="http://schemas.microsoft.com/office/drawing/2014/main" id="{208D12B1-A380-4AE1-A017-B384476DC212}"/>
              </a:ext>
            </a:extLst>
          </p:cNvPr>
          <p:cNvSpPr/>
          <p:nvPr/>
        </p:nvSpPr>
        <p:spPr>
          <a:xfrm>
            <a:off x="4982601" y="3725271"/>
            <a:ext cx="5497830" cy="201434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000" b="1" dirty="0">
                <a:solidFill>
                  <a:srgbClr val="0070C0"/>
                </a:solidFill>
                <a:latin typeface="Times New Roman" panose="02020603050405020304" pitchFamily="18" charset="0"/>
                <a:cs typeface="Times New Roman" panose="02020603050405020304" pitchFamily="18" charset="0"/>
              </a:rPr>
              <a:t>Văn bản gửi gắm những chiêm nghiệm của tác giả về việc lựa chọn hướng đi đúng đắn của mỗi người trên đường đời</a:t>
            </a:r>
            <a:endParaRPr lang="en-SG" sz="3000" b="1" dirty="0">
              <a:solidFill>
                <a:srgbClr val="0070C0"/>
              </a:solidFill>
              <a:latin typeface="Times New Roman" panose="02020603050405020304" pitchFamily="18" charset="0"/>
              <a:cs typeface="Times New Roman" panose="02020603050405020304" pitchFamily="18" charset="0"/>
            </a:endParaRPr>
          </a:p>
        </p:txBody>
      </p:sp>
      <p:pic>
        <p:nvPicPr>
          <p:cNvPr id="34" name="Picture 33">
            <a:extLst>
              <a:ext uri="{FF2B5EF4-FFF2-40B4-BE49-F238E27FC236}">
                <a16:creationId xmlns:a16="http://schemas.microsoft.com/office/drawing/2014/main" id="{5182D224-2181-431E-A469-21FDBA88CD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047854" y="2686875"/>
            <a:ext cx="1385475" cy="1395357"/>
          </a:xfrm>
          <a:prstGeom prst="rect">
            <a:avLst/>
          </a:prstGeom>
        </p:spPr>
      </p:pic>
    </p:spTree>
    <p:extLst>
      <p:ext uri="{BB962C8B-B14F-4D97-AF65-F5344CB8AC3E}">
        <p14:creationId xmlns:p14="http://schemas.microsoft.com/office/powerpoint/2010/main" val="2052655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ircle(in)">
                                      <p:cBhvr>
                                        <p:cTn id="22" dur="2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randombar(horizont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randombar(horizontal)">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circle(in)">
                                      <p:cBhvr>
                                        <p:cTn id="3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9"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Bai 1 Phong cach Ho Chi Minh</Template>
  <TotalTime>87</TotalTime>
  <Words>1199</Words>
  <Application>Microsoft Office PowerPoint</Application>
  <PresentationFormat>Widescreen</PresentationFormat>
  <Paragraphs>90</Paragraphs>
  <Slides>24</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Tahoma</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Trinh Huynh To</dc:creator>
  <cp:lastModifiedBy>Trinh Huynh To</cp:lastModifiedBy>
  <cp:revision>2</cp:revision>
  <dcterms:created xsi:type="dcterms:W3CDTF">2022-08-22T08:54:46Z</dcterms:created>
  <dcterms:modified xsi:type="dcterms:W3CDTF">2022-08-23T03:12:22Z</dcterms:modified>
</cp:coreProperties>
</file>